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55" saveSubsetFonts="1">
  <p:sldMasterIdLst>
    <p:sldMasterId id="2147483648" r:id="rId1"/>
  </p:sldMasterIdLst>
  <p:notesMasterIdLst>
    <p:notesMasterId r:id="rId15"/>
  </p:notesMasterIdLst>
  <p:sldIdLst>
    <p:sldId id="473" r:id="rId2"/>
    <p:sldId id="487" r:id="rId3"/>
    <p:sldId id="475" r:id="rId4"/>
    <p:sldId id="476" r:id="rId5"/>
    <p:sldId id="477" r:id="rId6"/>
    <p:sldId id="478" r:id="rId7"/>
    <p:sldId id="479" r:id="rId8"/>
    <p:sldId id="480" r:id="rId9"/>
    <p:sldId id="481" r:id="rId10"/>
    <p:sldId id="482" r:id="rId11"/>
    <p:sldId id="483" r:id="rId12"/>
    <p:sldId id="484" r:id="rId13"/>
    <p:sldId id="485" r:id="rId14"/>
  </p:sldIdLst>
  <p:sldSz cx="9906000" cy="6858000" type="A4"/>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榎原　朱里" initials="榎原　朱里" lastIdx="1" clrIdx="0">
    <p:extLst>
      <p:ext uri="{19B8F6BF-5375-455C-9EA6-DF929625EA0E}">
        <p15:presenceInfo xmlns:p15="http://schemas.microsoft.com/office/powerpoint/2012/main" userId="S-1-5-21-161959346-1900351369-444732941-1808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1" autoAdjust="0"/>
    <p:restoredTop sz="94322" autoAdjust="0"/>
  </p:normalViewPr>
  <p:slideViewPr>
    <p:cSldViewPr>
      <p:cViewPr>
        <p:scale>
          <a:sx n="75" d="100"/>
          <a:sy n="75" d="100"/>
        </p:scale>
        <p:origin x="1074" y="54"/>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3"/>
            <a:ext cx="2880101" cy="490354"/>
          </a:xfrm>
          <a:prstGeom prst="rect">
            <a:avLst/>
          </a:prstGeom>
        </p:spPr>
        <p:txBody>
          <a:bodyPr vert="horz" lIns="89660" tIns="44832" rIns="89660" bIns="4483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15" y="3"/>
            <a:ext cx="2880101" cy="490354"/>
          </a:xfrm>
          <a:prstGeom prst="rect">
            <a:avLst/>
          </a:prstGeom>
        </p:spPr>
        <p:txBody>
          <a:bodyPr vert="horz" lIns="89660" tIns="44832" rIns="89660" bIns="44832" rtlCol="0"/>
          <a:lstStyle>
            <a:lvl1pPr algn="r">
              <a:defRPr sz="1200"/>
            </a:lvl1pPr>
          </a:lstStyle>
          <a:p>
            <a:fld id="{01682D40-B29B-4A7C-B3F7-054C095BC2E2}" type="datetimeFigureOut">
              <a:rPr kumimoji="1" lang="ja-JP" altLang="en-US" smtClean="0"/>
              <a:t>2021/1/14</a:t>
            </a:fld>
            <a:endParaRPr kumimoji="1" lang="ja-JP" altLang="en-US"/>
          </a:p>
        </p:txBody>
      </p:sp>
      <p:sp>
        <p:nvSpPr>
          <p:cNvPr id="4" name="スライド イメージ プレースホルダー 3"/>
          <p:cNvSpPr>
            <a:spLocks noGrp="1" noRot="1" noChangeAspect="1"/>
          </p:cNvSpPr>
          <p:nvPr>
            <p:ph type="sldImg" idx="2"/>
          </p:nvPr>
        </p:nvSpPr>
        <p:spPr>
          <a:xfrm>
            <a:off x="939800" y="1222375"/>
            <a:ext cx="4767263" cy="3300413"/>
          </a:xfrm>
          <a:prstGeom prst="rect">
            <a:avLst/>
          </a:prstGeom>
          <a:noFill/>
          <a:ln w="12700">
            <a:solidFill>
              <a:prstClr val="black"/>
            </a:solidFill>
          </a:ln>
        </p:spPr>
        <p:txBody>
          <a:bodyPr vert="horz" lIns="89660" tIns="44832" rIns="89660" bIns="44832" rtlCol="0" anchor="ctr"/>
          <a:lstStyle/>
          <a:p>
            <a:endParaRPr lang="ja-JP" altLang="en-US"/>
          </a:p>
        </p:txBody>
      </p:sp>
      <p:sp>
        <p:nvSpPr>
          <p:cNvPr id="5" name="ノート プレースホルダー 4"/>
          <p:cNvSpPr>
            <a:spLocks noGrp="1"/>
          </p:cNvSpPr>
          <p:nvPr>
            <p:ph type="body" sz="quarter" idx="3"/>
          </p:nvPr>
        </p:nvSpPr>
        <p:spPr>
          <a:xfrm>
            <a:off x="664997" y="4705217"/>
            <a:ext cx="5316870" cy="3849436"/>
          </a:xfrm>
          <a:prstGeom prst="rect">
            <a:avLst/>
          </a:prstGeom>
        </p:spPr>
        <p:txBody>
          <a:bodyPr vert="horz" lIns="89660" tIns="44832" rIns="89660" bIns="4483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287059"/>
            <a:ext cx="2880101" cy="490354"/>
          </a:xfrm>
          <a:prstGeom prst="rect">
            <a:avLst/>
          </a:prstGeom>
        </p:spPr>
        <p:txBody>
          <a:bodyPr vert="horz" lIns="89660" tIns="44832" rIns="89660" bIns="4483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15" y="9287059"/>
            <a:ext cx="2880101" cy="490354"/>
          </a:xfrm>
          <a:prstGeom prst="rect">
            <a:avLst/>
          </a:prstGeom>
        </p:spPr>
        <p:txBody>
          <a:bodyPr vert="horz" lIns="89660" tIns="44832" rIns="89660" bIns="44832" rtlCol="0" anchor="b"/>
          <a:lstStyle>
            <a:lvl1pPr algn="r">
              <a:defRPr sz="1200"/>
            </a:lvl1pPr>
          </a:lstStyle>
          <a:p>
            <a:fld id="{681EA2E2-F980-4CE5-8FE2-AFF44BCBC8B5}" type="slidenum">
              <a:rPr kumimoji="1" lang="ja-JP" altLang="en-US" smtClean="0"/>
              <a:t>‹#›</a:t>
            </a:fld>
            <a:endParaRPr kumimoji="1" lang="ja-JP" altLang="en-US"/>
          </a:p>
        </p:txBody>
      </p:sp>
    </p:spTree>
    <p:extLst>
      <p:ext uri="{BB962C8B-B14F-4D97-AF65-F5344CB8AC3E}">
        <p14:creationId xmlns:p14="http://schemas.microsoft.com/office/powerpoint/2010/main" val="36081898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56</a:t>
            </a:fld>
            <a:endParaRPr kumimoji="1" lang="ja-JP" altLang="en-US" dirty="0"/>
          </a:p>
        </p:txBody>
      </p:sp>
    </p:spTree>
    <p:extLst>
      <p:ext uri="{BB962C8B-B14F-4D97-AF65-F5344CB8AC3E}">
        <p14:creationId xmlns:p14="http://schemas.microsoft.com/office/powerpoint/2010/main" val="650627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65</a:t>
            </a:fld>
            <a:endParaRPr kumimoji="1" lang="ja-JP" altLang="en-US"/>
          </a:p>
        </p:txBody>
      </p:sp>
    </p:spTree>
    <p:extLst>
      <p:ext uri="{BB962C8B-B14F-4D97-AF65-F5344CB8AC3E}">
        <p14:creationId xmlns:p14="http://schemas.microsoft.com/office/powerpoint/2010/main" val="223257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66</a:t>
            </a:fld>
            <a:endParaRPr kumimoji="1" lang="ja-JP" altLang="en-US"/>
          </a:p>
        </p:txBody>
      </p:sp>
    </p:spTree>
    <p:extLst>
      <p:ext uri="{BB962C8B-B14F-4D97-AF65-F5344CB8AC3E}">
        <p14:creationId xmlns:p14="http://schemas.microsoft.com/office/powerpoint/2010/main" val="490134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67</a:t>
            </a:fld>
            <a:endParaRPr kumimoji="1" lang="ja-JP" altLang="en-US"/>
          </a:p>
        </p:txBody>
      </p:sp>
    </p:spTree>
    <p:extLst>
      <p:ext uri="{BB962C8B-B14F-4D97-AF65-F5344CB8AC3E}">
        <p14:creationId xmlns:p14="http://schemas.microsoft.com/office/powerpoint/2010/main" val="993804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57</a:t>
            </a:fld>
            <a:endParaRPr kumimoji="1" lang="ja-JP" altLang="en-US"/>
          </a:p>
        </p:txBody>
      </p:sp>
    </p:spTree>
    <p:extLst>
      <p:ext uri="{BB962C8B-B14F-4D97-AF65-F5344CB8AC3E}">
        <p14:creationId xmlns:p14="http://schemas.microsoft.com/office/powerpoint/2010/main" val="19464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58</a:t>
            </a:fld>
            <a:endParaRPr kumimoji="1" lang="ja-JP" altLang="en-US"/>
          </a:p>
        </p:txBody>
      </p:sp>
    </p:spTree>
    <p:extLst>
      <p:ext uri="{BB962C8B-B14F-4D97-AF65-F5344CB8AC3E}">
        <p14:creationId xmlns:p14="http://schemas.microsoft.com/office/powerpoint/2010/main" val="157025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59</a:t>
            </a:fld>
            <a:endParaRPr kumimoji="1" lang="ja-JP" altLang="en-US"/>
          </a:p>
        </p:txBody>
      </p:sp>
    </p:spTree>
    <p:extLst>
      <p:ext uri="{BB962C8B-B14F-4D97-AF65-F5344CB8AC3E}">
        <p14:creationId xmlns:p14="http://schemas.microsoft.com/office/powerpoint/2010/main" val="4072211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60</a:t>
            </a:fld>
            <a:endParaRPr kumimoji="1" lang="ja-JP" altLang="en-US"/>
          </a:p>
        </p:txBody>
      </p:sp>
    </p:spTree>
    <p:extLst>
      <p:ext uri="{BB962C8B-B14F-4D97-AF65-F5344CB8AC3E}">
        <p14:creationId xmlns:p14="http://schemas.microsoft.com/office/powerpoint/2010/main" val="43569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61</a:t>
            </a:fld>
            <a:endParaRPr kumimoji="1" lang="ja-JP" altLang="en-US"/>
          </a:p>
        </p:txBody>
      </p:sp>
    </p:spTree>
    <p:extLst>
      <p:ext uri="{BB962C8B-B14F-4D97-AF65-F5344CB8AC3E}">
        <p14:creationId xmlns:p14="http://schemas.microsoft.com/office/powerpoint/2010/main" val="46825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62</a:t>
            </a:fld>
            <a:endParaRPr kumimoji="1" lang="ja-JP" altLang="en-US"/>
          </a:p>
        </p:txBody>
      </p:sp>
    </p:spTree>
    <p:extLst>
      <p:ext uri="{BB962C8B-B14F-4D97-AF65-F5344CB8AC3E}">
        <p14:creationId xmlns:p14="http://schemas.microsoft.com/office/powerpoint/2010/main" val="4067740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63</a:t>
            </a:fld>
            <a:endParaRPr kumimoji="1" lang="ja-JP" altLang="en-US"/>
          </a:p>
        </p:txBody>
      </p:sp>
    </p:spTree>
    <p:extLst>
      <p:ext uri="{BB962C8B-B14F-4D97-AF65-F5344CB8AC3E}">
        <p14:creationId xmlns:p14="http://schemas.microsoft.com/office/powerpoint/2010/main" val="1193626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64</a:t>
            </a:fld>
            <a:endParaRPr kumimoji="1" lang="ja-JP" altLang="en-US"/>
          </a:p>
        </p:txBody>
      </p:sp>
    </p:spTree>
    <p:extLst>
      <p:ext uri="{BB962C8B-B14F-4D97-AF65-F5344CB8AC3E}">
        <p14:creationId xmlns:p14="http://schemas.microsoft.com/office/powerpoint/2010/main" val="82092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D2ECC46-7ACE-41D1-B18F-D8257EA3D8BB}"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594600" y="6486526"/>
            <a:ext cx="2311400" cy="365125"/>
          </a:xfrm>
        </p:spPr>
        <p:txBody>
          <a:bodyPr/>
          <a:lstStyle>
            <a:lvl1pPr>
              <a:defRPr>
                <a:solidFill>
                  <a:schemeClr val="tx1"/>
                </a:solidFill>
              </a:defRPr>
            </a:lvl1pPr>
          </a:lstStyle>
          <a:p>
            <a:fld id="{BB9231F5-CC56-497A-A386-7B8232C12A76}" type="slidenum">
              <a:rPr lang="ja-JP" altLang="en-US" smtClean="0"/>
              <a:pPr/>
              <a:t>‹#›</a:t>
            </a:fld>
            <a:endParaRPr lang="ja-JP" altLang="en-US"/>
          </a:p>
        </p:txBody>
      </p:sp>
    </p:spTree>
    <p:extLst>
      <p:ext uri="{BB962C8B-B14F-4D97-AF65-F5344CB8AC3E}">
        <p14:creationId xmlns:p14="http://schemas.microsoft.com/office/powerpoint/2010/main" val="85495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FD9BA18-A65F-4031-9703-B0CFF9F3E71C}"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1133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168F2D1-5167-440B-B621-2782A18A1BB2}"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73385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EF13AB2-C3FF-4AB6-B9CA-82790D0DC62C}"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29180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333"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85" indent="0">
              <a:buNone/>
              <a:defRPr sz="1950">
                <a:solidFill>
                  <a:schemeClr val="tx1">
                    <a:tint val="75000"/>
                  </a:schemeClr>
                </a:solidFill>
              </a:defRPr>
            </a:lvl2pPr>
            <a:lvl3pPr marL="990570" indent="0">
              <a:buNone/>
              <a:defRPr sz="1733">
                <a:solidFill>
                  <a:schemeClr val="tx1">
                    <a:tint val="75000"/>
                  </a:schemeClr>
                </a:solidFill>
              </a:defRPr>
            </a:lvl3pPr>
            <a:lvl4pPr marL="1485854" indent="0">
              <a:buNone/>
              <a:defRPr sz="1517">
                <a:solidFill>
                  <a:schemeClr val="tx1">
                    <a:tint val="75000"/>
                  </a:schemeClr>
                </a:solidFill>
              </a:defRPr>
            </a:lvl4pPr>
            <a:lvl5pPr marL="1981139" indent="0">
              <a:buNone/>
              <a:defRPr sz="1517">
                <a:solidFill>
                  <a:schemeClr val="tx1">
                    <a:tint val="75000"/>
                  </a:schemeClr>
                </a:solidFill>
              </a:defRPr>
            </a:lvl5pPr>
            <a:lvl6pPr marL="2476424" indent="0">
              <a:buNone/>
              <a:defRPr sz="1517">
                <a:solidFill>
                  <a:schemeClr val="tx1">
                    <a:tint val="75000"/>
                  </a:schemeClr>
                </a:solidFill>
              </a:defRPr>
            </a:lvl6pPr>
            <a:lvl7pPr marL="2971709" indent="0">
              <a:buNone/>
              <a:defRPr sz="1517">
                <a:solidFill>
                  <a:schemeClr val="tx1">
                    <a:tint val="75000"/>
                  </a:schemeClr>
                </a:solidFill>
              </a:defRPr>
            </a:lvl7pPr>
            <a:lvl8pPr marL="3466993" indent="0">
              <a:buNone/>
              <a:defRPr sz="1517">
                <a:solidFill>
                  <a:schemeClr val="tx1">
                    <a:tint val="75000"/>
                  </a:schemeClr>
                </a:solidFill>
              </a:defRPr>
            </a:lvl8pPr>
            <a:lvl9pPr marL="3962278" indent="0">
              <a:buNone/>
              <a:defRPr sz="1517">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6C2BB44-A605-48E4-8A02-38ECBE04B595}"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54080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CB6E92D-3550-4534-AE17-366572C9678A}" type="datetime1">
              <a:rPr kumimoji="1" lang="ja-JP" altLang="en-US" smtClean="0"/>
              <a:t>2021/1/14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04988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B8C578E-3F73-4B7F-A58C-DD9796FF0D06}" type="datetime1">
              <a:rPr kumimoji="1" lang="ja-JP" altLang="en-US" smtClean="0"/>
              <a:t>2021/1/14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241244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DB3CFE1-3C6D-4607-BDC5-72E07FA131F7}" type="datetime1">
              <a:rPr kumimoji="1" lang="ja-JP" altLang="en-US" smtClean="0"/>
              <a:t>2021/1/14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21550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DE435CC-8418-40BC-B9F8-9998FFF196DF}" type="datetime1">
              <a:rPr kumimoji="1" lang="ja-JP" altLang="en-US" smtClean="0"/>
              <a:t>2021/1/14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70478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91C345-9BA1-47C4-8D2A-2E7E7D332AB7}" type="datetime1">
              <a:rPr kumimoji="1" lang="ja-JP" altLang="en-US" smtClean="0"/>
              <a:t>2021/1/14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45544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67B4A97-4F2D-4D6C-80F2-AB6A19349B6D}" type="datetime1">
              <a:rPr kumimoji="1" lang="ja-JP" altLang="en-US" smtClean="0"/>
              <a:t>2021/1/14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97880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300">
                <a:solidFill>
                  <a:schemeClr val="tx1">
                    <a:tint val="75000"/>
                  </a:schemeClr>
                </a:solidFill>
              </a:defRPr>
            </a:lvl1pPr>
          </a:lstStyle>
          <a:p>
            <a:fld id="{8ECA26D1-760B-4A91-AB22-A8805863E68C}" type="datetime1">
              <a:rPr kumimoji="1" lang="ja-JP" altLang="en-US" smtClean="0"/>
              <a:t>2021/1/14</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460157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90570" rtl="0" eaLnBrk="1" latinLnBrk="0" hangingPunct="1">
        <a:spcBef>
          <a:spcPct val="0"/>
        </a:spcBef>
        <a:buNone/>
        <a:defRPr kumimoji="1" sz="4767" kern="1200">
          <a:solidFill>
            <a:schemeClr val="tx1"/>
          </a:solidFill>
          <a:latin typeface="+mj-lt"/>
          <a:ea typeface="+mj-ea"/>
          <a:cs typeface="+mj-cs"/>
        </a:defRPr>
      </a:lvl1pPr>
    </p:titleStyle>
    <p:body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71.png"/><Relationship Id="rId4" Type="http://schemas.openxmlformats.org/officeDocument/2006/relationships/image" Target="../media/image70.jpeg"/></Relationships>
</file>

<file path=ppt/slides/_rels/slide12.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image" Target="../media/image80.png"/><Relationship Id="rId3" Type="http://schemas.openxmlformats.org/officeDocument/2006/relationships/image" Target="../media/image72.png"/><Relationship Id="rId7" Type="http://schemas.microsoft.com/office/2007/relationships/hdphoto" Target="../media/hdphoto7.wdp"/><Relationship Id="rId12"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jpeg"/><Relationship Id="rId10" Type="http://schemas.openxmlformats.org/officeDocument/2006/relationships/image" Target="../media/image77.emf"/><Relationship Id="rId4" Type="http://schemas.microsoft.com/office/2007/relationships/hdphoto" Target="../media/hdphoto6.wdp"/><Relationship Id="rId9" Type="http://schemas.openxmlformats.org/officeDocument/2006/relationships/image" Target="../media/image76.emf"/></Relationships>
</file>

<file path=ppt/slides/_rels/slide13.xml.rels><?xml version="1.0" encoding="UTF-8" standalone="yes"?>
<Relationships xmlns="http://schemas.openxmlformats.org/package/2006/relationships"><Relationship Id="rId3" Type="http://schemas.openxmlformats.org/officeDocument/2006/relationships/image" Target="../media/image81.jpeg"/><Relationship Id="rId7" Type="http://schemas.microsoft.com/office/2007/relationships/hdphoto" Target="../media/hdphoto8.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G"/><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11" Type="http://schemas.openxmlformats.org/officeDocument/2006/relationships/image" Target="../media/image14.jpeg"/><Relationship Id="rId5" Type="http://schemas.openxmlformats.org/officeDocument/2006/relationships/image" Target="../media/image8.emf"/><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emf"/><Relationship Id="rId4" Type="http://schemas.openxmlformats.org/officeDocument/2006/relationships/image" Target="../media/image47.jpe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3.wdp"/><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8.xml"/><Relationship Id="rId16" Type="http://schemas.microsoft.com/office/2007/relationships/hdphoto" Target="../media/hdphoto4.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1.png"/><Relationship Id="rId5" Type="http://schemas.openxmlformats.org/officeDocument/2006/relationships/image" Target="../media/image56.png"/><Relationship Id="rId15" Type="http://schemas.openxmlformats.org/officeDocument/2006/relationships/image" Target="../media/image64.png"/><Relationship Id="rId10" Type="http://schemas.openxmlformats.org/officeDocument/2006/relationships/image" Target="../media/image60.png"/><Relationship Id="rId4" Type="http://schemas.microsoft.com/office/2007/relationships/hdphoto" Target="../media/hdphoto1.wdp"/><Relationship Id="rId9" Type="http://schemas.openxmlformats.org/officeDocument/2006/relationships/image" Target="../media/image59.jpeg"/><Relationship Id="rId1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633237" y="6576678"/>
            <a:ext cx="2311400" cy="365125"/>
          </a:xfrm>
        </p:spPr>
        <p:txBody>
          <a:bodyPr/>
          <a:lstStyle/>
          <a:p>
            <a:fld id="{BB9231F5-CC56-497A-A386-7B8232C12A76}" type="slidenum">
              <a:rPr lang="ja-JP" altLang="en-US" smtClean="0"/>
              <a:pPr/>
              <a:t>55</a:t>
            </a:fld>
            <a:endParaRPr lang="ja-JP" altLang="en-US" dirty="0"/>
          </a:p>
        </p:txBody>
      </p:sp>
      <p:sp>
        <p:nvSpPr>
          <p:cNvPr id="3"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 name="角丸四角形 1"/>
          <p:cNvSpPr/>
          <p:nvPr/>
        </p:nvSpPr>
        <p:spPr>
          <a:xfrm>
            <a:off x="632520" y="620368"/>
            <a:ext cx="7560000" cy="720000"/>
          </a:xfrm>
          <a:prstGeom prst="roundRect">
            <a:avLst>
              <a:gd name="adj" fmla="val 36527"/>
            </a:avLst>
          </a:prstGeom>
          <a:ln/>
        </p:spPr>
        <p:style>
          <a:lnRef idx="2">
            <a:schemeClr val="accent3">
              <a:shade val="50000"/>
            </a:schemeClr>
          </a:lnRef>
          <a:fillRef idx="1">
            <a:schemeClr val="accent3"/>
          </a:fillRef>
          <a:effectRef idx="0">
            <a:schemeClr val="accent3"/>
          </a:effectRef>
          <a:fontRef idx="minor">
            <a:schemeClr val="lt1"/>
          </a:fontRef>
        </p:style>
        <p:txBody>
          <a:bodyPr lIns="36000" tIns="36000" rIns="36000" bIns="36000" rtlCol="0" anchor="ctr"/>
          <a:lstStyle/>
          <a:p>
            <a:pPr>
              <a:lnSpc>
                <a:spcPct val="150000"/>
              </a:lnSpc>
            </a:pPr>
            <a:r>
              <a:rPr kumimoji="1" lang="ja-JP" altLang="en-US" b="1" dirty="0" smtClean="0">
                <a:solidFill>
                  <a:schemeClr val="bg1"/>
                </a:solidFill>
              </a:rPr>
              <a:t>　　　　　</a:t>
            </a:r>
            <a:r>
              <a:rPr kumimoji="1" lang="ja-JP" altLang="en-US" b="1" dirty="0" smtClean="0">
                <a:solidFill>
                  <a:schemeClr val="bg1"/>
                </a:solidFill>
                <a:latin typeface="+mj-ea"/>
                <a:ea typeface="+mj-ea"/>
              </a:rPr>
              <a:t>　</a:t>
            </a: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体系</a:t>
            </a:r>
            <a:r>
              <a:rPr lang="ja-JP" altLang="en-US" b="1" dirty="0">
                <a:solidFill>
                  <a:schemeClr val="bg1"/>
                </a:solidFill>
                <a:latin typeface="+mj-ea"/>
                <a:ea typeface="+mj-ea"/>
              </a:rPr>
              <a:t>３</a:t>
            </a: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　</a:t>
            </a:r>
            <a:r>
              <a:rPr lang="ja-JP" altLang="en-US" b="1" dirty="0" smtClean="0">
                <a:solidFill>
                  <a:schemeClr val="bg1"/>
                </a:solidFill>
                <a:latin typeface="+mj-ea"/>
                <a:ea typeface="+mj-ea"/>
              </a:rPr>
              <a:t>都市</a:t>
            </a:r>
            <a:r>
              <a:rPr lang="ja-JP" altLang="en-US" b="1" dirty="0">
                <a:solidFill>
                  <a:schemeClr val="bg1"/>
                </a:solidFill>
                <a:latin typeface="+mj-ea"/>
                <a:ea typeface="+mj-ea"/>
              </a:rPr>
              <a:t>魅力の向上と住みよい</a:t>
            </a:r>
            <a:r>
              <a:rPr lang="ja-JP" altLang="en-US" b="1" dirty="0" smtClean="0">
                <a:solidFill>
                  <a:schemeClr val="bg1"/>
                </a:solidFill>
                <a:latin typeface="+mj-ea"/>
                <a:ea typeface="+mj-ea"/>
              </a:rPr>
              <a:t>環境づくり</a:t>
            </a:r>
            <a:endParaRPr lang="ja-JP" altLang="en-US" b="1" dirty="0">
              <a:solidFill>
                <a:schemeClr val="bg1"/>
              </a:solidFill>
              <a:latin typeface="+mj-ea"/>
              <a:ea typeface="+mj-ea"/>
            </a:endParaRPr>
          </a:p>
        </p:txBody>
      </p:sp>
      <p:sp>
        <p:nvSpPr>
          <p:cNvPr id="6" name="正方形/長方形 5"/>
          <p:cNvSpPr/>
          <p:nvPr/>
        </p:nvSpPr>
        <p:spPr>
          <a:xfrm>
            <a:off x="2142309" y="1743068"/>
            <a:ext cx="7488832" cy="1181876"/>
          </a:xfrm>
          <a:prstGeom prst="rect">
            <a:avLst/>
          </a:prstGeom>
        </p:spPr>
        <p:style>
          <a:lnRef idx="1">
            <a:schemeClr val="accent3"/>
          </a:lnRef>
          <a:fillRef idx="2">
            <a:schemeClr val="accent3"/>
          </a:fillRef>
          <a:effectRef idx="1">
            <a:schemeClr val="accent3"/>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a:latin typeface="+mj-ea"/>
                <a:ea typeface="+mj-ea"/>
              </a:rPr>
              <a:t>１）多様なニーズに応えるインフラの有効</a:t>
            </a:r>
            <a:r>
              <a:rPr lang="ja-JP" altLang="en-US" sz="1600" dirty="0" smtClean="0">
                <a:latin typeface="+mj-ea"/>
                <a:ea typeface="+mj-ea"/>
              </a:rPr>
              <a:t>活用</a:t>
            </a:r>
            <a:endParaRPr lang="en-US" altLang="ja-JP" sz="1600" dirty="0" smtClean="0">
              <a:latin typeface="+mj-ea"/>
              <a:ea typeface="+mj-ea"/>
            </a:endParaRPr>
          </a:p>
          <a:p>
            <a:pPr marL="285750" indent="-285750">
              <a:lnSpc>
                <a:spcPct val="150000"/>
              </a:lnSpc>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利用者</a:t>
            </a:r>
            <a:r>
              <a:rPr lang="ja-JP" altLang="en-US" sz="1400" dirty="0" smtClean="0">
                <a:latin typeface="Meiryo UI" panose="020B0604030504040204" pitchFamily="50" charset="-128"/>
                <a:ea typeface="Meiryo UI" panose="020B0604030504040204" pitchFamily="50" charset="-128"/>
              </a:rPr>
              <a:t>の様々なニーズに応え、</a:t>
            </a:r>
            <a:r>
              <a:rPr lang="ja-JP" altLang="en-US" sz="1400" dirty="0" smtClean="0">
                <a:solidFill>
                  <a:schemeClr val="tx1"/>
                </a:solidFill>
                <a:latin typeface="Meiryo UI" panose="020B0604030504040204" pitchFamily="50" charset="-128"/>
                <a:ea typeface="Meiryo UI" panose="020B0604030504040204" pitchFamily="50" charset="-128"/>
              </a:rPr>
              <a:t>既存のインフラ（道路や高架下等）を有効活用することで、地域の　活性化等につながるような取組を図ります。</a:t>
            </a:r>
            <a:endParaRPr lang="ja-JP" altLang="en-US"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2142309" y="3304265"/>
            <a:ext cx="7488832" cy="1430095"/>
          </a:xfrm>
          <a:prstGeom prst="rect">
            <a:avLst/>
          </a:prstGeom>
        </p:spPr>
        <p:style>
          <a:lnRef idx="1">
            <a:schemeClr val="accent3"/>
          </a:lnRef>
          <a:fillRef idx="2">
            <a:schemeClr val="accent3"/>
          </a:fillRef>
          <a:effectRef idx="1">
            <a:schemeClr val="accent3"/>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smtClean="0">
                <a:latin typeface="+mj-ea"/>
                <a:ea typeface="+mj-ea"/>
              </a:rPr>
              <a:t>２）</a:t>
            </a:r>
            <a:r>
              <a:rPr lang="ja-JP" altLang="en-US" sz="1600" dirty="0">
                <a:latin typeface="+mj-ea"/>
                <a:ea typeface="+mj-ea"/>
              </a:rPr>
              <a:t>にぎわい</a:t>
            </a:r>
            <a:r>
              <a:rPr lang="ja-JP" altLang="en-US" sz="1600" dirty="0" smtClean="0">
                <a:latin typeface="+mj-ea"/>
                <a:ea typeface="+mj-ea"/>
              </a:rPr>
              <a:t>・都市魅力</a:t>
            </a:r>
            <a:r>
              <a:rPr lang="ja-JP" altLang="en-US" sz="1600" dirty="0">
                <a:latin typeface="+mj-ea"/>
                <a:ea typeface="+mj-ea"/>
              </a:rPr>
              <a:t>の</a:t>
            </a:r>
            <a:r>
              <a:rPr lang="ja-JP" altLang="en-US" sz="1600" dirty="0" smtClean="0">
                <a:latin typeface="+mj-ea"/>
                <a:ea typeface="+mj-ea"/>
              </a:rPr>
              <a:t>創出</a:t>
            </a:r>
            <a:endParaRPr lang="en-US" altLang="ja-JP" sz="1600" dirty="0" smtClean="0">
              <a:latin typeface="+mj-ea"/>
              <a:ea typeface="+mj-ea"/>
            </a:endParaRPr>
          </a:p>
          <a:p>
            <a:pPr marL="285750" indent="-28575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市町村や企業、団体など、多様な主体と連携・協働して、既存のインフラ空間の効率的・効果的な活用や地域の魅力発信などにより、にぎわい・魅力の創出等を図ります。　</a:t>
            </a:r>
            <a:endParaRPr lang="en-US" altLang="ja-JP" sz="1400"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インフラ施設の効果などを広く発信し、府民の理解を深めるとともに、防災意識の向上</a:t>
            </a:r>
            <a:r>
              <a:rPr lang="ja-JP" altLang="en-US" sz="1400" dirty="0">
                <a:latin typeface="Meiryo UI" panose="020B0604030504040204" pitchFamily="50" charset="-128"/>
                <a:ea typeface="Meiryo UI" panose="020B0604030504040204" pitchFamily="50" charset="-128"/>
              </a:rPr>
              <a:t>等</a:t>
            </a:r>
            <a:r>
              <a:rPr lang="ja-JP" altLang="en-US" sz="1400" dirty="0" smtClean="0">
                <a:latin typeface="Meiryo UI" panose="020B0604030504040204" pitchFamily="50" charset="-128"/>
                <a:ea typeface="Meiryo UI" panose="020B0604030504040204" pitchFamily="50" charset="-128"/>
              </a:rPr>
              <a:t>につなげます。</a:t>
            </a:r>
            <a:endParaRPr lang="ja-JP" altLang="en-US" sz="1400" dirty="0">
              <a:latin typeface="Meiryo UI" panose="020B0604030504040204" pitchFamily="50" charset="-128"/>
              <a:ea typeface="Meiryo UI" panose="020B0604030504040204" pitchFamily="50" charset="-128"/>
            </a:endParaRPr>
          </a:p>
          <a:p>
            <a:pPr algn="ctr"/>
            <a:endParaRPr kumimoji="1" lang="ja-JP" altLang="en-US" dirty="0"/>
          </a:p>
        </p:txBody>
      </p:sp>
      <p:sp>
        <p:nvSpPr>
          <p:cNvPr id="11" name="フリーフォーム 10"/>
          <p:cNvSpPr/>
          <p:nvPr/>
        </p:nvSpPr>
        <p:spPr>
          <a:xfrm>
            <a:off x="1240971" y="1333543"/>
            <a:ext cx="901338" cy="4471721"/>
          </a:xfrm>
          <a:custGeom>
            <a:avLst/>
            <a:gdLst>
              <a:gd name="connsiteX0" fmla="*/ 13063 w 901338"/>
              <a:gd name="connsiteY0" fmla="*/ 0 h 3618412"/>
              <a:gd name="connsiteX1" fmla="*/ 0 w 901338"/>
              <a:gd name="connsiteY1" fmla="*/ 3618412 h 3618412"/>
              <a:gd name="connsiteX2" fmla="*/ 901338 w 901338"/>
              <a:gd name="connsiteY2" fmla="*/ 3618412 h 3618412"/>
              <a:gd name="connsiteX3" fmla="*/ 901338 w 901338"/>
              <a:gd name="connsiteY3" fmla="*/ 3618412 h 3618412"/>
            </a:gdLst>
            <a:ahLst/>
            <a:cxnLst>
              <a:cxn ang="0">
                <a:pos x="connsiteX0" y="connsiteY0"/>
              </a:cxn>
              <a:cxn ang="0">
                <a:pos x="connsiteX1" y="connsiteY1"/>
              </a:cxn>
              <a:cxn ang="0">
                <a:pos x="connsiteX2" y="connsiteY2"/>
              </a:cxn>
              <a:cxn ang="0">
                <a:pos x="connsiteX3" y="connsiteY3"/>
              </a:cxn>
            </a:cxnLst>
            <a:rect l="l" t="t" r="r" b="b"/>
            <a:pathLst>
              <a:path w="901338" h="3618412">
                <a:moveTo>
                  <a:pt x="13063" y="0"/>
                </a:moveTo>
                <a:cubicBezTo>
                  <a:pt x="8709" y="1206137"/>
                  <a:pt x="4354" y="2412275"/>
                  <a:pt x="0" y="3618412"/>
                </a:cubicBezTo>
                <a:lnTo>
                  <a:pt x="901338" y="3618412"/>
                </a:lnTo>
                <a:lnTo>
                  <a:pt x="901338" y="3618412"/>
                </a:lnTo>
              </a:path>
            </a:pathLst>
          </a:custGeom>
          <a:ln w="63500">
            <a:headEnd type="none"/>
            <a:tailEnd type="none"/>
          </a:ln>
        </p:spPr>
        <p:style>
          <a:lnRef idx="3">
            <a:schemeClr val="accent3"/>
          </a:lnRef>
          <a:fillRef idx="0">
            <a:schemeClr val="accent3"/>
          </a:fillRef>
          <a:effectRef idx="2">
            <a:schemeClr val="accent3"/>
          </a:effectRef>
          <a:fontRef idx="minor">
            <a:schemeClr val="tx1"/>
          </a:fontRef>
        </p:style>
        <p:txBody>
          <a:bodyPr rtlCol="0" anchor="ctr"/>
          <a:lstStyle/>
          <a:p>
            <a:pPr algn="ctr"/>
            <a:endParaRPr kumimoji="1" lang="ja-JP" altLang="en-US"/>
          </a:p>
        </p:txBody>
      </p:sp>
      <p:cxnSp>
        <p:nvCxnSpPr>
          <p:cNvPr id="13" name="直線矢印コネクタ 12"/>
          <p:cNvCxnSpPr/>
          <p:nvPr/>
        </p:nvCxnSpPr>
        <p:spPr>
          <a:xfrm>
            <a:off x="1240971" y="2253900"/>
            <a:ext cx="901338" cy="0"/>
          </a:xfrm>
          <a:prstGeom prst="straightConnector1">
            <a:avLst/>
          </a:prstGeom>
          <a:ln w="63500">
            <a:tailEnd type="none"/>
          </a:ln>
        </p:spPr>
        <p:style>
          <a:lnRef idx="3">
            <a:schemeClr val="accent3"/>
          </a:lnRef>
          <a:fillRef idx="0">
            <a:schemeClr val="accent3"/>
          </a:fillRef>
          <a:effectRef idx="2">
            <a:schemeClr val="accent3"/>
          </a:effectRef>
          <a:fontRef idx="minor">
            <a:schemeClr val="tx1"/>
          </a:fontRef>
        </p:style>
      </p:cxnSp>
      <p:sp>
        <p:nvSpPr>
          <p:cNvPr id="9" name="正方形/長方形 8"/>
          <p:cNvSpPr/>
          <p:nvPr/>
        </p:nvSpPr>
        <p:spPr>
          <a:xfrm>
            <a:off x="2142309" y="5118494"/>
            <a:ext cx="7488832" cy="1283960"/>
          </a:xfrm>
          <a:prstGeom prst="rect">
            <a:avLst/>
          </a:prstGeom>
        </p:spPr>
        <p:style>
          <a:lnRef idx="1">
            <a:schemeClr val="accent3"/>
          </a:lnRef>
          <a:fillRef idx="2">
            <a:schemeClr val="accent3"/>
          </a:fillRef>
          <a:effectRef idx="1">
            <a:schemeClr val="accent3"/>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a:latin typeface="+mj-ea"/>
                <a:ea typeface="+mj-ea"/>
              </a:rPr>
              <a:t>３</a:t>
            </a:r>
            <a:r>
              <a:rPr lang="ja-JP" altLang="en-US" sz="1600" dirty="0" smtClean="0">
                <a:latin typeface="+mj-ea"/>
                <a:ea typeface="+mj-ea"/>
              </a:rPr>
              <a:t>）住みよい都市環境づくり</a:t>
            </a:r>
            <a:endParaRPr lang="en-US" altLang="ja-JP" sz="1600" dirty="0" smtClean="0">
              <a:latin typeface="+mj-ea"/>
              <a:ea typeface="+mj-ea"/>
            </a:endParaRPr>
          </a:p>
          <a:p>
            <a:pPr marL="285750" indent="-28575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府民の生活環境の向上等を図るため、安定した下水道サービスの提供や道路環境・水環境の改善、緑化の推進を図ります。</a:t>
            </a:r>
            <a:endParaRPr kumimoji="1" lang="en-US" altLang="ja-JP" sz="1400" dirty="0" smtClean="0">
              <a:latin typeface="Meiryo UI" panose="020B0604030504040204" pitchFamily="50" charset="-128"/>
              <a:ea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endParaRPr>
          </a:p>
        </p:txBody>
      </p:sp>
      <p:cxnSp>
        <p:nvCxnSpPr>
          <p:cNvPr id="10" name="直線矢印コネクタ 9"/>
          <p:cNvCxnSpPr/>
          <p:nvPr/>
        </p:nvCxnSpPr>
        <p:spPr>
          <a:xfrm>
            <a:off x="1240971" y="3995793"/>
            <a:ext cx="901338" cy="0"/>
          </a:xfrm>
          <a:prstGeom prst="straightConnector1">
            <a:avLst/>
          </a:prstGeom>
          <a:ln w="63500">
            <a:tailEnd type="non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42506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0000"/>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74560" y="709385"/>
            <a:ext cx="97380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（３）住みよい都市環境づくり</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1" name="正方形/長方形 20"/>
          <p:cNvSpPr/>
          <p:nvPr/>
        </p:nvSpPr>
        <p:spPr>
          <a:xfrm>
            <a:off x="18007" y="378236"/>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7683159" y="6573783"/>
            <a:ext cx="2311400" cy="365125"/>
          </a:xfrm>
        </p:spPr>
        <p:txBody>
          <a:bodyPr/>
          <a:lstStyle/>
          <a:p>
            <a:fld id="{BB9231F5-CC56-497A-A386-7B8232C12A76}" type="slidenum">
              <a:rPr kumimoji="1" lang="ja-JP" altLang="en-US" smtClean="0"/>
              <a:t>64</a:t>
            </a:fld>
            <a:endParaRPr kumimoji="1" lang="ja-JP" altLang="en-US" dirty="0"/>
          </a:p>
        </p:txBody>
      </p:sp>
      <p:sp>
        <p:nvSpPr>
          <p:cNvPr id="59" name="テキスト ボックス 58"/>
          <p:cNvSpPr txBox="1"/>
          <p:nvPr/>
        </p:nvSpPr>
        <p:spPr>
          <a:xfrm>
            <a:off x="66676" y="940094"/>
            <a:ext cx="9734700" cy="646331"/>
          </a:xfrm>
          <a:prstGeom prst="rect">
            <a:avLst/>
          </a:prstGeom>
          <a:noFill/>
          <a:ln w="6350">
            <a:noFill/>
            <a:prstDash val="sysDash"/>
          </a:ln>
        </p:spPr>
        <p:txBody>
          <a:bodyPr wrap="square" rtlCol="0">
            <a:spAutoFit/>
          </a:bodyPr>
          <a:lstStyle/>
          <a:p>
            <a:pPr>
              <a:lnSpc>
                <a:spcPct val="150000"/>
              </a:lnSpc>
            </a:pPr>
            <a:r>
              <a:rPr kumimoji="1" lang="ja-JP" altLang="en-US" sz="1200" b="1" dirty="0" smtClean="0"/>
              <a:t>◇　安定した下水道サービスの提供</a:t>
            </a:r>
            <a:endParaRPr kumimoji="1" lang="en-US" altLang="ja-JP" sz="1200" b="1" dirty="0" smtClean="0"/>
          </a:p>
          <a:p>
            <a:pPr marL="360000" indent="-180000">
              <a:lnSpc>
                <a:spcPct val="1500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安定した下水道サービス</a:t>
            </a:r>
            <a:r>
              <a:rPr lang="ja-JP" altLang="en-US" sz="1200" dirty="0" smtClean="0">
                <a:latin typeface="Meiryo UI" panose="020B0604030504040204" pitchFamily="50" charset="-128"/>
                <a:ea typeface="Meiryo UI" panose="020B0604030504040204" pitchFamily="50" charset="-128"/>
              </a:rPr>
              <a:t>を</a:t>
            </a:r>
            <a:r>
              <a:rPr kumimoji="1" lang="ja-JP" altLang="en-US" sz="1200" dirty="0" smtClean="0">
                <a:latin typeface="Meiryo UI" panose="020B0604030504040204" pitchFamily="50" charset="-128"/>
                <a:ea typeface="Meiryo UI" panose="020B0604030504040204" pitchFamily="50" charset="-128"/>
              </a:rPr>
              <a:t>提供するために、流域下水道施設の老朽化対策等に取り組</a:t>
            </a:r>
            <a:r>
              <a:rPr lang="ja-JP" altLang="en-US" sz="1200" dirty="0">
                <a:latin typeface="Meiryo UI" panose="020B0604030504040204" pitchFamily="50" charset="-128"/>
                <a:ea typeface="Meiryo UI" panose="020B0604030504040204" pitchFamily="50" charset="-128"/>
              </a:rPr>
              <a:t>み</a:t>
            </a:r>
            <a:r>
              <a:rPr kumimoji="1" lang="ja-JP" altLang="en-US" sz="1200" dirty="0" smtClean="0">
                <a:latin typeface="Meiryo UI" panose="020B0604030504040204" pitchFamily="50" charset="-128"/>
                <a:ea typeface="Meiryo UI" panose="020B0604030504040204" pitchFamily="50" charset="-128"/>
              </a:rPr>
              <a:t>ます。</a:t>
            </a:r>
            <a:endParaRPr kumimoji="1" lang="en-US" altLang="ja-JP" sz="1200" dirty="0" smtClean="0">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172218" y="1617474"/>
            <a:ext cx="4891490" cy="1523494"/>
          </a:xfrm>
          <a:prstGeom prst="rect">
            <a:avLst/>
          </a:prstGeom>
          <a:noFill/>
        </p:spPr>
        <p:txBody>
          <a:bodyPr wrap="square" rtlCol="0">
            <a:spAutoFit/>
          </a:bodyPr>
          <a:lstStyle/>
          <a:p>
            <a:pPr>
              <a:lnSpc>
                <a:spcPct val="150000"/>
              </a:lnSpc>
            </a:pPr>
            <a:r>
              <a:rPr lang="ja-JP" altLang="en-US" sz="1100" b="1" dirty="0" smtClean="0">
                <a:latin typeface="+mj-ea"/>
                <a:ea typeface="+mj-ea"/>
              </a:rPr>
              <a:t>■ 老朽化対策の推進</a:t>
            </a:r>
          </a:p>
          <a:p>
            <a:pPr marL="279450" indent="-17145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流域下水道施設（</a:t>
            </a:r>
            <a:r>
              <a:rPr lang="ja-JP" altLang="en-US" sz="1100" dirty="0">
                <a:latin typeface="Meiryo UI" panose="020B0604030504040204" pitchFamily="50" charset="-128"/>
                <a:ea typeface="Meiryo UI" panose="020B0604030504040204" pitchFamily="50" charset="-128"/>
              </a:rPr>
              <a:t>水みらい</a:t>
            </a:r>
            <a:r>
              <a:rPr lang="ja-JP" altLang="en-US" sz="1100" dirty="0" smtClean="0">
                <a:latin typeface="Meiryo UI" panose="020B0604030504040204" pitchFamily="50" charset="-128"/>
                <a:ea typeface="Meiryo UI" panose="020B0604030504040204" pitchFamily="50" charset="-128"/>
              </a:rPr>
              <a:t>センター等）</a:t>
            </a:r>
            <a:r>
              <a:rPr lang="ja-JP" altLang="en-US" sz="1100" dirty="0">
                <a:latin typeface="Meiryo UI" panose="020B0604030504040204" pitchFamily="50" charset="-128"/>
                <a:ea typeface="Meiryo UI" panose="020B0604030504040204" pitchFamily="50" charset="-128"/>
              </a:rPr>
              <a:t>における約</a:t>
            </a:r>
            <a:r>
              <a:rPr lang="en-US" altLang="ja-JP" sz="1100" dirty="0">
                <a:latin typeface="Meiryo UI" panose="020B0604030504040204" pitchFamily="50" charset="-128"/>
                <a:ea typeface="Meiryo UI" panose="020B0604030504040204" pitchFamily="50" charset="-128"/>
              </a:rPr>
              <a:t>4,500</a:t>
            </a:r>
            <a:r>
              <a:rPr lang="ja-JP" altLang="en-US" sz="1100" dirty="0">
                <a:latin typeface="Meiryo UI" panose="020B0604030504040204" pitchFamily="50" charset="-128"/>
                <a:ea typeface="Meiryo UI" panose="020B0604030504040204" pitchFamily="50" charset="-128"/>
              </a:rPr>
              <a:t>の機械・電気設備</a:t>
            </a:r>
            <a:r>
              <a:rPr lang="ja-JP" altLang="en-US" sz="1100" dirty="0" smtClean="0">
                <a:latin typeface="Meiryo UI" panose="020B0604030504040204" pitchFamily="50" charset="-128"/>
                <a:ea typeface="Meiryo UI" panose="020B0604030504040204" pitchFamily="50" charset="-128"/>
              </a:rPr>
              <a:t>に　　ついて</a:t>
            </a:r>
            <a:r>
              <a:rPr lang="ja-JP" altLang="en-US" sz="1100" dirty="0">
                <a:latin typeface="Meiryo UI" panose="020B0604030504040204" pitchFamily="50" charset="-128"/>
                <a:ea typeface="Meiryo UI" panose="020B0604030504040204" pitchFamily="50" charset="-128"/>
              </a:rPr>
              <a:t>、ストックマネジメント手法に基づく計画的な補修により標準耐用年数の</a:t>
            </a:r>
            <a:r>
              <a:rPr lang="en-US" altLang="ja-JP" sz="1100" dirty="0">
                <a:latin typeface="Meiryo UI" panose="020B0604030504040204" pitchFamily="50" charset="-128"/>
                <a:ea typeface="Meiryo UI" panose="020B0604030504040204" pitchFamily="50" charset="-128"/>
              </a:rPr>
              <a:t>1.5~2</a:t>
            </a:r>
            <a:r>
              <a:rPr lang="ja-JP" altLang="en-US" sz="1100" dirty="0">
                <a:latin typeface="Meiryo UI" panose="020B0604030504040204" pitchFamily="50" charset="-128"/>
                <a:ea typeface="Meiryo UI" panose="020B0604030504040204" pitchFamily="50" charset="-128"/>
              </a:rPr>
              <a:t>倍まで延命化を図ったうえで、健全度</a:t>
            </a:r>
            <a:r>
              <a:rPr lang="en-US" altLang="ja-JP" sz="1100" baseline="300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の低い設備から着実に改築</a:t>
            </a:r>
            <a:r>
              <a:rPr lang="ja-JP" altLang="en-US" sz="1100" dirty="0" smtClean="0">
                <a:latin typeface="Meiryo UI" panose="020B0604030504040204" pitchFamily="50" charset="-128"/>
                <a:ea typeface="Meiryo UI" panose="020B0604030504040204" pitchFamily="50" charset="-128"/>
              </a:rPr>
              <a:t>を　　　進めます。</a:t>
            </a:r>
            <a:endParaRPr lang="en-US" altLang="ja-JP" sz="1100" dirty="0">
              <a:latin typeface="Meiryo UI" panose="020B0604030504040204" pitchFamily="50" charset="-128"/>
              <a:ea typeface="Meiryo UI" panose="020B0604030504040204" pitchFamily="50" charset="-128"/>
            </a:endParaRPr>
          </a:p>
          <a:p>
            <a:pPr marL="108000"/>
            <a:r>
              <a:rPr lang="ja-JP" altLang="en-US" sz="110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大阪府</a:t>
            </a:r>
            <a:r>
              <a:rPr lang="ja-JP" altLang="en-US" sz="1050" dirty="0">
                <a:latin typeface="Meiryo UI" panose="020B0604030504040204" pitchFamily="50" charset="-128"/>
                <a:ea typeface="Meiryo UI" panose="020B0604030504040204" pitchFamily="50" charset="-128"/>
              </a:rPr>
              <a:t>では、水みらいセンターにおける機械・電気設備の状態</a:t>
            </a:r>
            <a:r>
              <a:rPr lang="ja-JP" altLang="en-US" sz="1050" dirty="0" smtClean="0">
                <a:latin typeface="Meiryo UI" panose="020B0604030504040204" pitchFamily="50" charset="-128"/>
                <a:ea typeface="Meiryo UI" panose="020B0604030504040204" pitchFamily="50" charset="-128"/>
              </a:rPr>
              <a:t>を評価</a:t>
            </a:r>
            <a:r>
              <a:rPr lang="ja-JP" altLang="en-US" sz="1050" dirty="0">
                <a:latin typeface="Meiryo UI" panose="020B0604030504040204" pitchFamily="50" charset="-128"/>
                <a:ea typeface="Meiryo UI" panose="020B0604030504040204" pitchFamily="50" charset="-128"/>
              </a:rPr>
              <a:t>する</a:t>
            </a:r>
            <a:r>
              <a:rPr lang="ja-JP" altLang="en-US" sz="1050" dirty="0" smtClean="0">
                <a:latin typeface="Meiryo UI" panose="020B0604030504040204" pitchFamily="50" charset="-128"/>
                <a:ea typeface="Meiryo UI" panose="020B0604030504040204" pitchFamily="50" charset="-128"/>
              </a:rPr>
              <a:t>ため</a:t>
            </a:r>
            <a:endParaRPr lang="en-US" altLang="ja-JP" sz="1050" dirty="0" smtClean="0">
              <a:latin typeface="Meiryo UI" panose="020B0604030504040204" pitchFamily="50" charset="-128"/>
              <a:ea typeface="Meiryo UI" panose="020B0604030504040204" pitchFamily="50" charset="-128"/>
            </a:endParaRPr>
          </a:p>
          <a:p>
            <a:pPr marL="216000" indent="180000"/>
            <a:r>
              <a:rPr lang="ja-JP" altLang="en-US" sz="1050" dirty="0" smtClean="0">
                <a:latin typeface="Meiryo UI" panose="020B0604030504040204" pitchFamily="50" charset="-128"/>
                <a:ea typeface="Meiryo UI" panose="020B0604030504040204" pitchFamily="50" charset="-128"/>
              </a:rPr>
              <a:t>　に</a:t>
            </a:r>
            <a:r>
              <a:rPr lang="ja-JP" altLang="en-US" sz="1050" dirty="0">
                <a:latin typeface="Meiryo UI" panose="020B0604030504040204" pitchFamily="50" charset="-128"/>
                <a:ea typeface="Meiryo UI" panose="020B0604030504040204" pitchFamily="50" charset="-128"/>
              </a:rPr>
              <a:t>健全度（右表）を指標として管理しており、中期計画期間内に健全度１</a:t>
            </a:r>
            <a:r>
              <a:rPr lang="ja-JP" altLang="en-US" sz="1050" dirty="0" smtClean="0">
                <a:latin typeface="Meiryo UI" panose="020B0604030504040204" pitchFamily="50" charset="-128"/>
                <a:ea typeface="Meiryo UI" panose="020B0604030504040204" pitchFamily="50" charset="-128"/>
              </a:rPr>
              <a:t>の</a:t>
            </a:r>
            <a:endParaRPr lang="en-US" altLang="ja-JP" sz="1050" dirty="0" smtClean="0">
              <a:latin typeface="Meiryo UI" panose="020B0604030504040204" pitchFamily="50" charset="-128"/>
              <a:ea typeface="Meiryo UI" panose="020B0604030504040204" pitchFamily="50" charset="-128"/>
            </a:endParaRPr>
          </a:p>
          <a:p>
            <a:pPr marL="216000" indent="180000"/>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施設</a:t>
            </a:r>
            <a:r>
              <a:rPr lang="ja-JP" altLang="en-US" sz="1050" dirty="0">
                <a:latin typeface="Meiryo UI" panose="020B0604030504040204" pitchFamily="50" charset="-128"/>
                <a:ea typeface="Meiryo UI" panose="020B0604030504040204" pitchFamily="50" charset="-128"/>
              </a:rPr>
              <a:t>を無くすことを目標として管理</a:t>
            </a:r>
            <a:r>
              <a:rPr lang="ja-JP" altLang="en-US" sz="1050" dirty="0" smtClean="0">
                <a:latin typeface="Meiryo UI" panose="020B0604030504040204" pitchFamily="50" charset="-128"/>
                <a:ea typeface="Meiryo UI" panose="020B0604030504040204" pitchFamily="50" charset="-128"/>
              </a:rPr>
              <a:t>します</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205016" y="3356992"/>
            <a:ext cx="9500512" cy="869469"/>
          </a:xfrm>
          <a:prstGeom prst="rect">
            <a:avLst/>
          </a:prstGeom>
          <a:noFill/>
        </p:spPr>
        <p:txBody>
          <a:bodyPr wrap="square" rtlCol="0">
            <a:spAutoFit/>
          </a:bodyPr>
          <a:lstStyle/>
          <a:p>
            <a:pPr>
              <a:lnSpc>
                <a:spcPct val="150000"/>
              </a:lnSpc>
            </a:pPr>
            <a:r>
              <a:rPr lang="ja-JP" altLang="en-US" sz="1100" b="1" dirty="0" smtClean="0">
                <a:latin typeface="+mj-ea"/>
                <a:ea typeface="+mj-ea"/>
              </a:rPr>
              <a:t>■ 人口減少等の社会情勢を踏まえた適切な施設規模による改築更新</a:t>
            </a:r>
          </a:p>
          <a:p>
            <a:pPr marL="279450" indent="-17145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大阪府では、人口減少が進む一方で市町村による未普及エリアの下水道整備が進められているため、人口減少の影響を受ける下水量についても当面（中期計画　期間内）は概ね横ばい傾向となる見込みです。流域下水道施設の改築更新においては、これまで通り人口減少等の社会情勢を踏まえた下水量の動向を確認した上で、適切な規模の設備を設置していきます。</a:t>
            </a:r>
            <a:endParaRPr lang="ja-JP" altLang="en-US" sz="1100"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a:stretch>
            <a:fillRect/>
          </a:stretch>
        </p:blipFill>
        <p:spPr>
          <a:xfrm>
            <a:off x="5194164" y="1629427"/>
            <a:ext cx="4026366" cy="1973717"/>
          </a:xfrm>
          <a:prstGeom prst="rect">
            <a:avLst/>
          </a:prstGeom>
        </p:spPr>
      </p:pic>
      <p:sp>
        <p:nvSpPr>
          <p:cNvPr id="27" name="正方形/長方形 26"/>
          <p:cNvSpPr/>
          <p:nvPr/>
        </p:nvSpPr>
        <p:spPr>
          <a:xfrm>
            <a:off x="74560" y="709385"/>
            <a:ext cx="9737646" cy="5965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75" name="テキスト ボックス 74"/>
          <p:cNvSpPr txBox="1"/>
          <p:nvPr/>
        </p:nvSpPr>
        <p:spPr>
          <a:xfrm>
            <a:off x="786301" y="6447903"/>
            <a:ext cx="2383818" cy="215444"/>
          </a:xfrm>
          <a:prstGeom prst="rect">
            <a:avLst/>
          </a:prstGeom>
          <a:noFill/>
        </p:spPr>
        <p:txBody>
          <a:bodyPr wrap="square" rtlCol="0">
            <a:spAutoFit/>
          </a:bodyPr>
          <a:lstStyle/>
          <a:p>
            <a:pPr algn="ctr"/>
            <a:r>
              <a:rPr lang="ja-JP" altLang="en-US" sz="800" dirty="0" smtClean="0">
                <a:latin typeface="+mj-ea"/>
                <a:ea typeface="+mj-ea"/>
              </a:rPr>
              <a:t>雨水ポンプ（小阪ポンプ場）</a:t>
            </a:r>
            <a:endParaRPr kumimoji="1" lang="ja-JP" altLang="en-US" sz="800" dirty="0">
              <a:latin typeface="+mj-ea"/>
              <a:ea typeface="+mj-ea"/>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929" y="4462185"/>
            <a:ext cx="3010836" cy="1999070"/>
          </a:xfrm>
          <a:prstGeom prst="rect">
            <a:avLst/>
          </a:prstGeom>
          <a:ln>
            <a:solidFill>
              <a:schemeClr val="tx1"/>
            </a:solidFill>
          </a:ln>
        </p:spPr>
      </p:pic>
      <p:sp>
        <p:nvSpPr>
          <p:cNvPr id="24" name="テキスト ボックス 23"/>
          <p:cNvSpPr txBox="1"/>
          <p:nvPr/>
        </p:nvSpPr>
        <p:spPr>
          <a:xfrm>
            <a:off x="218485" y="4196476"/>
            <a:ext cx="1159682" cy="251761"/>
          </a:xfrm>
          <a:prstGeom prst="rect">
            <a:avLst/>
          </a:prstGeom>
          <a:noFill/>
        </p:spPr>
        <p:txBody>
          <a:bodyPr wrap="square" rtlCol="0">
            <a:spAutoFit/>
          </a:bodyPr>
          <a:lstStyle/>
          <a:p>
            <a:pPr algn="ctr"/>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改築更新の例</a:t>
            </a:r>
            <a:r>
              <a:rPr lang="en-US" altLang="ja-JP" sz="1050" b="1" dirty="0" smtClean="0">
                <a:latin typeface="Meiryo UI" panose="020B0604030504040204" pitchFamily="50" charset="-128"/>
                <a:ea typeface="Meiryo UI" panose="020B0604030504040204" pitchFamily="50" charset="-128"/>
              </a:rPr>
              <a:t>〉</a:t>
            </a:r>
            <a:endParaRPr kumimoji="1" lang="ja-JP" altLang="en-US" sz="105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4997" y="4463784"/>
            <a:ext cx="2658793" cy="1977169"/>
          </a:xfrm>
          <a:prstGeom prst="rect">
            <a:avLst/>
          </a:prstGeom>
          <a:ln>
            <a:solidFill>
              <a:schemeClr val="tx1"/>
            </a:solidFill>
          </a:ln>
        </p:spPr>
      </p:pic>
      <p:sp>
        <p:nvSpPr>
          <p:cNvPr id="19" name="テキスト ボックス 18"/>
          <p:cNvSpPr txBox="1"/>
          <p:nvPr/>
        </p:nvSpPr>
        <p:spPr>
          <a:xfrm>
            <a:off x="6996075" y="6422656"/>
            <a:ext cx="2383818" cy="215444"/>
          </a:xfrm>
          <a:prstGeom prst="rect">
            <a:avLst/>
          </a:prstGeom>
          <a:noFill/>
        </p:spPr>
        <p:txBody>
          <a:bodyPr wrap="square" rtlCol="0">
            <a:spAutoFit/>
          </a:bodyPr>
          <a:lstStyle/>
          <a:p>
            <a:pPr algn="ctr"/>
            <a:r>
              <a:rPr lang="ja-JP" altLang="en-US" sz="800" dirty="0" smtClean="0">
                <a:latin typeface="+mj-ea"/>
                <a:ea typeface="+mj-ea"/>
              </a:rPr>
              <a:t>監視制御設備（川俣水みらいセンター）</a:t>
            </a:r>
            <a:endParaRPr kumimoji="1" lang="ja-JP" altLang="en-US" sz="800" dirty="0">
              <a:latin typeface="+mj-ea"/>
              <a:ea typeface="+mj-ea"/>
            </a:endParaRPr>
          </a:p>
        </p:txBody>
      </p:sp>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0323" y="4460043"/>
            <a:ext cx="2676523" cy="1990354"/>
          </a:xfrm>
          <a:prstGeom prst="rect">
            <a:avLst/>
          </a:prstGeom>
          <a:ln>
            <a:solidFill>
              <a:schemeClr val="tx1"/>
            </a:solidFill>
          </a:ln>
        </p:spPr>
      </p:pic>
      <p:sp>
        <p:nvSpPr>
          <p:cNvPr id="25" name="テキスト ボックス 24"/>
          <p:cNvSpPr txBox="1"/>
          <p:nvPr/>
        </p:nvSpPr>
        <p:spPr>
          <a:xfrm>
            <a:off x="3841314" y="6427614"/>
            <a:ext cx="2685532" cy="215444"/>
          </a:xfrm>
          <a:prstGeom prst="rect">
            <a:avLst/>
          </a:prstGeom>
          <a:noFill/>
        </p:spPr>
        <p:txBody>
          <a:bodyPr wrap="square" rtlCol="0">
            <a:spAutoFit/>
          </a:bodyPr>
          <a:lstStyle/>
          <a:p>
            <a:pPr algn="ctr"/>
            <a:r>
              <a:rPr lang="ja-JP" altLang="en-US" sz="800" dirty="0" smtClean="0">
                <a:latin typeface="+mj-ea"/>
                <a:ea typeface="+mj-ea"/>
              </a:rPr>
              <a:t>汚泥濃縮機（渚水みらいセンター）</a:t>
            </a:r>
            <a:endParaRPr kumimoji="1" lang="ja-JP" altLang="en-US" sz="800" dirty="0">
              <a:latin typeface="+mj-ea"/>
              <a:ea typeface="+mj-ea"/>
            </a:endParaRPr>
          </a:p>
        </p:txBody>
      </p:sp>
    </p:spTree>
    <p:extLst>
      <p:ext uri="{BB962C8B-B14F-4D97-AF65-F5344CB8AC3E}">
        <p14:creationId xmlns:p14="http://schemas.microsoft.com/office/powerpoint/2010/main" val="3939810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6756576" y="1613778"/>
            <a:ext cx="3406417" cy="2387122"/>
          </a:xfrm>
          <a:prstGeom prst="rect">
            <a:avLst/>
          </a:prstGeom>
        </p:spPr>
      </p:pic>
      <p:sp>
        <p:nvSpPr>
          <p:cNvPr id="56" name="サブタイトル 2"/>
          <p:cNvSpPr txBox="1">
            <a:spLocks/>
          </p:cNvSpPr>
          <p:nvPr/>
        </p:nvSpPr>
        <p:spPr>
          <a:xfrm>
            <a:off x="-8399" y="-3574"/>
            <a:ext cx="9928250" cy="360000"/>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61681" y="709385"/>
            <a:ext cx="97200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（３）住みよい都市環境づくり</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66675" y="709385"/>
            <a:ext cx="9720000" cy="596018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21" name="正方形/長方形 20"/>
          <p:cNvSpPr/>
          <p:nvPr/>
        </p:nvSpPr>
        <p:spPr>
          <a:xfrm>
            <a:off x="26659" y="380098"/>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7657401" y="6570287"/>
            <a:ext cx="2311400" cy="365125"/>
          </a:xfrm>
        </p:spPr>
        <p:txBody>
          <a:bodyPr/>
          <a:lstStyle/>
          <a:p>
            <a:fld id="{BB9231F5-CC56-497A-A386-7B8232C12A76}" type="slidenum">
              <a:rPr kumimoji="1" lang="ja-JP" altLang="en-US" smtClean="0"/>
              <a:t>65</a:t>
            </a:fld>
            <a:endParaRPr kumimoji="1" lang="ja-JP" altLang="en-US" dirty="0"/>
          </a:p>
        </p:txBody>
      </p:sp>
      <p:sp>
        <p:nvSpPr>
          <p:cNvPr id="59" name="テキスト ボックス 58"/>
          <p:cNvSpPr txBox="1"/>
          <p:nvPr/>
        </p:nvSpPr>
        <p:spPr>
          <a:xfrm>
            <a:off x="66676" y="968645"/>
            <a:ext cx="9305645" cy="646331"/>
          </a:xfrm>
          <a:prstGeom prst="rect">
            <a:avLst/>
          </a:prstGeom>
          <a:noFill/>
          <a:ln w="6350">
            <a:noFill/>
            <a:prstDash val="sysDash"/>
          </a:ln>
        </p:spPr>
        <p:txBody>
          <a:bodyPr wrap="square" rtlCol="0">
            <a:spAutoFit/>
          </a:bodyPr>
          <a:lstStyle/>
          <a:p>
            <a:pPr>
              <a:lnSpc>
                <a:spcPct val="150000"/>
              </a:lnSpc>
            </a:pPr>
            <a:r>
              <a:rPr kumimoji="1" lang="ja-JP" altLang="en-US" sz="1200" b="1" dirty="0" smtClean="0"/>
              <a:t>◇　下水道経営の健全性の向上</a:t>
            </a:r>
            <a:endParaRPr kumimoji="1" lang="en-US" altLang="ja-JP" sz="1200" b="1" dirty="0" smtClean="0"/>
          </a:p>
          <a:p>
            <a:pPr marL="360000" indent="-180000">
              <a:lnSpc>
                <a:spcPct val="1500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下水道経営の健全性を向上させるために、維持管理費の更なるコスト縮減及び新たな財源確保等による収益確保に取り組</a:t>
            </a:r>
            <a:r>
              <a:rPr lang="ja-JP" altLang="en-US" sz="1200" dirty="0">
                <a:latin typeface="Meiryo UI" panose="020B0604030504040204" pitchFamily="50" charset="-128"/>
                <a:ea typeface="Meiryo UI" panose="020B0604030504040204" pitchFamily="50" charset="-128"/>
              </a:rPr>
              <a:t>み</a:t>
            </a:r>
            <a:r>
              <a:rPr kumimoji="1" lang="ja-JP" altLang="en-US" sz="1200" dirty="0" smtClean="0">
                <a:latin typeface="Meiryo UI" panose="020B0604030504040204" pitchFamily="50" charset="-128"/>
                <a:ea typeface="Meiryo UI" panose="020B0604030504040204" pitchFamily="50" charset="-128"/>
              </a:rPr>
              <a:t>ます。</a:t>
            </a:r>
            <a:endParaRPr kumimoji="1" lang="en-US" altLang="ja-JP" sz="1200" dirty="0" smtClean="0">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74560" y="1495668"/>
            <a:ext cx="4520601" cy="3085460"/>
          </a:xfrm>
          <a:prstGeom prst="rect">
            <a:avLst/>
          </a:prstGeom>
          <a:noFill/>
        </p:spPr>
        <p:txBody>
          <a:bodyPr wrap="square" rtlCol="0">
            <a:spAutoFit/>
          </a:bodyPr>
          <a:lstStyle/>
          <a:p>
            <a:pPr>
              <a:lnSpc>
                <a:spcPct val="150000"/>
              </a:lnSpc>
            </a:pPr>
            <a:r>
              <a:rPr lang="ja-JP" altLang="en-US" sz="1100" b="1" dirty="0" smtClean="0">
                <a:latin typeface="+mj-ea"/>
                <a:ea typeface="+mj-ea"/>
              </a:rPr>
              <a:t>■　維持管理費の更なるコスト縮減</a:t>
            </a:r>
            <a:endParaRPr lang="en-US" altLang="ja-JP" sz="1100" b="1" dirty="0" smtClean="0">
              <a:latin typeface="+mj-ea"/>
              <a:ea typeface="+mj-ea"/>
            </a:endParaRPr>
          </a:p>
          <a:p>
            <a:pPr marL="288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流域下水道施設の改築更新時には、省エネ機器を導入する　</a:t>
            </a:r>
            <a:endParaRPr lang="en-US" altLang="ja-JP" sz="1100" dirty="0" smtClean="0">
              <a:latin typeface="Meiryo UI" panose="020B0604030504040204" pitchFamily="50" charset="-128"/>
              <a:ea typeface="Meiryo UI" panose="020B0604030504040204" pitchFamily="50" charset="-128"/>
            </a:endParaRPr>
          </a:p>
          <a:p>
            <a:pPr marL="288000" indent="-144000"/>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ことにより、電気・燃料等のユーティリティ</a:t>
            </a:r>
            <a:r>
              <a:rPr lang="en-US" altLang="ja-JP" sz="8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費の削減を図ります。　　　　</a:t>
            </a:r>
            <a:endParaRPr lang="en-US" altLang="ja-JP" sz="1100" dirty="0" smtClean="0">
              <a:latin typeface="Meiryo UI" panose="020B0604030504040204" pitchFamily="50" charset="-128"/>
              <a:ea typeface="Meiryo UI" panose="020B0604030504040204" pitchFamily="50" charset="-128"/>
            </a:endParaRPr>
          </a:p>
          <a:p>
            <a:pPr marL="288000" indent="-144000"/>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また、水処理、汚泥処理それぞれの施設ごとに、コスト・エネルギー</a:t>
            </a:r>
            <a:endParaRPr lang="en-US" altLang="ja-JP" sz="1100" dirty="0" smtClean="0">
              <a:latin typeface="Meiryo UI" panose="020B0604030504040204" pitchFamily="50" charset="-128"/>
              <a:ea typeface="Meiryo UI" panose="020B0604030504040204" pitchFamily="50" charset="-128"/>
            </a:endParaRPr>
          </a:p>
          <a:p>
            <a:pPr marL="288000" indent="-144000"/>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消費量削減のための取組を実施します。</a:t>
            </a:r>
            <a:endParaRPr lang="en-US" altLang="ja-JP" sz="1100" dirty="0" smtClean="0">
              <a:latin typeface="Meiryo UI" panose="020B0604030504040204" pitchFamily="50" charset="-128"/>
              <a:ea typeface="Meiryo UI" panose="020B0604030504040204" pitchFamily="50" charset="-128"/>
            </a:endParaRPr>
          </a:p>
          <a:p>
            <a:pPr marL="288000" indent="-144000"/>
            <a:r>
              <a:rPr lang="ja-JP" altLang="en-US" sz="1100" dirty="0" smtClean="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ユーティリティ：処理場やポンプ場を運転する上で必要な「電気」「水道」「ガス等燃料」</a:t>
            </a:r>
            <a:endParaRPr lang="en-US" altLang="ja-JP" sz="800" dirty="0" smtClean="0">
              <a:latin typeface="Meiryo UI" panose="020B0604030504040204" pitchFamily="50" charset="-128"/>
              <a:ea typeface="Meiryo UI" panose="020B0604030504040204" pitchFamily="50" charset="-128"/>
            </a:endParaRPr>
          </a:p>
          <a:p>
            <a:pPr marL="288000" indent="-144000"/>
            <a:r>
              <a:rPr lang="ja-JP" altLang="en-US"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　　　　　　　　　　　「薬品」等のこと</a:t>
            </a:r>
            <a:endParaRPr lang="en-US" altLang="ja-JP" sz="800" dirty="0" smtClean="0">
              <a:latin typeface="Meiryo UI" panose="020B0604030504040204" pitchFamily="50" charset="-128"/>
              <a:ea typeface="Meiryo UI" panose="020B0604030504040204" pitchFamily="50" charset="-128"/>
            </a:endParaRPr>
          </a:p>
          <a:p>
            <a:pPr>
              <a:lnSpc>
                <a:spcPct val="150000"/>
              </a:lnSpc>
              <a:spcBef>
                <a:spcPts val="600"/>
              </a:spcBef>
            </a:pPr>
            <a:r>
              <a:rPr lang="ja-JP" altLang="en-US" sz="1100" dirty="0" smtClean="0">
                <a:solidFill>
                  <a:srgbClr val="FF0000"/>
                </a:solidFill>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取組例</a:t>
            </a:r>
            <a:r>
              <a:rPr lang="en-US" altLang="ja-JP" sz="1100" dirty="0" smtClean="0">
                <a:latin typeface="Meiryo UI" panose="020B0604030504040204" pitchFamily="50" charset="-128"/>
                <a:ea typeface="Meiryo UI" panose="020B0604030504040204" pitchFamily="50" charset="-128"/>
              </a:rPr>
              <a:t>】</a:t>
            </a:r>
          </a:p>
          <a:p>
            <a:r>
              <a:rPr lang="ja-JP" altLang="en-US" sz="1100" dirty="0" smtClean="0">
                <a:latin typeface="Meiryo UI" panose="020B0604030504040204" pitchFamily="50" charset="-128"/>
                <a:ea typeface="Meiryo UI" panose="020B0604030504040204" pitchFamily="50" charset="-128"/>
              </a:rPr>
              <a:t>　　・省エネ機器の導入</a:t>
            </a:r>
            <a:endParaRPr lang="en-US" altLang="ja-JP" sz="1100" dirty="0" smtClean="0">
              <a:latin typeface="Meiryo UI" panose="020B0604030504040204" pitchFamily="50" charset="-128"/>
              <a:ea typeface="Meiryo UI" panose="020B0604030504040204" pitchFamily="50" charset="-128"/>
            </a:endParaRPr>
          </a:p>
          <a:p>
            <a:pPr>
              <a:lnSpc>
                <a:spcPct val="150000"/>
              </a:lnSpc>
            </a:pPr>
            <a:r>
              <a:rPr lang="ja-JP" altLang="en-US" sz="1100" dirty="0" smtClean="0">
                <a:latin typeface="Meiryo UI" panose="020B0604030504040204" pitchFamily="50" charset="-128"/>
                <a:ea typeface="Meiryo UI" panose="020B0604030504040204" pitchFamily="50" charset="-128"/>
              </a:rPr>
              <a:t>     （維持管理費縮減効果の高い設備の導入）</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・運転管理の効率化</a:t>
            </a:r>
            <a:endParaRPr lang="en-US" altLang="ja-JP" sz="1100" dirty="0" smtClean="0">
              <a:latin typeface="Meiryo UI" panose="020B0604030504040204" pitchFamily="50" charset="-128"/>
              <a:ea typeface="Meiryo UI" panose="020B0604030504040204" pitchFamily="50" charset="-128"/>
            </a:endParaRPr>
          </a:p>
          <a:p>
            <a:pPr>
              <a:lnSpc>
                <a:spcPct val="150000"/>
              </a:lnSpc>
            </a:pPr>
            <a:r>
              <a:rPr lang="ja-JP" altLang="en-US" sz="1100" dirty="0" smtClean="0">
                <a:latin typeface="Meiryo UI" panose="020B0604030504040204" pitchFamily="50" charset="-128"/>
                <a:ea typeface="Meiryo UI" panose="020B0604030504040204" pitchFamily="50" charset="-128"/>
              </a:rPr>
              <a:t>     （エネルギー消費量削減のための効率的な運転）</a:t>
            </a:r>
            <a:endParaRPr lang="en-US" altLang="ja-JP" sz="1100" dirty="0" smtClean="0">
              <a:latin typeface="Meiryo UI" panose="020B0604030504040204" pitchFamily="50" charset="-128"/>
              <a:ea typeface="Meiryo UI" panose="020B0604030504040204" pitchFamily="50" charset="-128"/>
            </a:endParaRPr>
          </a:p>
          <a:p>
            <a:pPr>
              <a:lnSpc>
                <a:spcPct val="150000"/>
              </a:lnSpc>
            </a:pPr>
            <a:r>
              <a:rPr lang="ja-JP" altLang="en-US" sz="1100" dirty="0" smtClean="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ライフサイクルコストの最小化を考慮した維持管理計画</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（維持補修、改築更新それぞれのタイミング及びコストを</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勘案したライフサイクルコスト最小化</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120851" y="4509120"/>
            <a:ext cx="5939152" cy="1354217"/>
          </a:xfrm>
          <a:prstGeom prst="rect">
            <a:avLst/>
          </a:prstGeom>
          <a:noFill/>
        </p:spPr>
        <p:txBody>
          <a:bodyPr wrap="square" rtlCol="0">
            <a:spAutoFit/>
          </a:bodyPr>
          <a:lstStyle/>
          <a:p>
            <a:pPr>
              <a:lnSpc>
                <a:spcPct val="150000"/>
              </a:lnSpc>
            </a:pPr>
            <a:r>
              <a:rPr lang="ja-JP" altLang="en-US" sz="1100" b="1" dirty="0">
                <a:latin typeface="+mj-ea"/>
                <a:ea typeface="+mj-ea"/>
              </a:rPr>
              <a:t>■</a:t>
            </a:r>
            <a:r>
              <a:rPr lang="ja-JP" altLang="en-US" sz="1100" b="1" dirty="0" smtClean="0">
                <a:latin typeface="+mj-ea"/>
                <a:ea typeface="+mj-ea"/>
              </a:rPr>
              <a:t> 新たな財源の確保</a:t>
            </a:r>
            <a:endParaRPr lang="en-US" altLang="ja-JP" sz="1100" b="1" dirty="0" smtClean="0">
              <a:latin typeface="+mj-ea"/>
              <a:ea typeface="+mj-ea"/>
            </a:endParaRPr>
          </a:p>
          <a:p>
            <a:pPr marL="288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流域下水道が持つストック（管渠、ポンプ場、水みらいセンターにおける緑地や増設予定地などの　空間資源）を最大限に活用し、本業である下水道経営以外でも収益を得ることで、経営基盤の　強化を図ります。</a:t>
            </a:r>
            <a:endParaRPr lang="en-US" altLang="ja-JP" sz="1100" dirty="0" smtClean="0">
              <a:latin typeface="Meiryo UI" panose="020B0604030504040204" pitchFamily="50" charset="-128"/>
              <a:ea typeface="Meiryo UI" panose="020B0604030504040204" pitchFamily="50" charset="-128"/>
            </a:endParaRPr>
          </a:p>
          <a:p>
            <a:pPr>
              <a:lnSpc>
                <a:spcPct val="150000"/>
              </a:lnSpc>
              <a:spcBef>
                <a:spcPts val="600"/>
              </a:spcBef>
            </a:pP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取組例</a:t>
            </a:r>
            <a:r>
              <a:rPr lang="en-US" altLang="ja-JP" sz="1100" dirty="0" smtClean="0">
                <a:latin typeface="Meiryo UI" panose="020B0604030504040204" pitchFamily="50" charset="-128"/>
                <a:ea typeface="Meiryo UI" panose="020B0604030504040204" pitchFamily="50" charset="-128"/>
              </a:rPr>
              <a:t>】</a:t>
            </a:r>
          </a:p>
          <a:p>
            <a:r>
              <a:rPr lang="ja-JP" altLang="en-US" sz="1100" dirty="0" smtClean="0">
                <a:solidFill>
                  <a:srgbClr val="FF0000"/>
                </a:solidFill>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・水みらいセンター等の増設予定地を、民間事業者に貸付け収益を確保</a:t>
            </a:r>
            <a:endParaRPr lang="en-US" altLang="ja-JP" sz="1100" dirty="0" smtClean="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5954473" y="6408555"/>
            <a:ext cx="3693095" cy="215444"/>
          </a:xfrm>
          <a:prstGeom prst="rect">
            <a:avLst/>
          </a:prstGeom>
          <a:noFill/>
        </p:spPr>
        <p:txBody>
          <a:bodyPr wrap="square" rtlCol="0">
            <a:spAutoFit/>
          </a:bodyPr>
          <a:lstStyle/>
          <a:p>
            <a:pPr algn="ctr"/>
            <a:r>
              <a:rPr kumimoji="1" lang="ja-JP" altLang="en-US" sz="800" dirty="0" smtClean="0">
                <a:latin typeface="+mj-ea"/>
                <a:ea typeface="+mj-ea"/>
              </a:rPr>
              <a:t>民間企業への駐車場としての貸付状況（中部水みらいセンター）</a:t>
            </a:r>
            <a:endParaRPr kumimoji="1" lang="ja-JP" altLang="en-US" sz="800" dirty="0">
              <a:latin typeface="+mj-ea"/>
              <a:ea typeface="+mj-ea"/>
            </a:endParaRPr>
          </a:p>
        </p:txBody>
      </p:sp>
      <p:pic>
        <p:nvPicPr>
          <p:cNvPr id="32" name="図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8816" y="1690230"/>
            <a:ext cx="2671573" cy="2003680"/>
          </a:xfrm>
          <a:prstGeom prst="rect">
            <a:avLst/>
          </a:prstGeom>
          <a:ln>
            <a:solidFill>
              <a:schemeClr val="tx1"/>
            </a:solidFill>
          </a:ln>
        </p:spPr>
      </p:pic>
      <p:sp>
        <p:nvSpPr>
          <p:cNvPr id="35" name="テキスト ボックス 34"/>
          <p:cNvSpPr txBox="1"/>
          <p:nvPr/>
        </p:nvSpPr>
        <p:spPr>
          <a:xfrm>
            <a:off x="3791332" y="3680349"/>
            <a:ext cx="3256257" cy="338554"/>
          </a:xfrm>
          <a:prstGeom prst="rect">
            <a:avLst/>
          </a:prstGeom>
          <a:noFill/>
        </p:spPr>
        <p:txBody>
          <a:bodyPr wrap="square" rtlCol="0">
            <a:spAutoFit/>
          </a:bodyPr>
          <a:lstStyle/>
          <a:p>
            <a:pPr algn="ctr"/>
            <a:r>
              <a:rPr kumimoji="1" lang="ja-JP" altLang="en-US" sz="800" dirty="0" smtClean="0">
                <a:latin typeface="+mj-ea"/>
                <a:ea typeface="+mj-ea"/>
              </a:rPr>
              <a:t>省エネ機器導入例</a:t>
            </a:r>
            <a:r>
              <a:rPr lang="ja-JP" altLang="en-US" sz="800" dirty="0">
                <a:latin typeface="+mj-ea"/>
                <a:ea typeface="+mj-ea"/>
              </a:rPr>
              <a:t>（中央水みらいセンター）</a:t>
            </a:r>
            <a:endParaRPr kumimoji="1" lang="en-US" altLang="ja-JP" sz="800" dirty="0" smtClean="0">
              <a:latin typeface="+mj-ea"/>
              <a:ea typeface="+mj-ea"/>
            </a:endParaRPr>
          </a:p>
          <a:p>
            <a:pPr algn="ctr"/>
            <a:r>
              <a:rPr kumimoji="1" lang="ja-JP" altLang="en-US" sz="800" dirty="0" smtClean="0">
                <a:latin typeface="+mj-ea"/>
                <a:ea typeface="+mj-ea"/>
              </a:rPr>
              <a:t>「過給式</a:t>
            </a:r>
            <a:r>
              <a:rPr lang="ja-JP" altLang="en-US" sz="800" dirty="0" smtClean="0">
                <a:latin typeface="+mj-ea"/>
                <a:ea typeface="+mj-ea"/>
              </a:rPr>
              <a:t>焼却炉の導入により電力使用量を大幅削減」</a:t>
            </a:r>
            <a:endParaRPr lang="en-US" altLang="ja-JP" sz="800" dirty="0">
              <a:latin typeface="+mj-ea"/>
              <a:ea typeface="+mj-ea"/>
            </a:endParaRPr>
          </a:p>
        </p:txBody>
      </p:sp>
      <p:pic>
        <p:nvPicPr>
          <p:cNvPr id="9" name="図 8"/>
          <p:cNvPicPr>
            <a:picLocks noChangeAspect="1"/>
          </p:cNvPicPr>
          <p:nvPr/>
        </p:nvPicPr>
        <p:blipFill>
          <a:blip r:embed="rId5">
            <a:extLst>
              <a:ext uri="{BEBA8EAE-BF5A-486C-A8C5-ECC9F3942E4B}">
                <a14:imgProps xmlns:a14="http://schemas.microsoft.com/office/drawing/2010/main">
                  <a14:imgLayer r:embed="rId6">
                    <a14:imgEffect>
                      <a14:sharpenSoften amount="15000"/>
                    </a14:imgEffect>
                    <a14:imgEffect>
                      <a14:brightnessContrast bright="15000" contrast="10000"/>
                    </a14:imgEffect>
                  </a14:imgLayer>
                </a14:imgProps>
              </a:ext>
            </a:extLst>
          </a:blip>
          <a:stretch>
            <a:fillRect/>
          </a:stretch>
        </p:blipFill>
        <p:spPr>
          <a:xfrm>
            <a:off x="6229721" y="4343896"/>
            <a:ext cx="3142600" cy="2085941"/>
          </a:xfrm>
          <a:prstGeom prst="rect">
            <a:avLst/>
          </a:prstGeom>
        </p:spPr>
      </p:pic>
      <p:sp>
        <p:nvSpPr>
          <p:cNvPr id="39" name="テキスト ボックス 38"/>
          <p:cNvSpPr txBox="1"/>
          <p:nvPr/>
        </p:nvSpPr>
        <p:spPr>
          <a:xfrm>
            <a:off x="6756576" y="3924521"/>
            <a:ext cx="3087032" cy="338554"/>
          </a:xfrm>
          <a:prstGeom prst="rect">
            <a:avLst/>
          </a:prstGeom>
          <a:noFill/>
        </p:spPr>
        <p:txBody>
          <a:bodyPr wrap="square" rtlCol="0">
            <a:spAutoFit/>
          </a:bodyPr>
          <a:lstStyle/>
          <a:p>
            <a:pPr algn="ctr"/>
            <a:r>
              <a:rPr kumimoji="1" lang="ja-JP" altLang="en-US" sz="800" dirty="0" smtClean="0">
                <a:latin typeface="+mj-ea"/>
                <a:ea typeface="+mj-ea"/>
              </a:rPr>
              <a:t>流域下水道における電力使用量見込み</a:t>
            </a:r>
            <a:endParaRPr kumimoji="1" lang="en-US" altLang="ja-JP" sz="800" dirty="0" smtClean="0">
              <a:latin typeface="+mj-ea"/>
              <a:ea typeface="+mj-ea"/>
            </a:endParaRPr>
          </a:p>
          <a:p>
            <a:pPr algn="ctr"/>
            <a:r>
              <a:rPr kumimoji="1" lang="ja-JP" altLang="en-US" sz="800" dirty="0" smtClean="0">
                <a:latin typeface="+mj-ea"/>
                <a:ea typeface="+mj-ea"/>
              </a:rPr>
              <a:t>（単位は千</a:t>
            </a:r>
            <a:r>
              <a:rPr kumimoji="1" lang="en-US" altLang="ja-JP" sz="800" dirty="0" smtClean="0">
                <a:latin typeface="+mj-ea"/>
                <a:ea typeface="+mj-ea"/>
              </a:rPr>
              <a:t>MWh/</a:t>
            </a:r>
            <a:r>
              <a:rPr kumimoji="1" lang="ja-JP" altLang="en-US" sz="800" dirty="0" smtClean="0">
                <a:latin typeface="+mj-ea"/>
                <a:ea typeface="+mj-ea"/>
              </a:rPr>
              <a:t>年）</a:t>
            </a:r>
            <a:endParaRPr kumimoji="1" lang="ja-JP" altLang="en-US" sz="800" dirty="0">
              <a:latin typeface="+mj-ea"/>
              <a:ea typeface="+mj-ea"/>
            </a:endParaRPr>
          </a:p>
        </p:txBody>
      </p:sp>
      <p:sp>
        <p:nvSpPr>
          <p:cNvPr id="38" name="テキスト ボックス 37"/>
          <p:cNvSpPr txBox="1"/>
          <p:nvPr/>
        </p:nvSpPr>
        <p:spPr>
          <a:xfrm>
            <a:off x="120850" y="5805264"/>
            <a:ext cx="5939152" cy="684803"/>
          </a:xfrm>
          <a:prstGeom prst="rect">
            <a:avLst/>
          </a:prstGeom>
          <a:noFill/>
        </p:spPr>
        <p:txBody>
          <a:bodyPr wrap="square" rtlCol="0">
            <a:spAutoFit/>
          </a:bodyPr>
          <a:lstStyle/>
          <a:p>
            <a:pPr>
              <a:lnSpc>
                <a:spcPct val="150000"/>
              </a:lnSpc>
            </a:pPr>
            <a:r>
              <a:rPr lang="ja-JP" altLang="en-US" sz="1100" b="1" dirty="0">
                <a:latin typeface="+mj-ea"/>
                <a:ea typeface="+mj-ea"/>
              </a:rPr>
              <a:t>■</a:t>
            </a:r>
            <a:r>
              <a:rPr lang="ja-JP" altLang="en-US" sz="1100" b="1" dirty="0" smtClean="0">
                <a:latin typeface="+mj-ea"/>
                <a:ea typeface="+mj-ea"/>
              </a:rPr>
              <a:t> 民間活力の活用</a:t>
            </a:r>
            <a:endParaRPr lang="en-US" altLang="ja-JP" sz="1100" b="1" dirty="0" smtClean="0">
              <a:latin typeface="+mj-ea"/>
              <a:ea typeface="+mj-ea"/>
            </a:endParaRPr>
          </a:p>
          <a:p>
            <a:pPr marL="315450" indent="-17145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大規模</a:t>
            </a:r>
            <a:r>
              <a:rPr lang="ja-JP" altLang="en-US" sz="1100" dirty="0">
                <a:latin typeface="Meiryo UI" panose="020B0604030504040204" pitchFamily="50" charset="-128"/>
                <a:ea typeface="Meiryo UI" panose="020B0604030504040204" pitchFamily="50" charset="-128"/>
              </a:rPr>
              <a:t>施設の設置、</a:t>
            </a:r>
            <a:r>
              <a:rPr lang="ja-JP" altLang="en-US" sz="1100" dirty="0" smtClean="0">
                <a:latin typeface="Meiryo UI" panose="020B0604030504040204" pitchFamily="50" charset="-128"/>
                <a:ea typeface="Meiryo UI" panose="020B0604030504040204" pitchFamily="50" charset="-128"/>
              </a:rPr>
              <a:t>改築におけるＰＰＰ</a:t>
            </a:r>
            <a:r>
              <a:rPr lang="ja-JP" altLang="en-US" sz="1100" dirty="0">
                <a:latin typeface="Meiryo UI" panose="020B0604030504040204" pitchFamily="50" charset="-128"/>
                <a:ea typeface="Meiryo UI" panose="020B0604030504040204" pitchFamily="50" charset="-128"/>
              </a:rPr>
              <a:t>／ＰＦＩ 手法の</a:t>
            </a:r>
            <a:r>
              <a:rPr lang="ja-JP" altLang="en-US" sz="1100" dirty="0" smtClean="0">
                <a:latin typeface="Meiryo UI" panose="020B0604030504040204" pitchFamily="50" charset="-128"/>
                <a:ea typeface="Meiryo UI" panose="020B0604030504040204" pitchFamily="50" charset="-128"/>
              </a:rPr>
              <a:t>導入検討等の民間活力の活用により、効率的</a:t>
            </a:r>
            <a:r>
              <a:rPr lang="ja-JP" altLang="en-US" sz="1100" dirty="0">
                <a:latin typeface="Meiryo UI" panose="020B0604030504040204" pitchFamily="50" charset="-128"/>
                <a:ea typeface="Meiryo UI" panose="020B0604030504040204" pitchFamily="50" charset="-128"/>
              </a:rPr>
              <a:t>かつ経済的な建設及び維持管理をめざします</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84912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36513"/>
            <a:ext cx="9684000" cy="600392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7" name="正方形/長方形 16"/>
          <p:cNvSpPr/>
          <p:nvPr/>
        </p:nvSpPr>
        <p:spPr>
          <a:xfrm>
            <a:off x="108990" y="727010"/>
            <a:ext cx="96840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（３）住みよい</a:t>
            </a:r>
            <a:r>
              <a:rPr lang="ja-JP" altLang="en-US" sz="1300" dirty="0">
                <a:latin typeface="HG丸ｺﾞｼｯｸM-PRO" panose="020F0600000000000000" pitchFamily="50" charset="-128"/>
                <a:ea typeface="HG丸ｺﾞｼｯｸM-PRO" panose="020F0600000000000000" pitchFamily="50" charset="-128"/>
              </a:rPr>
              <a:t>都市</a:t>
            </a:r>
            <a:r>
              <a:rPr lang="ja-JP" altLang="en-US" sz="1300" dirty="0" smtClean="0">
                <a:latin typeface="HG丸ｺﾞｼｯｸM-PRO" panose="020F0600000000000000" pitchFamily="50" charset="-128"/>
                <a:ea typeface="HG丸ｺﾞｼｯｸM-PRO" panose="020F0600000000000000" pitchFamily="50" charset="-128"/>
              </a:rPr>
              <a:t>環境づくり</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18" name="正方形/長方形 17"/>
          <p:cNvSpPr/>
          <p:nvPr/>
        </p:nvSpPr>
        <p:spPr>
          <a:xfrm>
            <a:off x="29368" y="382851"/>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a:xfrm>
            <a:off x="7690661" y="6605528"/>
            <a:ext cx="2311400" cy="365125"/>
          </a:xfrm>
        </p:spPr>
        <p:txBody>
          <a:bodyPr/>
          <a:lstStyle/>
          <a:p>
            <a:fld id="{BB9231F5-CC56-497A-A386-7B8232C12A76}" type="slidenum">
              <a:rPr kumimoji="1" lang="ja-JP" altLang="en-US" smtClean="0"/>
              <a:t>66</a:t>
            </a:fld>
            <a:endParaRPr kumimoji="1" lang="ja-JP" altLang="en-US" dirty="0"/>
          </a:p>
        </p:txBody>
      </p:sp>
      <p:pic>
        <p:nvPicPr>
          <p:cNvPr id="20" name="図 19"/>
          <p:cNvPicPr>
            <a:picLocks noChangeAspect="1"/>
          </p:cNvPicPr>
          <p:nvPr/>
        </p:nvPicPr>
        <p:blipFill>
          <a:blip r:embed="rId3" cstate="screen">
            <a:extLst>
              <a:ext uri="{BEBA8EAE-BF5A-486C-A8C5-ECC9F3942E4B}">
                <a14:imgProps xmlns:a14="http://schemas.microsoft.com/office/drawing/2010/main">
                  <a14:imgLayer r:embed="rId4">
                    <a14:imgEffect>
                      <a14:sharpenSoften amount="20000"/>
                    </a14:imgEffect>
                    <a14:imgEffect>
                      <a14:brightnessContrast bright="35000" contrast="-8000"/>
                    </a14:imgEffect>
                  </a14:imgLayer>
                </a14:imgProps>
              </a:ext>
              <a:ext uri="{28A0092B-C50C-407E-A947-70E740481C1C}">
                <a14:useLocalDpi xmlns:a14="http://schemas.microsoft.com/office/drawing/2010/main"/>
              </a:ext>
            </a:extLst>
          </a:blip>
          <a:stretch>
            <a:fillRect/>
          </a:stretch>
        </p:blipFill>
        <p:spPr>
          <a:xfrm>
            <a:off x="634488" y="5262928"/>
            <a:ext cx="1603289" cy="1202467"/>
          </a:xfrm>
          <a:prstGeom prst="rect">
            <a:avLst/>
          </a:prstGeom>
        </p:spPr>
      </p:pic>
      <p:sp>
        <p:nvSpPr>
          <p:cNvPr id="21" name="テキスト ボックス 20"/>
          <p:cNvSpPr txBox="1"/>
          <p:nvPr/>
        </p:nvSpPr>
        <p:spPr>
          <a:xfrm>
            <a:off x="559796" y="6422955"/>
            <a:ext cx="1752672" cy="338554"/>
          </a:xfrm>
          <a:prstGeom prst="rect">
            <a:avLst/>
          </a:prstGeom>
          <a:noFill/>
        </p:spPr>
        <p:txBody>
          <a:bodyPr wrap="square" rtlCol="0">
            <a:spAutoFit/>
          </a:bodyPr>
          <a:lstStyle/>
          <a:p>
            <a:r>
              <a:rPr kumimoji="1" lang="ja-JP" altLang="en-US" sz="800" dirty="0" smtClean="0">
                <a:latin typeface="+mj-ea"/>
                <a:ea typeface="+mj-ea"/>
              </a:rPr>
              <a:t>恩智川クリーンリバープロジェクトに係る全体意見交換会</a:t>
            </a:r>
            <a:endParaRPr kumimoji="1" lang="ja-JP" altLang="en-US" sz="800" dirty="0">
              <a:latin typeface="+mj-ea"/>
              <a:ea typeface="+mj-ea"/>
            </a:endParaRPr>
          </a:p>
        </p:txBody>
      </p:sp>
      <p:sp>
        <p:nvSpPr>
          <p:cNvPr id="31" name="角丸四角形吹き出し 30"/>
          <p:cNvSpPr/>
          <p:nvPr/>
        </p:nvSpPr>
        <p:spPr>
          <a:xfrm>
            <a:off x="2312469" y="5299113"/>
            <a:ext cx="1378238" cy="446648"/>
          </a:xfrm>
          <a:prstGeom prst="wedgeRoundRectCallout">
            <a:avLst>
              <a:gd name="adj1" fmla="val -59475"/>
              <a:gd name="adj2" fmla="val 23641"/>
              <a:gd name="adj3" fmla="val 16667"/>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lIns="72000" tIns="72000" rIns="72000" bIns="72000" rtlCol="0" anchor="ctr"/>
          <a:lstStyle/>
          <a:p>
            <a:r>
              <a:rPr kumimoji="1" lang="ja-JP" altLang="en-US" sz="800" dirty="0" smtClean="0"/>
              <a:t>河川美化活動に参加している各地域の団体の方々が集まって意見交換を実施</a:t>
            </a:r>
            <a:endParaRPr kumimoji="1" lang="ja-JP" altLang="en-US" sz="800" dirty="0"/>
          </a:p>
        </p:txBody>
      </p:sp>
      <p:pic>
        <p:nvPicPr>
          <p:cNvPr id="33" name="図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3122" y="5323362"/>
            <a:ext cx="1442130" cy="1081598"/>
          </a:xfrm>
          <a:prstGeom prst="rect">
            <a:avLst/>
          </a:prstGeom>
        </p:spPr>
      </p:pic>
      <p:sp>
        <p:nvSpPr>
          <p:cNvPr id="34" name="テキスト ボックス 33"/>
          <p:cNvSpPr txBox="1"/>
          <p:nvPr/>
        </p:nvSpPr>
        <p:spPr>
          <a:xfrm>
            <a:off x="4223003" y="6377800"/>
            <a:ext cx="945396" cy="215444"/>
          </a:xfrm>
          <a:prstGeom prst="rect">
            <a:avLst/>
          </a:prstGeom>
          <a:noFill/>
        </p:spPr>
        <p:txBody>
          <a:bodyPr wrap="square" rtlCol="0">
            <a:spAutoFit/>
          </a:bodyPr>
          <a:lstStyle/>
          <a:p>
            <a:r>
              <a:rPr kumimoji="1" lang="ja-JP" altLang="en-US" sz="800" dirty="0" smtClean="0">
                <a:latin typeface="+mj-ea"/>
                <a:ea typeface="+mj-ea"/>
              </a:rPr>
              <a:t>恩智川</a:t>
            </a:r>
            <a:endParaRPr kumimoji="1" lang="ja-JP" altLang="en-US" sz="800" dirty="0">
              <a:latin typeface="+mj-ea"/>
              <a:ea typeface="+mj-ea"/>
            </a:endParaRPr>
          </a:p>
        </p:txBody>
      </p:sp>
      <p:sp>
        <p:nvSpPr>
          <p:cNvPr id="35" name="角丸四角形吹き出し 34"/>
          <p:cNvSpPr/>
          <p:nvPr/>
        </p:nvSpPr>
        <p:spPr>
          <a:xfrm>
            <a:off x="2312468" y="5854702"/>
            <a:ext cx="1257465" cy="385909"/>
          </a:xfrm>
          <a:prstGeom prst="wedgeRoundRectCallout">
            <a:avLst>
              <a:gd name="adj1" fmla="val 77968"/>
              <a:gd name="adj2" fmla="val -38419"/>
              <a:gd name="adj3" fmla="val 16667"/>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lIns="72000" tIns="72000" rIns="72000" bIns="72000" rtlCol="0" anchor="ctr"/>
          <a:lstStyle/>
          <a:p>
            <a:r>
              <a:rPr kumimoji="1" lang="ja-JP" altLang="en-US" sz="800" dirty="0" smtClean="0"/>
              <a:t>地元住民・</a:t>
            </a:r>
            <a:r>
              <a:rPr kumimoji="1" lang="en-US" altLang="ja-JP" sz="800" dirty="0" smtClean="0"/>
              <a:t>NPO</a:t>
            </a:r>
            <a:r>
              <a:rPr kumimoji="1" lang="ja-JP" altLang="en-US" sz="800" dirty="0"/>
              <a:t>と</a:t>
            </a:r>
            <a:r>
              <a:rPr kumimoji="1" lang="ja-JP" altLang="en-US" sz="800" dirty="0" smtClean="0"/>
              <a:t>河川の美化清掃を実施</a:t>
            </a:r>
            <a:endParaRPr kumimoji="1" lang="ja-JP" altLang="en-US" sz="800" dirty="0"/>
          </a:p>
        </p:txBody>
      </p:sp>
      <p:pic>
        <p:nvPicPr>
          <p:cNvPr id="37" name="図 36"/>
          <p:cNvPicPr>
            <a:picLocks noChangeAspect="1"/>
          </p:cNvPicPr>
          <p:nvPr/>
        </p:nvPicPr>
        <p:blipFill>
          <a:blip r:embed="rId6" cstate="print">
            <a:extLst>
              <a:ext uri="{BEBA8EAE-BF5A-486C-A8C5-ECC9F3942E4B}">
                <a14:imgProps xmlns:a14="http://schemas.microsoft.com/office/drawing/2010/main">
                  <a14:imgLayer r:embed="rId7">
                    <a14:imgEffect>
                      <a14:sharpenSoften amount="15000"/>
                    </a14:imgEffect>
                    <a14:imgEffect>
                      <a14:brightnessContrast bright="15000" contrast="-11000"/>
                    </a14:imgEffect>
                  </a14:imgLayer>
                </a14:imgProps>
              </a:ext>
              <a:ext uri="{28A0092B-C50C-407E-A947-70E740481C1C}">
                <a14:useLocalDpi xmlns:a14="http://schemas.microsoft.com/office/drawing/2010/main" val="0"/>
              </a:ext>
            </a:extLst>
          </a:blip>
          <a:stretch>
            <a:fillRect/>
          </a:stretch>
        </p:blipFill>
        <p:spPr>
          <a:xfrm>
            <a:off x="5479042" y="5299273"/>
            <a:ext cx="1434838" cy="1076129"/>
          </a:xfrm>
          <a:prstGeom prst="rect">
            <a:avLst/>
          </a:prstGeom>
        </p:spPr>
      </p:pic>
      <p:sp>
        <p:nvSpPr>
          <p:cNvPr id="38" name="角丸四角形吹き出し 37"/>
          <p:cNvSpPr/>
          <p:nvPr/>
        </p:nvSpPr>
        <p:spPr>
          <a:xfrm>
            <a:off x="7034641" y="5323362"/>
            <a:ext cx="928802" cy="360041"/>
          </a:xfrm>
          <a:prstGeom prst="wedgeRoundRectCallout">
            <a:avLst>
              <a:gd name="adj1" fmla="val -77945"/>
              <a:gd name="adj2" fmla="val -2608"/>
              <a:gd name="adj3" fmla="val 16667"/>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lIns="72000" tIns="72000" rIns="72000" bIns="72000" rtlCol="0" anchor="ctr"/>
          <a:lstStyle/>
          <a:p>
            <a:r>
              <a:rPr kumimoji="1" lang="ja-JP" altLang="en-US" sz="800" dirty="0" smtClean="0"/>
              <a:t>堆積したヘドロの浚渫を実施</a:t>
            </a:r>
            <a:endParaRPr kumimoji="1" lang="ja-JP" altLang="en-US" sz="800" dirty="0"/>
          </a:p>
        </p:txBody>
      </p:sp>
      <p:sp>
        <p:nvSpPr>
          <p:cNvPr id="39" name="テキスト ボックス 38"/>
          <p:cNvSpPr txBox="1"/>
          <p:nvPr/>
        </p:nvSpPr>
        <p:spPr>
          <a:xfrm>
            <a:off x="5764190" y="6375881"/>
            <a:ext cx="864541" cy="215444"/>
          </a:xfrm>
          <a:prstGeom prst="rect">
            <a:avLst/>
          </a:prstGeom>
          <a:noFill/>
        </p:spPr>
        <p:txBody>
          <a:bodyPr wrap="square" rtlCol="0">
            <a:spAutoFit/>
          </a:bodyPr>
          <a:lstStyle/>
          <a:p>
            <a:pPr algn="ctr"/>
            <a:r>
              <a:rPr kumimoji="1" lang="ja-JP" altLang="en-US" sz="800" dirty="0" smtClean="0">
                <a:latin typeface="+mj-ea"/>
                <a:ea typeface="+mj-ea"/>
              </a:rPr>
              <a:t>平野川</a:t>
            </a:r>
            <a:endParaRPr kumimoji="1" lang="ja-JP" altLang="en-US" sz="800" dirty="0">
              <a:latin typeface="+mj-ea"/>
              <a:ea typeface="+mj-ea"/>
            </a:endParaRPr>
          </a:p>
        </p:txBody>
      </p:sp>
      <p:pic>
        <p:nvPicPr>
          <p:cNvPr id="41" name="図 40"/>
          <p:cNvPicPr>
            <a:picLocks noChangeAspect="1"/>
          </p:cNvPicPr>
          <p:nvPr/>
        </p:nvPicPr>
        <p:blipFill>
          <a:blip r:embed="rId8" cstate="print">
            <a:lum bright="10000" contrast="10000"/>
            <a:extLst>
              <a:ext uri="{28A0092B-C50C-407E-A947-70E740481C1C}">
                <a14:useLocalDpi xmlns:a14="http://schemas.microsoft.com/office/drawing/2010/main" val="0"/>
              </a:ext>
            </a:extLst>
          </a:blip>
          <a:srcRect/>
          <a:stretch>
            <a:fillRect/>
          </a:stretch>
        </p:blipFill>
        <p:spPr bwMode="auto">
          <a:xfrm>
            <a:off x="8010930" y="5312459"/>
            <a:ext cx="1670862" cy="1049756"/>
          </a:xfrm>
          <a:prstGeom prst="rect">
            <a:avLst/>
          </a:prstGeom>
          <a:noFill/>
          <a:ln>
            <a:noFill/>
          </a:ln>
        </p:spPr>
      </p:pic>
      <p:sp>
        <p:nvSpPr>
          <p:cNvPr id="42" name="角丸四角形吹き出し 41"/>
          <p:cNvSpPr/>
          <p:nvPr/>
        </p:nvSpPr>
        <p:spPr>
          <a:xfrm>
            <a:off x="7035225" y="5918325"/>
            <a:ext cx="881746" cy="628703"/>
          </a:xfrm>
          <a:prstGeom prst="wedgeRoundRectCallout">
            <a:avLst>
              <a:gd name="adj1" fmla="val 78547"/>
              <a:gd name="adj2" fmla="val -44846"/>
              <a:gd name="adj3" fmla="val 16667"/>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lIns="72000" tIns="72000" rIns="72000" bIns="72000" rtlCol="0" anchor="ctr"/>
          <a:lstStyle/>
          <a:p>
            <a:r>
              <a:rPr kumimoji="1" lang="ja-JP" altLang="en-US" sz="800" dirty="0" smtClean="0">
                <a:solidFill>
                  <a:schemeClr val="tx1"/>
                </a:solidFill>
              </a:rPr>
              <a:t>ダイオキシン類等に汚染された</a:t>
            </a:r>
            <a:r>
              <a:rPr kumimoji="1" lang="ja-JP" altLang="en-US" sz="800" dirty="0">
                <a:solidFill>
                  <a:schemeClr val="tx1"/>
                </a:solidFill>
              </a:rPr>
              <a:t>川底</a:t>
            </a:r>
            <a:r>
              <a:rPr kumimoji="1" lang="ja-JP" altLang="en-US" sz="800" dirty="0" smtClean="0">
                <a:solidFill>
                  <a:schemeClr val="tx1"/>
                </a:solidFill>
              </a:rPr>
              <a:t>の浚渫を実施</a:t>
            </a:r>
            <a:endParaRPr kumimoji="1" lang="ja-JP" altLang="en-US" sz="800" dirty="0">
              <a:solidFill>
                <a:schemeClr val="tx1"/>
              </a:solidFill>
            </a:endParaRPr>
          </a:p>
        </p:txBody>
      </p:sp>
      <p:sp>
        <p:nvSpPr>
          <p:cNvPr id="43" name="テキスト ボックス 42"/>
          <p:cNvSpPr txBox="1"/>
          <p:nvPr/>
        </p:nvSpPr>
        <p:spPr>
          <a:xfrm>
            <a:off x="8355026" y="6354421"/>
            <a:ext cx="1016123" cy="215444"/>
          </a:xfrm>
          <a:prstGeom prst="rect">
            <a:avLst/>
          </a:prstGeom>
          <a:noFill/>
        </p:spPr>
        <p:txBody>
          <a:bodyPr wrap="square" rtlCol="0">
            <a:spAutoFit/>
          </a:bodyPr>
          <a:lstStyle/>
          <a:p>
            <a:pPr algn="ctr"/>
            <a:r>
              <a:rPr kumimoji="1" lang="ja-JP" altLang="en-US" sz="800" dirty="0" smtClean="0">
                <a:latin typeface="+mj-ea"/>
                <a:ea typeface="+mj-ea"/>
              </a:rPr>
              <a:t>神崎川</a:t>
            </a:r>
            <a:endParaRPr kumimoji="1" lang="ja-JP" altLang="en-US" sz="800" dirty="0">
              <a:latin typeface="+mj-ea"/>
              <a:ea typeface="+mj-ea"/>
            </a:endParaRPr>
          </a:p>
        </p:txBody>
      </p:sp>
      <p:sp>
        <p:nvSpPr>
          <p:cNvPr id="32" name="テキスト ボックス 31"/>
          <p:cNvSpPr txBox="1"/>
          <p:nvPr/>
        </p:nvSpPr>
        <p:spPr>
          <a:xfrm>
            <a:off x="3097929" y="6518196"/>
            <a:ext cx="3591205" cy="253916"/>
          </a:xfrm>
          <a:prstGeom prst="rect">
            <a:avLst/>
          </a:prstGeom>
          <a:noFill/>
        </p:spPr>
        <p:txBody>
          <a:bodyPr wrap="square" rtlCol="0">
            <a:spAutoFit/>
          </a:bodyPr>
          <a:lstStyle/>
          <a:p>
            <a:pPr algn="ctr"/>
            <a:r>
              <a:rPr lang="en-US" altLang="ja-JP" sz="1000" dirty="0" smtClean="0">
                <a:latin typeface="+mj-ea"/>
                <a:ea typeface="+mj-ea"/>
              </a:rPr>
              <a:t>【</a:t>
            </a:r>
            <a:r>
              <a:rPr kumimoji="1" lang="ja-JP" altLang="en-US" sz="1000" dirty="0" smtClean="0">
                <a:latin typeface="+mj-ea"/>
                <a:ea typeface="+mj-ea"/>
              </a:rPr>
              <a:t>河川における水環境の</a:t>
            </a:r>
            <a:r>
              <a:rPr kumimoji="1" lang="ja-JP" altLang="en-US" sz="1000" smtClean="0">
                <a:latin typeface="+mj-ea"/>
                <a:ea typeface="+mj-ea"/>
              </a:rPr>
              <a:t>改善取組</a:t>
            </a:r>
            <a:r>
              <a:rPr lang="en-US" altLang="ja-JP" sz="1000" smtClean="0">
                <a:latin typeface="+mj-ea"/>
                <a:ea typeface="+mj-ea"/>
              </a:rPr>
              <a:t>】</a:t>
            </a:r>
            <a:endParaRPr kumimoji="1" lang="ja-JP" altLang="en-US" sz="1000" dirty="0">
              <a:latin typeface="+mj-ea"/>
              <a:ea typeface="+mj-ea"/>
            </a:endParaRPr>
          </a:p>
        </p:txBody>
      </p:sp>
      <p:sp>
        <p:nvSpPr>
          <p:cNvPr id="40" name="テキスト ボックス 39">
            <a:extLst>
              <a:ext uri="{FF2B5EF4-FFF2-40B4-BE49-F238E27FC236}">
                <a16:creationId xmlns:a16="http://schemas.microsoft.com/office/drawing/2014/main" id="{D8508D46-6170-4C4B-A52F-BA4A8D9DDDB9}"/>
              </a:ext>
            </a:extLst>
          </p:cNvPr>
          <p:cNvSpPr txBox="1"/>
          <p:nvPr/>
        </p:nvSpPr>
        <p:spPr>
          <a:xfrm>
            <a:off x="442100" y="2049813"/>
            <a:ext cx="4188090" cy="609398"/>
          </a:xfrm>
          <a:prstGeom prst="rect">
            <a:avLst/>
          </a:prstGeom>
          <a:noFill/>
        </p:spPr>
        <p:txBody>
          <a:bodyPr wrap="square" lIns="0" tIns="0" rIns="0" bIns="0" rtlCol="0">
            <a:spAutoFit/>
          </a:bodyPr>
          <a:lstStyle/>
          <a:p>
            <a:pPr>
              <a:lnSpc>
                <a:spcPct val="120000"/>
              </a:lnSpc>
            </a:pPr>
            <a:r>
              <a:rPr lang="ja-JP" altLang="en-US" sz="1100" b="1" dirty="0" smtClean="0">
                <a:latin typeface="ＭＳ Ｐゴシック" panose="020B0600070205080204" pitchFamily="50" charset="-128"/>
              </a:rPr>
              <a:t>■ 交通</a:t>
            </a:r>
            <a:r>
              <a:rPr lang="ja-JP" altLang="en-US" sz="1100" b="1" dirty="0">
                <a:latin typeface="ＭＳ Ｐゴシック" panose="020B0600070205080204" pitchFamily="50" charset="-128"/>
              </a:rPr>
              <a:t>環境学習の実施等による公共交通の利用促進</a:t>
            </a:r>
          </a:p>
          <a:p>
            <a:pPr marL="252000" indent="-144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自動車</a:t>
            </a:r>
            <a:r>
              <a:rPr lang="ja-JP" altLang="en-US" sz="1100" dirty="0">
                <a:latin typeface="Meiryo UI" panose="020B0604030504040204" pitchFamily="50" charset="-128"/>
                <a:ea typeface="Meiryo UI" panose="020B0604030504040204" pitchFamily="50" charset="-128"/>
              </a:rPr>
              <a:t>交通が地球に与える</a:t>
            </a:r>
            <a:r>
              <a:rPr lang="ja-JP" altLang="en-US" sz="1100" dirty="0" smtClean="0">
                <a:latin typeface="Meiryo UI" panose="020B0604030504040204" pitchFamily="50" charset="-128"/>
                <a:ea typeface="Meiryo UI" panose="020B0604030504040204" pitchFamily="50" charset="-128"/>
              </a:rPr>
              <a:t>影響等を学ぶ「交通環境学習」を通じて、公共交通の利用促進を図ります。</a:t>
            </a:r>
            <a:endParaRPr lang="ja-JP" altLang="en-US" sz="1100" dirty="0">
              <a:latin typeface="Meiryo UI" panose="020B0604030504040204" pitchFamily="50" charset="-128"/>
              <a:ea typeface="Meiryo UI" panose="020B0604030504040204" pitchFamily="50" charset="-128"/>
            </a:endParaRPr>
          </a:p>
        </p:txBody>
      </p:sp>
      <p:pic>
        <p:nvPicPr>
          <p:cNvPr id="44" name="図 43"/>
          <p:cNvPicPr>
            <a:picLocks noChangeAspect="1"/>
          </p:cNvPicPr>
          <p:nvPr/>
        </p:nvPicPr>
        <p:blipFill>
          <a:blip r:embed="rId9"/>
          <a:stretch>
            <a:fillRect/>
          </a:stretch>
        </p:blipFill>
        <p:spPr>
          <a:xfrm>
            <a:off x="855815" y="2663669"/>
            <a:ext cx="2112875" cy="1390823"/>
          </a:xfrm>
          <a:prstGeom prst="rect">
            <a:avLst/>
          </a:prstGeom>
        </p:spPr>
      </p:pic>
      <p:sp>
        <p:nvSpPr>
          <p:cNvPr id="45" name="テキスト ボックス 44">
            <a:extLst>
              <a:ext uri="{FF2B5EF4-FFF2-40B4-BE49-F238E27FC236}">
                <a16:creationId xmlns:a16="http://schemas.microsoft.com/office/drawing/2014/main" id="{2144D1B6-C629-4CDC-A899-857238F24F58}"/>
              </a:ext>
            </a:extLst>
          </p:cNvPr>
          <p:cNvSpPr txBox="1"/>
          <p:nvPr/>
        </p:nvSpPr>
        <p:spPr>
          <a:xfrm>
            <a:off x="530138" y="4050096"/>
            <a:ext cx="2701214" cy="128112"/>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イベント等での出前授業</a:t>
            </a:r>
            <a:endParaRPr kumimoji="1" lang="en-US" altLang="ja-JP" sz="800" dirty="0">
              <a:latin typeface="+mj-ea"/>
              <a:ea typeface="+mj-ea"/>
            </a:endParaRPr>
          </a:p>
        </p:txBody>
      </p:sp>
      <p:sp>
        <p:nvSpPr>
          <p:cNvPr id="57" name="テキスト ボックス 56">
            <a:extLst>
              <a:ext uri="{FF2B5EF4-FFF2-40B4-BE49-F238E27FC236}">
                <a16:creationId xmlns:a16="http://schemas.microsoft.com/office/drawing/2014/main" id="{6647AA83-0299-4AFF-92A7-0E5780B37687}"/>
              </a:ext>
            </a:extLst>
          </p:cNvPr>
          <p:cNvSpPr txBox="1"/>
          <p:nvPr/>
        </p:nvSpPr>
        <p:spPr>
          <a:xfrm>
            <a:off x="228268" y="4195676"/>
            <a:ext cx="9142881" cy="1015663"/>
          </a:xfrm>
          <a:prstGeom prst="rect">
            <a:avLst/>
          </a:prstGeom>
          <a:noFill/>
          <a:ln w="6350">
            <a:noFill/>
            <a:prstDash val="sysDash"/>
          </a:ln>
        </p:spPr>
        <p:txBody>
          <a:bodyPr wrap="square" lIns="0" tIns="0" rIns="0" bIns="0" rtlCol="0">
            <a:spAutoFit/>
          </a:bodyPr>
          <a:lstStyle/>
          <a:p>
            <a:pPr>
              <a:lnSpc>
                <a:spcPct val="150000"/>
              </a:lnSpc>
            </a:pPr>
            <a:r>
              <a:rPr kumimoji="1" lang="ja-JP" altLang="en-US" sz="1200" b="1" dirty="0">
                <a:latin typeface="+mj-ea"/>
                <a:ea typeface="+mj-ea"/>
              </a:rPr>
              <a:t>◇　河川における水環境の改善</a:t>
            </a:r>
            <a:endParaRPr kumimoji="1" lang="en-US" altLang="ja-JP" sz="1200" b="1" dirty="0">
              <a:latin typeface="+mj-ea"/>
              <a:ea typeface="+mj-ea"/>
            </a:endParaRPr>
          </a:p>
          <a:p>
            <a:pPr marL="324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地元</a:t>
            </a:r>
            <a:r>
              <a:rPr lang="ja-JP" altLang="en-US" sz="1200" dirty="0">
                <a:latin typeface="Meiryo UI" panose="020B0604030504040204" pitchFamily="50" charset="-128"/>
                <a:ea typeface="Meiryo UI" panose="020B0604030504040204" pitchFamily="50" charset="-128"/>
              </a:rPr>
              <a:t>住民や</a:t>
            </a:r>
            <a:r>
              <a:rPr lang="en-US" altLang="ja-JP" sz="1200" dirty="0" smtClean="0">
                <a:latin typeface="Meiryo UI" panose="020B0604030504040204" pitchFamily="50" charset="-128"/>
                <a:ea typeface="Meiryo UI" panose="020B0604030504040204" pitchFamily="50" charset="-128"/>
              </a:rPr>
              <a:t>NPO</a:t>
            </a:r>
            <a:r>
              <a:rPr lang="ja-JP" altLang="en-US" sz="1200" dirty="0">
                <a:latin typeface="Meiryo UI" panose="020B0604030504040204" pitchFamily="50" charset="-128"/>
                <a:ea typeface="Meiryo UI" panose="020B0604030504040204" pitchFamily="50" charset="-128"/>
              </a:rPr>
              <a:t>と連携した河川の美化</a:t>
            </a:r>
            <a:r>
              <a:rPr lang="ja-JP" altLang="en-US" sz="1200" dirty="0" smtClean="0">
                <a:latin typeface="Meiryo UI" panose="020B0604030504040204" pitchFamily="50" charset="-128"/>
                <a:ea typeface="Meiryo UI" panose="020B0604030504040204" pitchFamily="50" charset="-128"/>
              </a:rPr>
              <a:t>活動や、ダムの環境</a:t>
            </a:r>
            <a:r>
              <a:rPr lang="ja-JP" altLang="en-US" sz="1200" dirty="0">
                <a:latin typeface="Meiryo UI" panose="020B0604030504040204" pitchFamily="50" charset="-128"/>
                <a:ea typeface="Meiryo UI" panose="020B0604030504040204" pitchFamily="50" charset="-128"/>
              </a:rPr>
              <a:t>改善</a:t>
            </a:r>
            <a:r>
              <a:rPr lang="ja-JP" altLang="en-US" sz="1200" dirty="0" smtClean="0">
                <a:latin typeface="Meiryo UI" panose="020B0604030504040204" pitchFamily="50" charset="-128"/>
                <a:ea typeface="Meiryo UI" panose="020B0604030504040204" pitchFamily="50" charset="-128"/>
              </a:rPr>
              <a:t>放流など、水環境の改善に取り組みます。</a:t>
            </a:r>
            <a:endParaRPr lang="en-US" altLang="ja-JP" sz="1200" dirty="0" smtClean="0">
              <a:latin typeface="Meiryo UI" panose="020B0604030504040204" pitchFamily="50" charset="-128"/>
              <a:ea typeface="Meiryo UI" panose="020B0604030504040204" pitchFamily="50" charset="-128"/>
            </a:endParaRPr>
          </a:p>
          <a:p>
            <a:pPr marL="324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特に、寝屋川流域においては、国</a:t>
            </a:r>
            <a:r>
              <a:rPr kumimoji="1" lang="ja-JP" altLang="en-US" sz="1200" dirty="0">
                <a:latin typeface="Meiryo UI" panose="020B0604030504040204" pitchFamily="50" charset="-128"/>
                <a:ea typeface="Meiryo UI" panose="020B0604030504040204" pitchFamily="50" charset="-128"/>
              </a:rPr>
              <a:t>・府・流域市が参画している寝屋川流域協議会において策定した「寝屋川流域水環境改善計画」に</a:t>
            </a:r>
            <a:r>
              <a:rPr kumimoji="1" lang="ja-JP" altLang="en-US" sz="1200" dirty="0" smtClean="0">
                <a:latin typeface="Meiryo UI" panose="020B0604030504040204" pitchFamily="50" charset="-128"/>
                <a:ea typeface="Meiryo UI" panose="020B0604030504040204" pitchFamily="50" charset="-128"/>
              </a:rPr>
              <a:t>基づく             底</a:t>
            </a:r>
            <a:r>
              <a:rPr kumimoji="1" lang="ja-JP" altLang="en-US" sz="1200" dirty="0">
                <a:latin typeface="Meiryo UI" panose="020B0604030504040204" pitchFamily="50" charset="-128"/>
                <a:ea typeface="Meiryo UI" panose="020B0604030504040204" pitchFamily="50" charset="-128"/>
              </a:rPr>
              <a:t>泥の浄化</a:t>
            </a:r>
            <a:r>
              <a:rPr kumimoji="1" lang="ja-JP" altLang="en-US" sz="1200" dirty="0" smtClean="0">
                <a:latin typeface="Meiryo UI" panose="020B0604030504040204" pitchFamily="50" charset="-128"/>
                <a:ea typeface="Meiryo UI" panose="020B0604030504040204" pitchFamily="50" charset="-128"/>
              </a:rPr>
              <a:t>浚渫や浄化導水などの水質改善に</a:t>
            </a:r>
            <a:r>
              <a:rPr kumimoji="1" lang="ja-JP" altLang="en-US" sz="1200" dirty="0">
                <a:latin typeface="Meiryo UI" panose="020B0604030504040204" pitchFamily="50" charset="-128"/>
                <a:ea typeface="Meiryo UI" panose="020B0604030504040204" pitchFamily="50" charset="-128"/>
              </a:rPr>
              <a:t>取り組みます。</a:t>
            </a:r>
            <a:endParaRPr kumimoji="1" lang="en-US" altLang="ja-JP" sz="1200" dirty="0">
              <a:latin typeface="Meiryo UI" panose="020B0604030504040204" pitchFamily="50" charset="-128"/>
              <a:ea typeface="Meiryo UI" panose="020B0604030504040204" pitchFamily="50" charset="-128"/>
            </a:endParaRPr>
          </a:p>
          <a:p>
            <a:pPr marL="324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また、ダイオキシン類等による川底の汚染が判明した河川では、専門家の意見を聞きながら、底質浄化に</a:t>
            </a:r>
            <a:r>
              <a:rPr kumimoji="1" lang="ja-JP" altLang="en-US" sz="1200" dirty="0" smtClean="0">
                <a:latin typeface="Meiryo UI" panose="020B0604030504040204" pitchFamily="50" charset="-128"/>
                <a:ea typeface="Meiryo UI" panose="020B0604030504040204" pitchFamily="50" charset="-128"/>
              </a:rPr>
              <a:t>取り組みます</a:t>
            </a:r>
            <a:r>
              <a:rPr kumimoji="1" lang="ja-JP" altLang="en-US" sz="1200" dirty="0">
                <a:latin typeface="Meiryo UI" panose="020B0604030504040204" pitchFamily="50" charset="-128"/>
                <a:ea typeface="Meiryo UI" panose="020B0604030504040204" pitchFamily="50" charset="-128"/>
              </a:rPr>
              <a:t>。　</a:t>
            </a:r>
            <a:endParaRPr kumimoji="1" lang="en-US" altLang="ja-JP" sz="12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23639" y="1012877"/>
            <a:ext cx="9558153" cy="830997"/>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 公共</a:t>
            </a:r>
            <a:r>
              <a:rPr lang="ja-JP" altLang="en-US" sz="1200" b="1" dirty="0">
                <a:latin typeface="+mj-ea"/>
                <a:ea typeface="+mj-ea"/>
              </a:rPr>
              <a:t>交通の利用促進等</a:t>
            </a:r>
          </a:p>
          <a:p>
            <a:pPr marL="396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交通環境学習の実施やパーク＆ライド、レンタサイクルなどのウェブページを用いた公共交通利用の情報発信など、機会を捉えた公共交通の利用促進</a:t>
            </a:r>
            <a:r>
              <a:rPr lang="ja-JP" altLang="en-US" sz="1200" dirty="0" smtClean="0">
                <a:latin typeface="Meiryo UI" panose="020B0604030504040204" pitchFamily="50" charset="-128"/>
                <a:ea typeface="Meiryo UI" panose="020B0604030504040204" pitchFamily="50" charset="-128"/>
              </a:rPr>
              <a:t>に　　取り組みます</a:t>
            </a:r>
            <a:r>
              <a:rPr lang="ja-JP" altLang="en-US" sz="1200" dirty="0">
                <a:latin typeface="Meiryo UI" panose="020B0604030504040204" pitchFamily="50" charset="-128"/>
                <a:ea typeface="Meiryo UI" panose="020B0604030504040204" pitchFamily="50" charset="-128"/>
              </a:rPr>
              <a:t>。</a:t>
            </a:r>
          </a:p>
          <a:p>
            <a:pPr marL="396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地域の暮らしを支える地域公共交通について、市町村の</a:t>
            </a:r>
            <a:r>
              <a:rPr lang="ja-JP" altLang="en-US" sz="1200" dirty="0" smtClean="0">
                <a:latin typeface="Meiryo UI" panose="020B0604030504040204" pitchFamily="50" charset="-128"/>
                <a:ea typeface="Meiryo UI" panose="020B0604030504040204" pitchFamily="50" charset="-128"/>
              </a:rPr>
              <a:t>取組を</a:t>
            </a:r>
            <a:r>
              <a:rPr lang="ja-JP" altLang="en-US" sz="1200" dirty="0">
                <a:latin typeface="Meiryo UI" panose="020B0604030504040204" pitchFamily="50" charset="-128"/>
                <a:ea typeface="Meiryo UI" panose="020B0604030504040204" pitchFamily="50" charset="-128"/>
              </a:rPr>
              <a:t>支援します。</a:t>
            </a:r>
          </a:p>
        </p:txBody>
      </p:sp>
      <p:grpSp>
        <p:nvGrpSpPr>
          <p:cNvPr id="59" name="グループ化 58"/>
          <p:cNvGrpSpPr/>
          <p:nvPr/>
        </p:nvGrpSpPr>
        <p:grpSpPr>
          <a:xfrm>
            <a:off x="2929682" y="2481299"/>
            <a:ext cx="2031796" cy="1655275"/>
            <a:chOff x="2939509" y="2490005"/>
            <a:chExt cx="2031796" cy="1655275"/>
          </a:xfrm>
        </p:grpSpPr>
        <p:sp>
          <p:nvSpPr>
            <p:cNvPr id="60" name="角丸四角形吹き出し 59"/>
            <p:cNvSpPr/>
            <p:nvPr/>
          </p:nvSpPr>
          <p:spPr>
            <a:xfrm>
              <a:off x="3128716" y="2490005"/>
              <a:ext cx="1617819" cy="1655275"/>
            </a:xfrm>
            <a:prstGeom prst="wedgeRoundRectCallout">
              <a:avLst>
                <a:gd name="adj1" fmla="val -77210"/>
                <a:gd name="adj2" fmla="val 30796"/>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61" name="図 60"/>
            <p:cNvPicPr>
              <a:picLocks noChangeAspect="1"/>
            </p:cNvPicPr>
            <p:nvPr/>
          </p:nvPicPr>
          <p:blipFill>
            <a:blip r:embed="rId10"/>
            <a:stretch>
              <a:fillRect/>
            </a:stretch>
          </p:blipFill>
          <p:spPr>
            <a:xfrm>
              <a:off x="3438214" y="2677934"/>
              <a:ext cx="998822" cy="1410753"/>
            </a:xfrm>
            <a:prstGeom prst="rect">
              <a:avLst/>
            </a:prstGeom>
            <a:ln w="6350">
              <a:solidFill>
                <a:schemeClr val="tx1">
                  <a:lumMod val="75000"/>
                  <a:lumOff val="25000"/>
                </a:schemeClr>
              </a:solidFill>
            </a:ln>
          </p:spPr>
        </p:pic>
        <p:sp>
          <p:nvSpPr>
            <p:cNvPr id="62" name="テキスト ボックス 61">
              <a:extLst>
                <a:ext uri="{FF2B5EF4-FFF2-40B4-BE49-F238E27FC236}">
                  <a16:creationId xmlns:a16="http://schemas.microsoft.com/office/drawing/2014/main" id="{2144D1B6-C629-4CDC-A899-857238F24F58}"/>
                </a:ext>
              </a:extLst>
            </p:cNvPr>
            <p:cNvSpPr txBox="1"/>
            <p:nvPr/>
          </p:nvSpPr>
          <p:spPr>
            <a:xfrm>
              <a:off x="2939509" y="2501685"/>
              <a:ext cx="2031796" cy="131126"/>
            </a:xfrm>
            <a:prstGeom prst="rect">
              <a:avLst/>
            </a:prstGeom>
            <a:noFill/>
          </p:spPr>
          <p:txBody>
            <a:bodyPr wrap="square" lIns="0" tIns="0" rIns="0" bIns="0" rtlCol="0">
              <a:spAutoFit/>
            </a:bodyPr>
            <a:lstStyle/>
            <a:p>
              <a:pPr algn="ctr">
                <a:lnSpc>
                  <a:spcPct val="120000"/>
                </a:lnSpc>
              </a:pPr>
              <a:r>
                <a:rPr kumimoji="1" lang="ja-JP" altLang="en-US" sz="800" dirty="0" smtClean="0">
                  <a:latin typeface="Meiryo UI" panose="020B0604030504040204" pitchFamily="50" charset="-128"/>
                  <a:ea typeface="Meiryo UI" panose="020B0604030504040204" pitchFamily="50" charset="-128"/>
                </a:rPr>
                <a:t>児童向けすごろく式交通ゲーム</a:t>
              </a:r>
              <a:endParaRPr kumimoji="1" lang="en-US" altLang="ja-JP" sz="800" dirty="0">
                <a:latin typeface="Meiryo UI" panose="020B0604030504040204" pitchFamily="50" charset="-128"/>
                <a:ea typeface="Meiryo UI" panose="020B0604030504040204" pitchFamily="50" charset="-128"/>
              </a:endParaRPr>
            </a:p>
          </p:txBody>
        </p:sp>
      </p:grpSp>
      <p:grpSp>
        <p:nvGrpSpPr>
          <p:cNvPr id="63" name="グループ化 62"/>
          <p:cNvGrpSpPr/>
          <p:nvPr/>
        </p:nvGrpSpPr>
        <p:grpSpPr>
          <a:xfrm>
            <a:off x="4803740" y="2059967"/>
            <a:ext cx="5111651" cy="2017505"/>
            <a:chOff x="4803740" y="2059967"/>
            <a:chExt cx="5111651" cy="2017505"/>
          </a:xfrm>
        </p:grpSpPr>
        <p:pic>
          <p:nvPicPr>
            <p:cNvPr id="64" name="図 63"/>
            <p:cNvPicPr>
              <a:picLocks noChangeAspect="1"/>
            </p:cNvPicPr>
            <p:nvPr/>
          </p:nvPicPr>
          <p:blipFill rotWithShape="1">
            <a:blip r:embed="rId11"/>
            <a:srcRect l="6852" r="10634" b="10435"/>
            <a:stretch/>
          </p:blipFill>
          <p:spPr>
            <a:xfrm>
              <a:off x="6707998" y="2687398"/>
              <a:ext cx="1521601" cy="1238722"/>
            </a:xfrm>
            <a:prstGeom prst="rect">
              <a:avLst/>
            </a:prstGeom>
          </p:spPr>
        </p:pic>
        <p:grpSp>
          <p:nvGrpSpPr>
            <p:cNvPr id="65" name="グループ化 64"/>
            <p:cNvGrpSpPr/>
            <p:nvPr/>
          </p:nvGrpSpPr>
          <p:grpSpPr>
            <a:xfrm>
              <a:off x="4803740" y="2059967"/>
              <a:ext cx="4948715" cy="2017505"/>
              <a:chOff x="94790" y="4580163"/>
              <a:chExt cx="4948715" cy="2017505"/>
            </a:xfrm>
          </p:grpSpPr>
          <p:sp>
            <p:nvSpPr>
              <p:cNvPr id="67" name="テキスト ボックス 66">
                <a:extLst>
                  <a:ext uri="{FF2B5EF4-FFF2-40B4-BE49-F238E27FC236}">
                    <a16:creationId xmlns:a16="http://schemas.microsoft.com/office/drawing/2014/main" id="{144B4D36-4444-45F7-B9B4-58EBD5F9F6D2}"/>
                  </a:ext>
                </a:extLst>
              </p:cNvPr>
              <p:cNvSpPr txBox="1"/>
              <p:nvPr/>
            </p:nvSpPr>
            <p:spPr>
              <a:xfrm>
                <a:off x="94790" y="4580163"/>
                <a:ext cx="4208336" cy="172189"/>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地域公共交通にかかる取組み</a:t>
                </a:r>
                <a:endParaRPr kumimoji="1" lang="ja-JP" altLang="en-US" sz="1100" b="1" dirty="0">
                  <a:latin typeface="ＭＳ Ｐゴシック" panose="020B0600070205080204" pitchFamily="50" charset="-128"/>
                  <a:ea typeface="ＭＳ Ｐゴシック" panose="020B0600070205080204" pitchFamily="50" charset="-128"/>
                </a:endParaRPr>
              </a:p>
            </p:txBody>
          </p:sp>
          <p:pic>
            <p:nvPicPr>
              <p:cNvPr id="68" name="図 67"/>
              <p:cNvPicPr>
                <a:picLocks noChangeAspect="1"/>
              </p:cNvPicPr>
              <p:nvPr/>
            </p:nvPicPr>
            <p:blipFill rotWithShape="1">
              <a:blip r:embed="rId12"/>
              <a:srcRect l="10872" r="22513"/>
              <a:stretch/>
            </p:blipFill>
            <p:spPr>
              <a:xfrm>
                <a:off x="266157" y="5243795"/>
                <a:ext cx="1642473" cy="1199043"/>
              </a:xfrm>
              <a:prstGeom prst="rect">
                <a:avLst/>
              </a:prstGeom>
            </p:spPr>
          </p:pic>
          <p:sp>
            <p:nvSpPr>
              <p:cNvPr id="69" name="テキスト ボックス 68">
                <a:extLst>
                  <a:ext uri="{FF2B5EF4-FFF2-40B4-BE49-F238E27FC236}">
                    <a16:creationId xmlns:a16="http://schemas.microsoft.com/office/drawing/2014/main" id="{2144D1B6-C629-4CDC-A899-857238F24F58}"/>
                  </a:ext>
                </a:extLst>
              </p:cNvPr>
              <p:cNvSpPr txBox="1"/>
              <p:nvPr/>
            </p:nvSpPr>
            <p:spPr>
              <a:xfrm>
                <a:off x="222386" y="6466542"/>
                <a:ext cx="1722495" cy="131126"/>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講義形式の研修</a:t>
                </a:r>
                <a:endParaRPr kumimoji="1" lang="en-US" altLang="ja-JP" sz="800" dirty="0">
                  <a:latin typeface="+mj-ea"/>
                  <a:ea typeface="+mj-ea"/>
                </a:endParaRPr>
              </a:p>
            </p:txBody>
          </p:sp>
          <p:sp>
            <p:nvSpPr>
              <p:cNvPr id="70" name="テキスト ボックス 69">
                <a:extLst>
                  <a:ext uri="{FF2B5EF4-FFF2-40B4-BE49-F238E27FC236}">
                    <a16:creationId xmlns:a16="http://schemas.microsoft.com/office/drawing/2014/main" id="{D8508D46-6170-4C4B-A52F-BA4A8D9DDDB9}"/>
                  </a:ext>
                </a:extLst>
              </p:cNvPr>
              <p:cNvSpPr txBox="1"/>
              <p:nvPr/>
            </p:nvSpPr>
            <p:spPr>
              <a:xfrm>
                <a:off x="184582" y="4760928"/>
                <a:ext cx="4575704" cy="406265"/>
              </a:xfrm>
              <a:prstGeom prst="rect">
                <a:avLst/>
              </a:prstGeom>
              <a:noFill/>
            </p:spPr>
            <p:txBody>
              <a:bodyPr wrap="square" lIns="0" tIns="0" rIns="0" bIns="0" rtlCol="0">
                <a:spAutoFit/>
              </a:bodyPr>
              <a:lstStyle/>
              <a:p>
                <a:pPr marL="171450" indent="-17145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近畿</a:t>
                </a:r>
                <a:r>
                  <a:rPr lang="ja-JP" altLang="en-US" sz="1100" dirty="0">
                    <a:latin typeface="Meiryo UI" panose="020B0604030504040204" pitchFamily="50" charset="-128"/>
                    <a:ea typeface="Meiryo UI" panose="020B0604030504040204" pitchFamily="50" charset="-128"/>
                  </a:rPr>
                  <a:t>運輸局と連携</a:t>
                </a:r>
                <a:r>
                  <a:rPr lang="ja-JP" altLang="en-US" sz="1100" dirty="0" smtClean="0">
                    <a:latin typeface="Meiryo UI" panose="020B0604030504040204" pitchFamily="50" charset="-128"/>
                    <a:ea typeface="Meiryo UI" panose="020B0604030504040204" pitchFamily="50" charset="-128"/>
                  </a:rPr>
                  <a:t>した研修会</a:t>
                </a:r>
                <a:r>
                  <a:rPr lang="ja-JP" altLang="en-US" sz="1100" dirty="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開催や市町村の地域公共交通会議への</a:t>
                </a:r>
                <a:r>
                  <a:rPr lang="en-US" altLang="ja-JP" sz="1100" dirty="0" smtClean="0">
                    <a:latin typeface="Meiryo UI" panose="020B0604030504040204" pitchFamily="50" charset="-128"/>
                    <a:ea typeface="Meiryo UI" panose="020B0604030504040204" pitchFamily="50" charset="-128"/>
                  </a:rPr>
                  <a:t/>
                </a:r>
                <a:br>
                  <a:rPr lang="en-US" altLang="ja-JP" sz="1100" dirty="0" smtClean="0">
                    <a:latin typeface="Meiryo UI" panose="020B0604030504040204" pitchFamily="50" charset="-128"/>
                    <a:ea typeface="Meiryo UI" panose="020B0604030504040204" pitchFamily="50" charset="-128"/>
                  </a:rPr>
                </a:br>
                <a:r>
                  <a:rPr lang="ja-JP" altLang="en-US" sz="1100" dirty="0" smtClean="0">
                    <a:latin typeface="Meiryo UI" panose="020B0604030504040204" pitchFamily="50" charset="-128"/>
                    <a:ea typeface="Meiryo UI" panose="020B0604030504040204" pitchFamily="50" charset="-128"/>
                  </a:rPr>
                  <a:t>参画等を通じ、市町村の取組を支援します。</a:t>
                </a:r>
                <a:endParaRPr lang="ja-JP" altLang="en-US" sz="1100" dirty="0">
                  <a:latin typeface="Meiryo UI" panose="020B0604030504040204" pitchFamily="50" charset="-128"/>
                  <a:ea typeface="Meiryo UI" panose="020B0604030504040204" pitchFamily="50" charset="-128"/>
                </a:endParaRPr>
              </a:p>
            </p:txBody>
          </p:sp>
          <p:sp>
            <p:nvSpPr>
              <p:cNvPr id="71" name="角丸四角形吹き出し 70"/>
              <p:cNvSpPr/>
              <p:nvPr/>
            </p:nvSpPr>
            <p:spPr>
              <a:xfrm>
                <a:off x="3311245" y="5010201"/>
                <a:ext cx="1732260" cy="1427939"/>
              </a:xfrm>
              <a:prstGeom prst="wedgeRoundRectCallout">
                <a:avLst>
                  <a:gd name="adj1" fmla="val -57881"/>
                  <a:gd name="adj2" fmla="val 32298"/>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72" name="図 71"/>
              <p:cNvPicPr>
                <a:picLocks noChangeAspect="1"/>
              </p:cNvPicPr>
              <p:nvPr/>
            </p:nvPicPr>
            <p:blipFill>
              <a:blip r:embed="rId13"/>
              <a:stretch>
                <a:fillRect/>
              </a:stretch>
            </p:blipFill>
            <p:spPr>
              <a:xfrm>
                <a:off x="3466934" y="5308706"/>
                <a:ext cx="1512000" cy="1069220"/>
              </a:xfrm>
              <a:prstGeom prst="rect">
                <a:avLst/>
              </a:prstGeom>
            </p:spPr>
          </p:pic>
        </p:grpSp>
        <p:sp>
          <p:nvSpPr>
            <p:cNvPr id="66" name="テキスト ボックス 65">
              <a:extLst>
                <a:ext uri="{FF2B5EF4-FFF2-40B4-BE49-F238E27FC236}">
                  <a16:creationId xmlns:a16="http://schemas.microsoft.com/office/drawing/2014/main" id="{2144D1B6-C629-4CDC-A899-857238F24F58}"/>
                </a:ext>
              </a:extLst>
            </p:cNvPr>
            <p:cNvSpPr txBox="1"/>
            <p:nvPr/>
          </p:nvSpPr>
          <p:spPr>
            <a:xfrm>
              <a:off x="7883595" y="2503373"/>
              <a:ext cx="2031796" cy="295466"/>
            </a:xfrm>
            <a:prstGeom prst="rect">
              <a:avLst/>
            </a:prstGeom>
            <a:noFill/>
          </p:spPr>
          <p:txBody>
            <a:bodyPr wrap="square" lIns="0" tIns="0" rIns="0" bIns="0" rtlCol="0">
              <a:spAutoFit/>
            </a:bodyPr>
            <a:lstStyle/>
            <a:p>
              <a:pPr algn="ctr">
                <a:lnSpc>
                  <a:spcPct val="120000"/>
                </a:lnSpc>
              </a:pPr>
              <a:r>
                <a:rPr kumimoji="1" lang="ja-JP" altLang="en-US" sz="800" dirty="0" smtClean="0">
                  <a:latin typeface="Meiryo UI" panose="020B0604030504040204" pitchFamily="50" charset="-128"/>
                  <a:ea typeface="Meiryo UI" panose="020B0604030504040204" pitchFamily="50" charset="-128"/>
                </a:rPr>
                <a:t>地域公共交通確保・維持のための</a:t>
              </a:r>
              <a:endParaRPr kumimoji="1" lang="en-US" altLang="ja-JP" sz="800" dirty="0" smtClean="0">
                <a:latin typeface="Meiryo UI" panose="020B0604030504040204" pitchFamily="50" charset="-128"/>
                <a:ea typeface="Meiryo UI" panose="020B0604030504040204" pitchFamily="50" charset="-128"/>
              </a:endParaRPr>
            </a:p>
            <a:p>
              <a:pPr algn="ctr">
                <a:lnSpc>
                  <a:spcPct val="120000"/>
                </a:lnSpc>
              </a:pPr>
              <a:r>
                <a:rPr kumimoji="1" lang="ja-JP" altLang="en-US" sz="800" dirty="0" smtClean="0">
                  <a:latin typeface="Meiryo UI" panose="020B0604030504040204" pitchFamily="50" charset="-128"/>
                  <a:ea typeface="Meiryo UI" panose="020B0604030504040204" pitchFamily="50" charset="-128"/>
                </a:rPr>
                <a:t>課題抽出作業</a:t>
              </a:r>
              <a:endParaRPr kumimoji="1" lang="en-US" altLang="ja-JP" sz="800" dirty="0">
                <a:latin typeface="Meiryo UI" panose="020B0604030504040204" pitchFamily="50" charset="-128"/>
                <a:ea typeface="Meiryo UI" panose="020B0604030504040204" pitchFamily="50" charset="-128"/>
              </a:endParaRPr>
            </a:p>
          </p:txBody>
        </p:sp>
      </p:grpSp>
      <p:sp>
        <p:nvSpPr>
          <p:cNvPr id="73" name="テキスト ボックス 72">
            <a:extLst>
              <a:ext uri="{FF2B5EF4-FFF2-40B4-BE49-F238E27FC236}">
                <a16:creationId xmlns:a16="http://schemas.microsoft.com/office/drawing/2014/main" id="{2144D1B6-C629-4CDC-A899-857238F24F58}"/>
              </a:ext>
            </a:extLst>
          </p:cNvPr>
          <p:cNvSpPr txBox="1"/>
          <p:nvPr/>
        </p:nvSpPr>
        <p:spPr>
          <a:xfrm>
            <a:off x="6552249" y="3944526"/>
            <a:ext cx="1722495" cy="128112"/>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ワークショップ形式の</a:t>
            </a:r>
            <a:r>
              <a:rPr kumimoji="1" lang="ja-JP" altLang="en-US" sz="800" dirty="0">
                <a:latin typeface="+mj-ea"/>
                <a:ea typeface="+mj-ea"/>
              </a:rPr>
              <a:t>研修</a:t>
            </a:r>
            <a:endParaRPr kumimoji="1" lang="en-US" altLang="ja-JP" sz="800" dirty="0">
              <a:latin typeface="+mj-ea"/>
              <a:ea typeface="+mj-ea"/>
            </a:endParaRPr>
          </a:p>
        </p:txBody>
      </p:sp>
    </p:spTree>
    <p:extLst>
      <p:ext uri="{BB962C8B-B14F-4D97-AF65-F5344CB8AC3E}">
        <p14:creationId xmlns:p14="http://schemas.microsoft.com/office/powerpoint/2010/main" val="1636331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0000"/>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72123" y="834280"/>
            <a:ext cx="97380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（３）住みよ</a:t>
            </a:r>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い都市</a:t>
            </a:r>
            <a:r>
              <a:rPr lang="ja-JP" altLang="en-US" sz="1300" dirty="0" smtClean="0">
                <a:latin typeface="HG丸ｺﾞｼｯｸM-PRO" panose="020F0600000000000000" pitchFamily="50" charset="-128"/>
                <a:ea typeface="HG丸ｺﾞｼｯｸM-PRO" panose="020F0600000000000000" pitchFamily="50" charset="-128"/>
              </a:rPr>
              <a:t>環境づくり</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66675" y="834280"/>
            <a:ext cx="9737646" cy="57983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21" name="正方形/長方形 20"/>
          <p:cNvSpPr/>
          <p:nvPr/>
        </p:nvSpPr>
        <p:spPr>
          <a:xfrm>
            <a:off x="21497" y="442898"/>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7668956" y="6596858"/>
            <a:ext cx="2311400" cy="365125"/>
          </a:xfrm>
        </p:spPr>
        <p:txBody>
          <a:bodyPr/>
          <a:lstStyle/>
          <a:p>
            <a:fld id="{BB9231F5-CC56-497A-A386-7B8232C12A76}" type="slidenum">
              <a:rPr kumimoji="1" lang="ja-JP" altLang="en-US" smtClean="0"/>
              <a:t>67</a:t>
            </a:fld>
            <a:endParaRPr kumimoji="1" lang="ja-JP" altLang="en-US" dirty="0"/>
          </a:p>
        </p:txBody>
      </p:sp>
      <p:grpSp>
        <p:nvGrpSpPr>
          <p:cNvPr id="2" name="グループ化 1"/>
          <p:cNvGrpSpPr/>
          <p:nvPr/>
        </p:nvGrpSpPr>
        <p:grpSpPr>
          <a:xfrm>
            <a:off x="238224" y="1170631"/>
            <a:ext cx="9394547" cy="5022759"/>
            <a:chOff x="166965" y="1029539"/>
            <a:chExt cx="9394547" cy="5022759"/>
          </a:xfrm>
        </p:grpSpPr>
        <p:sp>
          <p:nvSpPr>
            <p:cNvPr id="19" name="テキスト ボックス 18"/>
            <p:cNvSpPr txBox="1"/>
            <p:nvPr/>
          </p:nvSpPr>
          <p:spPr>
            <a:xfrm>
              <a:off x="166965" y="1029539"/>
              <a:ext cx="9394547" cy="720197"/>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cs typeface="Times New Roman" panose="02020603050405020304" pitchFamily="18" charset="0"/>
                </a:rPr>
                <a:t>◇ 都市環境の保全、多様な自然とのふれあいの</a:t>
              </a:r>
              <a:r>
                <a:rPr lang="ja-JP" altLang="en-US" sz="1200" b="1" dirty="0">
                  <a:latin typeface="+mj-ea"/>
                  <a:cs typeface="Times New Roman" panose="02020603050405020304" pitchFamily="18" charset="0"/>
                </a:rPr>
                <a:t>推進</a:t>
              </a:r>
              <a:endParaRPr lang="en-US" altLang="ja-JP" sz="1200" b="1" dirty="0">
                <a:latin typeface="+mj-ea"/>
                <a:cs typeface="Times New Roman" panose="02020603050405020304" pitchFamily="18" charset="0"/>
              </a:endParaRPr>
            </a:p>
            <a:p>
              <a:pPr marL="360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都市の貴重な自然環境を保全・活用するため、</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公園の自然と気軽にふれあい、親しむことができる</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取組を</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進めます</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。また</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、生物多様性の確保など都市の環境を保全する公園づくりを進めます</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70" name="図 69" descr="\\G0000sv0ns502\d11544$\doc\公園課\地域まちづくり支援G\45_府営公園マスタープラン\03_常務委員会\☆☆常務委員会後について(マスタープランの作成)\マスタープラン策定\丘陵事例\ﾍﾞﾝﾁ.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234942" y="4213045"/>
              <a:ext cx="2164140" cy="1704713"/>
            </a:xfrm>
            <a:prstGeom prst="rect">
              <a:avLst/>
            </a:prstGeom>
            <a:noFill/>
            <a:ln>
              <a:solidFill>
                <a:schemeClr val="tx1"/>
              </a:solidFill>
            </a:ln>
            <a:extLst>
              <a:ext uri="{53640926-AAD7-44D8-BBD7-CCE9431645EC}">
                <a14:shadowObscured xmlns:a14="http://schemas.microsoft.com/office/drawing/2010/main"/>
              </a:ext>
            </a:extLst>
          </p:spPr>
        </p:pic>
        <p:sp>
          <p:nvSpPr>
            <p:cNvPr id="71" name="テキスト ボックス 70"/>
            <p:cNvSpPr txBox="1">
              <a:spLocks noChangeArrowheads="1"/>
            </p:cNvSpPr>
            <p:nvPr/>
          </p:nvSpPr>
          <p:spPr bwMode="auto">
            <a:xfrm>
              <a:off x="7597697" y="5909858"/>
              <a:ext cx="1454885" cy="141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none" lIns="74295" tIns="8890" rIns="74295" bIns="8890" anchor="t" anchorCtr="0" upright="1">
              <a:spAutoFit/>
            </a:bodyPr>
            <a:lstStyle/>
            <a:p>
              <a:pPr algn="ctr">
                <a:spcAft>
                  <a:spcPts val="0"/>
                </a:spcAft>
              </a:pPr>
              <a:r>
                <a:rPr lang="ja-JP" altLang="en-US" sz="800" kern="100" dirty="0" smtClean="0">
                  <a:latin typeface="+mj-ea"/>
                  <a:ea typeface="+mj-ea"/>
                  <a:cs typeface="メイリオ" panose="020B0604030504040204" pitchFamily="50" charset="-128"/>
                </a:rPr>
                <a:t>丸太ベンチ（</a:t>
              </a:r>
              <a:r>
                <a:rPr lang="ja-JP" altLang="en-US" sz="800" kern="100" dirty="0">
                  <a:latin typeface="+mj-ea"/>
                  <a:ea typeface="+mj-ea"/>
                  <a:cs typeface="メイリオ" panose="020B0604030504040204" pitchFamily="50" charset="-128"/>
                </a:rPr>
                <a:t>泉佐野丘陵緑地）</a:t>
              </a:r>
              <a:endParaRPr lang="ja-JP" sz="800" kern="100" dirty="0">
                <a:effectLst/>
                <a:latin typeface="+mj-ea"/>
                <a:ea typeface="+mj-ea"/>
                <a:cs typeface="Times New Roman" panose="02020603050405020304" pitchFamily="18" charset="0"/>
              </a:endParaRPr>
            </a:p>
          </p:txBody>
        </p:sp>
        <p:pic>
          <p:nvPicPr>
            <p:cNvPr id="72" name="図 71"/>
            <p:cNvPicPr>
              <a:picLocks noChangeAspect="1"/>
            </p:cNvPicPr>
            <p:nvPr/>
          </p:nvPicPr>
          <p:blipFill rotWithShape="1">
            <a:blip r:embed="rId4" cstate="print">
              <a:extLst>
                <a:ext uri="{28A0092B-C50C-407E-A947-70E740481C1C}">
                  <a14:useLocalDpi xmlns:a14="http://schemas.microsoft.com/office/drawing/2010/main" val="0"/>
                </a:ext>
              </a:extLst>
            </a:blip>
            <a:srcRect l="-1"/>
            <a:stretch/>
          </p:blipFill>
          <p:spPr bwMode="auto">
            <a:xfrm>
              <a:off x="4645148" y="4179646"/>
              <a:ext cx="2265027" cy="1698770"/>
            </a:xfrm>
            <a:prstGeom prst="rect">
              <a:avLst/>
            </a:prstGeom>
            <a:noFill/>
            <a:ln>
              <a:solidFill>
                <a:schemeClr val="tx1"/>
              </a:solidFill>
            </a:ln>
          </p:spPr>
        </p:pic>
        <p:sp>
          <p:nvSpPr>
            <p:cNvPr id="73" name="テキスト ボックス 72"/>
            <p:cNvSpPr txBox="1">
              <a:spLocks noChangeArrowheads="1"/>
            </p:cNvSpPr>
            <p:nvPr/>
          </p:nvSpPr>
          <p:spPr bwMode="auto">
            <a:xfrm>
              <a:off x="4975850" y="5911234"/>
              <a:ext cx="1644040" cy="141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none" lIns="74295" tIns="8890" rIns="74295" bIns="8890" anchor="t" anchorCtr="0" upright="1">
              <a:spAutoFit/>
            </a:bodyPr>
            <a:lstStyle/>
            <a:p>
              <a:pPr>
                <a:spcAft>
                  <a:spcPts val="0"/>
                </a:spcAft>
              </a:pPr>
              <a:r>
                <a:rPr lang="ja-JP" altLang="en-US" sz="800" kern="100" dirty="0" smtClean="0">
                  <a:latin typeface="+mj-ea"/>
                  <a:ea typeface="+mj-ea"/>
                  <a:cs typeface="メイリオ" panose="020B0604030504040204" pitchFamily="50" charset="-128"/>
                </a:rPr>
                <a:t>カヤネズミの保全（</a:t>
              </a:r>
              <a:r>
                <a:rPr lang="ja-JP" altLang="en-US" sz="800" kern="100" dirty="0">
                  <a:latin typeface="+mj-ea"/>
                  <a:ea typeface="+mj-ea"/>
                  <a:cs typeface="メイリオ" panose="020B0604030504040204" pitchFamily="50" charset="-128"/>
                </a:rPr>
                <a:t>石川河川公園</a:t>
              </a:r>
              <a:r>
                <a:rPr lang="ja-JP" altLang="en-US" sz="800" kern="100" dirty="0" smtClean="0">
                  <a:latin typeface="+mj-ea"/>
                  <a:ea typeface="+mj-ea"/>
                  <a:cs typeface="メイリオ" panose="020B0604030504040204" pitchFamily="50" charset="-128"/>
                </a:rPr>
                <a:t>）</a:t>
              </a:r>
              <a:endParaRPr lang="ja-JP" sz="800" kern="100" dirty="0">
                <a:effectLst/>
                <a:latin typeface="+mj-ea"/>
                <a:ea typeface="+mj-ea"/>
                <a:cs typeface="Times New Roman" panose="02020603050405020304" pitchFamily="18" charset="0"/>
              </a:endParaRPr>
            </a:p>
          </p:txBody>
        </p:sp>
        <p:sp>
          <p:nvSpPr>
            <p:cNvPr id="74" name="テキスト ボックス 73"/>
            <p:cNvSpPr txBox="1">
              <a:spLocks noChangeArrowheads="1"/>
            </p:cNvSpPr>
            <p:nvPr/>
          </p:nvSpPr>
          <p:spPr bwMode="auto">
            <a:xfrm>
              <a:off x="7876728" y="3702847"/>
              <a:ext cx="1073371" cy="141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none" lIns="74295" tIns="8890" rIns="74295" bIns="8890" anchor="t" anchorCtr="0" upright="1">
              <a:spAutoFit/>
            </a:bodyPr>
            <a:lstStyle>
              <a:defPPr>
                <a:defRPr lang="ja-JP"/>
              </a:defPPr>
              <a:lvl1pPr algn="ctr">
                <a:spcAft>
                  <a:spcPts val="0"/>
                </a:spcAft>
                <a:defRPr sz="800" kern="100">
                  <a:solidFill>
                    <a:srgbClr val="FF0000"/>
                  </a:solidFill>
                  <a:latin typeface="Century" panose="02040604050505020304" pitchFamily="18" charset="0"/>
                  <a:ea typeface="HGSｺﾞｼｯｸM" panose="020B0600000000000000" pitchFamily="50" charset="-128"/>
                  <a:cs typeface="メイリオ" panose="020B0604030504040204" pitchFamily="50" charset="-128"/>
                </a:defRPr>
              </a:lvl1pPr>
            </a:lstStyle>
            <a:p>
              <a:r>
                <a:rPr lang="ja-JP" altLang="en-US" dirty="0">
                  <a:solidFill>
                    <a:schemeClr val="tx1"/>
                  </a:solidFill>
                  <a:latin typeface="+mj-ea"/>
                  <a:ea typeface="+mj-ea"/>
                </a:rPr>
                <a:t>環境</a:t>
              </a:r>
              <a:r>
                <a:rPr lang="ja-JP" altLang="en-US" dirty="0" smtClean="0">
                  <a:solidFill>
                    <a:schemeClr val="tx1"/>
                  </a:solidFill>
                  <a:latin typeface="+mj-ea"/>
                  <a:ea typeface="+mj-ea"/>
                </a:rPr>
                <a:t>教育（</a:t>
              </a:r>
              <a:r>
                <a:rPr lang="ja-JP" altLang="en-US" dirty="0">
                  <a:solidFill>
                    <a:schemeClr val="tx1"/>
                  </a:solidFill>
                  <a:latin typeface="+mj-ea"/>
                  <a:ea typeface="+mj-ea"/>
                </a:rPr>
                <a:t>浜寺公園）</a:t>
              </a:r>
              <a:endParaRPr lang="ja-JP" dirty="0">
                <a:solidFill>
                  <a:schemeClr val="tx1"/>
                </a:solidFill>
                <a:latin typeface="+mj-ea"/>
                <a:ea typeface="+mj-ea"/>
              </a:endParaRPr>
            </a:p>
          </p:txBody>
        </p:sp>
        <p:sp>
          <p:nvSpPr>
            <p:cNvPr id="75" name="テキスト ボックス 74"/>
            <p:cNvSpPr txBox="1">
              <a:spLocks noChangeArrowheads="1"/>
            </p:cNvSpPr>
            <p:nvPr/>
          </p:nvSpPr>
          <p:spPr bwMode="auto">
            <a:xfrm>
              <a:off x="5169536" y="3702848"/>
              <a:ext cx="1175963" cy="141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none" lIns="74295" tIns="8890" rIns="74295" bIns="8890" anchor="t" anchorCtr="0" upright="1">
              <a:spAutoFit/>
            </a:bodyPr>
            <a:lstStyle/>
            <a:p>
              <a:pPr algn="ctr">
                <a:spcAft>
                  <a:spcPts val="0"/>
                </a:spcAft>
              </a:pPr>
              <a:r>
                <a:rPr lang="zh-CN" altLang="en-US" sz="800" kern="1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昆虫観察会</a:t>
              </a:r>
              <a:r>
                <a:rPr lang="ja-JP" altLang="en-US" sz="800" kern="1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（錦織公園）</a:t>
              </a:r>
              <a:endParaRPr lang="ja-JP" sz="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pic>
          <p:nvPicPr>
            <p:cNvPr id="76" name="図 7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7231977" y="2040462"/>
              <a:ext cx="2167105" cy="1625329"/>
            </a:xfrm>
            <a:prstGeom prst="rect">
              <a:avLst/>
            </a:prstGeom>
            <a:noFill/>
            <a:ln>
              <a:solidFill>
                <a:schemeClr val="tx1"/>
              </a:solidFill>
            </a:ln>
          </p:spPr>
        </p:pic>
        <p:pic>
          <p:nvPicPr>
            <p:cNvPr id="77" name="図 7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a:stretch/>
          </p:blipFill>
          <p:spPr>
            <a:xfrm>
              <a:off x="4665667" y="2040462"/>
              <a:ext cx="2184454" cy="1638341"/>
            </a:xfrm>
            <a:prstGeom prst="rect">
              <a:avLst/>
            </a:prstGeom>
            <a:ln>
              <a:solidFill>
                <a:schemeClr val="tx1"/>
              </a:solidFill>
            </a:ln>
          </p:spPr>
        </p:pic>
        <p:sp>
          <p:nvSpPr>
            <p:cNvPr id="78" name="テキスト ボックス 77"/>
            <p:cNvSpPr txBox="1"/>
            <p:nvPr/>
          </p:nvSpPr>
          <p:spPr>
            <a:xfrm>
              <a:off x="262359" y="1923946"/>
              <a:ext cx="4287593" cy="4121128"/>
            </a:xfrm>
            <a:prstGeom prst="rect">
              <a:avLst/>
            </a:prstGeom>
            <a:noFill/>
            <a:ln w="6350">
              <a:noFill/>
              <a:prstDash val="sysDash"/>
            </a:ln>
          </p:spPr>
          <p:txBody>
            <a:bodyPr wrap="square" lIns="0" tIns="0" rIns="0" bIns="0" rtlCol="0">
              <a:spAutoFit/>
            </a:bodyPr>
            <a:lstStyle/>
            <a:p>
              <a:pPr>
                <a:lnSpc>
                  <a:spcPct val="150000"/>
                </a:lnSpc>
              </a:pPr>
              <a:r>
                <a:rPr lang="ja-JP" altLang="en-US" sz="1100" b="1"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b="1"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b="1" dirty="0" smtClean="0">
                  <a:latin typeface="+mj-ea"/>
                  <a:ea typeface="+mj-ea"/>
                  <a:cs typeface="Times New Roman" panose="02020603050405020304" pitchFamily="18" charset="0"/>
                </a:rPr>
                <a:t>■ 豊かな自然環境の保全と活用の推進</a:t>
              </a:r>
              <a:endParaRPr lang="en-US" altLang="ja-JP" sz="1100" b="1" dirty="0" smtClean="0">
                <a:latin typeface="+mj-ea"/>
                <a:ea typeface="+mj-ea"/>
                <a:cs typeface="Times New Roman" panose="02020603050405020304" pitchFamily="18" charset="0"/>
              </a:endParaRPr>
            </a:p>
            <a:p>
              <a:pPr marL="360000" indent="-180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各公園に残る自然環境を保全できるよう適切に維持管理するとともに</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、府民が園内の自然を</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楽しみ、自然環境の重要性に理解を深めていた　だけるよう、自然</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観察会や環境教育・農体験</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プログラム、様々なイベントなどを実施します。</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a:p>
              <a:pPr marL="350838" indent="-79375">
                <a:buFont typeface="Arial" panose="020B0604020202020204" pitchFamily="34" charset="0"/>
                <a:buChar char="•"/>
              </a:pPr>
              <a:endParaRPr lang="ja-JP" altLang="en-US" sz="1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nSpc>
                  <a:spcPct val="150000"/>
                </a:lnSpc>
              </a:pPr>
              <a:r>
                <a:rPr lang="ja-JP" altLang="en-US" sz="1100" dirty="0" smtClean="0">
                  <a:latin typeface="+mj-ea"/>
                  <a:ea typeface="+mj-ea"/>
                  <a:cs typeface="Times New Roman" panose="02020603050405020304" pitchFamily="18" charset="0"/>
                </a:rPr>
                <a:t>　</a:t>
              </a:r>
              <a:r>
                <a:rPr lang="ja-JP" altLang="en-US" sz="1100" b="1" dirty="0" smtClean="0">
                  <a:latin typeface="+mj-ea"/>
                  <a:ea typeface="+mj-ea"/>
                  <a:cs typeface="Times New Roman" panose="02020603050405020304" pitchFamily="18" charset="0"/>
                </a:rPr>
                <a:t>■ 生物多様性の確保</a:t>
              </a:r>
              <a:endParaRPr lang="en-US" altLang="ja-JP" sz="1100" b="1" dirty="0" smtClean="0">
                <a:latin typeface="+mj-ea"/>
                <a:ea typeface="+mj-ea"/>
                <a:cs typeface="Times New Roman" panose="02020603050405020304" pitchFamily="18" charset="0"/>
              </a:endParaRPr>
            </a:p>
            <a:p>
              <a:pPr marL="360000" indent="-180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石川河川公園の保全ゾーンや山田池公園の春日山等の貴重な自然が残る区域では、野鳥</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や小動物、水生生物など生きものの生息・生育環境及び希少種の保護・保全により、生物多様性の確保に</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努めます。</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marL="271463">
                <a:lnSpc>
                  <a:spcPct val="120000"/>
                </a:lnSpc>
              </a:pP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a:lnSpc>
                  <a:spcPct val="120000"/>
                </a:lnSpc>
              </a:pPr>
              <a:r>
                <a:rPr lang="ja-JP" altLang="en-US" sz="1100" dirty="0" smtClean="0">
                  <a:latin typeface="+mj-ea"/>
                  <a:ea typeface="+mj-ea"/>
                  <a:cs typeface="Times New Roman" panose="02020603050405020304" pitchFamily="18" charset="0"/>
                </a:rPr>
                <a:t>　</a:t>
              </a:r>
              <a:r>
                <a:rPr lang="ja-JP" altLang="en-US" sz="1100" b="1" dirty="0" smtClean="0">
                  <a:latin typeface="+mj-ea"/>
                  <a:ea typeface="+mj-ea"/>
                  <a:cs typeface="Times New Roman" panose="02020603050405020304" pitchFamily="18" charset="0"/>
                </a:rPr>
                <a:t>■ 省エネルギー</a:t>
              </a:r>
              <a:r>
                <a:rPr lang="ja-JP" altLang="en-US" sz="1100" b="1" dirty="0">
                  <a:latin typeface="+mj-ea"/>
                  <a:ea typeface="+mj-ea"/>
                  <a:cs typeface="Times New Roman" panose="02020603050405020304" pitchFamily="18" charset="0"/>
                </a:rPr>
                <a:t>・資源循環型の</a:t>
              </a:r>
              <a:r>
                <a:rPr lang="ja-JP" altLang="en-US" sz="1100" b="1" dirty="0" smtClean="0">
                  <a:latin typeface="+mj-ea"/>
                  <a:ea typeface="+mj-ea"/>
                  <a:cs typeface="Times New Roman" panose="02020603050405020304" pitchFamily="18" charset="0"/>
                </a:rPr>
                <a:t>公園づくり</a:t>
              </a:r>
              <a:endParaRPr lang="en-US" altLang="ja-JP" sz="1100" b="1" dirty="0">
                <a:latin typeface="+mj-ea"/>
                <a:ea typeface="+mj-ea"/>
                <a:cs typeface="Times New Roman" panose="02020603050405020304" pitchFamily="18" charset="0"/>
              </a:endParaRPr>
            </a:p>
            <a:p>
              <a:pPr marL="360000" indent="-180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光熱水費の節減により省エネルギー化改修を実施する「</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ESCO</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事業</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を導入し、改修可能な</a:t>
              </a:r>
              <a:r>
                <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rPr>
                <a:t>16</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府営公園で照明灯の</a:t>
              </a:r>
              <a:r>
                <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rPr>
                <a:t>LED</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化などを実施　　　します。</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省エネルギー化率</a:t>
              </a:r>
              <a:r>
                <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rPr>
                <a:t>23.7</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見込み）</a:t>
              </a:r>
              <a:r>
                <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marL="360000" indent="-180000">
                <a:lnSpc>
                  <a:spcPct val="120000"/>
                </a:lnSpc>
                <a:spcBef>
                  <a:spcPts val="600"/>
                </a:spcBef>
                <a:buFont typeface="Wingdings" panose="05000000000000000000" pitchFamily="2" charset="2"/>
                <a:buChar char="l"/>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公園で発生した間伐材や剪定枝を使ったベンチ等の制作や、</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チップ化　して</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樹林地内の園路に用いる等、公園資源を有効に</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活用します。</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a:p>
              <a:pPr marL="271463">
                <a:spcBef>
                  <a:spcPts val="600"/>
                </a:spcBef>
              </a:pPr>
              <a:r>
                <a:rPr lang="en-US" altLang="ja-JP" sz="800" dirty="0" smtClean="0">
                  <a:latin typeface="Meiryo UI" panose="020B0604030504040204" pitchFamily="50" charset="-128"/>
                  <a:ea typeface="Meiryo UI" panose="020B0604030504040204" pitchFamily="50" charset="-128"/>
                  <a:cs typeface="Times New Roman" panose="02020603050405020304" pitchFamily="18" charset="0"/>
                </a:rPr>
                <a:t>※ESCO</a:t>
              </a:r>
              <a:r>
                <a:rPr lang="ja-JP" altLang="en-US" sz="800" dirty="0" smtClean="0">
                  <a:latin typeface="Meiryo UI" panose="020B0604030504040204" pitchFamily="50" charset="-128"/>
                  <a:ea typeface="Meiryo UI" panose="020B0604030504040204" pitchFamily="50" charset="-128"/>
                  <a:cs typeface="Times New Roman" panose="02020603050405020304" pitchFamily="18" charset="0"/>
                </a:rPr>
                <a:t>事業：</a:t>
              </a:r>
              <a:r>
                <a:rPr lang="en-US" altLang="ja-JP" sz="800" dirty="0" smtClean="0">
                  <a:latin typeface="Meiryo UI" panose="020B0604030504040204" pitchFamily="50" charset="-128"/>
                  <a:ea typeface="Meiryo UI" panose="020B0604030504040204" pitchFamily="50" charset="-128"/>
                  <a:cs typeface="Times New Roman" panose="02020603050405020304" pitchFamily="18" charset="0"/>
                </a:rPr>
                <a:t>Energy Service Company </a:t>
              </a:r>
              <a:r>
                <a:rPr lang="ja-JP" altLang="en-US" sz="800" dirty="0" smtClean="0">
                  <a:latin typeface="Meiryo UI" panose="020B0604030504040204" pitchFamily="50" charset="-128"/>
                  <a:ea typeface="Meiryo UI" panose="020B0604030504040204" pitchFamily="50" charset="-128"/>
                  <a:cs typeface="Times New Roman" panose="02020603050405020304" pitchFamily="18" charset="0"/>
                </a:rPr>
                <a:t>の略。既存庁舎等を民間の資金とノウハウを　　　　　　　</a:t>
              </a:r>
              <a:endParaRPr lang="en-US" altLang="ja-JP" sz="800" dirty="0" smtClean="0">
                <a:latin typeface="Meiryo UI" panose="020B0604030504040204" pitchFamily="50" charset="-128"/>
                <a:ea typeface="Meiryo UI" panose="020B0604030504040204" pitchFamily="50" charset="-128"/>
                <a:cs typeface="Times New Roman" panose="02020603050405020304" pitchFamily="18" charset="0"/>
              </a:endParaRPr>
            </a:p>
            <a:p>
              <a:pPr marL="271463"/>
              <a:r>
                <a:rPr lang="ja-JP" altLang="en-US" sz="8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dirty="0" smtClean="0">
                  <a:latin typeface="Meiryo UI" panose="020B0604030504040204" pitchFamily="50" charset="-128"/>
                  <a:ea typeface="Meiryo UI" panose="020B0604030504040204" pitchFamily="50" charset="-128"/>
                  <a:cs typeface="Times New Roman" panose="02020603050405020304" pitchFamily="18" charset="0"/>
                </a:rPr>
                <a:t>　　　　　　　　　活かして改修し、省エネルギー化による光熱水費の削減分で改修に係る費用を</a:t>
              </a:r>
              <a:endParaRPr lang="en-US" altLang="ja-JP" sz="800" dirty="0" smtClean="0">
                <a:latin typeface="Meiryo UI" panose="020B0604030504040204" pitchFamily="50" charset="-128"/>
                <a:ea typeface="Meiryo UI" panose="020B0604030504040204" pitchFamily="50" charset="-128"/>
                <a:cs typeface="Times New Roman" panose="02020603050405020304" pitchFamily="18" charset="0"/>
              </a:endParaRPr>
            </a:p>
            <a:p>
              <a:pPr marL="271463"/>
              <a:r>
                <a:rPr lang="ja-JP" altLang="en-US" sz="8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dirty="0" smtClean="0">
                  <a:latin typeface="Meiryo UI" panose="020B0604030504040204" pitchFamily="50" charset="-128"/>
                  <a:ea typeface="Meiryo UI" panose="020B0604030504040204" pitchFamily="50" charset="-128"/>
                  <a:cs typeface="Times New Roman" panose="02020603050405020304" pitchFamily="18" charset="0"/>
                </a:rPr>
                <a:t>　　　　　　　　　賄う事業</a:t>
              </a:r>
              <a:endParaRPr lang="en-US" altLang="ja-JP" sz="800" dirty="0">
                <a:latin typeface="Meiryo UI" panose="020B0604030504040204" pitchFamily="50" charset="-128"/>
                <a:ea typeface="Meiryo UI" panose="020B0604030504040204" pitchFamily="50" charset="-128"/>
                <a:cs typeface="Times New Roman" panose="02020603050405020304" pitchFamily="18" charset="0"/>
              </a:endParaRPr>
            </a:p>
          </p:txBody>
        </p:sp>
      </p:grpSp>
    </p:spTree>
    <p:extLst>
      <p:ext uri="{BB962C8B-B14F-4D97-AF65-F5344CB8AC3E}">
        <p14:creationId xmlns:p14="http://schemas.microsoft.com/office/powerpoint/2010/main" val="1623760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85811"/>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99060" tIns="49530" rIns="99060" bIns="4953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94854"/>
            <a:ext cx="9684000" cy="587450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dirty="0"/>
          </a:p>
        </p:txBody>
      </p:sp>
      <p:sp>
        <p:nvSpPr>
          <p:cNvPr id="108" name="テキスト ボックス 107">
            <a:extLst>
              <a:ext uri="{FF2B5EF4-FFF2-40B4-BE49-F238E27FC236}">
                <a16:creationId xmlns:a16="http://schemas.microsoft.com/office/drawing/2014/main" id="{266126D1-FF57-4EA4-A849-8A2FF715C2FC}"/>
              </a:ext>
            </a:extLst>
          </p:cNvPr>
          <p:cNvSpPr txBox="1"/>
          <p:nvPr/>
        </p:nvSpPr>
        <p:spPr>
          <a:xfrm>
            <a:off x="276108" y="1494901"/>
            <a:ext cx="9313122" cy="660181"/>
          </a:xfrm>
          <a:prstGeom prst="rect">
            <a:avLst/>
          </a:prstGeom>
          <a:noFill/>
        </p:spPr>
        <p:txBody>
          <a:bodyPr wrap="square" lIns="0" tIns="0" rIns="0" bIns="0" rtlCol="0">
            <a:spAutoFit/>
          </a:bodyPr>
          <a:lstStyle/>
          <a:p>
            <a:pPr>
              <a:lnSpc>
                <a:spcPct val="150000"/>
              </a:lnSpc>
            </a:pPr>
            <a:r>
              <a:rPr lang="ja-JP" altLang="en-US" sz="1100" b="1" dirty="0" smtClean="0">
                <a:latin typeface="+mn-ea"/>
              </a:rPr>
              <a:t>■ 道路</a:t>
            </a:r>
            <a:r>
              <a:rPr lang="ja-JP" altLang="en-US" sz="1100" b="1" dirty="0">
                <a:latin typeface="+mn-ea"/>
              </a:rPr>
              <a:t>空間の利活用</a:t>
            </a:r>
          </a:p>
          <a:p>
            <a:pPr marL="288000" indent="-144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すべて</a:t>
            </a:r>
            <a:r>
              <a:rPr lang="ja-JP" altLang="en-US" sz="1100" dirty="0">
                <a:latin typeface="Meiryo UI" panose="020B0604030504040204" pitchFamily="50" charset="-128"/>
                <a:ea typeface="Meiryo UI" panose="020B0604030504040204" pitchFamily="50" charset="-128"/>
              </a:rPr>
              <a:t>の利用者が快適に道路空間を活用できるように空間配分の見直しや</a:t>
            </a:r>
            <a:r>
              <a:rPr lang="ja-JP" altLang="en-US" sz="1100" dirty="0" smtClean="0">
                <a:latin typeface="Meiryo UI" panose="020B0604030504040204" pitchFamily="50" charset="-128"/>
                <a:ea typeface="Meiryo UI" panose="020B0604030504040204" pitchFamily="50" charset="-128"/>
              </a:rPr>
              <a:t>、周辺</a:t>
            </a:r>
            <a:r>
              <a:rPr lang="ja-JP" altLang="en-US" sz="1100" dirty="0">
                <a:latin typeface="Meiryo UI" panose="020B0604030504040204" pitchFamily="50" charset="-128"/>
                <a:ea typeface="Meiryo UI" panose="020B0604030504040204" pitchFamily="50" charset="-128"/>
              </a:rPr>
              <a:t>施設との連携等の</a:t>
            </a:r>
            <a:r>
              <a:rPr lang="ja-JP" altLang="en-US" sz="1100" dirty="0" smtClean="0">
                <a:latin typeface="Meiryo UI" panose="020B0604030504040204" pitchFamily="50" charset="-128"/>
                <a:ea typeface="Meiryo UI" panose="020B0604030504040204" pitchFamily="50" charset="-128"/>
              </a:rPr>
              <a:t>取組を進めるとともに、市町村による「</a:t>
            </a:r>
            <a:r>
              <a:rPr lang="ja-JP" altLang="en-US" sz="1100" dirty="0" smtClean="0">
                <a:latin typeface="Meiryo UI" panose="020B0604030504040204" pitchFamily="50" charset="-128"/>
                <a:ea typeface="Meiryo UI" panose="020B0604030504040204" pitchFamily="50" charset="-128"/>
              </a:rPr>
              <a:t>まちなかウォーカブル</a:t>
            </a:r>
            <a:r>
              <a:rPr lang="ja-JP" altLang="en-US" sz="1100" dirty="0" smtClean="0">
                <a:latin typeface="Meiryo UI" panose="020B0604030504040204" pitchFamily="50" charset="-128"/>
                <a:ea typeface="Meiryo UI" panose="020B0604030504040204" pitchFamily="50" charset="-128"/>
              </a:rPr>
              <a:t>推進事業」等の取組みと連携することで、「行きたくなる、居たくなる」道路空間の形成を促進します。</a:t>
            </a:r>
            <a:endParaRPr lang="ja-JP" altLang="en-US" sz="1100"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257218" y="2186187"/>
            <a:ext cx="9438415" cy="3883340"/>
            <a:chOff x="361777" y="2782055"/>
            <a:chExt cx="9438415" cy="3883340"/>
          </a:xfrm>
        </p:grpSpPr>
        <p:pic>
          <p:nvPicPr>
            <p:cNvPr id="8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51127" y="2782055"/>
              <a:ext cx="5049065" cy="358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0" name="二等辺三角形 129">
              <a:extLst>
                <a:ext uri="{FF2B5EF4-FFF2-40B4-BE49-F238E27FC236}">
                  <a16:creationId xmlns:a16="http://schemas.microsoft.com/office/drawing/2014/main" id="{4A21DC82-2C07-4153-91B7-33F09CAD2FB9}"/>
                </a:ext>
              </a:extLst>
            </p:cNvPr>
            <p:cNvSpPr/>
            <p:nvPr/>
          </p:nvSpPr>
          <p:spPr>
            <a:xfrm rot="3135820" flipH="1">
              <a:off x="6860929" y="5567529"/>
              <a:ext cx="45719" cy="969831"/>
            </a:xfrm>
            <a:prstGeom prst="triangl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62" name="二等辺三角形 161">
              <a:extLst>
                <a:ext uri="{FF2B5EF4-FFF2-40B4-BE49-F238E27FC236}">
                  <a16:creationId xmlns:a16="http://schemas.microsoft.com/office/drawing/2014/main" id="{4A21DC82-2C07-4153-91B7-33F09CAD2FB9}"/>
                </a:ext>
              </a:extLst>
            </p:cNvPr>
            <p:cNvSpPr/>
            <p:nvPr/>
          </p:nvSpPr>
          <p:spPr>
            <a:xfrm rot="18695818" flipH="1">
              <a:off x="8161386" y="5495365"/>
              <a:ext cx="62747" cy="1045173"/>
            </a:xfrm>
            <a:prstGeom prst="triangl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63" name="楕円 162"/>
            <p:cNvSpPr/>
            <p:nvPr/>
          </p:nvSpPr>
          <p:spPr>
            <a:xfrm>
              <a:off x="7213678" y="5987219"/>
              <a:ext cx="2538327" cy="678176"/>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rPr>
                <a:t>空間・サイン整備</a:t>
              </a:r>
              <a:endParaRPr kumimoji="1" lang="en-US" altLang="ja-JP" sz="1200" b="1" dirty="0">
                <a:solidFill>
                  <a:srgbClr val="FF0000"/>
                </a:solidFill>
              </a:endParaRPr>
            </a:p>
            <a:p>
              <a:r>
                <a:rPr kumimoji="1" lang="ja-JP" altLang="en-US" sz="1000" b="1" dirty="0">
                  <a:solidFill>
                    <a:schemeClr val="tx1"/>
                  </a:solidFill>
                </a:rPr>
                <a:t>・路面のカラー舗装</a:t>
              </a:r>
              <a:endParaRPr kumimoji="1" lang="en-US" altLang="ja-JP" sz="1000" b="1" dirty="0">
                <a:solidFill>
                  <a:schemeClr val="tx1"/>
                </a:solidFill>
              </a:endParaRPr>
            </a:p>
            <a:p>
              <a:r>
                <a:rPr kumimoji="1" lang="ja-JP" altLang="en-US" sz="1000" b="1" dirty="0">
                  <a:solidFill>
                    <a:schemeClr val="tx1"/>
                  </a:solidFill>
                </a:rPr>
                <a:t>・駅、スタジアムへの誘導</a:t>
              </a:r>
            </a:p>
          </p:txBody>
        </p:sp>
        <p:sp>
          <p:nvSpPr>
            <p:cNvPr id="167" name="楕円 166"/>
            <p:cNvSpPr/>
            <p:nvPr/>
          </p:nvSpPr>
          <p:spPr>
            <a:xfrm>
              <a:off x="4541219" y="5792169"/>
              <a:ext cx="2411386" cy="755552"/>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rPr>
                <a:t>道路空間再配分</a:t>
              </a:r>
              <a:endParaRPr kumimoji="1" lang="en-US" altLang="ja-JP" sz="1200" b="1" dirty="0">
                <a:solidFill>
                  <a:srgbClr val="FF0000"/>
                </a:solidFill>
              </a:endParaRPr>
            </a:p>
            <a:p>
              <a:r>
                <a:rPr kumimoji="1" lang="ja-JP" altLang="en-US" sz="1000" b="1" dirty="0">
                  <a:solidFill>
                    <a:schemeClr val="tx1"/>
                  </a:solidFill>
                  <a:latin typeface="+mn-ea"/>
                </a:rPr>
                <a:t>・歩行空間の確保</a:t>
              </a:r>
              <a:endParaRPr kumimoji="1" lang="en-US" altLang="ja-JP" sz="1000" b="1" dirty="0">
                <a:solidFill>
                  <a:schemeClr val="tx1"/>
                </a:solidFill>
                <a:latin typeface="+mn-ea"/>
              </a:endParaRPr>
            </a:p>
            <a:p>
              <a:r>
                <a:rPr kumimoji="1" lang="ja-JP" altLang="en-US" sz="1000" b="1" dirty="0" smtClean="0">
                  <a:solidFill>
                    <a:schemeClr val="tx1"/>
                  </a:solidFill>
                  <a:latin typeface="+mn-ea"/>
                </a:rPr>
                <a:t>・自転車通行空間の確保</a:t>
              </a:r>
              <a:endParaRPr kumimoji="1" lang="en-US" altLang="ja-JP" sz="1000" b="1" dirty="0" smtClean="0">
                <a:solidFill>
                  <a:schemeClr val="tx1"/>
                </a:solidFill>
                <a:latin typeface="+mn-ea"/>
              </a:endParaRPr>
            </a:p>
            <a:p>
              <a:r>
                <a:rPr kumimoji="1" lang="ja-JP" altLang="en-US" sz="1000" b="1" dirty="0" smtClean="0">
                  <a:solidFill>
                    <a:schemeClr val="tx1"/>
                  </a:solidFill>
                  <a:latin typeface="+mn-ea"/>
                </a:rPr>
                <a:t>・無電柱化</a:t>
              </a:r>
              <a:endParaRPr kumimoji="1" lang="ja-JP" altLang="en-US" sz="1000" b="1" dirty="0">
                <a:solidFill>
                  <a:schemeClr val="tx1"/>
                </a:solidFill>
                <a:latin typeface="+mn-ea"/>
              </a:endParaRPr>
            </a:p>
          </p:txBody>
        </p:sp>
        <p:sp>
          <p:nvSpPr>
            <p:cNvPr id="180" name="テキスト ボックス 179">
              <a:extLst>
                <a:ext uri="{FF2B5EF4-FFF2-40B4-BE49-F238E27FC236}">
                  <a16:creationId xmlns:a16="http://schemas.microsoft.com/office/drawing/2014/main" id="{B3D970D8-2062-4026-9C8F-00E33BE12E55}"/>
                </a:ext>
              </a:extLst>
            </p:cNvPr>
            <p:cNvSpPr txBox="1"/>
            <p:nvPr/>
          </p:nvSpPr>
          <p:spPr>
            <a:xfrm>
              <a:off x="4606799" y="2840282"/>
              <a:ext cx="1025922" cy="153888"/>
            </a:xfrm>
            <a:prstGeom prst="rect">
              <a:avLst/>
            </a:prstGeom>
            <a:noFill/>
          </p:spPr>
          <p:txBody>
            <a:bodyPr wrap="none" lIns="0" tIns="0" rIns="0" bIns="0" rtlCol="0" anchor="ctr" anchorCtr="0">
              <a:spAutoFit/>
            </a:bodyPr>
            <a:lstStyle/>
            <a:p>
              <a:r>
                <a:rPr kumimoji="1" lang="ja-JP" altLang="en-US" sz="1000" b="1" dirty="0">
                  <a:latin typeface="+mn-ea"/>
                </a:rPr>
                <a:t>＜将来イメージ＞</a:t>
              </a:r>
            </a:p>
          </p:txBody>
        </p:sp>
        <p:grpSp>
          <p:nvGrpSpPr>
            <p:cNvPr id="10" name="グループ化 9"/>
            <p:cNvGrpSpPr/>
            <p:nvPr/>
          </p:nvGrpSpPr>
          <p:grpSpPr>
            <a:xfrm>
              <a:off x="667922" y="2974756"/>
              <a:ext cx="3569753" cy="1142955"/>
              <a:chOff x="473822" y="5221494"/>
              <a:chExt cx="4115858" cy="1317806"/>
            </a:xfrm>
          </p:grpSpPr>
          <p:pic>
            <p:nvPicPr>
              <p:cNvPr id="84" name="図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822" y="5233567"/>
                <a:ext cx="1719997" cy="1289998"/>
              </a:xfrm>
              <a:prstGeom prst="rect">
                <a:avLst/>
              </a:prstGeom>
              <a:ln>
                <a:solidFill>
                  <a:schemeClr val="tx1"/>
                </a:solidFill>
              </a:ln>
            </p:spPr>
          </p:pic>
          <p:pic>
            <p:nvPicPr>
              <p:cNvPr id="85" name="図 84"/>
              <p:cNvPicPr>
                <a:picLocks noChangeAspect="1"/>
              </p:cNvPicPr>
              <p:nvPr/>
            </p:nvPicPr>
            <p:blipFill>
              <a:blip r:embed="rId5"/>
              <a:stretch>
                <a:fillRect/>
              </a:stretch>
            </p:blipFill>
            <p:spPr>
              <a:xfrm>
                <a:off x="2797446" y="5239841"/>
                <a:ext cx="1792234" cy="1283723"/>
              </a:xfrm>
              <a:prstGeom prst="rect">
                <a:avLst/>
              </a:prstGeom>
            </p:spPr>
          </p:pic>
          <p:sp>
            <p:nvSpPr>
              <p:cNvPr id="170" name="正方形/長方形 169"/>
              <p:cNvSpPr/>
              <p:nvPr/>
            </p:nvSpPr>
            <p:spPr>
              <a:xfrm>
                <a:off x="491305" y="5237309"/>
                <a:ext cx="818383" cy="248403"/>
              </a:xfrm>
              <a:prstGeom prst="rect">
                <a:avLst/>
              </a:prstGeom>
              <a:solidFill>
                <a:schemeClr val="bg1"/>
              </a:solidFill>
              <a:ln>
                <a:solidFill>
                  <a:schemeClr val="tx1"/>
                </a:solidFill>
              </a:ln>
            </p:spPr>
            <p:txBody>
              <a:bodyPr wrap="square" anchor="ctr" anchorCtr="0">
                <a:spAutoFit/>
              </a:bodyPr>
              <a:lstStyle/>
              <a:p>
                <a:pPr algn="ctr"/>
                <a:r>
                  <a:rPr lang="ja-JP" altLang="en-US" sz="800" b="1" dirty="0"/>
                  <a:t>整　備　前</a:t>
                </a:r>
                <a:endParaRPr lang="en-US" altLang="ja-JP" sz="800" b="1" dirty="0"/>
              </a:p>
            </p:txBody>
          </p:sp>
          <p:sp>
            <p:nvSpPr>
              <p:cNvPr id="174" name="テキスト ボックス 173"/>
              <p:cNvSpPr txBox="1"/>
              <p:nvPr/>
            </p:nvSpPr>
            <p:spPr>
              <a:xfrm>
                <a:off x="2894147" y="5964391"/>
                <a:ext cx="804351" cy="195173"/>
              </a:xfrm>
              <a:prstGeom prst="rect">
                <a:avLst/>
              </a:prstGeom>
              <a:noFill/>
            </p:spPr>
            <p:txBody>
              <a:bodyPr wrap="none">
                <a:spAutoFit/>
              </a:bodyPr>
              <a:lstStyle/>
              <a:p>
                <a:pPr>
                  <a:defRPr/>
                </a:pPr>
                <a:r>
                  <a:rPr lang="ja-JP" altLang="en-US" sz="500" b="1" dirty="0">
                    <a:solidFill>
                      <a:schemeClr val="bg1"/>
                    </a:solidFill>
                  </a:rPr>
                  <a:t>駅への誘導ライン</a:t>
                </a:r>
              </a:p>
            </p:txBody>
          </p:sp>
          <p:sp>
            <p:nvSpPr>
              <p:cNvPr id="175" name="テキスト ボックス 174"/>
              <p:cNvSpPr txBox="1"/>
              <p:nvPr/>
            </p:nvSpPr>
            <p:spPr>
              <a:xfrm>
                <a:off x="3116691" y="6344127"/>
                <a:ext cx="1036670" cy="195173"/>
              </a:xfrm>
              <a:prstGeom prst="rect">
                <a:avLst/>
              </a:prstGeom>
              <a:noFill/>
            </p:spPr>
            <p:txBody>
              <a:bodyPr wrap="square">
                <a:spAutoFit/>
              </a:bodyPr>
              <a:lstStyle/>
              <a:p>
                <a:pPr>
                  <a:defRPr/>
                </a:pPr>
                <a:r>
                  <a:rPr lang="ja-JP" altLang="en-US" sz="500" b="1" dirty="0">
                    <a:solidFill>
                      <a:schemeClr val="bg1"/>
                    </a:solidFill>
                  </a:rPr>
                  <a:t>空間再配分（歩道拡幅）</a:t>
                </a:r>
              </a:p>
            </p:txBody>
          </p:sp>
          <p:cxnSp>
            <p:nvCxnSpPr>
              <p:cNvPr id="177" name="直線コネクタ 176"/>
              <p:cNvCxnSpPr/>
              <p:nvPr/>
            </p:nvCxnSpPr>
            <p:spPr>
              <a:xfrm>
                <a:off x="2882399" y="6105950"/>
                <a:ext cx="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二等辺三角形 177"/>
              <p:cNvSpPr/>
              <p:nvPr/>
            </p:nvSpPr>
            <p:spPr>
              <a:xfrm rot="5400000">
                <a:off x="2086975" y="5772457"/>
                <a:ext cx="920534" cy="222808"/>
              </a:xfrm>
              <a:prstGeom prst="triangl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81" name="直線コネクタ 180"/>
              <p:cNvCxnSpPr/>
              <p:nvPr/>
            </p:nvCxnSpPr>
            <p:spPr>
              <a:xfrm>
                <a:off x="3674399" y="6105950"/>
                <a:ext cx="49999" cy="1390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3" name="正方形/長方形 182"/>
              <p:cNvSpPr/>
              <p:nvPr/>
            </p:nvSpPr>
            <p:spPr>
              <a:xfrm>
                <a:off x="2791793" y="5221494"/>
                <a:ext cx="822273" cy="248403"/>
              </a:xfrm>
              <a:prstGeom prst="rect">
                <a:avLst/>
              </a:prstGeom>
              <a:solidFill>
                <a:schemeClr val="bg1"/>
              </a:solidFill>
              <a:ln>
                <a:solidFill>
                  <a:schemeClr val="tx1"/>
                </a:solidFill>
              </a:ln>
            </p:spPr>
            <p:txBody>
              <a:bodyPr wrap="square" anchor="ctr" anchorCtr="0">
                <a:spAutoFit/>
              </a:bodyPr>
              <a:lstStyle/>
              <a:p>
                <a:pPr algn="ctr"/>
                <a:r>
                  <a:rPr lang="ja-JP" altLang="en-US" sz="800" b="1" dirty="0"/>
                  <a:t>整　備　後</a:t>
                </a:r>
                <a:endParaRPr lang="en-US" altLang="ja-JP" sz="800" b="1" dirty="0"/>
              </a:p>
            </p:txBody>
          </p:sp>
        </p:grpSp>
        <p:sp>
          <p:nvSpPr>
            <p:cNvPr id="103" name="テキスト ボックス 102">
              <a:extLst>
                <a:ext uri="{FF2B5EF4-FFF2-40B4-BE49-F238E27FC236}">
                  <a16:creationId xmlns:a16="http://schemas.microsoft.com/office/drawing/2014/main" id="{B3D970D8-2062-4026-9C8F-00E33BE12E55}"/>
                </a:ext>
              </a:extLst>
            </p:cNvPr>
            <p:cNvSpPr txBox="1"/>
            <p:nvPr/>
          </p:nvSpPr>
          <p:spPr>
            <a:xfrm>
              <a:off x="361777" y="2824511"/>
              <a:ext cx="3577903" cy="138499"/>
            </a:xfrm>
            <a:prstGeom prst="rect">
              <a:avLst/>
            </a:prstGeom>
            <a:noFill/>
          </p:spPr>
          <p:txBody>
            <a:bodyPr wrap="none" lIns="0" tIns="0" rIns="0" bIns="0" rtlCol="0" anchor="ctr" anchorCtr="0">
              <a:spAutoFit/>
            </a:bodyPr>
            <a:lstStyle/>
            <a:p>
              <a:r>
                <a:rPr kumimoji="1" lang="ja-JP" altLang="en-US" sz="900" dirty="0" smtClean="0">
                  <a:latin typeface="+mn-ea"/>
                </a:rPr>
                <a:t>〇歩道拡幅による歩行空間の確保（茨木摂津線（万博外周道路））</a:t>
              </a:r>
              <a:endParaRPr kumimoji="1" lang="ja-JP" altLang="en-US" sz="900" dirty="0">
                <a:latin typeface="+mn-ea"/>
              </a:endParaRPr>
            </a:p>
          </p:txBody>
        </p:sp>
      </p:grpSp>
      <p:sp>
        <p:nvSpPr>
          <p:cNvPr id="102" name="正方形/長方形 101"/>
          <p:cNvSpPr/>
          <p:nvPr/>
        </p:nvSpPr>
        <p:spPr>
          <a:xfrm>
            <a:off x="41726" y="426831"/>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都市魅力の向上と住みよい</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05" name="正方形/長方形 104"/>
          <p:cNvSpPr/>
          <p:nvPr/>
        </p:nvSpPr>
        <p:spPr>
          <a:xfrm>
            <a:off x="108988" y="794854"/>
            <a:ext cx="9682631"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（１）多様</a:t>
            </a:r>
            <a:r>
              <a:rPr lang="ja-JP" altLang="en-US" sz="1300" dirty="0">
                <a:latin typeface="HG丸ｺﾞｼｯｸM-PRO" panose="020F0600000000000000" pitchFamily="50" charset="-128"/>
                <a:ea typeface="HG丸ｺﾞｼｯｸM-PRO" panose="020F0600000000000000" pitchFamily="50" charset="-128"/>
              </a:rPr>
              <a:t>なニーズに</a:t>
            </a:r>
            <a:r>
              <a:rPr lang="ja-JP" altLang="en-US" sz="1300" dirty="0" smtClean="0">
                <a:latin typeface="HG丸ｺﾞｼｯｸM-PRO" panose="020F0600000000000000" pitchFamily="50" charset="-128"/>
                <a:ea typeface="HG丸ｺﾞｼｯｸM-PRO" panose="020F0600000000000000" pitchFamily="50" charset="-128"/>
              </a:rPr>
              <a:t>応えるインフラ</a:t>
            </a:r>
            <a:r>
              <a:rPr lang="ja-JP" altLang="en-US" sz="1300" dirty="0">
                <a:latin typeface="HG丸ｺﾞｼｯｸM-PRO" panose="020F0600000000000000" pitchFamily="50" charset="-128"/>
                <a:ea typeface="HG丸ｺﾞｼｯｸM-PRO" panose="020F0600000000000000" pitchFamily="50" charset="-128"/>
              </a:rPr>
              <a:t>の有効</a:t>
            </a:r>
            <a:r>
              <a:rPr lang="ja-JP" altLang="en-US" sz="1300" dirty="0" smtClean="0">
                <a:latin typeface="HG丸ｺﾞｼｯｸM-PRO" panose="020F0600000000000000" pitchFamily="50" charset="-128"/>
                <a:ea typeface="HG丸ｺﾞｼｯｸM-PRO" panose="020F0600000000000000" pitchFamily="50" charset="-128"/>
              </a:rPr>
              <a:t>活用</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106" name="テキスト ボックス 105"/>
          <p:cNvSpPr txBox="1"/>
          <p:nvPr/>
        </p:nvSpPr>
        <p:spPr>
          <a:xfrm>
            <a:off x="68890" y="1027928"/>
            <a:ext cx="9383553" cy="590931"/>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mj-ea"/>
                <a:ea typeface="+mj-ea"/>
              </a:rPr>
              <a:t>◇ 行きたく</a:t>
            </a:r>
            <a:r>
              <a:rPr lang="ja-JP" altLang="en-US" sz="1200" b="1" dirty="0">
                <a:latin typeface="+mj-ea"/>
                <a:ea typeface="+mj-ea"/>
              </a:rPr>
              <a:t>なる、居たくなる道路</a:t>
            </a:r>
            <a:endParaRPr lang="ja-JP" altLang="en-US" sz="1200" b="1" dirty="0" smtClean="0">
              <a:latin typeface="+mj-ea"/>
              <a:ea typeface="+mj-ea"/>
            </a:endParaRPr>
          </a:p>
          <a:p>
            <a:pPr marL="324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高齢者</a:t>
            </a:r>
            <a:r>
              <a:rPr lang="ja-JP" altLang="en-US" sz="1200" dirty="0">
                <a:latin typeface="Meiryo UI" panose="020B0604030504040204" pitchFamily="50" charset="-128"/>
                <a:ea typeface="Meiryo UI" panose="020B0604030504040204" pitchFamily="50" charset="-128"/>
              </a:rPr>
              <a:t>や子育て世代をはじめとする、人にやさしい空間創出を推進します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07" name="スライド番号プレースホルダー 2"/>
          <p:cNvSpPr>
            <a:spLocks noGrp="1"/>
          </p:cNvSpPr>
          <p:nvPr>
            <p:ph type="sldNum" sz="quarter" idx="12"/>
          </p:nvPr>
        </p:nvSpPr>
        <p:spPr>
          <a:xfrm>
            <a:off x="7669047" y="6593243"/>
            <a:ext cx="2311400" cy="365125"/>
          </a:xfrm>
        </p:spPr>
        <p:txBody>
          <a:bodyPr/>
          <a:lstStyle/>
          <a:p>
            <a:fld id="{BB9231F5-CC56-497A-A386-7B8232C12A76}" type="slidenum">
              <a:rPr kumimoji="1" lang="ja-JP" altLang="en-US" smtClean="0"/>
              <a:t>56</a:t>
            </a:fld>
            <a:endParaRPr kumimoji="1" lang="ja-JP" altLang="en-US" dirty="0"/>
          </a:p>
        </p:txBody>
      </p:sp>
      <p:graphicFrame>
        <p:nvGraphicFramePr>
          <p:cNvPr id="109" name="表 108"/>
          <p:cNvGraphicFramePr>
            <a:graphicFrameLocks noGrp="1"/>
          </p:cNvGraphicFramePr>
          <p:nvPr>
            <p:extLst/>
          </p:nvPr>
        </p:nvGraphicFramePr>
        <p:xfrm>
          <a:off x="303504" y="3584064"/>
          <a:ext cx="3857408" cy="1394636"/>
        </p:xfrm>
        <a:graphic>
          <a:graphicData uri="http://schemas.openxmlformats.org/drawingml/2006/table">
            <a:tbl>
              <a:tblPr firstRow="1" bandRow="1">
                <a:tableStyleId>{5940675A-B579-460E-94D1-54222C63F5DA}</a:tableStyleId>
              </a:tblPr>
              <a:tblGrid>
                <a:gridCol w="388706">
                  <a:extLst>
                    <a:ext uri="{9D8B030D-6E8A-4147-A177-3AD203B41FA5}">
                      <a16:colId xmlns:a16="http://schemas.microsoft.com/office/drawing/2014/main" val="631931771"/>
                    </a:ext>
                  </a:extLst>
                </a:gridCol>
                <a:gridCol w="252094">
                  <a:extLst>
                    <a:ext uri="{9D8B030D-6E8A-4147-A177-3AD203B41FA5}">
                      <a16:colId xmlns:a16="http://schemas.microsoft.com/office/drawing/2014/main" val="214190693"/>
                    </a:ext>
                  </a:extLst>
                </a:gridCol>
                <a:gridCol w="3216608">
                  <a:extLst>
                    <a:ext uri="{9D8B030D-6E8A-4147-A177-3AD203B41FA5}">
                      <a16:colId xmlns:a16="http://schemas.microsoft.com/office/drawing/2014/main" val="3516797671"/>
                    </a:ext>
                  </a:extLst>
                </a:gridCol>
              </a:tblGrid>
              <a:tr h="697318">
                <a:tc rowSpan="2">
                  <a:txBody>
                    <a:bodyPr/>
                    <a:lstStyle/>
                    <a:p>
                      <a:pPr algn="ctr"/>
                      <a:r>
                        <a:rPr kumimoji="1" lang="ja-JP" altLang="en-US" sz="1050" dirty="0" smtClean="0"/>
                        <a:t>標準断面図</a:t>
                      </a:r>
                      <a:endParaRPr kumimoji="1" lang="ja-JP" altLang="en-US" sz="1050" dirty="0"/>
                    </a:p>
                  </a:txBody>
                  <a:tcPr vert="eaVert">
                    <a:solidFill>
                      <a:schemeClr val="bg1"/>
                    </a:solidFill>
                  </a:tcPr>
                </a:tc>
                <a:tc>
                  <a:txBody>
                    <a:bodyPr/>
                    <a:lstStyle/>
                    <a:p>
                      <a:pPr algn="ctr"/>
                      <a:r>
                        <a:rPr kumimoji="1" lang="ja-JP" altLang="en-US" sz="1050" dirty="0" smtClean="0"/>
                        <a:t>整備前</a:t>
                      </a:r>
                      <a:endParaRPr kumimoji="1" lang="ja-JP" altLang="en-US" sz="1050" dirty="0"/>
                    </a:p>
                  </a:txBody>
                  <a:tcPr vert="eaVert">
                    <a:solidFill>
                      <a:schemeClr val="bg1"/>
                    </a:solidFill>
                  </a:tcPr>
                </a:tc>
                <a:tc>
                  <a:txBody>
                    <a:bodyPr/>
                    <a:lstStyle/>
                    <a:p>
                      <a:endParaRPr kumimoji="1" lang="ja-JP" altLang="en-US" sz="1050" dirty="0"/>
                    </a:p>
                  </a:txBody>
                  <a:tcPr>
                    <a:solidFill>
                      <a:schemeClr val="bg1"/>
                    </a:solidFill>
                  </a:tcPr>
                </a:tc>
                <a:extLst>
                  <a:ext uri="{0D108BD9-81ED-4DB2-BD59-A6C34878D82A}">
                    <a16:rowId xmlns:a16="http://schemas.microsoft.com/office/drawing/2014/main" val="1528066115"/>
                  </a:ext>
                </a:extLst>
              </a:tr>
              <a:tr h="697318">
                <a:tc vMerge="1">
                  <a:txBody>
                    <a:bodyPr/>
                    <a:lstStyle/>
                    <a:p>
                      <a:endParaRPr kumimoji="1" lang="ja-JP" altLang="en-US" dirty="0"/>
                    </a:p>
                  </a:txBody>
                  <a:tcPr>
                    <a:solidFill>
                      <a:schemeClr val="bg1"/>
                    </a:solidFill>
                  </a:tcPr>
                </a:tc>
                <a:tc>
                  <a:txBody>
                    <a:bodyPr/>
                    <a:lstStyle/>
                    <a:p>
                      <a:pPr algn="ctr"/>
                      <a:r>
                        <a:rPr kumimoji="1" lang="ja-JP" altLang="en-US" sz="1050" dirty="0" smtClean="0"/>
                        <a:t>整備後</a:t>
                      </a:r>
                      <a:endParaRPr kumimoji="1" lang="ja-JP" altLang="en-US" sz="1050" dirty="0"/>
                    </a:p>
                  </a:txBody>
                  <a:tcPr vert="eaVert">
                    <a:solidFill>
                      <a:schemeClr val="bg1"/>
                    </a:solidFill>
                  </a:tcPr>
                </a:tc>
                <a:tc>
                  <a:txBody>
                    <a:bodyPr/>
                    <a:lstStyle/>
                    <a:p>
                      <a:endParaRPr kumimoji="1" lang="ja-JP" altLang="en-US" sz="1050" dirty="0"/>
                    </a:p>
                  </a:txBody>
                  <a:tcPr>
                    <a:solidFill>
                      <a:schemeClr val="bg1"/>
                    </a:solidFill>
                  </a:tcPr>
                </a:tc>
                <a:extLst>
                  <a:ext uri="{0D108BD9-81ED-4DB2-BD59-A6C34878D82A}">
                    <a16:rowId xmlns:a16="http://schemas.microsoft.com/office/drawing/2014/main" val="3802132763"/>
                  </a:ext>
                </a:extLst>
              </a:tr>
            </a:tbl>
          </a:graphicData>
        </a:graphic>
      </p:graphicFrame>
      <p:grpSp>
        <p:nvGrpSpPr>
          <p:cNvPr id="110" name="Group 4"/>
          <p:cNvGrpSpPr>
            <a:grpSpLocks noChangeAspect="1"/>
          </p:cNvGrpSpPr>
          <p:nvPr/>
        </p:nvGrpSpPr>
        <p:grpSpPr bwMode="auto">
          <a:xfrm flipH="1">
            <a:off x="971549" y="3400408"/>
            <a:ext cx="2932361" cy="785932"/>
            <a:chOff x="2313" y="4504"/>
            <a:chExt cx="1751" cy="551"/>
          </a:xfrm>
        </p:grpSpPr>
        <p:sp>
          <p:nvSpPr>
            <p:cNvPr id="111" name="AutoShape 3"/>
            <p:cNvSpPr>
              <a:spLocks noChangeAspect="1" noChangeArrowheads="1" noTextEdit="1"/>
            </p:cNvSpPr>
            <p:nvPr/>
          </p:nvSpPr>
          <p:spPr bwMode="auto">
            <a:xfrm>
              <a:off x="2313" y="4504"/>
              <a:ext cx="175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2" name="Line 6"/>
            <p:cNvSpPr>
              <a:spLocks noChangeShapeType="1"/>
            </p:cNvSpPr>
            <p:nvPr/>
          </p:nvSpPr>
          <p:spPr bwMode="auto">
            <a:xfrm>
              <a:off x="2332" y="4889"/>
              <a:ext cx="340"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3" name="Line 7"/>
            <p:cNvSpPr>
              <a:spLocks noChangeShapeType="1"/>
            </p:cNvSpPr>
            <p:nvPr/>
          </p:nvSpPr>
          <p:spPr bwMode="auto">
            <a:xfrm>
              <a:off x="2670" y="4886"/>
              <a:ext cx="0" cy="6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4" name="Line 8"/>
            <p:cNvSpPr>
              <a:spLocks noChangeShapeType="1"/>
            </p:cNvSpPr>
            <p:nvPr/>
          </p:nvSpPr>
          <p:spPr bwMode="auto">
            <a:xfrm>
              <a:off x="2667" y="4952"/>
              <a:ext cx="679"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5" name="Line 9"/>
            <p:cNvSpPr>
              <a:spLocks noChangeShapeType="1"/>
            </p:cNvSpPr>
            <p:nvPr/>
          </p:nvSpPr>
          <p:spPr bwMode="auto">
            <a:xfrm>
              <a:off x="3350" y="4886"/>
              <a:ext cx="0" cy="6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6" name="Line 10"/>
            <p:cNvSpPr>
              <a:spLocks noChangeShapeType="1"/>
            </p:cNvSpPr>
            <p:nvPr/>
          </p:nvSpPr>
          <p:spPr bwMode="auto">
            <a:xfrm>
              <a:off x="3347" y="4889"/>
              <a:ext cx="260"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7" name="Line 11"/>
            <p:cNvSpPr>
              <a:spLocks noChangeShapeType="1"/>
            </p:cNvSpPr>
            <p:nvPr/>
          </p:nvSpPr>
          <p:spPr bwMode="auto">
            <a:xfrm>
              <a:off x="3604" y="4892"/>
              <a:ext cx="0" cy="6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8" name="Line 12"/>
            <p:cNvSpPr>
              <a:spLocks noChangeShapeType="1"/>
            </p:cNvSpPr>
            <p:nvPr/>
          </p:nvSpPr>
          <p:spPr bwMode="auto">
            <a:xfrm>
              <a:off x="3601" y="4958"/>
              <a:ext cx="463"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9" name="Line 13"/>
            <p:cNvSpPr>
              <a:spLocks noChangeShapeType="1"/>
            </p:cNvSpPr>
            <p:nvPr/>
          </p:nvSpPr>
          <p:spPr bwMode="auto">
            <a:xfrm>
              <a:off x="2332" y="4889"/>
              <a:ext cx="0" cy="69"/>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0" name="Rectangle 14"/>
            <p:cNvSpPr>
              <a:spLocks noChangeArrowheads="1"/>
            </p:cNvSpPr>
            <p:nvPr/>
          </p:nvSpPr>
          <p:spPr bwMode="auto">
            <a:xfrm>
              <a:off x="2451" y="4909"/>
              <a:ext cx="8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歩道</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1" name="Rectangle 15"/>
            <p:cNvSpPr>
              <a:spLocks noChangeArrowheads="1"/>
            </p:cNvSpPr>
            <p:nvPr/>
          </p:nvSpPr>
          <p:spPr bwMode="auto">
            <a:xfrm>
              <a:off x="2897" y="4967"/>
              <a:ext cx="23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自転車通行帯</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2" name="Rectangle 16"/>
            <p:cNvSpPr>
              <a:spLocks noChangeArrowheads="1"/>
            </p:cNvSpPr>
            <p:nvPr/>
          </p:nvSpPr>
          <p:spPr bwMode="auto">
            <a:xfrm>
              <a:off x="3415" y="4913"/>
              <a:ext cx="123"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分離帯</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3" name="Rectangle 17"/>
            <p:cNvSpPr>
              <a:spLocks noChangeArrowheads="1"/>
            </p:cNvSpPr>
            <p:nvPr/>
          </p:nvSpPr>
          <p:spPr bwMode="auto">
            <a:xfrm>
              <a:off x="3794" y="4968"/>
              <a:ext cx="8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車道</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4" name="Line 18"/>
            <p:cNvSpPr>
              <a:spLocks noChangeShapeType="1"/>
            </p:cNvSpPr>
            <p:nvPr/>
          </p:nvSpPr>
          <p:spPr bwMode="auto">
            <a:xfrm>
              <a:off x="2334" y="4729"/>
              <a:ext cx="0" cy="113"/>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5" name="Line 19"/>
            <p:cNvSpPr>
              <a:spLocks noChangeShapeType="1"/>
            </p:cNvSpPr>
            <p:nvPr/>
          </p:nvSpPr>
          <p:spPr bwMode="auto">
            <a:xfrm>
              <a:off x="2669" y="4732"/>
              <a:ext cx="0" cy="113"/>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6" name="Line 20"/>
            <p:cNvSpPr>
              <a:spLocks noChangeShapeType="1"/>
            </p:cNvSpPr>
            <p:nvPr/>
          </p:nvSpPr>
          <p:spPr bwMode="auto">
            <a:xfrm>
              <a:off x="3348" y="4732"/>
              <a:ext cx="0" cy="113"/>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9" name="Freeform 21"/>
            <p:cNvSpPr>
              <a:spLocks noEditPoints="1"/>
            </p:cNvSpPr>
            <p:nvPr/>
          </p:nvSpPr>
          <p:spPr bwMode="auto">
            <a:xfrm>
              <a:off x="2334" y="4755"/>
              <a:ext cx="328" cy="31"/>
            </a:xfrm>
            <a:custGeom>
              <a:avLst/>
              <a:gdLst>
                <a:gd name="T0" fmla="*/ 16 w 1754"/>
                <a:gd name="T1" fmla="*/ 75 h 167"/>
                <a:gd name="T2" fmla="*/ 1738 w 1754"/>
                <a:gd name="T3" fmla="*/ 75 h 167"/>
                <a:gd name="T4" fmla="*/ 1738 w 1754"/>
                <a:gd name="T5" fmla="*/ 91 h 167"/>
                <a:gd name="T6" fmla="*/ 16 w 1754"/>
                <a:gd name="T7" fmla="*/ 91 h 167"/>
                <a:gd name="T8" fmla="*/ 16 w 1754"/>
                <a:gd name="T9" fmla="*/ 75 h 167"/>
                <a:gd name="T10" fmla="*/ 140 w 1754"/>
                <a:gd name="T11" fmla="*/ 165 h 167"/>
                <a:gd name="T12" fmla="*/ 0 w 1754"/>
                <a:gd name="T13" fmla="*/ 83 h 167"/>
                <a:gd name="T14" fmla="*/ 140 w 1754"/>
                <a:gd name="T15" fmla="*/ 2 h 167"/>
                <a:gd name="T16" fmla="*/ 151 w 1754"/>
                <a:gd name="T17" fmla="*/ 5 h 167"/>
                <a:gd name="T18" fmla="*/ 148 w 1754"/>
                <a:gd name="T19" fmla="*/ 16 h 167"/>
                <a:gd name="T20" fmla="*/ 148 w 1754"/>
                <a:gd name="T21" fmla="*/ 16 h 167"/>
                <a:gd name="T22" fmla="*/ 20 w 1754"/>
                <a:gd name="T23" fmla="*/ 90 h 167"/>
                <a:gd name="T24" fmla="*/ 20 w 1754"/>
                <a:gd name="T25" fmla="*/ 77 h 167"/>
                <a:gd name="T26" fmla="*/ 148 w 1754"/>
                <a:gd name="T27" fmla="*/ 151 h 167"/>
                <a:gd name="T28" fmla="*/ 151 w 1754"/>
                <a:gd name="T29" fmla="*/ 162 h 167"/>
                <a:gd name="T30" fmla="*/ 140 w 1754"/>
                <a:gd name="T31" fmla="*/ 165 h 167"/>
                <a:gd name="T32" fmla="*/ 1614 w 1754"/>
                <a:gd name="T33" fmla="*/ 2 h 167"/>
                <a:gd name="T34" fmla="*/ 1754 w 1754"/>
                <a:gd name="T35" fmla="*/ 83 h 167"/>
                <a:gd name="T36" fmla="*/ 1614 w 1754"/>
                <a:gd name="T37" fmla="*/ 165 h 167"/>
                <a:gd name="T38" fmla="*/ 1603 w 1754"/>
                <a:gd name="T39" fmla="*/ 162 h 167"/>
                <a:gd name="T40" fmla="*/ 1606 w 1754"/>
                <a:gd name="T41" fmla="*/ 151 h 167"/>
                <a:gd name="T42" fmla="*/ 1606 w 1754"/>
                <a:gd name="T43" fmla="*/ 151 h 167"/>
                <a:gd name="T44" fmla="*/ 1734 w 1754"/>
                <a:gd name="T45" fmla="*/ 77 h 167"/>
                <a:gd name="T46" fmla="*/ 1734 w 1754"/>
                <a:gd name="T47" fmla="*/ 90 h 167"/>
                <a:gd name="T48" fmla="*/ 1606 w 1754"/>
                <a:gd name="T49" fmla="*/ 16 h 167"/>
                <a:gd name="T50" fmla="*/ 1603 w 1754"/>
                <a:gd name="T51" fmla="*/ 5 h 167"/>
                <a:gd name="T52" fmla="*/ 1614 w 1754"/>
                <a:gd name="T53"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54" h="167">
                  <a:moveTo>
                    <a:pt x="16" y="75"/>
                  </a:moveTo>
                  <a:lnTo>
                    <a:pt x="1738" y="75"/>
                  </a:lnTo>
                  <a:lnTo>
                    <a:pt x="1738" y="91"/>
                  </a:lnTo>
                  <a:lnTo>
                    <a:pt x="16" y="91"/>
                  </a:lnTo>
                  <a:lnTo>
                    <a:pt x="16" y="75"/>
                  </a:lnTo>
                  <a:close/>
                  <a:moveTo>
                    <a:pt x="140" y="165"/>
                  </a:moveTo>
                  <a:lnTo>
                    <a:pt x="0" y="83"/>
                  </a:lnTo>
                  <a:lnTo>
                    <a:pt x="140" y="2"/>
                  </a:lnTo>
                  <a:cubicBezTo>
                    <a:pt x="144" y="0"/>
                    <a:pt x="149" y="1"/>
                    <a:pt x="151" y="5"/>
                  </a:cubicBezTo>
                  <a:cubicBezTo>
                    <a:pt x="154" y="9"/>
                    <a:pt x="152" y="13"/>
                    <a:pt x="148" y="16"/>
                  </a:cubicBezTo>
                  <a:lnTo>
                    <a:pt x="148" y="16"/>
                  </a:lnTo>
                  <a:lnTo>
                    <a:pt x="20" y="90"/>
                  </a:lnTo>
                  <a:lnTo>
                    <a:pt x="20" y="77"/>
                  </a:lnTo>
                  <a:lnTo>
                    <a:pt x="148" y="151"/>
                  </a:lnTo>
                  <a:cubicBezTo>
                    <a:pt x="152" y="154"/>
                    <a:pt x="154" y="158"/>
                    <a:pt x="151" y="162"/>
                  </a:cubicBezTo>
                  <a:cubicBezTo>
                    <a:pt x="149" y="166"/>
                    <a:pt x="144" y="167"/>
                    <a:pt x="140" y="165"/>
                  </a:cubicBezTo>
                  <a:close/>
                  <a:moveTo>
                    <a:pt x="1614" y="2"/>
                  </a:moveTo>
                  <a:lnTo>
                    <a:pt x="1754" y="83"/>
                  </a:lnTo>
                  <a:lnTo>
                    <a:pt x="1614" y="165"/>
                  </a:lnTo>
                  <a:cubicBezTo>
                    <a:pt x="1610" y="167"/>
                    <a:pt x="1605" y="166"/>
                    <a:pt x="1603" y="162"/>
                  </a:cubicBezTo>
                  <a:cubicBezTo>
                    <a:pt x="1601" y="158"/>
                    <a:pt x="1602" y="154"/>
                    <a:pt x="1606" y="151"/>
                  </a:cubicBezTo>
                  <a:lnTo>
                    <a:pt x="1606" y="151"/>
                  </a:lnTo>
                  <a:lnTo>
                    <a:pt x="1734" y="77"/>
                  </a:lnTo>
                  <a:lnTo>
                    <a:pt x="1734" y="90"/>
                  </a:lnTo>
                  <a:lnTo>
                    <a:pt x="1606" y="16"/>
                  </a:lnTo>
                  <a:cubicBezTo>
                    <a:pt x="1602" y="13"/>
                    <a:pt x="1601" y="9"/>
                    <a:pt x="1603" y="5"/>
                  </a:cubicBezTo>
                  <a:cubicBezTo>
                    <a:pt x="1605" y="1"/>
                    <a:pt x="1610" y="0"/>
                    <a:pt x="1614" y="2"/>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1" name="Freeform 22"/>
            <p:cNvSpPr>
              <a:spLocks noEditPoints="1"/>
            </p:cNvSpPr>
            <p:nvPr/>
          </p:nvSpPr>
          <p:spPr bwMode="auto">
            <a:xfrm>
              <a:off x="2672" y="4755"/>
              <a:ext cx="678" cy="31"/>
            </a:xfrm>
            <a:custGeom>
              <a:avLst/>
              <a:gdLst>
                <a:gd name="T0" fmla="*/ 16 w 3629"/>
                <a:gd name="T1" fmla="*/ 75 h 167"/>
                <a:gd name="T2" fmla="*/ 3613 w 3629"/>
                <a:gd name="T3" fmla="*/ 75 h 167"/>
                <a:gd name="T4" fmla="*/ 3613 w 3629"/>
                <a:gd name="T5" fmla="*/ 91 h 167"/>
                <a:gd name="T6" fmla="*/ 16 w 3629"/>
                <a:gd name="T7" fmla="*/ 91 h 167"/>
                <a:gd name="T8" fmla="*/ 16 w 3629"/>
                <a:gd name="T9" fmla="*/ 75 h 167"/>
                <a:gd name="T10" fmla="*/ 140 w 3629"/>
                <a:gd name="T11" fmla="*/ 165 h 167"/>
                <a:gd name="T12" fmla="*/ 0 w 3629"/>
                <a:gd name="T13" fmla="*/ 83 h 167"/>
                <a:gd name="T14" fmla="*/ 140 w 3629"/>
                <a:gd name="T15" fmla="*/ 2 h 167"/>
                <a:gd name="T16" fmla="*/ 151 w 3629"/>
                <a:gd name="T17" fmla="*/ 5 h 167"/>
                <a:gd name="T18" fmla="*/ 148 w 3629"/>
                <a:gd name="T19" fmla="*/ 16 h 167"/>
                <a:gd name="T20" fmla="*/ 20 w 3629"/>
                <a:gd name="T21" fmla="*/ 90 h 167"/>
                <a:gd name="T22" fmla="*/ 20 w 3629"/>
                <a:gd name="T23" fmla="*/ 77 h 167"/>
                <a:gd name="T24" fmla="*/ 148 w 3629"/>
                <a:gd name="T25" fmla="*/ 151 h 167"/>
                <a:gd name="T26" fmla="*/ 151 w 3629"/>
                <a:gd name="T27" fmla="*/ 162 h 167"/>
                <a:gd name="T28" fmla="*/ 140 w 3629"/>
                <a:gd name="T29" fmla="*/ 165 h 167"/>
                <a:gd name="T30" fmla="*/ 3489 w 3629"/>
                <a:gd name="T31" fmla="*/ 2 h 167"/>
                <a:gd name="T32" fmla="*/ 3629 w 3629"/>
                <a:gd name="T33" fmla="*/ 83 h 167"/>
                <a:gd name="T34" fmla="*/ 3489 w 3629"/>
                <a:gd name="T35" fmla="*/ 165 h 167"/>
                <a:gd name="T36" fmla="*/ 3478 w 3629"/>
                <a:gd name="T37" fmla="*/ 162 h 167"/>
                <a:gd name="T38" fmla="*/ 3481 w 3629"/>
                <a:gd name="T39" fmla="*/ 151 h 167"/>
                <a:gd name="T40" fmla="*/ 3609 w 3629"/>
                <a:gd name="T41" fmla="*/ 77 h 167"/>
                <a:gd name="T42" fmla="*/ 3609 w 3629"/>
                <a:gd name="T43" fmla="*/ 90 h 167"/>
                <a:gd name="T44" fmla="*/ 3481 w 3629"/>
                <a:gd name="T45" fmla="*/ 16 h 167"/>
                <a:gd name="T46" fmla="*/ 3478 w 3629"/>
                <a:gd name="T47" fmla="*/ 5 h 167"/>
                <a:gd name="T48" fmla="*/ 3489 w 3629"/>
                <a:gd name="T4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29" h="167">
                  <a:moveTo>
                    <a:pt x="16" y="75"/>
                  </a:moveTo>
                  <a:lnTo>
                    <a:pt x="3613" y="75"/>
                  </a:lnTo>
                  <a:lnTo>
                    <a:pt x="3613" y="91"/>
                  </a:lnTo>
                  <a:lnTo>
                    <a:pt x="16" y="91"/>
                  </a:lnTo>
                  <a:lnTo>
                    <a:pt x="16" y="75"/>
                  </a:lnTo>
                  <a:close/>
                  <a:moveTo>
                    <a:pt x="140" y="165"/>
                  </a:moveTo>
                  <a:lnTo>
                    <a:pt x="0" y="83"/>
                  </a:lnTo>
                  <a:lnTo>
                    <a:pt x="140" y="2"/>
                  </a:lnTo>
                  <a:cubicBezTo>
                    <a:pt x="144" y="0"/>
                    <a:pt x="149" y="1"/>
                    <a:pt x="151" y="5"/>
                  </a:cubicBezTo>
                  <a:cubicBezTo>
                    <a:pt x="154" y="9"/>
                    <a:pt x="152" y="13"/>
                    <a:pt x="148" y="16"/>
                  </a:cubicBezTo>
                  <a:lnTo>
                    <a:pt x="20" y="90"/>
                  </a:lnTo>
                  <a:lnTo>
                    <a:pt x="20" y="77"/>
                  </a:lnTo>
                  <a:lnTo>
                    <a:pt x="148" y="151"/>
                  </a:lnTo>
                  <a:cubicBezTo>
                    <a:pt x="152" y="154"/>
                    <a:pt x="154" y="158"/>
                    <a:pt x="151" y="162"/>
                  </a:cubicBezTo>
                  <a:cubicBezTo>
                    <a:pt x="149" y="166"/>
                    <a:pt x="144" y="167"/>
                    <a:pt x="140" y="165"/>
                  </a:cubicBezTo>
                  <a:close/>
                  <a:moveTo>
                    <a:pt x="3489" y="2"/>
                  </a:moveTo>
                  <a:lnTo>
                    <a:pt x="3629" y="83"/>
                  </a:lnTo>
                  <a:lnTo>
                    <a:pt x="3489" y="165"/>
                  </a:lnTo>
                  <a:cubicBezTo>
                    <a:pt x="3485" y="167"/>
                    <a:pt x="3480" y="166"/>
                    <a:pt x="3478" y="162"/>
                  </a:cubicBezTo>
                  <a:cubicBezTo>
                    <a:pt x="3476" y="158"/>
                    <a:pt x="3477" y="154"/>
                    <a:pt x="3481" y="151"/>
                  </a:cubicBezTo>
                  <a:lnTo>
                    <a:pt x="3609" y="77"/>
                  </a:lnTo>
                  <a:lnTo>
                    <a:pt x="3609" y="90"/>
                  </a:lnTo>
                  <a:lnTo>
                    <a:pt x="3481" y="16"/>
                  </a:lnTo>
                  <a:cubicBezTo>
                    <a:pt x="3477" y="13"/>
                    <a:pt x="3476" y="9"/>
                    <a:pt x="3478" y="5"/>
                  </a:cubicBezTo>
                  <a:cubicBezTo>
                    <a:pt x="3480" y="1"/>
                    <a:pt x="3485" y="0"/>
                    <a:pt x="3489" y="2"/>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2" name="Rectangle 26"/>
            <p:cNvSpPr>
              <a:spLocks noChangeArrowheads="1"/>
            </p:cNvSpPr>
            <p:nvPr/>
          </p:nvSpPr>
          <p:spPr bwMode="auto">
            <a:xfrm>
              <a:off x="2432" y="4717"/>
              <a:ext cx="11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2.5m</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33" name="Rectangle 27"/>
            <p:cNvSpPr>
              <a:spLocks noChangeArrowheads="1"/>
            </p:cNvSpPr>
            <p:nvPr/>
          </p:nvSpPr>
          <p:spPr bwMode="auto">
            <a:xfrm>
              <a:off x="2938" y="4717"/>
              <a:ext cx="12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5.0m</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grpSp>
      <p:grpSp>
        <p:nvGrpSpPr>
          <p:cNvPr id="134" name="Group 30"/>
          <p:cNvGrpSpPr>
            <a:grpSpLocks noChangeAspect="1"/>
          </p:cNvGrpSpPr>
          <p:nvPr/>
        </p:nvGrpSpPr>
        <p:grpSpPr bwMode="auto">
          <a:xfrm flipH="1">
            <a:off x="1109915" y="4350880"/>
            <a:ext cx="2927726" cy="521390"/>
            <a:chOff x="2328" y="5368"/>
            <a:chExt cx="1736" cy="352"/>
          </a:xfrm>
        </p:grpSpPr>
        <p:sp>
          <p:nvSpPr>
            <p:cNvPr id="135" name="AutoShape 29"/>
            <p:cNvSpPr>
              <a:spLocks noChangeAspect="1" noChangeArrowheads="1" noTextEdit="1"/>
            </p:cNvSpPr>
            <p:nvPr/>
          </p:nvSpPr>
          <p:spPr bwMode="auto">
            <a:xfrm>
              <a:off x="2328" y="5368"/>
              <a:ext cx="1735"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6" name="Line 31"/>
            <p:cNvSpPr>
              <a:spLocks noChangeShapeType="1"/>
            </p:cNvSpPr>
            <p:nvPr/>
          </p:nvSpPr>
          <p:spPr bwMode="auto">
            <a:xfrm>
              <a:off x="2347" y="5554"/>
              <a:ext cx="543"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7" name="Line 32"/>
            <p:cNvSpPr>
              <a:spLocks noChangeShapeType="1"/>
            </p:cNvSpPr>
            <p:nvPr/>
          </p:nvSpPr>
          <p:spPr bwMode="auto">
            <a:xfrm>
              <a:off x="2890" y="5551"/>
              <a:ext cx="0" cy="6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8" name="Line 33"/>
            <p:cNvSpPr>
              <a:spLocks noChangeShapeType="1"/>
            </p:cNvSpPr>
            <p:nvPr/>
          </p:nvSpPr>
          <p:spPr bwMode="auto">
            <a:xfrm>
              <a:off x="2886" y="5619"/>
              <a:ext cx="473"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9" name="Line 34"/>
            <p:cNvSpPr>
              <a:spLocks noChangeShapeType="1"/>
            </p:cNvSpPr>
            <p:nvPr/>
          </p:nvSpPr>
          <p:spPr bwMode="auto">
            <a:xfrm>
              <a:off x="3356" y="5551"/>
              <a:ext cx="0" cy="6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0" name="Line 35"/>
            <p:cNvSpPr>
              <a:spLocks noChangeShapeType="1"/>
            </p:cNvSpPr>
            <p:nvPr/>
          </p:nvSpPr>
          <p:spPr bwMode="auto">
            <a:xfrm>
              <a:off x="3353" y="5554"/>
              <a:ext cx="258"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1" name="Line 36"/>
            <p:cNvSpPr>
              <a:spLocks noChangeShapeType="1"/>
            </p:cNvSpPr>
            <p:nvPr/>
          </p:nvSpPr>
          <p:spPr bwMode="auto">
            <a:xfrm>
              <a:off x="3608" y="5557"/>
              <a:ext cx="0" cy="6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2" name="Line 37"/>
            <p:cNvSpPr>
              <a:spLocks noChangeShapeType="1"/>
            </p:cNvSpPr>
            <p:nvPr/>
          </p:nvSpPr>
          <p:spPr bwMode="auto">
            <a:xfrm>
              <a:off x="3605" y="5623"/>
              <a:ext cx="459"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3" name="Line 38"/>
            <p:cNvSpPr>
              <a:spLocks noChangeShapeType="1"/>
            </p:cNvSpPr>
            <p:nvPr/>
          </p:nvSpPr>
          <p:spPr bwMode="auto">
            <a:xfrm>
              <a:off x="2347" y="5554"/>
              <a:ext cx="0" cy="69"/>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4" name="Rectangle 39"/>
            <p:cNvSpPr>
              <a:spLocks noChangeArrowheads="1"/>
            </p:cNvSpPr>
            <p:nvPr/>
          </p:nvSpPr>
          <p:spPr bwMode="auto">
            <a:xfrm>
              <a:off x="2535" y="5575"/>
              <a:ext cx="168"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歩道拡幅</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5" name="Rectangle 40"/>
            <p:cNvSpPr>
              <a:spLocks noChangeArrowheads="1"/>
            </p:cNvSpPr>
            <p:nvPr/>
          </p:nvSpPr>
          <p:spPr bwMode="auto">
            <a:xfrm>
              <a:off x="2977" y="5635"/>
              <a:ext cx="25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自転車通行帯</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6" name="Rectangle 41"/>
            <p:cNvSpPr>
              <a:spLocks noChangeArrowheads="1"/>
            </p:cNvSpPr>
            <p:nvPr/>
          </p:nvSpPr>
          <p:spPr bwMode="auto">
            <a:xfrm>
              <a:off x="3417" y="5575"/>
              <a:ext cx="12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分離帯</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7" name="Rectangle 42"/>
            <p:cNvSpPr>
              <a:spLocks noChangeArrowheads="1"/>
            </p:cNvSpPr>
            <p:nvPr/>
          </p:nvSpPr>
          <p:spPr bwMode="auto">
            <a:xfrm>
              <a:off x="3805" y="5638"/>
              <a:ext cx="7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車道</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8" name="Freeform 43"/>
            <p:cNvSpPr>
              <a:spLocks noEditPoints="1"/>
            </p:cNvSpPr>
            <p:nvPr/>
          </p:nvSpPr>
          <p:spPr bwMode="auto">
            <a:xfrm>
              <a:off x="2349" y="5537"/>
              <a:ext cx="549" cy="8"/>
            </a:xfrm>
            <a:custGeom>
              <a:avLst/>
              <a:gdLst>
                <a:gd name="T0" fmla="*/ 26 w 549"/>
                <a:gd name="T1" fmla="*/ 8 h 8"/>
                <a:gd name="T2" fmla="*/ 0 w 549"/>
                <a:gd name="T3" fmla="*/ 0 h 8"/>
                <a:gd name="T4" fmla="*/ 35 w 549"/>
                <a:gd name="T5" fmla="*/ 8 h 8"/>
                <a:gd name="T6" fmla="*/ 62 w 549"/>
                <a:gd name="T7" fmla="*/ 0 h 8"/>
                <a:gd name="T8" fmla="*/ 35 w 549"/>
                <a:gd name="T9" fmla="*/ 8 h 8"/>
                <a:gd name="T10" fmla="*/ 98 w 549"/>
                <a:gd name="T11" fmla="*/ 8 h 8"/>
                <a:gd name="T12" fmla="*/ 71 w 549"/>
                <a:gd name="T13" fmla="*/ 0 h 8"/>
                <a:gd name="T14" fmla="*/ 107 w 549"/>
                <a:gd name="T15" fmla="*/ 8 h 8"/>
                <a:gd name="T16" fmla="*/ 133 w 549"/>
                <a:gd name="T17" fmla="*/ 0 h 8"/>
                <a:gd name="T18" fmla="*/ 107 w 549"/>
                <a:gd name="T19" fmla="*/ 8 h 8"/>
                <a:gd name="T20" fmla="*/ 169 w 549"/>
                <a:gd name="T21" fmla="*/ 8 h 8"/>
                <a:gd name="T22" fmla="*/ 142 w 549"/>
                <a:gd name="T23" fmla="*/ 0 h 8"/>
                <a:gd name="T24" fmla="*/ 178 w 549"/>
                <a:gd name="T25" fmla="*/ 8 h 8"/>
                <a:gd name="T26" fmla="*/ 204 w 549"/>
                <a:gd name="T27" fmla="*/ 0 h 8"/>
                <a:gd name="T28" fmla="*/ 178 w 549"/>
                <a:gd name="T29" fmla="*/ 8 h 8"/>
                <a:gd name="T30" fmla="*/ 240 w 549"/>
                <a:gd name="T31" fmla="*/ 8 h 8"/>
                <a:gd name="T32" fmla="*/ 213 w 549"/>
                <a:gd name="T33" fmla="*/ 0 h 8"/>
                <a:gd name="T34" fmla="*/ 249 w 549"/>
                <a:gd name="T35" fmla="*/ 8 h 8"/>
                <a:gd name="T36" fmla="*/ 276 w 549"/>
                <a:gd name="T37" fmla="*/ 0 h 8"/>
                <a:gd name="T38" fmla="*/ 249 w 549"/>
                <a:gd name="T39" fmla="*/ 8 h 8"/>
                <a:gd name="T40" fmla="*/ 311 w 549"/>
                <a:gd name="T41" fmla="*/ 8 h 8"/>
                <a:gd name="T42" fmla="*/ 284 w 549"/>
                <a:gd name="T43" fmla="*/ 0 h 8"/>
                <a:gd name="T44" fmla="*/ 320 w 549"/>
                <a:gd name="T45" fmla="*/ 8 h 8"/>
                <a:gd name="T46" fmla="*/ 347 w 549"/>
                <a:gd name="T47" fmla="*/ 0 h 8"/>
                <a:gd name="T48" fmla="*/ 320 w 549"/>
                <a:gd name="T49" fmla="*/ 8 h 8"/>
                <a:gd name="T50" fmla="*/ 382 w 549"/>
                <a:gd name="T51" fmla="*/ 8 h 8"/>
                <a:gd name="T52" fmla="*/ 356 w 549"/>
                <a:gd name="T53" fmla="*/ 0 h 8"/>
                <a:gd name="T54" fmla="*/ 391 w 549"/>
                <a:gd name="T55" fmla="*/ 8 h 8"/>
                <a:gd name="T56" fmla="*/ 418 w 549"/>
                <a:gd name="T57" fmla="*/ 0 h 8"/>
                <a:gd name="T58" fmla="*/ 391 w 549"/>
                <a:gd name="T59" fmla="*/ 8 h 8"/>
                <a:gd name="T60" fmla="*/ 454 w 549"/>
                <a:gd name="T61" fmla="*/ 8 h 8"/>
                <a:gd name="T62" fmla="*/ 427 w 549"/>
                <a:gd name="T63" fmla="*/ 0 h 8"/>
                <a:gd name="T64" fmla="*/ 462 w 549"/>
                <a:gd name="T65" fmla="*/ 8 h 8"/>
                <a:gd name="T66" fmla="*/ 489 w 549"/>
                <a:gd name="T67" fmla="*/ 0 h 8"/>
                <a:gd name="T68" fmla="*/ 462 w 549"/>
                <a:gd name="T69" fmla="*/ 8 h 8"/>
                <a:gd name="T70" fmla="*/ 525 w 549"/>
                <a:gd name="T71" fmla="*/ 8 h 8"/>
                <a:gd name="T72" fmla="*/ 498 w 549"/>
                <a:gd name="T73" fmla="*/ 0 h 8"/>
                <a:gd name="T74" fmla="*/ 534 w 549"/>
                <a:gd name="T75" fmla="*/ 8 h 8"/>
                <a:gd name="T76" fmla="*/ 549 w 549"/>
                <a:gd name="T77" fmla="*/ 0 h 8"/>
                <a:gd name="T78" fmla="*/ 534 w 549"/>
                <a:gd name="T7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9" h="8">
                  <a:moveTo>
                    <a:pt x="0" y="8"/>
                  </a:moveTo>
                  <a:lnTo>
                    <a:pt x="26" y="8"/>
                  </a:lnTo>
                  <a:lnTo>
                    <a:pt x="26" y="0"/>
                  </a:lnTo>
                  <a:lnTo>
                    <a:pt x="0" y="0"/>
                  </a:lnTo>
                  <a:lnTo>
                    <a:pt x="0" y="8"/>
                  </a:lnTo>
                  <a:close/>
                  <a:moveTo>
                    <a:pt x="35" y="8"/>
                  </a:moveTo>
                  <a:lnTo>
                    <a:pt x="62" y="8"/>
                  </a:lnTo>
                  <a:lnTo>
                    <a:pt x="62" y="0"/>
                  </a:lnTo>
                  <a:lnTo>
                    <a:pt x="35" y="0"/>
                  </a:lnTo>
                  <a:lnTo>
                    <a:pt x="35" y="8"/>
                  </a:lnTo>
                  <a:close/>
                  <a:moveTo>
                    <a:pt x="71" y="8"/>
                  </a:moveTo>
                  <a:lnTo>
                    <a:pt x="98" y="8"/>
                  </a:lnTo>
                  <a:lnTo>
                    <a:pt x="98" y="0"/>
                  </a:lnTo>
                  <a:lnTo>
                    <a:pt x="71" y="0"/>
                  </a:lnTo>
                  <a:lnTo>
                    <a:pt x="71" y="8"/>
                  </a:lnTo>
                  <a:close/>
                  <a:moveTo>
                    <a:pt x="107" y="8"/>
                  </a:moveTo>
                  <a:lnTo>
                    <a:pt x="133" y="8"/>
                  </a:lnTo>
                  <a:lnTo>
                    <a:pt x="133" y="0"/>
                  </a:lnTo>
                  <a:lnTo>
                    <a:pt x="107" y="0"/>
                  </a:lnTo>
                  <a:lnTo>
                    <a:pt x="107" y="8"/>
                  </a:lnTo>
                  <a:close/>
                  <a:moveTo>
                    <a:pt x="142" y="8"/>
                  </a:moveTo>
                  <a:lnTo>
                    <a:pt x="169" y="8"/>
                  </a:lnTo>
                  <a:lnTo>
                    <a:pt x="169" y="0"/>
                  </a:lnTo>
                  <a:lnTo>
                    <a:pt x="142" y="0"/>
                  </a:lnTo>
                  <a:lnTo>
                    <a:pt x="142" y="8"/>
                  </a:lnTo>
                  <a:close/>
                  <a:moveTo>
                    <a:pt x="178" y="8"/>
                  </a:moveTo>
                  <a:lnTo>
                    <a:pt x="204" y="8"/>
                  </a:lnTo>
                  <a:lnTo>
                    <a:pt x="204" y="0"/>
                  </a:lnTo>
                  <a:lnTo>
                    <a:pt x="178" y="0"/>
                  </a:lnTo>
                  <a:lnTo>
                    <a:pt x="178" y="8"/>
                  </a:lnTo>
                  <a:close/>
                  <a:moveTo>
                    <a:pt x="213" y="8"/>
                  </a:moveTo>
                  <a:lnTo>
                    <a:pt x="240" y="8"/>
                  </a:lnTo>
                  <a:lnTo>
                    <a:pt x="240" y="0"/>
                  </a:lnTo>
                  <a:lnTo>
                    <a:pt x="213" y="0"/>
                  </a:lnTo>
                  <a:lnTo>
                    <a:pt x="213" y="8"/>
                  </a:lnTo>
                  <a:close/>
                  <a:moveTo>
                    <a:pt x="249" y="8"/>
                  </a:moveTo>
                  <a:lnTo>
                    <a:pt x="276" y="8"/>
                  </a:lnTo>
                  <a:lnTo>
                    <a:pt x="276" y="0"/>
                  </a:lnTo>
                  <a:lnTo>
                    <a:pt x="249" y="0"/>
                  </a:lnTo>
                  <a:lnTo>
                    <a:pt x="249" y="8"/>
                  </a:lnTo>
                  <a:close/>
                  <a:moveTo>
                    <a:pt x="284" y="8"/>
                  </a:moveTo>
                  <a:lnTo>
                    <a:pt x="311" y="8"/>
                  </a:lnTo>
                  <a:lnTo>
                    <a:pt x="311" y="0"/>
                  </a:lnTo>
                  <a:lnTo>
                    <a:pt x="284" y="0"/>
                  </a:lnTo>
                  <a:lnTo>
                    <a:pt x="284" y="8"/>
                  </a:lnTo>
                  <a:close/>
                  <a:moveTo>
                    <a:pt x="320" y="8"/>
                  </a:moveTo>
                  <a:lnTo>
                    <a:pt x="347" y="8"/>
                  </a:lnTo>
                  <a:lnTo>
                    <a:pt x="347" y="0"/>
                  </a:lnTo>
                  <a:lnTo>
                    <a:pt x="320" y="0"/>
                  </a:lnTo>
                  <a:lnTo>
                    <a:pt x="320" y="8"/>
                  </a:lnTo>
                  <a:close/>
                  <a:moveTo>
                    <a:pt x="356" y="8"/>
                  </a:moveTo>
                  <a:lnTo>
                    <a:pt x="382" y="8"/>
                  </a:lnTo>
                  <a:lnTo>
                    <a:pt x="382" y="0"/>
                  </a:lnTo>
                  <a:lnTo>
                    <a:pt x="356" y="0"/>
                  </a:lnTo>
                  <a:lnTo>
                    <a:pt x="356" y="8"/>
                  </a:lnTo>
                  <a:close/>
                  <a:moveTo>
                    <a:pt x="391" y="8"/>
                  </a:moveTo>
                  <a:lnTo>
                    <a:pt x="418" y="8"/>
                  </a:lnTo>
                  <a:lnTo>
                    <a:pt x="418" y="0"/>
                  </a:lnTo>
                  <a:lnTo>
                    <a:pt x="391" y="0"/>
                  </a:lnTo>
                  <a:lnTo>
                    <a:pt x="391" y="8"/>
                  </a:lnTo>
                  <a:close/>
                  <a:moveTo>
                    <a:pt x="427" y="8"/>
                  </a:moveTo>
                  <a:lnTo>
                    <a:pt x="454" y="8"/>
                  </a:lnTo>
                  <a:lnTo>
                    <a:pt x="454" y="0"/>
                  </a:lnTo>
                  <a:lnTo>
                    <a:pt x="427" y="0"/>
                  </a:lnTo>
                  <a:lnTo>
                    <a:pt x="427" y="8"/>
                  </a:lnTo>
                  <a:close/>
                  <a:moveTo>
                    <a:pt x="462" y="8"/>
                  </a:moveTo>
                  <a:lnTo>
                    <a:pt x="489" y="8"/>
                  </a:lnTo>
                  <a:lnTo>
                    <a:pt x="489" y="0"/>
                  </a:lnTo>
                  <a:lnTo>
                    <a:pt x="462" y="0"/>
                  </a:lnTo>
                  <a:lnTo>
                    <a:pt x="462" y="8"/>
                  </a:lnTo>
                  <a:close/>
                  <a:moveTo>
                    <a:pt x="498" y="8"/>
                  </a:moveTo>
                  <a:lnTo>
                    <a:pt x="525" y="8"/>
                  </a:lnTo>
                  <a:lnTo>
                    <a:pt x="525" y="0"/>
                  </a:lnTo>
                  <a:lnTo>
                    <a:pt x="498" y="0"/>
                  </a:lnTo>
                  <a:lnTo>
                    <a:pt x="498" y="8"/>
                  </a:lnTo>
                  <a:close/>
                  <a:moveTo>
                    <a:pt x="534" y="8"/>
                  </a:moveTo>
                  <a:lnTo>
                    <a:pt x="549" y="8"/>
                  </a:lnTo>
                  <a:lnTo>
                    <a:pt x="549" y="0"/>
                  </a:lnTo>
                  <a:lnTo>
                    <a:pt x="534" y="0"/>
                  </a:lnTo>
                  <a:lnTo>
                    <a:pt x="534" y="8"/>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9" name="Line 44"/>
            <p:cNvSpPr>
              <a:spLocks noChangeShapeType="1"/>
            </p:cNvSpPr>
            <p:nvPr/>
          </p:nvSpPr>
          <p:spPr bwMode="auto">
            <a:xfrm>
              <a:off x="2349" y="5398"/>
              <a:ext cx="0" cy="113"/>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0" name="Line 45"/>
            <p:cNvSpPr>
              <a:spLocks noChangeShapeType="1"/>
            </p:cNvSpPr>
            <p:nvPr/>
          </p:nvSpPr>
          <p:spPr bwMode="auto">
            <a:xfrm>
              <a:off x="2892" y="5401"/>
              <a:ext cx="0" cy="113"/>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1" name="Line 46"/>
            <p:cNvSpPr>
              <a:spLocks noChangeShapeType="1"/>
            </p:cNvSpPr>
            <p:nvPr/>
          </p:nvSpPr>
          <p:spPr bwMode="auto">
            <a:xfrm>
              <a:off x="3354" y="5401"/>
              <a:ext cx="0" cy="113"/>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2" name="Freeform 47"/>
            <p:cNvSpPr>
              <a:spLocks noEditPoints="1"/>
            </p:cNvSpPr>
            <p:nvPr/>
          </p:nvSpPr>
          <p:spPr bwMode="auto">
            <a:xfrm>
              <a:off x="2349" y="5424"/>
              <a:ext cx="543" cy="31"/>
            </a:xfrm>
            <a:custGeom>
              <a:avLst/>
              <a:gdLst>
                <a:gd name="T0" fmla="*/ 16 w 2928"/>
                <a:gd name="T1" fmla="*/ 75 h 167"/>
                <a:gd name="T2" fmla="*/ 2912 w 2928"/>
                <a:gd name="T3" fmla="*/ 75 h 167"/>
                <a:gd name="T4" fmla="*/ 2912 w 2928"/>
                <a:gd name="T5" fmla="*/ 91 h 167"/>
                <a:gd name="T6" fmla="*/ 16 w 2928"/>
                <a:gd name="T7" fmla="*/ 91 h 167"/>
                <a:gd name="T8" fmla="*/ 16 w 2928"/>
                <a:gd name="T9" fmla="*/ 75 h 167"/>
                <a:gd name="T10" fmla="*/ 140 w 2928"/>
                <a:gd name="T11" fmla="*/ 165 h 167"/>
                <a:gd name="T12" fmla="*/ 0 w 2928"/>
                <a:gd name="T13" fmla="*/ 83 h 167"/>
                <a:gd name="T14" fmla="*/ 140 w 2928"/>
                <a:gd name="T15" fmla="*/ 2 h 167"/>
                <a:gd name="T16" fmla="*/ 151 w 2928"/>
                <a:gd name="T17" fmla="*/ 5 h 167"/>
                <a:gd name="T18" fmla="*/ 148 w 2928"/>
                <a:gd name="T19" fmla="*/ 16 h 167"/>
                <a:gd name="T20" fmla="*/ 20 w 2928"/>
                <a:gd name="T21" fmla="*/ 90 h 167"/>
                <a:gd name="T22" fmla="*/ 20 w 2928"/>
                <a:gd name="T23" fmla="*/ 77 h 167"/>
                <a:gd name="T24" fmla="*/ 148 w 2928"/>
                <a:gd name="T25" fmla="*/ 151 h 167"/>
                <a:gd name="T26" fmla="*/ 151 w 2928"/>
                <a:gd name="T27" fmla="*/ 162 h 167"/>
                <a:gd name="T28" fmla="*/ 140 w 2928"/>
                <a:gd name="T29" fmla="*/ 165 h 167"/>
                <a:gd name="T30" fmla="*/ 2788 w 2928"/>
                <a:gd name="T31" fmla="*/ 2 h 167"/>
                <a:gd name="T32" fmla="*/ 2928 w 2928"/>
                <a:gd name="T33" fmla="*/ 83 h 167"/>
                <a:gd name="T34" fmla="*/ 2788 w 2928"/>
                <a:gd name="T35" fmla="*/ 165 h 167"/>
                <a:gd name="T36" fmla="*/ 2777 w 2928"/>
                <a:gd name="T37" fmla="*/ 162 h 167"/>
                <a:gd name="T38" fmla="*/ 2780 w 2928"/>
                <a:gd name="T39" fmla="*/ 151 h 167"/>
                <a:gd name="T40" fmla="*/ 2908 w 2928"/>
                <a:gd name="T41" fmla="*/ 77 h 167"/>
                <a:gd name="T42" fmla="*/ 2908 w 2928"/>
                <a:gd name="T43" fmla="*/ 90 h 167"/>
                <a:gd name="T44" fmla="*/ 2780 w 2928"/>
                <a:gd name="T45" fmla="*/ 16 h 167"/>
                <a:gd name="T46" fmla="*/ 2777 w 2928"/>
                <a:gd name="T47" fmla="*/ 5 h 167"/>
                <a:gd name="T48" fmla="*/ 2788 w 2928"/>
                <a:gd name="T4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28" h="167">
                  <a:moveTo>
                    <a:pt x="16" y="75"/>
                  </a:moveTo>
                  <a:lnTo>
                    <a:pt x="2912" y="75"/>
                  </a:lnTo>
                  <a:lnTo>
                    <a:pt x="2912" y="91"/>
                  </a:lnTo>
                  <a:lnTo>
                    <a:pt x="16" y="91"/>
                  </a:lnTo>
                  <a:lnTo>
                    <a:pt x="16" y="75"/>
                  </a:lnTo>
                  <a:close/>
                  <a:moveTo>
                    <a:pt x="140" y="165"/>
                  </a:moveTo>
                  <a:lnTo>
                    <a:pt x="0" y="83"/>
                  </a:lnTo>
                  <a:lnTo>
                    <a:pt x="140" y="2"/>
                  </a:lnTo>
                  <a:cubicBezTo>
                    <a:pt x="144" y="0"/>
                    <a:pt x="149" y="1"/>
                    <a:pt x="151" y="5"/>
                  </a:cubicBezTo>
                  <a:cubicBezTo>
                    <a:pt x="154" y="9"/>
                    <a:pt x="152" y="13"/>
                    <a:pt x="148" y="16"/>
                  </a:cubicBezTo>
                  <a:lnTo>
                    <a:pt x="20" y="90"/>
                  </a:lnTo>
                  <a:lnTo>
                    <a:pt x="20" y="77"/>
                  </a:lnTo>
                  <a:lnTo>
                    <a:pt x="148" y="151"/>
                  </a:lnTo>
                  <a:cubicBezTo>
                    <a:pt x="152" y="154"/>
                    <a:pt x="154" y="158"/>
                    <a:pt x="151" y="162"/>
                  </a:cubicBezTo>
                  <a:cubicBezTo>
                    <a:pt x="149" y="166"/>
                    <a:pt x="144" y="167"/>
                    <a:pt x="140" y="165"/>
                  </a:cubicBezTo>
                  <a:close/>
                  <a:moveTo>
                    <a:pt x="2788" y="2"/>
                  </a:moveTo>
                  <a:lnTo>
                    <a:pt x="2928" y="83"/>
                  </a:lnTo>
                  <a:lnTo>
                    <a:pt x="2788" y="165"/>
                  </a:lnTo>
                  <a:cubicBezTo>
                    <a:pt x="2784" y="167"/>
                    <a:pt x="2780" y="166"/>
                    <a:pt x="2777" y="162"/>
                  </a:cubicBezTo>
                  <a:cubicBezTo>
                    <a:pt x="2775" y="158"/>
                    <a:pt x="2776" y="154"/>
                    <a:pt x="2780" y="151"/>
                  </a:cubicBezTo>
                  <a:lnTo>
                    <a:pt x="2908" y="77"/>
                  </a:lnTo>
                  <a:lnTo>
                    <a:pt x="2908" y="90"/>
                  </a:lnTo>
                  <a:lnTo>
                    <a:pt x="2780" y="16"/>
                  </a:lnTo>
                  <a:cubicBezTo>
                    <a:pt x="2776" y="13"/>
                    <a:pt x="2775" y="9"/>
                    <a:pt x="2777" y="5"/>
                  </a:cubicBezTo>
                  <a:cubicBezTo>
                    <a:pt x="2780" y="1"/>
                    <a:pt x="2784" y="0"/>
                    <a:pt x="2788" y="2"/>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3" name="Freeform 48"/>
            <p:cNvSpPr>
              <a:spLocks noEditPoints="1"/>
            </p:cNvSpPr>
            <p:nvPr/>
          </p:nvSpPr>
          <p:spPr bwMode="auto">
            <a:xfrm>
              <a:off x="2900" y="5424"/>
              <a:ext cx="459" cy="31"/>
            </a:xfrm>
            <a:custGeom>
              <a:avLst/>
              <a:gdLst>
                <a:gd name="T0" fmla="*/ 16 w 2474"/>
                <a:gd name="T1" fmla="*/ 75 h 167"/>
                <a:gd name="T2" fmla="*/ 2458 w 2474"/>
                <a:gd name="T3" fmla="*/ 75 h 167"/>
                <a:gd name="T4" fmla="*/ 2458 w 2474"/>
                <a:gd name="T5" fmla="*/ 91 h 167"/>
                <a:gd name="T6" fmla="*/ 16 w 2474"/>
                <a:gd name="T7" fmla="*/ 91 h 167"/>
                <a:gd name="T8" fmla="*/ 16 w 2474"/>
                <a:gd name="T9" fmla="*/ 75 h 167"/>
                <a:gd name="T10" fmla="*/ 140 w 2474"/>
                <a:gd name="T11" fmla="*/ 165 h 167"/>
                <a:gd name="T12" fmla="*/ 0 w 2474"/>
                <a:gd name="T13" fmla="*/ 83 h 167"/>
                <a:gd name="T14" fmla="*/ 140 w 2474"/>
                <a:gd name="T15" fmla="*/ 2 h 167"/>
                <a:gd name="T16" fmla="*/ 151 w 2474"/>
                <a:gd name="T17" fmla="*/ 5 h 167"/>
                <a:gd name="T18" fmla="*/ 148 w 2474"/>
                <a:gd name="T19" fmla="*/ 16 h 167"/>
                <a:gd name="T20" fmla="*/ 20 w 2474"/>
                <a:gd name="T21" fmla="*/ 90 h 167"/>
                <a:gd name="T22" fmla="*/ 20 w 2474"/>
                <a:gd name="T23" fmla="*/ 77 h 167"/>
                <a:gd name="T24" fmla="*/ 148 w 2474"/>
                <a:gd name="T25" fmla="*/ 151 h 167"/>
                <a:gd name="T26" fmla="*/ 151 w 2474"/>
                <a:gd name="T27" fmla="*/ 162 h 167"/>
                <a:gd name="T28" fmla="*/ 140 w 2474"/>
                <a:gd name="T29" fmla="*/ 165 h 167"/>
                <a:gd name="T30" fmla="*/ 2334 w 2474"/>
                <a:gd name="T31" fmla="*/ 2 h 167"/>
                <a:gd name="T32" fmla="*/ 2474 w 2474"/>
                <a:gd name="T33" fmla="*/ 83 h 167"/>
                <a:gd name="T34" fmla="*/ 2334 w 2474"/>
                <a:gd name="T35" fmla="*/ 165 h 167"/>
                <a:gd name="T36" fmla="*/ 2323 w 2474"/>
                <a:gd name="T37" fmla="*/ 162 h 167"/>
                <a:gd name="T38" fmla="*/ 2326 w 2474"/>
                <a:gd name="T39" fmla="*/ 151 h 167"/>
                <a:gd name="T40" fmla="*/ 2454 w 2474"/>
                <a:gd name="T41" fmla="*/ 77 h 167"/>
                <a:gd name="T42" fmla="*/ 2454 w 2474"/>
                <a:gd name="T43" fmla="*/ 90 h 167"/>
                <a:gd name="T44" fmla="*/ 2326 w 2474"/>
                <a:gd name="T45" fmla="*/ 16 h 167"/>
                <a:gd name="T46" fmla="*/ 2323 w 2474"/>
                <a:gd name="T47" fmla="*/ 5 h 167"/>
                <a:gd name="T48" fmla="*/ 2334 w 2474"/>
                <a:gd name="T4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74" h="167">
                  <a:moveTo>
                    <a:pt x="16" y="75"/>
                  </a:moveTo>
                  <a:lnTo>
                    <a:pt x="2458" y="75"/>
                  </a:lnTo>
                  <a:lnTo>
                    <a:pt x="2458" y="91"/>
                  </a:lnTo>
                  <a:lnTo>
                    <a:pt x="16" y="91"/>
                  </a:lnTo>
                  <a:lnTo>
                    <a:pt x="16" y="75"/>
                  </a:lnTo>
                  <a:close/>
                  <a:moveTo>
                    <a:pt x="140" y="165"/>
                  </a:moveTo>
                  <a:lnTo>
                    <a:pt x="0" y="83"/>
                  </a:lnTo>
                  <a:lnTo>
                    <a:pt x="140" y="2"/>
                  </a:lnTo>
                  <a:cubicBezTo>
                    <a:pt x="144" y="0"/>
                    <a:pt x="149" y="1"/>
                    <a:pt x="151" y="5"/>
                  </a:cubicBezTo>
                  <a:cubicBezTo>
                    <a:pt x="154" y="9"/>
                    <a:pt x="152" y="13"/>
                    <a:pt x="148" y="16"/>
                  </a:cubicBezTo>
                  <a:lnTo>
                    <a:pt x="20" y="90"/>
                  </a:lnTo>
                  <a:lnTo>
                    <a:pt x="20" y="77"/>
                  </a:lnTo>
                  <a:lnTo>
                    <a:pt x="148" y="151"/>
                  </a:lnTo>
                  <a:cubicBezTo>
                    <a:pt x="152" y="154"/>
                    <a:pt x="154" y="158"/>
                    <a:pt x="151" y="162"/>
                  </a:cubicBezTo>
                  <a:cubicBezTo>
                    <a:pt x="149" y="166"/>
                    <a:pt x="144" y="167"/>
                    <a:pt x="140" y="165"/>
                  </a:cubicBezTo>
                  <a:close/>
                  <a:moveTo>
                    <a:pt x="2334" y="2"/>
                  </a:moveTo>
                  <a:lnTo>
                    <a:pt x="2474" y="83"/>
                  </a:lnTo>
                  <a:lnTo>
                    <a:pt x="2334" y="165"/>
                  </a:lnTo>
                  <a:cubicBezTo>
                    <a:pt x="2330" y="167"/>
                    <a:pt x="2325" y="166"/>
                    <a:pt x="2323" y="162"/>
                  </a:cubicBezTo>
                  <a:cubicBezTo>
                    <a:pt x="2321" y="158"/>
                    <a:pt x="2322" y="154"/>
                    <a:pt x="2326" y="151"/>
                  </a:cubicBezTo>
                  <a:lnTo>
                    <a:pt x="2454" y="77"/>
                  </a:lnTo>
                  <a:lnTo>
                    <a:pt x="2454" y="90"/>
                  </a:lnTo>
                  <a:lnTo>
                    <a:pt x="2326" y="16"/>
                  </a:lnTo>
                  <a:cubicBezTo>
                    <a:pt x="2322" y="13"/>
                    <a:pt x="2321" y="9"/>
                    <a:pt x="2323" y="5"/>
                  </a:cubicBezTo>
                  <a:cubicBezTo>
                    <a:pt x="2325" y="1"/>
                    <a:pt x="2330" y="0"/>
                    <a:pt x="2334" y="2"/>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4" name="Rectangle 49"/>
            <p:cNvSpPr>
              <a:spLocks noChangeArrowheads="1"/>
            </p:cNvSpPr>
            <p:nvPr/>
          </p:nvSpPr>
          <p:spPr bwMode="auto">
            <a:xfrm>
              <a:off x="2543" y="5385"/>
              <a:ext cx="11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4.0m</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55" name="Rectangle 50"/>
            <p:cNvSpPr>
              <a:spLocks noChangeArrowheads="1"/>
            </p:cNvSpPr>
            <p:nvPr/>
          </p:nvSpPr>
          <p:spPr bwMode="auto">
            <a:xfrm>
              <a:off x="3047" y="5385"/>
              <a:ext cx="11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3.5m</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56" name="Rectangle 51"/>
            <p:cNvSpPr>
              <a:spLocks noChangeArrowheads="1"/>
            </p:cNvSpPr>
            <p:nvPr/>
          </p:nvSpPr>
          <p:spPr bwMode="auto">
            <a:xfrm>
              <a:off x="2618" y="5483"/>
              <a:ext cx="92"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カラー舗装</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grpSp>
      <p:sp>
        <p:nvSpPr>
          <p:cNvPr id="82" name="テキスト ボックス 81">
            <a:extLst>
              <a:ext uri="{FF2B5EF4-FFF2-40B4-BE49-F238E27FC236}">
                <a16:creationId xmlns:a16="http://schemas.microsoft.com/office/drawing/2014/main" id="{266126D1-FF57-4EA4-A849-8A2FF715C2FC}"/>
              </a:ext>
            </a:extLst>
          </p:cNvPr>
          <p:cNvSpPr txBox="1"/>
          <p:nvPr/>
        </p:nvSpPr>
        <p:spPr>
          <a:xfrm>
            <a:off x="2681150" y="2113774"/>
            <a:ext cx="8053410" cy="114775"/>
          </a:xfrm>
          <a:prstGeom prst="rect">
            <a:avLst/>
          </a:prstGeom>
          <a:noFill/>
        </p:spPr>
        <p:txBody>
          <a:bodyPr wrap="square" lIns="0" tIns="0" rIns="0" bIns="0" rtlCol="0">
            <a:spAutoFit/>
          </a:bodyPr>
          <a:lstStyle/>
          <a:p>
            <a:pPr>
              <a:lnSpc>
                <a:spcPct val="120000"/>
              </a:lnSpc>
            </a:pPr>
            <a:r>
              <a:rPr lang="en-US" altLang="ja-JP" sz="700" dirty="0" smtClean="0">
                <a:latin typeface="Meiryo UI" panose="020B0604030504040204" pitchFamily="50" charset="-128"/>
                <a:ea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rPr>
              <a:t>令和</a:t>
            </a:r>
            <a:r>
              <a:rPr lang="en-US" altLang="ja-JP" sz="700" dirty="0" smtClean="0">
                <a:latin typeface="Meiryo UI" panose="020B0604030504040204" pitchFamily="50" charset="-128"/>
                <a:ea typeface="Meiryo UI" panose="020B0604030504040204" pitchFamily="50" charset="-128"/>
              </a:rPr>
              <a:t>2</a:t>
            </a:r>
            <a:r>
              <a:rPr lang="ja-JP" altLang="en-US" sz="700" dirty="0" smtClean="0">
                <a:latin typeface="Meiryo UI" panose="020B0604030504040204" pitchFamily="50" charset="-128"/>
                <a:ea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rPr>
              <a:t>2</a:t>
            </a:r>
            <a:r>
              <a:rPr lang="ja-JP" altLang="en-US" sz="700" dirty="0" smtClean="0">
                <a:latin typeface="Meiryo UI" panose="020B0604030504040204" pitchFamily="50" charset="-128"/>
                <a:ea typeface="Meiryo UI" panose="020B0604030504040204" pitchFamily="50" charset="-128"/>
              </a:rPr>
              <a:t>月道路法の一部が改正され、賑わいのある道路空間を構築するための道路を「歩行者利便増進道路」として指定し、歩行者が安心・快適に通行・滞留できる空間の構築が可能となりました。</a:t>
            </a:r>
            <a:endParaRPr lang="ja-JP" altLang="en-US" sz="700" dirty="0">
              <a:latin typeface="Meiryo UI" panose="020B0604030504040204" pitchFamily="50" charset="-128"/>
              <a:ea typeface="Meiryo UI" panose="020B0604030504040204" pitchFamily="50" charset="-128"/>
            </a:endParaRPr>
          </a:p>
        </p:txBody>
      </p:sp>
      <p:sp>
        <p:nvSpPr>
          <p:cNvPr id="93" name="二等辺三角形 92">
            <a:extLst>
              <a:ext uri="{FF2B5EF4-FFF2-40B4-BE49-F238E27FC236}">
                <a16:creationId xmlns:a16="http://schemas.microsoft.com/office/drawing/2014/main" id="{3751A7DB-3FD8-4450-99BB-D69B5BAE96AA}"/>
              </a:ext>
            </a:extLst>
          </p:cNvPr>
          <p:cNvSpPr/>
          <p:nvPr/>
        </p:nvSpPr>
        <p:spPr>
          <a:xfrm rot="17398185" flipH="1">
            <a:off x="6310476" y="2868283"/>
            <a:ext cx="86599" cy="689564"/>
          </a:xfrm>
          <a:prstGeom prst="triangl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grpSp>
        <p:nvGrpSpPr>
          <p:cNvPr id="83" name="グループ化 82"/>
          <p:cNvGrpSpPr/>
          <p:nvPr/>
        </p:nvGrpSpPr>
        <p:grpSpPr>
          <a:xfrm>
            <a:off x="239292" y="5235798"/>
            <a:ext cx="4180208" cy="1278934"/>
            <a:chOff x="266158" y="4979609"/>
            <a:chExt cx="4180208" cy="1278934"/>
          </a:xfrm>
        </p:grpSpPr>
        <p:sp>
          <p:nvSpPr>
            <p:cNvPr id="86" name="テキスト ボックス 85">
              <a:extLst>
                <a:ext uri="{FF2B5EF4-FFF2-40B4-BE49-F238E27FC236}">
                  <a16:creationId xmlns:a16="http://schemas.microsoft.com/office/drawing/2014/main" id="{B3D970D8-2062-4026-9C8F-00E33BE12E55}"/>
                </a:ext>
              </a:extLst>
            </p:cNvPr>
            <p:cNvSpPr txBox="1"/>
            <p:nvPr/>
          </p:nvSpPr>
          <p:spPr>
            <a:xfrm>
              <a:off x="266158" y="4979609"/>
              <a:ext cx="3868705" cy="138499"/>
            </a:xfrm>
            <a:prstGeom prst="rect">
              <a:avLst/>
            </a:prstGeom>
            <a:noFill/>
          </p:spPr>
          <p:txBody>
            <a:bodyPr wrap="square" lIns="0" tIns="0" rIns="0" bIns="0" rtlCol="0" anchor="ctr" anchorCtr="0">
              <a:spAutoFit/>
            </a:bodyPr>
            <a:lstStyle/>
            <a:p>
              <a:r>
                <a:rPr kumimoji="1" lang="ja-JP" altLang="en-US" sz="900" dirty="0" smtClean="0">
                  <a:latin typeface="+mj-ea"/>
                  <a:ea typeface="+mj-ea"/>
                </a:rPr>
                <a:t>〇自転車通行空間の確保や無電柱化による道路空間再配分の例（堺阪南線</a:t>
              </a:r>
              <a:r>
                <a:rPr kumimoji="1" lang="ja-JP" altLang="en-US"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p:txBody>
        </p:sp>
        <p:pic>
          <p:nvPicPr>
            <p:cNvPr id="87" name="図 8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4084" y="5178543"/>
              <a:ext cx="1966319" cy="1080000"/>
            </a:xfrm>
            <a:prstGeom prst="rect">
              <a:avLst/>
            </a:prstGeom>
            <a:ln>
              <a:solidFill>
                <a:schemeClr val="tx1"/>
              </a:solidFill>
            </a:ln>
          </p:spPr>
        </p:pic>
        <p:pic>
          <p:nvPicPr>
            <p:cNvPr id="89" name="図 88"/>
            <p:cNvPicPr>
              <a:picLocks noChangeAspect="1"/>
            </p:cNvPicPr>
            <p:nvPr/>
          </p:nvPicPr>
          <p:blipFill rotWithShape="1">
            <a:blip r:embed="rId7" cstate="print">
              <a:extLst>
                <a:ext uri="{28A0092B-C50C-407E-A947-70E740481C1C}">
                  <a14:useLocalDpi xmlns:a14="http://schemas.microsoft.com/office/drawing/2010/main" val="0"/>
                </a:ext>
              </a:extLst>
            </a:blip>
            <a:srcRect l="9664" r="3848"/>
            <a:stretch/>
          </p:blipFill>
          <p:spPr>
            <a:xfrm>
              <a:off x="2533345" y="5178543"/>
              <a:ext cx="1913021" cy="1080000"/>
            </a:xfrm>
            <a:prstGeom prst="rect">
              <a:avLst/>
            </a:prstGeom>
            <a:ln>
              <a:solidFill>
                <a:schemeClr val="tx1"/>
              </a:solidFill>
            </a:ln>
          </p:spPr>
        </p:pic>
        <p:sp>
          <p:nvSpPr>
            <p:cNvPr id="90" name="二等辺三角形 89"/>
            <p:cNvSpPr/>
            <p:nvPr/>
          </p:nvSpPr>
          <p:spPr>
            <a:xfrm rot="5400000">
              <a:off x="1967746" y="5651435"/>
              <a:ext cx="864116" cy="171031"/>
            </a:xfrm>
            <a:prstGeom prst="triangl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rgbClr val="FF0000"/>
                </a:solidFill>
              </a:endParaRPr>
            </a:p>
          </p:txBody>
        </p:sp>
        <p:sp>
          <p:nvSpPr>
            <p:cNvPr id="91" name="正方形/長方形 90"/>
            <p:cNvSpPr/>
            <p:nvPr/>
          </p:nvSpPr>
          <p:spPr>
            <a:xfrm>
              <a:off x="302974" y="5186429"/>
              <a:ext cx="709797" cy="215444"/>
            </a:xfrm>
            <a:prstGeom prst="rect">
              <a:avLst/>
            </a:prstGeom>
            <a:solidFill>
              <a:schemeClr val="bg1"/>
            </a:solidFill>
            <a:ln>
              <a:solidFill>
                <a:schemeClr val="tx1"/>
              </a:solidFill>
            </a:ln>
          </p:spPr>
          <p:txBody>
            <a:bodyPr wrap="square" anchor="ctr" anchorCtr="0">
              <a:spAutoFit/>
            </a:bodyPr>
            <a:lstStyle/>
            <a:p>
              <a:pPr algn="ctr"/>
              <a:r>
                <a:rPr lang="ja-JP" altLang="en-US" sz="800" b="1" dirty="0"/>
                <a:t>整　備　前</a:t>
              </a:r>
              <a:endParaRPr lang="en-US" altLang="ja-JP" sz="800" b="1" dirty="0"/>
            </a:p>
          </p:txBody>
        </p:sp>
        <p:sp>
          <p:nvSpPr>
            <p:cNvPr id="92" name="正方形/長方形 91"/>
            <p:cNvSpPr/>
            <p:nvPr/>
          </p:nvSpPr>
          <p:spPr>
            <a:xfrm>
              <a:off x="2549205" y="5192191"/>
              <a:ext cx="713171" cy="215444"/>
            </a:xfrm>
            <a:prstGeom prst="rect">
              <a:avLst/>
            </a:prstGeom>
            <a:solidFill>
              <a:schemeClr val="bg1"/>
            </a:solidFill>
            <a:ln>
              <a:solidFill>
                <a:schemeClr val="tx1"/>
              </a:solidFill>
            </a:ln>
          </p:spPr>
          <p:txBody>
            <a:bodyPr wrap="square" anchor="ctr" anchorCtr="0">
              <a:spAutoFit/>
            </a:bodyPr>
            <a:lstStyle/>
            <a:p>
              <a:pPr algn="ctr"/>
              <a:r>
                <a:rPr lang="ja-JP" altLang="en-US" sz="800" b="1" dirty="0"/>
                <a:t>整　備　後</a:t>
              </a:r>
              <a:endParaRPr lang="en-US" altLang="ja-JP" sz="800" b="1" dirty="0"/>
            </a:p>
          </p:txBody>
        </p:sp>
      </p:grpSp>
      <p:sp>
        <p:nvSpPr>
          <p:cNvPr id="94" name="楕円 93"/>
          <p:cNvSpPr/>
          <p:nvPr/>
        </p:nvSpPr>
        <p:spPr>
          <a:xfrm>
            <a:off x="6541232" y="3145991"/>
            <a:ext cx="2249957" cy="485611"/>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rPr>
              <a:t>周辺施設等との連携</a:t>
            </a:r>
            <a:endParaRPr kumimoji="1" lang="en-US" altLang="ja-JP" sz="1200" b="1" dirty="0">
              <a:solidFill>
                <a:srgbClr val="FF0000"/>
              </a:solidFill>
            </a:endParaRPr>
          </a:p>
          <a:p>
            <a:pPr algn="ctr"/>
            <a:r>
              <a:rPr kumimoji="1" lang="ja-JP" altLang="en-US" sz="1000" b="1" dirty="0">
                <a:solidFill>
                  <a:schemeClr val="tx1"/>
                </a:solidFill>
              </a:rPr>
              <a:t>・アドプトロード等</a:t>
            </a:r>
            <a:endParaRPr kumimoji="1" lang="en-US" altLang="ja-JP" sz="1000" b="1" dirty="0">
              <a:solidFill>
                <a:schemeClr val="tx1"/>
              </a:solidFill>
            </a:endParaRPr>
          </a:p>
        </p:txBody>
      </p:sp>
    </p:spTree>
    <p:extLst>
      <p:ext uri="{BB962C8B-B14F-4D97-AF65-F5344CB8AC3E}">
        <p14:creationId xmlns:p14="http://schemas.microsoft.com/office/powerpoint/2010/main" val="672173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108990" y="839374"/>
            <a:ext cx="9682631"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（１）多様なニーズに応えるインフラの有効活用</a:t>
            </a:r>
            <a:endParaRPr lang="ja-JP" altLang="en-US" sz="1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833599"/>
            <a:ext cx="9684000" cy="583765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59" name="正方形/長方形 58"/>
          <p:cNvSpPr/>
          <p:nvPr/>
        </p:nvSpPr>
        <p:spPr>
          <a:xfrm>
            <a:off x="20889" y="452621"/>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都市魅力の向上と住みよい</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7648634" y="6606296"/>
            <a:ext cx="2311400" cy="365125"/>
          </a:xfrm>
        </p:spPr>
        <p:txBody>
          <a:bodyPr/>
          <a:lstStyle/>
          <a:p>
            <a:fld id="{BB9231F5-CC56-497A-A386-7B8232C12A76}" type="slidenum">
              <a:rPr kumimoji="1" lang="ja-JP" altLang="en-US" smtClean="0"/>
              <a:t>57</a:t>
            </a:fld>
            <a:endParaRPr kumimoji="1" lang="ja-JP" altLang="en-US" dirty="0"/>
          </a:p>
        </p:txBody>
      </p:sp>
      <p:sp>
        <p:nvSpPr>
          <p:cNvPr id="60" name="テキスト ボックス 59"/>
          <p:cNvSpPr txBox="1"/>
          <p:nvPr/>
        </p:nvSpPr>
        <p:spPr>
          <a:xfrm>
            <a:off x="108990" y="1132958"/>
            <a:ext cx="9379131" cy="553998"/>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高架下等の既存ストックの有効活用</a:t>
            </a:r>
            <a:endParaRPr lang="en-US" altLang="ja-JP" sz="1200" b="1" dirty="0" smtClean="0">
              <a:latin typeface="ＭＳ Ｐゴシック" panose="020B0600070205080204" pitchFamily="50" charset="-128"/>
              <a:ea typeface="ＭＳ Ｐゴシック" panose="020B0600070205080204" pitchFamily="50" charset="-128"/>
            </a:endParaRPr>
          </a:p>
          <a:p>
            <a:pPr marL="288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地域の活性化やにぎわい創出に向け、</a:t>
            </a:r>
            <a:r>
              <a:rPr lang="ja-JP" altLang="en-US" sz="1200" dirty="0">
                <a:latin typeface="Meiryo UI" panose="020B0604030504040204" pitchFamily="50" charset="-128"/>
                <a:ea typeface="Meiryo UI" panose="020B0604030504040204" pitchFamily="50" charset="-128"/>
              </a:rPr>
              <a:t>高架下や既存</a:t>
            </a:r>
            <a:r>
              <a:rPr lang="ja-JP" altLang="en-US" sz="1200" dirty="0" smtClean="0">
                <a:latin typeface="Meiryo UI" panose="020B0604030504040204" pitchFamily="50" charset="-128"/>
                <a:ea typeface="Meiryo UI" panose="020B0604030504040204" pitchFamily="50" charset="-128"/>
              </a:rPr>
              <a:t>ストック等</a:t>
            </a:r>
            <a:r>
              <a:rPr kumimoji="1" lang="ja-JP" altLang="en-US" sz="1200" dirty="0" smtClean="0">
                <a:latin typeface="Meiryo UI" panose="020B0604030504040204" pitchFamily="50" charset="-128"/>
                <a:ea typeface="Meiryo UI" panose="020B0604030504040204" pitchFamily="50" charset="-128"/>
              </a:rPr>
              <a:t>の有効活用に取り組みます</a:t>
            </a:r>
            <a:r>
              <a:rPr kumimoji="1" lang="ja-JP" altLang="en-US" sz="1100" dirty="0" smtClean="0">
                <a:latin typeface="Meiryo UI" panose="020B0604030504040204" pitchFamily="50" charset="-128"/>
                <a:ea typeface="Meiryo UI" panose="020B0604030504040204" pitchFamily="50" charset="-128"/>
              </a:rPr>
              <a:t>。</a:t>
            </a:r>
            <a:endParaRPr kumimoji="1" lang="en-US" altLang="ja-JP" sz="1100" dirty="0">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A3B58E1F-A53B-4E44-BD5B-360C8C7919BF}"/>
              </a:ext>
            </a:extLst>
          </p:cNvPr>
          <p:cNvSpPr txBox="1"/>
          <p:nvPr/>
        </p:nvSpPr>
        <p:spPr>
          <a:xfrm>
            <a:off x="274026" y="4392923"/>
            <a:ext cx="4687355" cy="383503"/>
          </a:xfrm>
          <a:prstGeom prst="rect">
            <a:avLst/>
          </a:prstGeom>
          <a:noFill/>
        </p:spPr>
        <p:txBody>
          <a:bodyPr wrap="square" lIns="0" tIns="0" rIns="0" bIns="0" rtlCol="0">
            <a:spAutoFit/>
          </a:bodyPr>
          <a:lstStyle/>
          <a:p>
            <a:pPr marL="252000" indent="-144000">
              <a:lnSpc>
                <a:spcPct val="120000"/>
              </a:lnSpc>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廃止を予定している江坂立体駐車場と新石切立体駐車場はさらなる有効活用を図るため、高架下占用の候補者選定を進めます。</a:t>
            </a:r>
            <a:endParaRPr lang="ja-JP" altLang="en-US" sz="1100" dirty="0">
              <a:solidFill>
                <a:prstClr val="black"/>
              </a:solidFill>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2891483" y="4890583"/>
            <a:ext cx="1817873" cy="1530056"/>
            <a:chOff x="5405410" y="5303304"/>
            <a:chExt cx="1817873" cy="1530056"/>
          </a:xfrm>
        </p:grpSpPr>
        <p:pic>
          <p:nvPicPr>
            <p:cNvPr id="45" name="図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5410" y="5303304"/>
              <a:ext cx="1817873" cy="1278002"/>
            </a:xfrm>
            <a:prstGeom prst="rect">
              <a:avLst/>
            </a:prstGeom>
            <a:ln>
              <a:solidFill>
                <a:schemeClr val="tx1"/>
              </a:solidFill>
            </a:ln>
          </p:spPr>
        </p:pic>
        <p:sp>
          <p:nvSpPr>
            <p:cNvPr id="47" name="Text Box 331"/>
            <p:cNvSpPr txBox="1">
              <a:spLocks noChangeArrowheads="1"/>
            </p:cNvSpPr>
            <p:nvPr/>
          </p:nvSpPr>
          <p:spPr bwMode="white">
            <a:xfrm>
              <a:off x="5628885" y="6628572"/>
              <a:ext cx="1205456" cy="204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lvl="0" algn="ctr" fontAlgn="base">
                <a:spcBef>
                  <a:spcPct val="0"/>
                </a:spcBef>
                <a:spcAft>
                  <a:spcPct val="0"/>
                </a:spcAft>
              </a:pPr>
              <a:r>
                <a:rPr kumimoji="1" lang="ja-JP" altLang="en-US" sz="800" b="0" i="0" u="none" strike="noStrike" cap="none" normalizeH="0" baseline="0" dirty="0" smtClean="0">
                  <a:ln>
                    <a:noFill/>
                  </a:ln>
                  <a:solidFill>
                    <a:schemeClr val="tx1"/>
                  </a:solidFill>
                  <a:effectLst/>
                  <a:latin typeface="+mj-ea"/>
                  <a:ea typeface="+mj-ea"/>
                  <a:cs typeface="メイリオ" panose="020B0604030504040204" pitchFamily="50" charset="-128"/>
                </a:rPr>
                <a:t>▲新石切立体駐車場</a:t>
              </a:r>
              <a:endParaRPr lang="en-US" altLang="ja-JP" sz="800" dirty="0" smtClean="0">
                <a:latin typeface="+mj-ea"/>
                <a:ea typeface="+mj-ea"/>
                <a:cs typeface="メイリオ" panose="020B0604030504040204" pitchFamily="50" charset="-128"/>
              </a:endParaRPr>
            </a:p>
            <a:p>
              <a:pPr lvl="0" algn="ctr" fontAlgn="base">
                <a:spcBef>
                  <a:spcPct val="0"/>
                </a:spcBef>
                <a:spcAft>
                  <a:spcPct val="0"/>
                </a:spcAft>
              </a:pPr>
              <a:r>
                <a:rPr lang="ja-JP" altLang="en-US" sz="800" dirty="0" smtClean="0">
                  <a:latin typeface="+mj-ea"/>
                  <a:ea typeface="+mj-ea"/>
                  <a:cs typeface="メイリオ" panose="020B0604030504040204" pitchFamily="50" charset="-128"/>
                </a:rPr>
                <a:t>（東大阪市）</a:t>
              </a:r>
              <a:endParaRPr lang="en-US" altLang="zh-TW" sz="800" dirty="0" smtClean="0">
                <a:latin typeface="+mj-ea"/>
                <a:ea typeface="+mj-ea"/>
                <a:cs typeface="メイリオ" panose="020B0604030504040204" pitchFamily="50" charset="-128"/>
              </a:endParaRPr>
            </a:p>
          </p:txBody>
        </p:sp>
      </p:grpSp>
      <p:sp>
        <p:nvSpPr>
          <p:cNvPr id="16" name="テキスト ボックス 15">
            <a:extLst>
              <a:ext uri="{FF2B5EF4-FFF2-40B4-BE49-F238E27FC236}">
                <a16:creationId xmlns:a16="http://schemas.microsoft.com/office/drawing/2014/main" id="{1F2DD2DF-7C47-4334-99C2-4F16A9DE98B3}"/>
              </a:ext>
            </a:extLst>
          </p:cNvPr>
          <p:cNvSpPr txBox="1"/>
          <p:nvPr/>
        </p:nvSpPr>
        <p:spPr>
          <a:xfrm>
            <a:off x="274026" y="1803573"/>
            <a:ext cx="4632100" cy="592470"/>
          </a:xfrm>
          <a:prstGeom prst="rect">
            <a:avLst/>
          </a:prstGeom>
          <a:noFill/>
        </p:spPr>
        <p:txBody>
          <a:bodyPr wrap="square" lIns="0" tIns="0" rIns="0" bIns="0" rtlCol="0" anchor="ctr" anchorCtr="0">
            <a:spAutoFit/>
          </a:bodyPr>
          <a:lstStyle/>
          <a:p>
            <a:pPr>
              <a:lnSpc>
                <a:spcPct val="150000"/>
              </a:lnSpc>
            </a:pPr>
            <a:r>
              <a:rPr lang="ja-JP" altLang="en-US" sz="1100" b="1" dirty="0" smtClean="0">
                <a:solidFill>
                  <a:prstClr val="black"/>
                </a:solidFill>
                <a:latin typeface="+mj-ea"/>
                <a:ea typeface="+mj-ea"/>
              </a:rPr>
              <a:t>■ 高架</a:t>
            </a:r>
            <a:r>
              <a:rPr lang="ja-JP" altLang="en-US" sz="1100" b="1" dirty="0">
                <a:solidFill>
                  <a:prstClr val="black"/>
                </a:solidFill>
                <a:latin typeface="+mj-ea"/>
                <a:ea typeface="+mj-ea"/>
              </a:rPr>
              <a:t>下等の有効活用</a:t>
            </a:r>
          </a:p>
          <a:p>
            <a:pPr marL="252000" indent="-144000">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高架下</a:t>
            </a:r>
            <a:r>
              <a:rPr lang="ja-JP" altLang="en-US" sz="1100" dirty="0">
                <a:solidFill>
                  <a:prstClr val="black"/>
                </a:solidFill>
                <a:latin typeface="Meiryo UI" panose="020B0604030504040204" pitchFamily="50" charset="-128"/>
                <a:ea typeface="Meiryo UI" panose="020B0604030504040204" pitchFamily="50" charset="-128"/>
              </a:rPr>
              <a:t>や道路予定区域を⺠間事業者に貸し出すことで、地域の活性化を促進します</a:t>
            </a:r>
            <a:r>
              <a:rPr lang="ja-JP" altLang="en-US" sz="1100" dirty="0" smtClean="0">
                <a:solidFill>
                  <a:prstClr val="black"/>
                </a:solidFill>
                <a:latin typeface="Meiryo UI" panose="020B0604030504040204" pitchFamily="50" charset="-128"/>
                <a:ea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1F2DD2DF-7C47-4334-99C2-4F16A9DE98B3}"/>
              </a:ext>
            </a:extLst>
          </p:cNvPr>
          <p:cNvSpPr txBox="1"/>
          <p:nvPr/>
        </p:nvSpPr>
        <p:spPr>
          <a:xfrm>
            <a:off x="5193254" y="1809374"/>
            <a:ext cx="4312608" cy="931024"/>
          </a:xfrm>
          <a:prstGeom prst="rect">
            <a:avLst/>
          </a:prstGeom>
          <a:noFill/>
        </p:spPr>
        <p:txBody>
          <a:bodyPr wrap="square" lIns="0" tIns="0" rIns="0" bIns="0" rtlCol="0" anchor="ctr" anchorCtr="0">
            <a:spAutoFit/>
          </a:bodyPr>
          <a:lstStyle/>
          <a:p>
            <a:pPr>
              <a:lnSpc>
                <a:spcPct val="150000"/>
              </a:lnSpc>
            </a:pPr>
            <a:r>
              <a:rPr lang="ja-JP" altLang="en-US" sz="1100" b="1" dirty="0" smtClean="0">
                <a:latin typeface="+mj-ea"/>
                <a:ea typeface="+mj-ea"/>
              </a:rPr>
              <a:t>■ 道</a:t>
            </a:r>
            <a:r>
              <a:rPr lang="ja-JP" altLang="en-US" sz="1100" b="1" dirty="0">
                <a:latin typeface="+mj-ea"/>
                <a:ea typeface="+mj-ea"/>
              </a:rPr>
              <a:t>の駅の活用</a:t>
            </a:r>
          </a:p>
          <a:p>
            <a:pPr marL="252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市町村</a:t>
            </a:r>
            <a:r>
              <a:rPr lang="ja-JP" altLang="en-US" sz="1100" dirty="0">
                <a:latin typeface="Meiryo UI" panose="020B0604030504040204" pitchFamily="50" charset="-128"/>
                <a:ea typeface="Meiryo UI" panose="020B0604030504040204" pitchFamily="50" charset="-128"/>
              </a:rPr>
              <a:t>が行う「道の駅」を核とした地域活性化の</a:t>
            </a:r>
            <a:r>
              <a:rPr lang="ja-JP" altLang="en-US" sz="1100" dirty="0" smtClean="0">
                <a:latin typeface="Meiryo UI" panose="020B0604030504040204" pitchFamily="50" charset="-128"/>
                <a:ea typeface="Meiryo UI" panose="020B0604030504040204" pitchFamily="50" charset="-128"/>
              </a:rPr>
              <a:t>取組に</a:t>
            </a:r>
            <a:r>
              <a:rPr lang="ja-JP" altLang="en-US" sz="1100" dirty="0">
                <a:latin typeface="Meiryo UI" panose="020B0604030504040204" pitchFamily="50" charset="-128"/>
                <a:ea typeface="Meiryo UI" panose="020B0604030504040204" pitchFamily="50" charset="-128"/>
              </a:rPr>
              <a:t>対し、基本</a:t>
            </a:r>
            <a:r>
              <a:rPr lang="ja-JP" altLang="en-US" sz="1100" dirty="0" smtClean="0">
                <a:latin typeface="Meiryo UI" panose="020B0604030504040204" pitchFamily="50" charset="-128"/>
                <a:ea typeface="Meiryo UI" panose="020B0604030504040204" pitchFamily="50" charset="-128"/>
              </a:rPr>
              <a:t>機能　　（</a:t>
            </a:r>
            <a:r>
              <a:rPr lang="ja-JP" altLang="en-US" sz="1100" dirty="0">
                <a:latin typeface="Meiryo UI" panose="020B0604030504040204" pitchFamily="50" charset="-128"/>
                <a:ea typeface="Meiryo UI" panose="020B0604030504040204" pitchFamily="50" charset="-128"/>
              </a:rPr>
              <a:t>休憩機能、情報発信機能、地域の連携機能</a:t>
            </a:r>
            <a:r>
              <a:rPr lang="ja-JP" altLang="en-US" sz="1100" dirty="0" smtClean="0">
                <a:latin typeface="Meiryo UI" panose="020B0604030504040204" pitchFamily="50" charset="-128"/>
                <a:ea typeface="Meiryo UI" panose="020B0604030504040204" pitchFamily="50" charset="-128"/>
              </a:rPr>
              <a:t>）に</a:t>
            </a:r>
            <a:r>
              <a:rPr lang="ja-JP" altLang="en-US" sz="1100" dirty="0">
                <a:latin typeface="Meiryo UI" panose="020B0604030504040204" pitchFamily="50" charset="-128"/>
                <a:ea typeface="Meiryo UI" panose="020B0604030504040204" pitchFamily="50" charset="-128"/>
              </a:rPr>
              <a:t>加え、防災拠点等</a:t>
            </a:r>
            <a:r>
              <a:rPr lang="ja-JP" altLang="en-US" sz="1100" dirty="0" smtClean="0">
                <a:latin typeface="Meiryo UI" panose="020B0604030504040204" pitchFamily="50" charset="-128"/>
                <a:ea typeface="Meiryo UI" panose="020B0604030504040204" pitchFamily="50" charset="-128"/>
              </a:rPr>
              <a:t>の多様</a:t>
            </a:r>
            <a:r>
              <a:rPr lang="ja-JP" altLang="en-US" sz="1100" dirty="0">
                <a:latin typeface="Meiryo UI" panose="020B0604030504040204" pitchFamily="50" charset="-128"/>
                <a:ea typeface="Meiryo UI" panose="020B0604030504040204" pitchFamily="50" charset="-128"/>
              </a:rPr>
              <a:t>な活用についても、必要に応じて道路管理者として協力を</a:t>
            </a:r>
            <a:r>
              <a:rPr lang="ja-JP" altLang="en-US" sz="1100" dirty="0" smtClean="0">
                <a:latin typeface="Meiryo UI" panose="020B0604030504040204" pitchFamily="50" charset="-128"/>
                <a:ea typeface="Meiryo UI" panose="020B0604030504040204" pitchFamily="50" charset="-128"/>
              </a:rPr>
              <a:t>行い、　ソフト面等から都市の魅力向上に取り組みます。</a:t>
            </a:r>
            <a:endParaRPr lang="ja-JP" altLang="en-US" sz="1100" dirty="0">
              <a:latin typeface="Meiryo UI" panose="020B0604030504040204" pitchFamily="50" charset="-128"/>
              <a:ea typeface="Meiryo UI" panose="020B0604030504040204" pitchFamily="50" charset="-128"/>
            </a:endParaRPr>
          </a:p>
        </p:txBody>
      </p:sp>
      <p:grpSp>
        <p:nvGrpSpPr>
          <p:cNvPr id="28" name="グループ化 27"/>
          <p:cNvGrpSpPr/>
          <p:nvPr/>
        </p:nvGrpSpPr>
        <p:grpSpPr>
          <a:xfrm>
            <a:off x="5208248" y="2969249"/>
            <a:ext cx="4716291" cy="3223631"/>
            <a:chOff x="4339852" y="7599458"/>
            <a:chExt cx="5377705" cy="4420059"/>
          </a:xfrm>
        </p:grpSpPr>
        <p:pic>
          <p:nvPicPr>
            <p:cNvPr id="29" name="図 28">
              <a:extLst>
                <a:ext uri="{FF2B5EF4-FFF2-40B4-BE49-F238E27FC236}">
                  <a16:creationId xmlns:a16="http://schemas.microsoft.com/office/drawing/2014/main" id="{D3821732-783E-4D81-81C6-ADFA883454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223"/>
            <a:stretch/>
          </p:blipFill>
          <p:spPr>
            <a:xfrm>
              <a:off x="4588053" y="8028010"/>
              <a:ext cx="4091200" cy="3227234"/>
            </a:xfrm>
            <a:prstGeom prst="roundRect">
              <a:avLst>
                <a:gd name="adj" fmla="val 5161"/>
              </a:avLst>
            </a:prstGeom>
          </p:spPr>
        </p:pic>
        <p:pic>
          <p:nvPicPr>
            <p:cNvPr id="30" name="図 29">
              <a:extLst>
                <a:ext uri="{FF2B5EF4-FFF2-40B4-BE49-F238E27FC236}">
                  <a16:creationId xmlns:a16="http://schemas.microsoft.com/office/drawing/2014/main" id="{67FFB682-C265-48FE-B3B6-C4CE2BA64387}"/>
                </a:ext>
              </a:extLst>
            </p:cNvPr>
            <p:cNvPicPr>
              <a:picLocks noChangeAspect="1"/>
            </p:cNvPicPr>
            <p:nvPr/>
          </p:nvPicPr>
          <p:blipFill rotWithShape="1">
            <a:blip r:embed="rId5"/>
            <a:srcRect l="1574" t="5304" b="4950"/>
            <a:stretch/>
          </p:blipFill>
          <p:spPr>
            <a:xfrm>
              <a:off x="4429388" y="7813101"/>
              <a:ext cx="3134147" cy="793297"/>
            </a:xfrm>
            <a:prstGeom prst="rect">
              <a:avLst/>
            </a:prstGeom>
          </p:spPr>
        </p:pic>
        <p:sp>
          <p:nvSpPr>
            <p:cNvPr id="31" name="テキスト ボックス 30">
              <a:extLst>
                <a:ext uri="{FF2B5EF4-FFF2-40B4-BE49-F238E27FC236}">
                  <a16:creationId xmlns:a16="http://schemas.microsoft.com/office/drawing/2014/main" id="{F9F7C44E-9E09-4E29-9D81-E3BB699EF959}"/>
                </a:ext>
              </a:extLst>
            </p:cNvPr>
            <p:cNvSpPr txBox="1"/>
            <p:nvPr/>
          </p:nvSpPr>
          <p:spPr>
            <a:xfrm>
              <a:off x="4339852" y="7599458"/>
              <a:ext cx="855414" cy="189902"/>
            </a:xfrm>
            <a:prstGeom prst="rect">
              <a:avLst/>
            </a:prstGeom>
            <a:noFill/>
          </p:spPr>
          <p:txBody>
            <a:bodyPr wrap="none" lIns="0" tIns="0" rIns="0" bIns="0" rtlCol="0" anchor="ctr" anchorCtr="0">
              <a:spAutoFit/>
            </a:bodyPr>
            <a:lstStyle/>
            <a:p>
              <a:r>
                <a:rPr kumimoji="1" lang="ja-JP" altLang="en-US" sz="900" dirty="0">
                  <a:latin typeface="ＭＳ Ｐゴシック" panose="020B0600070205080204" pitchFamily="50" charset="-128"/>
                  <a:ea typeface="ＭＳ Ｐゴシック" panose="020B0600070205080204" pitchFamily="50" charset="-128"/>
                </a:rPr>
                <a:t>・道の駅の機能</a:t>
              </a:r>
            </a:p>
          </p:txBody>
        </p:sp>
        <p:sp>
          <p:nvSpPr>
            <p:cNvPr id="32" name="テキスト ボックス 31">
              <a:extLst>
                <a:ext uri="{FF2B5EF4-FFF2-40B4-BE49-F238E27FC236}">
                  <a16:creationId xmlns:a16="http://schemas.microsoft.com/office/drawing/2014/main" id="{1FE49621-2252-4C75-99EA-FFB1079848C3}"/>
                </a:ext>
              </a:extLst>
            </p:cNvPr>
            <p:cNvSpPr txBox="1"/>
            <p:nvPr/>
          </p:nvSpPr>
          <p:spPr>
            <a:xfrm>
              <a:off x="6765622" y="11724112"/>
              <a:ext cx="2951935" cy="295405"/>
            </a:xfrm>
            <a:prstGeom prst="rect">
              <a:avLst/>
            </a:prstGeom>
            <a:noFill/>
          </p:spPr>
          <p:txBody>
            <a:bodyPr wrap="square" lIns="0" tIns="0" rIns="0" bIns="0" rtlCol="0">
              <a:spAutoFit/>
            </a:bodyPr>
            <a:lstStyle/>
            <a:p>
              <a:pPr defTabSz="640032">
                <a:defRPr/>
              </a:pPr>
              <a:r>
                <a:rPr lang="ja-JP" altLang="en-US"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出典：多様な機能を持った「道の駅」の整備に</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ついて</a:t>
              </a:r>
              <a:r>
                <a:rPr lang="en-US" altLang="ja-JP"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国土交通省</a:t>
              </a:r>
              <a:r>
                <a:rPr lang="en-US" altLang="ja-JP"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a:t>
              </a:r>
              <a:endParaRPr lang="en-US" altLang="ja-JP"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defTabSz="640032">
                <a:defRPr/>
              </a:pPr>
              <a:r>
                <a:rPr lang="ja-JP" altLang="en-US"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全国</a:t>
              </a:r>
              <a:r>
                <a:rPr lang="ja-JP" altLang="en-US"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「道の駅」連絡会（国土交通省</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）より作成</a:t>
              </a:r>
              <a:endParaRPr lang="en-US" altLang="ja-JP"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grpSp>
          <p:nvGrpSpPr>
            <p:cNvPr id="33" name="グループ化 32">
              <a:extLst>
                <a:ext uri="{FF2B5EF4-FFF2-40B4-BE49-F238E27FC236}">
                  <a16:creationId xmlns:a16="http://schemas.microsoft.com/office/drawing/2014/main" id="{460C14B6-E99D-4659-A6FA-D02D3BE079D7}"/>
                </a:ext>
              </a:extLst>
            </p:cNvPr>
            <p:cNvGrpSpPr/>
            <p:nvPr/>
          </p:nvGrpSpPr>
          <p:grpSpPr>
            <a:xfrm>
              <a:off x="7563536" y="7651832"/>
              <a:ext cx="1855924" cy="1482668"/>
              <a:chOff x="7579003" y="6258312"/>
              <a:chExt cx="1201493" cy="959853"/>
            </a:xfrm>
          </p:grpSpPr>
          <p:sp>
            <p:nvSpPr>
              <p:cNvPr id="55" name="角丸四角形 89">
                <a:extLst>
                  <a:ext uri="{FF2B5EF4-FFF2-40B4-BE49-F238E27FC236}">
                    <a16:creationId xmlns:a16="http://schemas.microsoft.com/office/drawing/2014/main" id="{741176A5-F1AC-4506-97EC-BD642238AD0A}"/>
                  </a:ext>
                </a:extLst>
              </p:cNvPr>
              <p:cNvSpPr/>
              <p:nvPr/>
            </p:nvSpPr>
            <p:spPr>
              <a:xfrm>
                <a:off x="7579003" y="6258312"/>
                <a:ext cx="1201493" cy="959853"/>
              </a:xfrm>
              <a:prstGeom prst="roundRect">
                <a:avLst>
                  <a:gd name="adj" fmla="val 4060"/>
                </a:avLst>
              </a:prstGeom>
              <a:solidFill>
                <a:srgbClr val="D48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7" name="図 56">
                <a:extLst>
                  <a:ext uri="{FF2B5EF4-FFF2-40B4-BE49-F238E27FC236}">
                    <a16:creationId xmlns:a16="http://schemas.microsoft.com/office/drawing/2014/main" id="{566BF512-99BC-4DE5-91FB-88011E586249}"/>
                  </a:ext>
                </a:extLst>
              </p:cNvPr>
              <p:cNvPicPr>
                <a:picLocks noChangeAspect="1"/>
              </p:cNvPicPr>
              <p:nvPr/>
            </p:nvPicPr>
            <p:blipFill>
              <a:blip r:embed="rId6"/>
              <a:stretch>
                <a:fillRect/>
              </a:stretch>
            </p:blipFill>
            <p:spPr>
              <a:xfrm>
                <a:off x="7656327" y="6506018"/>
                <a:ext cx="1062775" cy="648292"/>
              </a:xfrm>
              <a:prstGeom prst="rect">
                <a:avLst/>
              </a:prstGeom>
            </p:spPr>
          </p:pic>
          <p:sp>
            <p:nvSpPr>
              <p:cNvPr id="58" name="テキスト ボックス 57">
                <a:extLst>
                  <a:ext uri="{FF2B5EF4-FFF2-40B4-BE49-F238E27FC236}">
                    <a16:creationId xmlns:a16="http://schemas.microsoft.com/office/drawing/2014/main" id="{D1DB2010-11AF-4B5C-ACD0-81408535B9D4}"/>
                  </a:ext>
                </a:extLst>
              </p:cNvPr>
              <p:cNvSpPr txBox="1"/>
              <p:nvPr/>
            </p:nvSpPr>
            <p:spPr>
              <a:xfrm>
                <a:off x="8177981" y="6394953"/>
                <a:ext cx="586174" cy="80009"/>
              </a:xfrm>
              <a:prstGeom prst="rect">
                <a:avLst/>
              </a:prstGeom>
              <a:noFill/>
            </p:spPr>
            <p:txBody>
              <a:bodyPr wrap="square" lIns="0" tIns="0" rIns="0" bIns="0" rtlCol="0" anchor="ctr" anchorCtr="0">
                <a:spAutoFit/>
              </a:bodyPr>
              <a:lstStyle/>
              <a:p>
                <a:pPr algn="r"/>
                <a:r>
                  <a:rPr kumimoji="1" lang="ja-JP" altLang="en-US" sz="600" dirty="0">
                    <a:solidFill>
                      <a:schemeClr val="bg1"/>
                    </a:solidFill>
                    <a:latin typeface="ＭＳ Ｐゴシック" panose="020B0600070205080204" pitchFamily="50" charset="-128"/>
                    <a:ea typeface="ＭＳ Ｐゴシック" panose="020B0600070205080204" pitchFamily="50" charset="-128"/>
                  </a:rPr>
                  <a:t>道の駅「かなん」</a:t>
                </a:r>
              </a:p>
            </p:txBody>
          </p:sp>
          <p:sp>
            <p:nvSpPr>
              <p:cNvPr id="61" name="テキスト ボックス 60">
                <a:extLst>
                  <a:ext uri="{FF2B5EF4-FFF2-40B4-BE49-F238E27FC236}">
                    <a16:creationId xmlns:a16="http://schemas.microsoft.com/office/drawing/2014/main" id="{551B9BAC-2B70-4B2A-8DCA-DBF851271009}"/>
                  </a:ext>
                </a:extLst>
              </p:cNvPr>
              <p:cNvSpPr txBox="1"/>
              <p:nvPr/>
            </p:nvSpPr>
            <p:spPr>
              <a:xfrm>
                <a:off x="7670257" y="6307591"/>
                <a:ext cx="496299" cy="120417"/>
              </a:xfrm>
              <a:prstGeom prst="rect">
                <a:avLst/>
              </a:prstGeom>
              <a:noFill/>
            </p:spPr>
            <p:txBody>
              <a:bodyPr wrap="none" lIns="0" tIns="0" rIns="0" bIns="0" rtlCol="0" anchor="ctr" anchorCtr="0">
                <a:spAutoFit/>
              </a:bodyPr>
              <a:lstStyle/>
              <a:p>
                <a:r>
                  <a:rPr kumimoji="1" lang="ja-JP" altLang="en-US" sz="800" dirty="0">
                    <a:solidFill>
                      <a:srgbClr val="FFFFFF"/>
                    </a:solidFill>
                    <a:latin typeface="HGPｺﾞｼｯｸE" panose="020B0900000000000000" pitchFamily="50" charset="-128"/>
                    <a:ea typeface="HGPｺﾞｼｯｸE" panose="020B0900000000000000" pitchFamily="50" charset="-128"/>
                  </a:rPr>
                  <a:t>交流活動拠点</a:t>
                </a:r>
              </a:p>
            </p:txBody>
          </p:sp>
        </p:grpSp>
        <p:sp>
          <p:nvSpPr>
            <p:cNvPr id="34" name="フリーフォーム 33">
              <a:extLst>
                <a:ext uri="{FF2B5EF4-FFF2-40B4-BE49-F238E27FC236}">
                  <a16:creationId xmlns:a16="http://schemas.microsoft.com/office/drawing/2014/main" id="{F38BD4AE-E640-44A7-9001-DE0166482820}"/>
                </a:ext>
              </a:extLst>
            </p:cNvPr>
            <p:cNvSpPr/>
            <p:nvPr/>
          </p:nvSpPr>
          <p:spPr>
            <a:xfrm rot="20813900">
              <a:off x="6282278" y="8847689"/>
              <a:ext cx="1431849" cy="234039"/>
            </a:xfrm>
            <a:custGeom>
              <a:avLst/>
              <a:gdLst>
                <a:gd name="connsiteX0" fmla="*/ 218661 w 223630"/>
                <a:gd name="connsiteY0" fmla="*/ 0 h 198783"/>
                <a:gd name="connsiteX1" fmla="*/ 0 w 223630"/>
                <a:gd name="connsiteY1" fmla="*/ 198783 h 198783"/>
                <a:gd name="connsiteX2" fmla="*/ 223630 w 223630"/>
                <a:gd name="connsiteY2" fmla="*/ 69574 h 198783"/>
              </a:gdLst>
              <a:ahLst/>
              <a:cxnLst>
                <a:cxn ang="0">
                  <a:pos x="connsiteX0" y="connsiteY0"/>
                </a:cxn>
                <a:cxn ang="0">
                  <a:pos x="connsiteX1" y="connsiteY1"/>
                </a:cxn>
                <a:cxn ang="0">
                  <a:pos x="connsiteX2" y="connsiteY2"/>
                </a:cxn>
              </a:cxnLst>
              <a:rect l="l" t="t" r="r" b="b"/>
              <a:pathLst>
                <a:path w="223630" h="198783">
                  <a:moveTo>
                    <a:pt x="218661" y="0"/>
                  </a:moveTo>
                  <a:lnTo>
                    <a:pt x="0" y="198783"/>
                  </a:lnTo>
                  <a:lnTo>
                    <a:pt x="223630" y="69574"/>
                  </a:lnTo>
                </a:path>
              </a:pathLst>
            </a:custGeom>
            <a:solidFill>
              <a:srgbClr val="D48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34">
              <a:extLst>
                <a:ext uri="{FF2B5EF4-FFF2-40B4-BE49-F238E27FC236}">
                  <a16:creationId xmlns:a16="http://schemas.microsoft.com/office/drawing/2014/main" id="{2742446D-0BB6-456B-A4EA-E651C6E5F9A0}"/>
                </a:ext>
              </a:extLst>
            </p:cNvPr>
            <p:cNvSpPr/>
            <p:nvPr/>
          </p:nvSpPr>
          <p:spPr>
            <a:xfrm>
              <a:off x="6237166" y="9802796"/>
              <a:ext cx="1459502" cy="490950"/>
            </a:xfrm>
            <a:custGeom>
              <a:avLst/>
              <a:gdLst>
                <a:gd name="connsiteX0" fmla="*/ 452230 w 452230"/>
                <a:gd name="connsiteY0" fmla="*/ 213691 h 213691"/>
                <a:gd name="connsiteX1" fmla="*/ 0 w 452230"/>
                <a:gd name="connsiteY1" fmla="*/ 0 h 213691"/>
                <a:gd name="connsiteX2" fmla="*/ 447261 w 452230"/>
                <a:gd name="connsiteY2" fmla="*/ 139147 h 213691"/>
              </a:gdLst>
              <a:ahLst/>
              <a:cxnLst>
                <a:cxn ang="0">
                  <a:pos x="connsiteX0" y="connsiteY0"/>
                </a:cxn>
                <a:cxn ang="0">
                  <a:pos x="connsiteX1" y="connsiteY1"/>
                </a:cxn>
                <a:cxn ang="0">
                  <a:pos x="connsiteX2" y="connsiteY2"/>
                </a:cxn>
              </a:cxnLst>
              <a:rect l="l" t="t" r="r" b="b"/>
              <a:pathLst>
                <a:path w="452230" h="213691">
                  <a:moveTo>
                    <a:pt x="452230" y="213691"/>
                  </a:moveTo>
                  <a:lnTo>
                    <a:pt x="0" y="0"/>
                  </a:lnTo>
                  <a:lnTo>
                    <a:pt x="447261" y="139147"/>
                  </a:lnTo>
                </a:path>
              </a:pathLst>
            </a:custGeom>
            <a:solidFill>
              <a:srgbClr val="8F6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41">
              <a:extLst>
                <a:ext uri="{FF2B5EF4-FFF2-40B4-BE49-F238E27FC236}">
                  <a16:creationId xmlns:a16="http://schemas.microsoft.com/office/drawing/2014/main" id="{F7FDBF77-01DC-4B6D-817D-5FB7A2B3B08A}"/>
                </a:ext>
              </a:extLst>
            </p:cNvPr>
            <p:cNvSpPr/>
            <p:nvPr/>
          </p:nvSpPr>
          <p:spPr>
            <a:xfrm rot="20051231">
              <a:off x="5063954" y="9450210"/>
              <a:ext cx="167623" cy="759666"/>
            </a:xfrm>
            <a:custGeom>
              <a:avLst/>
              <a:gdLst>
                <a:gd name="connsiteX0" fmla="*/ 0 w 64605"/>
                <a:gd name="connsiteY0" fmla="*/ 422413 h 422413"/>
                <a:gd name="connsiteX1" fmla="*/ 64605 w 64605"/>
                <a:gd name="connsiteY1" fmla="*/ 0 h 422413"/>
                <a:gd name="connsiteX2" fmla="*/ 64605 w 64605"/>
                <a:gd name="connsiteY2" fmla="*/ 402535 h 422413"/>
              </a:gdLst>
              <a:ahLst/>
              <a:cxnLst>
                <a:cxn ang="0">
                  <a:pos x="connsiteX0" y="connsiteY0"/>
                </a:cxn>
                <a:cxn ang="0">
                  <a:pos x="connsiteX1" y="connsiteY1"/>
                </a:cxn>
                <a:cxn ang="0">
                  <a:pos x="connsiteX2" y="connsiteY2"/>
                </a:cxn>
              </a:cxnLst>
              <a:rect l="l" t="t" r="r" b="b"/>
              <a:pathLst>
                <a:path w="64605" h="422413">
                  <a:moveTo>
                    <a:pt x="0" y="422413"/>
                  </a:moveTo>
                  <a:lnTo>
                    <a:pt x="64605" y="0"/>
                  </a:lnTo>
                  <a:lnTo>
                    <a:pt x="64605" y="402535"/>
                  </a:lnTo>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5671E9EB-3326-498B-90DC-72F8349299F7}"/>
                </a:ext>
              </a:extLst>
            </p:cNvPr>
            <p:cNvGrpSpPr/>
            <p:nvPr/>
          </p:nvGrpSpPr>
          <p:grpSpPr>
            <a:xfrm>
              <a:off x="4420455" y="9979403"/>
              <a:ext cx="2789891" cy="1715953"/>
              <a:chOff x="838245" y="8151498"/>
              <a:chExt cx="2056902" cy="1265120"/>
            </a:xfrm>
          </p:grpSpPr>
          <p:grpSp>
            <p:nvGrpSpPr>
              <p:cNvPr id="48" name="グループ化 47">
                <a:extLst>
                  <a:ext uri="{FF2B5EF4-FFF2-40B4-BE49-F238E27FC236}">
                    <a16:creationId xmlns:a16="http://schemas.microsoft.com/office/drawing/2014/main" id="{E6CF6456-D083-43D7-919E-9DF1C74FA88E}"/>
                  </a:ext>
                </a:extLst>
              </p:cNvPr>
              <p:cNvGrpSpPr/>
              <p:nvPr/>
            </p:nvGrpSpPr>
            <p:grpSpPr>
              <a:xfrm>
                <a:off x="838245" y="8151498"/>
                <a:ext cx="2056902" cy="1265120"/>
                <a:chOff x="573152" y="7262879"/>
                <a:chExt cx="2056902" cy="1265120"/>
              </a:xfrm>
            </p:grpSpPr>
            <p:sp>
              <p:nvSpPr>
                <p:cNvPr id="52" name="角丸四角形 112">
                  <a:extLst>
                    <a:ext uri="{FF2B5EF4-FFF2-40B4-BE49-F238E27FC236}">
                      <a16:creationId xmlns:a16="http://schemas.microsoft.com/office/drawing/2014/main" id="{867AD93B-F290-47FB-BD82-F44D330C7094}"/>
                    </a:ext>
                  </a:extLst>
                </p:cNvPr>
                <p:cNvSpPr/>
                <p:nvPr/>
              </p:nvSpPr>
              <p:spPr>
                <a:xfrm>
                  <a:off x="573152" y="7262879"/>
                  <a:ext cx="1263216" cy="1265120"/>
                </a:xfrm>
                <a:prstGeom prst="roundRect">
                  <a:avLst>
                    <a:gd name="adj" fmla="val 406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31E76660-8A3C-48D4-BCF2-DF38FE0C505D}"/>
                    </a:ext>
                  </a:extLst>
                </p:cNvPr>
                <p:cNvSpPr txBox="1"/>
                <p:nvPr/>
              </p:nvSpPr>
              <p:spPr>
                <a:xfrm>
                  <a:off x="652453" y="7318731"/>
                  <a:ext cx="659410" cy="137137"/>
                </a:xfrm>
                <a:prstGeom prst="rect">
                  <a:avLst/>
                </a:prstGeom>
                <a:noFill/>
              </p:spPr>
              <p:txBody>
                <a:bodyPr wrap="none" lIns="0" tIns="0" rIns="0" bIns="0" rtlCol="0" anchor="ctr" anchorCtr="0">
                  <a:spAutoFit/>
                </a:bodyPr>
                <a:lstStyle/>
                <a:p>
                  <a:r>
                    <a:rPr kumimoji="1" lang="ja-JP" altLang="en-US" sz="800" dirty="0">
                      <a:solidFill>
                        <a:srgbClr val="FFFFFF"/>
                      </a:solidFill>
                      <a:latin typeface="HGPｺﾞｼｯｸE" panose="020B0900000000000000" pitchFamily="50" charset="-128"/>
                      <a:ea typeface="HGPｺﾞｼｯｸE" panose="020B0900000000000000" pitchFamily="50" charset="-128"/>
                    </a:rPr>
                    <a:t>歴史散策拠点等</a:t>
                  </a:r>
                </a:p>
              </p:txBody>
            </p:sp>
            <p:sp>
              <p:nvSpPr>
                <p:cNvPr id="54" name="角丸四角形 114">
                  <a:extLst>
                    <a:ext uri="{FF2B5EF4-FFF2-40B4-BE49-F238E27FC236}">
                      <a16:creationId xmlns:a16="http://schemas.microsoft.com/office/drawing/2014/main" id="{1377CE96-A894-493A-81EB-5ED875B4ABE6}"/>
                    </a:ext>
                  </a:extLst>
                </p:cNvPr>
                <p:cNvSpPr/>
                <p:nvPr/>
              </p:nvSpPr>
              <p:spPr>
                <a:xfrm>
                  <a:off x="1283799" y="7744038"/>
                  <a:ext cx="1346255" cy="783960"/>
                </a:xfrm>
                <a:prstGeom prst="roundRect">
                  <a:avLst>
                    <a:gd name="adj" fmla="val 406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9" name="図 48">
                <a:extLst>
                  <a:ext uri="{FF2B5EF4-FFF2-40B4-BE49-F238E27FC236}">
                    <a16:creationId xmlns:a16="http://schemas.microsoft.com/office/drawing/2014/main" id="{613EFDAD-E224-484D-BD35-BC307DC06C44}"/>
                  </a:ext>
                </a:extLst>
              </p:cNvPr>
              <p:cNvPicPr>
                <a:picLocks noChangeAspect="1"/>
              </p:cNvPicPr>
              <p:nvPr/>
            </p:nvPicPr>
            <p:blipFill rotWithShape="1">
              <a:blip r:embed="rId7"/>
              <a:srcRect t="10651" b="12530"/>
              <a:stretch/>
            </p:blipFill>
            <p:spPr>
              <a:xfrm>
                <a:off x="915782" y="8403155"/>
                <a:ext cx="1099747" cy="633619"/>
              </a:xfrm>
              <a:prstGeom prst="rect">
                <a:avLst/>
              </a:prstGeom>
            </p:spPr>
          </p:pic>
          <p:sp>
            <p:nvSpPr>
              <p:cNvPr id="50" name="テキスト ボックス 49">
                <a:extLst>
                  <a:ext uri="{FF2B5EF4-FFF2-40B4-BE49-F238E27FC236}">
                    <a16:creationId xmlns:a16="http://schemas.microsoft.com/office/drawing/2014/main" id="{479E65F4-9ED4-459F-92CC-FDB610DD0B85}"/>
                  </a:ext>
                </a:extLst>
              </p:cNvPr>
              <p:cNvSpPr txBox="1"/>
              <p:nvPr/>
            </p:nvSpPr>
            <p:spPr>
              <a:xfrm>
                <a:off x="921320" y="9136973"/>
                <a:ext cx="1003874" cy="56728"/>
              </a:xfrm>
              <a:prstGeom prst="rect">
                <a:avLst/>
              </a:prstGeom>
              <a:noFill/>
            </p:spPr>
            <p:txBody>
              <a:bodyPr wrap="square" lIns="0" tIns="0" rIns="0" bIns="0" rtlCol="0" anchor="ctr" anchorCtr="0">
                <a:spAutoFit/>
              </a:bodyPr>
              <a:lstStyle/>
              <a:p>
                <a:r>
                  <a:rPr kumimoji="1" lang="ja-JP" altLang="en-US" sz="500" dirty="0">
                    <a:solidFill>
                      <a:schemeClr val="bg1"/>
                    </a:solidFill>
                    <a:latin typeface="ＭＳ Ｐゴシック" panose="020B0600070205080204" pitchFamily="50" charset="-128"/>
                    <a:ea typeface="ＭＳ Ｐゴシック" panose="020B0600070205080204" pitchFamily="50" charset="-128"/>
                  </a:rPr>
                  <a:t>道の駅「近</a:t>
                </a:r>
                <a:r>
                  <a:rPr kumimoji="1" lang="ja-JP" altLang="en-US" sz="500" dirty="0" err="1">
                    <a:solidFill>
                      <a:schemeClr val="bg1"/>
                    </a:solidFill>
                    <a:latin typeface="ＭＳ Ｐゴシック" panose="020B0600070205080204" pitchFamily="50" charset="-128"/>
                    <a:ea typeface="ＭＳ Ｐゴシック" panose="020B0600070205080204" pitchFamily="50" charset="-128"/>
                  </a:rPr>
                  <a:t>つ</a:t>
                </a:r>
                <a:r>
                  <a:rPr kumimoji="1" lang="ja-JP" altLang="en-US" sz="500" dirty="0">
                    <a:solidFill>
                      <a:schemeClr val="bg1"/>
                    </a:solidFill>
                    <a:latin typeface="ＭＳ Ｐゴシック" panose="020B0600070205080204" pitchFamily="50" charset="-128"/>
                    <a:ea typeface="ＭＳ Ｐゴシック" panose="020B0600070205080204" pitchFamily="50" charset="-128"/>
                  </a:rPr>
                  <a:t>飛鳥の里・太子」</a:t>
                </a:r>
              </a:p>
            </p:txBody>
          </p:sp>
          <p:pic>
            <p:nvPicPr>
              <p:cNvPr id="51" name="図 50">
                <a:extLst>
                  <a:ext uri="{FF2B5EF4-FFF2-40B4-BE49-F238E27FC236}">
                    <a16:creationId xmlns:a16="http://schemas.microsoft.com/office/drawing/2014/main" id="{BDC3930C-9265-4C0F-8CC1-965F50991B29}"/>
                  </a:ext>
                </a:extLst>
              </p:cNvPr>
              <p:cNvPicPr>
                <a:picLocks noChangeAspect="1"/>
              </p:cNvPicPr>
              <p:nvPr/>
            </p:nvPicPr>
            <p:blipFill rotWithShape="1">
              <a:blip r:embed="rId8"/>
              <a:srcRect t="9023" b="9682"/>
              <a:stretch/>
            </p:blipFill>
            <p:spPr>
              <a:xfrm>
                <a:off x="1836454" y="8745619"/>
                <a:ext cx="975324" cy="594054"/>
              </a:xfrm>
              <a:prstGeom prst="rect">
                <a:avLst/>
              </a:prstGeom>
              <a:ln w="19050">
                <a:solidFill>
                  <a:srgbClr val="4472C4"/>
                </a:solidFill>
              </a:ln>
            </p:spPr>
          </p:pic>
        </p:grpSp>
        <p:grpSp>
          <p:nvGrpSpPr>
            <p:cNvPr id="38" name="グループ化 37">
              <a:extLst>
                <a:ext uri="{FF2B5EF4-FFF2-40B4-BE49-F238E27FC236}">
                  <a16:creationId xmlns:a16="http://schemas.microsoft.com/office/drawing/2014/main" id="{D736407C-9E9F-43AC-834F-0C42B7BFB392}"/>
                </a:ext>
              </a:extLst>
            </p:cNvPr>
            <p:cNvGrpSpPr/>
            <p:nvPr/>
          </p:nvGrpSpPr>
          <p:grpSpPr>
            <a:xfrm>
              <a:off x="7311197" y="9379206"/>
              <a:ext cx="1860787" cy="1542773"/>
              <a:chOff x="4365547" y="7734570"/>
              <a:chExt cx="1448984" cy="981727"/>
            </a:xfrm>
          </p:grpSpPr>
          <p:grpSp>
            <p:nvGrpSpPr>
              <p:cNvPr id="39" name="グループ化 38">
                <a:extLst>
                  <a:ext uri="{FF2B5EF4-FFF2-40B4-BE49-F238E27FC236}">
                    <a16:creationId xmlns:a16="http://schemas.microsoft.com/office/drawing/2014/main" id="{5C3FE63E-CC56-4768-BD10-5BAC92ECB8F0}"/>
                  </a:ext>
                </a:extLst>
              </p:cNvPr>
              <p:cNvGrpSpPr/>
              <p:nvPr/>
            </p:nvGrpSpPr>
            <p:grpSpPr>
              <a:xfrm>
                <a:off x="4365547" y="7734570"/>
                <a:ext cx="1448984" cy="981727"/>
                <a:chOff x="1582591" y="6599238"/>
                <a:chExt cx="1585994" cy="1074554"/>
              </a:xfrm>
            </p:grpSpPr>
            <p:sp>
              <p:nvSpPr>
                <p:cNvPr id="42" name="角丸四角形 119">
                  <a:extLst>
                    <a:ext uri="{FF2B5EF4-FFF2-40B4-BE49-F238E27FC236}">
                      <a16:creationId xmlns:a16="http://schemas.microsoft.com/office/drawing/2014/main" id="{F3CF297E-8748-4DE2-B963-EE96514A0653}"/>
                    </a:ext>
                  </a:extLst>
                </p:cNvPr>
                <p:cNvSpPr/>
                <p:nvPr/>
              </p:nvSpPr>
              <p:spPr>
                <a:xfrm>
                  <a:off x="1582591" y="6599238"/>
                  <a:ext cx="1585994" cy="1074554"/>
                </a:xfrm>
                <a:prstGeom prst="roundRect">
                  <a:avLst>
                    <a:gd name="adj" fmla="val 4060"/>
                  </a:avLst>
                </a:prstGeom>
                <a:solidFill>
                  <a:srgbClr val="8F6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8496F7A-8F7E-4B07-BE77-71C3DDFD4B7B}"/>
                    </a:ext>
                  </a:extLst>
                </p:cNvPr>
                <p:cNvSpPr txBox="1"/>
                <p:nvPr/>
              </p:nvSpPr>
              <p:spPr>
                <a:xfrm>
                  <a:off x="1675369" y="6631033"/>
                  <a:ext cx="435609" cy="129555"/>
                </a:xfrm>
                <a:prstGeom prst="rect">
                  <a:avLst/>
                </a:prstGeom>
                <a:noFill/>
              </p:spPr>
              <p:txBody>
                <a:bodyPr wrap="none" lIns="0" tIns="0" rIns="0" bIns="0" rtlCol="0" anchor="ctr" anchorCtr="0">
                  <a:spAutoFit/>
                </a:bodyPr>
                <a:lstStyle/>
                <a:p>
                  <a:r>
                    <a:rPr kumimoji="1" lang="ja-JP" altLang="en-US" sz="800" dirty="0">
                      <a:solidFill>
                        <a:srgbClr val="FFFFFF"/>
                      </a:solidFill>
                      <a:latin typeface="HGPｺﾞｼｯｸE" panose="020B0900000000000000" pitchFamily="50" charset="-128"/>
                      <a:ea typeface="HGPｺﾞｼｯｸE" panose="020B0900000000000000" pitchFamily="50" charset="-128"/>
                    </a:rPr>
                    <a:t>防災拠点</a:t>
                  </a:r>
                </a:p>
              </p:txBody>
            </p:sp>
          </p:grpSp>
          <p:pic>
            <p:nvPicPr>
              <p:cNvPr id="40" name="図 39">
                <a:extLst>
                  <a:ext uri="{FF2B5EF4-FFF2-40B4-BE49-F238E27FC236}">
                    <a16:creationId xmlns:a16="http://schemas.microsoft.com/office/drawing/2014/main" id="{CD9D1C54-2F58-4C9A-B4F6-31A1088F09B8}"/>
                  </a:ext>
                </a:extLst>
              </p:cNvPr>
              <p:cNvPicPr>
                <a:picLocks noChangeAspect="1"/>
              </p:cNvPicPr>
              <p:nvPr/>
            </p:nvPicPr>
            <p:blipFill rotWithShape="1">
              <a:blip r:embed="rId9"/>
              <a:srcRect b="15686"/>
              <a:stretch/>
            </p:blipFill>
            <p:spPr>
              <a:xfrm>
                <a:off x="4441246" y="8001781"/>
                <a:ext cx="1304766" cy="647041"/>
              </a:xfrm>
              <a:prstGeom prst="rect">
                <a:avLst/>
              </a:prstGeom>
            </p:spPr>
          </p:pic>
          <p:sp>
            <p:nvSpPr>
              <p:cNvPr id="41" name="テキスト ボックス 40">
                <a:extLst>
                  <a:ext uri="{FF2B5EF4-FFF2-40B4-BE49-F238E27FC236}">
                    <a16:creationId xmlns:a16="http://schemas.microsoft.com/office/drawing/2014/main" id="{CE3B0426-AB6C-4E0C-92CC-B17EA311413B}"/>
                  </a:ext>
                </a:extLst>
              </p:cNvPr>
              <p:cNvSpPr txBox="1"/>
              <p:nvPr/>
            </p:nvSpPr>
            <p:spPr>
              <a:xfrm>
                <a:off x="4779207" y="7898563"/>
                <a:ext cx="1003874" cy="72758"/>
              </a:xfrm>
              <a:prstGeom prst="rect">
                <a:avLst/>
              </a:prstGeom>
              <a:noFill/>
            </p:spPr>
            <p:txBody>
              <a:bodyPr wrap="square" lIns="0" tIns="0" rIns="0" bIns="0" rtlCol="0" anchor="ctr" anchorCtr="0">
                <a:spAutoFit/>
              </a:bodyPr>
              <a:lstStyle/>
              <a:p>
                <a:pPr algn="r"/>
                <a:r>
                  <a:rPr kumimoji="1" lang="ja-JP" altLang="en-US" sz="600" dirty="0">
                    <a:solidFill>
                      <a:schemeClr val="bg1"/>
                    </a:solidFill>
                    <a:latin typeface="ＭＳ Ｐゴシック" panose="020B0600070205080204" pitchFamily="50" charset="-128"/>
                    <a:ea typeface="ＭＳ Ｐゴシック" panose="020B0600070205080204" pitchFamily="50" charset="-128"/>
                  </a:rPr>
                  <a:t>道の駅「しらとりの郷・羽曳野」</a:t>
                </a:r>
              </a:p>
            </p:txBody>
          </p:sp>
        </p:grpSp>
      </p:grpSp>
      <p:sp>
        <p:nvSpPr>
          <p:cNvPr id="62" name="正方形/長方形 61"/>
          <p:cNvSpPr/>
          <p:nvPr/>
        </p:nvSpPr>
        <p:spPr>
          <a:xfrm>
            <a:off x="6239861" y="6211805"/>
            <a:ext cx="2620204" cy="215444"/>
          </a:xfrm>
          <a:prstGeom prst="rect">
            <a:avLst/>
          </a:prstGeom>
        </p:spPr>
        <p:txBody>
          <a:bodyPr wrap="square">
            <a:spAutoFit/>
          </a:bodyPr>
          <a:lstStyle/>
          <a:p>
            <a:pPr algn="ctr"/>
            <a:r>
              <a:rPr lang="ja-JP" altLang="en-US" sz="800" dirty="0" smtClean="0">
                <a:latin typeface="+mj-ea"/>
                <a:ea typeface="+mj-ea"/>
              </a:rPr>
              <a:t>道の駅の活用イメージ</a:t>
            </a:r>
            <a:endParaRPr lang="ja-JP" altLang="en-US" sz="800" dirty="0">
              <a:latin typeface="+mj-ea"/>
              <a:ea typeface="+mj-ea"/>
            </a:endParaRPr>
          </a:p>
        </p:txBody>
      </p:sp>
      <p:grpSp>
        <p:nvGrpSpPr>
          <p:cNvPr id="11" name="グループ化 10"/>
          <p:cNvGrpSpPr/>
          <p:nvPr/>
        </p:nvGrpSpPr>
        <p:grpSpPr>
          <a:xfrm>
            <a:off x="537734" y="4906645"/>
            <a:ext cx="1811550" cy="1508054"/>
            <a:chOff x="537734" y="4906645"/>
            <a:chExt cx="1811550" cy="1508054"/>
          </a:xfrm>
        </p:grpSpPr>
        <p:pic>
          <p:nvPicPr>
            <p:cNvPr id="44" name="図 4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7734" y="4906645"/>
              <a:ext cx="1811550" cy="1265281"/>
            </a:xfrm>
            <a:prstGeom prst="rect">
              <a:avLst/>
            </a:prstGeom>
            <a:ln>
              <a:solidFill>
                <a:schemeClr val="tx1"/>
              </a:solidFill>
            </a:ln>
          </p:spPr>
        </p:pic>
        <p:sp>
          <p:nvSpPr>
            <p:cNvPr id="65" name="Text Box 331"/>
            <p:cNvSpPr txBox="1">
              <a:spLocks noChangeArrowheads="1"/>
            </p:cNvSpPr>
            <p:nvPr/>
          </p:nvSpPr>
          <p:spPr bwMode="white">
            <a:xfrm>
              <a:off x="840781" y="6209911"/>
              <a:ext cx="1205456" cy="204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lvl="0" algn="ctr" fontAlgn="base">
                <a:spcBef>
                  <a:spcPct val="0"/>
                </a:spcBef>
                <a:spcAft>
                  <a:spcPct val="0"/>
                </a:spcAft>
              </a:pPr>
              <a:r>
                <a:rPr kumimoji="1" lang="ja-JP" altLang="en-US" sz="800" b="0" i="0" u="none" strike="noStrike" cap="none" normalizeH="0" baseline="0" dirty="0" smtClean="0">
                  <a:ln>
                    <a:noFill/>
                  </a:ln>
                  <a:solidFill>
                    <a:schemeClr val="tx1"/>
                  </a:solidFill>
                  <a:effectLst/>
                  <a:latin typeface="+mj-ea"/>
                  <a:ea typeface="+mj-ea"/>
                  <a:cs typeface="メイリオ" panose="020B0604030504040204" pitchFamily="50" charset="-128"/>
                </a:rPr>
                <a:t>▲</a:t>
              </a:r>
              <a:r>
                <a:rPr lang="ja-JP" altLang="en-US" sz="800" dirty="0" smtClean="0">
                  <a:latin typeface="+mj-ea"/>
                  <a:ea typeface="+mj-ea"/>
                  <a:cs typeface="メイリオ" panose="020B0604030504040204" pitchFamily="50" charset="-128"/>
                </a:rPr>
                <a:t>江坂立体駐車場</a:t>
              </a:r>
              <a:endParaRPr lang="en-US" altLang="ja-JP" sz="800" dirty="0" smtClean="0">
                <a:latin typeface="+mj-ea"/>
                <a:ea typeface="+mj-ea"/>
                <a:cs typeface="メイリオ" panose="020B0604030504040204" pitchFamily="50" charset="-128"/>
              </a:endParaRPr>
            </a:p>
            <a:p>
              <a:pPr lvl="0" algn="ctr" fontAlgn="base">
                <a:spcBef>
                  <a:spcPct val="0"/>
                </a:spcBef>
                <a:spcAft>
                  <a:spcPct val="0"/>
                </a:spcAft>
              </a:pPr>
              <a:r>
                <a:rPr lang="ja-JP" altLang="en-US" sz="800" dirty="0" smtClean="0">
                  <a:latin typeface="+mj-ea"/>
                  <a:ea typeface="+mj-ea"/>
                  <a:cs typeface="メイリオ" panose="020B0604030504040204" pitchFamily="50" charset="-128"/>
                </a:rPr>
                <a:t>（</a:t>
              </a:r>
              <a:r>
                <a:rPr lang="ja-JP" altLang="en-US" sz="800" dirty="0">
                  <a:latin typeface="+mj-ea"/>
                  <a:ea typeface="+mj-ea"/>
                  <a:cs typeface="メイリオ" panose="020B0604030504040204" pitchFamily="50" charset="-128"/>
                </a:rPr>
                <a:t>吹田</a:t>
              </a:r>
              <a:r>
                <a:rPr lang="ja-JP" altLang="en-US" sz="800" dirty="0" smtClean="0">
                  <a:latin typeface="+mj-ea"/>
                  <a:ea typeface="+mj-ea"/>
                  <a:cs typeface="メイリオ" panose="020B0604030504040204" pitchFamily="50" charset="-128"/>
                </a:rPr>
                <a:t>市）</a:t>
              </a:r>
              <a:endParaRPr lang="en-US" altLang="zh-TW" sz="800" dirty="0" smtClean="0">
                <a:latin typeface="+mj-ea"/>
                <a:ea typeface="+mj-ea"/>
                <a:cs typeface="メイリオ" panose="020B0604030504040204" pitchFamily="50" charset="-128"/>
              </a:endParaRPr>
            </a:p>
          </p:txBody>
        </p:sp>
      </p:grpSp>
      <p:pic>
        <p:nvPicPr>
          <p:cNvPr id="63" name="図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529" y="2559314"/>
            <a:ext cx="2053684" cy="1235278"/>
          </a:xfrm>
          <a:prstGeom prst="rect">
            <a:avLst/>
          </a:prstGeom>
          <a:noFill/>
          <a:ln>
            <a:solidFill>
              <a:schemeClr val="tx1"/>
            </a:solidFill>
          </a:ln>
        </p:spPr>
      </p:pic>
      <p:sp>
        <p:nvSpPr>
          <p:cNvPr id="64"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1533525" y="3842609"/>
            <a:ext cx="2066925" cy="246221"/>
          </a:xfrm>
          <a:prstGeom prst="rect">
            <a:avLst/>
          </a:prstGeom>
          <a:solidFill>
            <a:schemeClr val="bg1"/>
          </a:solidFill>
          <a:ln>
            <a:noFill/>
          </a:ln>
          <a:effectLst/>
          <a:extLst/>
        </p:spPr>
        <p:txBody>
          <a:bodyPr rot="0" vert="horz" wrap="squar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800" dirty="0" smtClean="0">
                <a:latin typeface="+mj-ea"/>
                <a:ea typeface="+mj-ea"/>
              </a:rPr>
              <a:t>茨木摂津</a:t>
            </a:r>
            <a:r>
              <a:rPr lang="ja-JP" altLang="en-US" sz="800" dirty="0">
                <a:latin typeface="+mj-ea"/>
                <a:ea typeface="+mj-ea"/>
              </a:rPr>
              <a:t>線</a:t>
            </a:r>
            <a:r>
              <a:rPr lang="ja-JP" altLang="en-US" sz="800" dirty="0" smtClean="0">
                <a:latin typeface="+mj-ea"/>
                <a:ea typeface="+mj-ea"/>
              </a:rPr>
              <a:t>高架下の有効活用事例</a:t>
            </a:r>
            <a:endParaRPr lang="en-US" altLang="ja-JP" sz="800" dirty="0" smtClean="0">
              <a:latin typeface="+mj-ea"/>
              <a:ea typeface="+mj-ea"/>
            </a:endParaRPr>
          </a:p>
          <a:p>
            <a:r>
              <a:rPr lang="ja-JP" altLang="en-US" sz="800" dirty="0" smtClean="0">
                <a:latin typeface="+mj-ea"/>
                <a:ea typeface="+mj-ea"/>
              </a:rPr>
              <a:t>（</a:t>
            </a:r>
            <a:r>
              <a:rPr lang="ja-JP" altLang="en-US" sz="800" dirty="0">
                <a:latin typeface="+mj-ea"/>
                <a:ea typeface="+mj-ea"/>
              </a:rPr>
              <a:t>茨木</a:t>
            </a:r>
            <a:r>
              <a:rPr lang="ja-JP" altLang="en-US" sz="800" dirty="0" smtClean="0">
                <a:latin typeface="+mj-ea"/>
                <a:ea typeface="+mj-ea"/>
              </a:rPr>
              <a:t>市</a:t>
            </a:r>
            <a:r>
              <a:rPr lang="ja-JP" altLang="en-US" sz="800" dirty="0">
                <a:latin typeface="+mj-ea"/>
                <a:ea typeface="+mj-ea"/>
              </a:rPr>
              <a:t>）</a:t>
            </a:r>
            <a:endParaRPr lang="en-US" altLang="zh-TW" sz="800" dirty="0">
              <a:latin typeface="+mj-ea"/>
              <a:ea typeface="+mj-ea"/>
            </a:endParaRPr>
          </a:p>
        </p:txBody>
      </p:sp>
      <p:sp>
        <p:nvSpPr>
          <p:cNvPr id="66" name="二等辺三角形 65"/>
          <p:cNvSpPr/>
          <p:nvPr/>
        </p:nvSpPr>
        <p:spPr>
          <a:xfrm rot="5400000">
            <a:off x="2201078" y="3061488"/>
            <a:ext cx="833420" cy="24390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36684" y="2554672"/>
            <a:ext cx="2053685" cy="1204451"/>
          </a:xfrm>
          <a:prstGeom prst="rect">
            <a:avLst/>
          </a:prstGeom>
          <a:ln>
            <a:solidFill>
              <a:schemeClr val="tx1"/>
            </a:solidFill>
          </a:ln>
        </p:spPr>
      </p:pic>
    </p:spTree>
    <p:extLst>
      <p:ext uri="{BB962C8B-B14F-4D97-AF65-F5344CB8AC3E}">
        <p14:creationId xmlns:p14="http://schemas.microsoft.com/office/powerpoint/2010/main" val="199070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108988" y="836792"/>
            <a:ext cx="96912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a:t>
            </a:r>
            <a:r>
              <a:rPr lang="ja-JP" altLang="en-US" sz="1300" dirty="0">
                <a:latin typeface="HG丸ｺﾞｼｯｸM-PRO" panose="020F0600000000000000" pitchFamily="50" charset="-128"/>
                <a:ea typeface="HG丸ｺﾞｼｯｸM-PRO" panose="020F0600000000000000" pitchFamily="50" charset="-128"/>
              </a:rPr>
              <a:t>にぎわい・都市魅力の創出</a:t>
            </a:r>
          </a:p>
        </p:txBody>
      </p:sp>
      <p:sp>
        <p:nvSpPr>
          <p:cNvPr id="27" name="正方形/長方形 26"/>
          <p:cNvSpPr/>
          <p:nvPr/>
        </p:nvSpPr>
        <p:spPr>
          <a:xfrm>
            <a:off x="108990" y="833599"/>
            <a:ext cx="9695332" cy="576375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3" name="テキスト ボックス 42">
            <a:extLst>
              <a:ext uri="{FF2B5EF4-FFF2-40B4-BE49-F238E27FC236}">
                <a16:creationId xmlns:a16="http://schemas.microsoft.com/office/drawing/2014/main" id="{144B4D36-4444-45F7-B9B4-58EBD5F9F6D2}"/>
              </a:ext>
            </a:extLst>
          </p:cNvPr>
          <p:cNvSpPr txBox="1"/>
          <p:nvPr/>
        </p:nvSpPr>
        <p:spPr>
          <a:xfrm>
            <a:off x="274509" y="1752728"/>
            <a:ext cx="4091213" cy="169277"/>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歴史街道の魅力発信</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144B4D36-4444-45F7-B9B4-58EBD5F9F6D2}"/>
              </a:ext>
            </a:extLst>
          </p:cNvPr>
          <p:cNvSpPr txBox="1"/>
          <p:nvPr/>
        </p:nvSpPr>
        <p:spPr>
          <a:xfrm>
            <a:off x="308692" y="2445075"/>
            <a:ext cx="3520327" cy="169277"/>
          </a:xfrm>
          <a:prstGeom prst="rect">
            <a:avLst/>
          </a:prstGeom>
          <a:noFill/>
        </p:spPr>
        <p:txBody>
          <a:bodyPr wrap="square" lIns="0" tIns="0" rIns="0" bIns="0" rtlCol="0" anchor="ctr" anchorCtr="0">
            <a:spAutoFit/>
          </a:bodyPr>
          <a:lstStyle/>
          <a:p>
            <a:r>
              <a:rPr kumimoji="1" lang="en-US" altLang="ja-JP" sz="1100" b="1" dirty="0" smtClean="0">
                <a:latin typeface="ＭＳ Ｐゴシック" panose="020B0600070205080204" pitchFamily="50" charset="-128"/>
                <a:ea typeface="ＭＳ Ｐゴシック" panose="020B0600070205080204" pitchFamily="50" charset="-128"/>
              </a:rPr>
              <a:t>【</a:t>
            </a:r>
            <a:r>
              <a:rPr kumimoji="1" lang="ja-JP" altLang="en-US" sz="1100" b="1" dirty="0" smtClean="0">
                <a:latin typeface="ＭＳ Ｐゴシック" panose="020B0600070205080204" pitchFamily="50" charset="-128"/>
                <a:ea typeface="ＭＳ Ｐゴシック" panose="020B0600070205080204" pitchFamily="50" charset="-128"/>
              </a:rPr>
              <a:t>日本遺産 竹内街道・横大路（大道）沿道の地域活性化</a:t>
            </a:r>
            <a:r>
              <a:rPr kumimoji="1" lang="en-US" altLang="ja-JP" sz="1100" b="1" dirty="0">
                <a:latin typeface="ＭＳ Ｐゴシック" panose="020B0600070205080204" pitchFamily="50" charset="-128"/>
                <a:ea typeface="ＭＳ Ｐゴシック" panose="020B0600070205080204" pitchFamily="50" charset="-128"/>
              </a:rPr>
              <a:t>】</a:t>
            </a:r>
            <a:endParaRPr kumimoji="1" lang="ja-JP" altLang="en-US" sz="1100" b="1" dirty="0">
              <a:latin typeface="ＭＳ Ｐゴシック" panose="020B0600070205080204" pitchFamily="50" charset="-128"/>
              <a:ea typeface="ＭＳ Ｐゴシック" panose="020B0600070205080204" pitchFamily="50" charset="-128"/>
            </a:endParaRPr>
          </a:p>
        </p:txBody>
      </p:sp>
      <p:pic>
        <p:nvPicPr>
          <p:cNvPr id="41" name="図 40"/>
          <p:cNvPicPr>
            <a:picLocks noChangeAspect="1"/>
          </p:cNvPicPr>
          <p:nvPr/>
        </p:nvPicPr>
        <p:blipFill>
          <a:blip r:embed="rId3"/>
          <a:stretch>
            <a:fillRect/>
          </a:stretch>
        </p:blipFill>
        <p:spPr>
          <a:xfrm>
            <a:off x="8196711" y="4722854"/>
            <a:ext cx="1272631" cy="1620194"/>
          </a:xfrm>
          <a:prstGeom prst="rect">
            <a:avLst/>
          </a:prstGeom>
          <a:ln w="3175">
            <a:solidFill>
              <a:schemeClr val="tx1"/>
            </a:solidFill>
          </a:ln>
        </p:spPr>
      </p:pic>
      <p:pic>
        <p:nvPicPr>
          <p:cNvPr id="49" name="図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3861" y="3174453"/>
            <a:ext cx="2282006" cy="1231788"/>
          </a:xfrm>
          <a:prstGeom prst="rect">
            <a:avLst/>
          </a:prstGeom>
          <a:ln>
            <a:solidFill>
              <a:schemeClr val="tx1"/>
            </a:solidFill>
          </a:ln>
        </p:spPr>
      </p:pic>
      <p:sp>
        <p:nvSpPr>
          <p:cNvPr id="50" name="テキスト ボックス 49">
            <a:extLst>
              <a:ext uri="{FF2B5EF4-FFF2-40B4-BE49-F238E27FC236}">
                <a16:creationId xmlns:a16="http://schemas.microsoft.com/office/drawing/2014/main" id="{2144D1B6-C629-4CDC-A899-857238F24F58}"/>
              </a:ext>
            </a:extLst>
          </p:cNvPr>
          <p:cNvSpPr txBox="1"/>
          <p:nvPr/>
        </p:nvSpPr>
        <p:spPr>
          <a:xfrm>
            <a:off x="649818" y="6356317"/>
            <a:ext cx="1920341" cy="131126"/>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広域連携の活動による</a:t>
            </a:r>
            <a:r>
              <a:rPr kumimoji="1" lang="en-US" altLang="ja-JP" sz="800" dirty="0" smtClean="0">
                <a:latin typeface="+mj-ea"/>
                <a:ea typeface="+mj-ea"/>
              </a:rPr>
              <a:t>PR</a:t>
            </a:r>
            <a:r>
              <a:rPr kumimoji="1" lang="ja-JP" altLang="en-US" sz="800" dirty="0" smtClean="0">
                <a:latin typeface="+mj-ea"/>
                <a:ea typeface="+mj-ea"/>
              </a:rPr>
              <a:t>（街道イベント）</a:t>
            </a:r>
            <a:endParaRPr kumimoji="1" lang="ja-JP" altLang="en-US" sz="800" dirty="0">
              <a:latin typeface="+mj-ea"/>
              <a:ea typeface="+mj-ea"/>
            </a:endParaRPr>
          </a:p>
        </p:txBody>
      </p:sp>
      <p:sp>
        <p:nvSpPr>
          <p:cNvPr id="51" name="テキスト ボックス 50">
            <a:extLst>
              <a:ext uri="{FF2B5EF4-FFF2-40B4-BE49-F238E27FC236}">
                <a16:creationId xmlns:a16="http://schemas.microsoft.com/office/drawing/2014/main" id="{2144D1B6-C629-4CDC-A899-857238F24F58}"/>
              </a:ext>
            </a:extLst>
          </p:cNvPr>
          <p:cNvSpPr txBox="1"/>
          <p:nvPr/>
        </p:nvSpPr>
        <p:spPr>
          <a:xfrm>
            <a:off x="5915353" y="4437523"/>
            <a:ext cx="1930739" cy="147733"/>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利便性向上の取組（音声ガイド・街道表示）</a:t>
            </a:r>
            <a:endParaRPr kumimoji="1" lang="en-US" altLang="ja-JP" sz="800" dirty="0">
              <a:latin typeface="+mj-ea"/>
              <a:ea typeface="+mj-ea"/>
            </a:endParaRPr>
          </a:p>
        </p:txBody>
      </p:sp>
      <p:sp>
        <p:nvSpPr>
          <p:cNvPr id="52" name="テキスト ボックス 51">
            <a:extLst>
              <a:ext uri="{FF2B5EF4-FFF2-40B4-BE49-F238E27FC236}">
                <a16:creationId xmlns:a16="http://schemas.microsoft.com/office/drawing/2014/main" id="{2144D1B6-C629-4CDC-A899-857238F24F58}"/>
              </a:ext>
            </a:extLst>
          </p:cNvPr>
          <p:cNvSpPr txBox="1"/>
          <p:nvPr/>
        </p:nvSpPr>
        <p:spPr>
          <a:xfrm>
            <a:off x="5933818" y="6363843"/>
            <a:ext cx="3324529" cy="147733"/>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コンテンツ等の活用による周遊促進の取組（ガイド付きウォーク・観光ガイド）</a:t>
            </a:r>
            <a:endParaRPr kumimoji="1" lang="en-US" altLang="ja-JP" sz="800" dirty="0">
              <a:latin typeface="+mj-ea"/>
              <a:ea typeface="+mj-ea"/>
            </a:endParaRPr>
          </a:p>
        </p:txBody>
      </p:sp>
      <p:pic>
        <p:nvPicPr>
          <p:cNvPr id="53" name="図 52">
            <a:extLst>
              <a:ext uri="{FF2B5EF4-FFF2-40B4-BE49-F238E27FC236}">
                <a16:creationId xmlns:a16="http://schemas.microsoft.com/office/drawing/2014/main" id="{3F7448EE-80B5-48DE-A9B2-3CEEECE855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900" y="3181131"/>
            <a:ext cx="2276626" cy="1231788"/>
          </a:xfrm>
          <a:prstGeom prst="rect">
            <a:avLst/>
          </a:prstGeom>
          <a:ln>
            <a:solidFill>
              <a:schemeClr val="tx1"/>
            </a:solidFill>
          </a:ln>
        </p:spPr>
      </p:pic>
      <p:pic>
        <p:nvPicPr>
          <p:cNvPr id="66" name="Picture 2" descr="C:\Users\01083\Desktop\キャラクター（１１）.JPG">
            <a:extLst>
              <a:ext uri="{FF2B5EF4-FFF2-40B4-BE49-F238E27FC236}">
                <a16:creationId xmlns:a16="http://schemas.microsoft.com/office/drawing/2014/main" id="{00000000-0008-0000-0000-00004600000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9766" b="3101"/>
          <a:stretch/>
        </p:blipFill>
        <p:spPr bwMode="auto">
          <a:xfrm>
            <a:off x="478025" y="5112359"/>
            <a:ext cx="2296610" cy="12238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 name="図 70"/>
          <p:cNvPicPr>
            <a:picLocks noChangeAspect="1"/>
          </p:cNvPicPr>
          <p:nvPr/>
        </p:nvPicPr>
        <p:blipFill rotWithShape="1">
          <a:blip r:embed="rId7"/>
          <a:srcRect l="4973" t="26490" r="27602" b="10733"/>
          <a:stretch/>
        </p:blipFill>
        <p:spPr>
          <a:xfrm>
            <a:off x="5756822" y="3174453"/>
            <a:ext cx="2247803" cy="1230190"/>
          </a:xfrm>
          <a:prstGeom prst="rect">
            <a:avLst/>
          </a:prstGeom>
          <a:ln w="3175">
            <a:solidFill>
              <a:schemeClr val="tx1"/>
            </a:solidFill>
          </a:ln>
        </p:spPr>
      </p:pic>
      <p:sp>
        <p:nvSpPr>
          <p:cNvPr id="72" name="テキスト ボックス 71">
            <a:extLst>
              <a:ext uri="{FF2B5EF4-FFF2-40B4-BE49-F238E27FC236}">
                <a16:creationId xmlns:a16="http://schemas.microsoft.com/office/drawing/2014/main" id="{2144D1B6-C629-4CDC-A899-857238F24F58}"/>
              </a:ext>
            </a:extLst>
          </p:cNvPr>
          <p:cNvSpPr txBox="1"/>
          <p:nvPr/>
        </p:nvSpPr>
        <p:spPr>
          <a:xfrm>
            <a:off x="765082" y="4432792"/>
            <a:ext cx="1722495" cy="131126"/>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趣のある街道の風景（羽曳野市内）</a:t>
            </a:r>
            <a:endParaRPr kumimoji="1" lang="ja-JP" altLang="en-US" sz="800" dirty="0">
              <a:latin typeface="+mj-ea"/>
              <a:ea typeface="+mj-ea"/>
            </a:endParaRPr>
          </a:p>
        </p:txBody>
      </p:sp>
      <p:sp>
        <p:nvSpPr>
          <p:cNvPr id="73" name="テキスト ボックス 72">
            <a:extLst>
              <a:ext uri="{FF2B5EF4-FFF2-40B4-BE49-F238E27FC236}">
                <a16:creationId xmlns:a16="http://schemas.microsoft.com/office/drawing/2014/main" id="{2144D1B6-C629-4CDC-A899-857238F24F58}"/>
              </a:ext>
            </a:extLst>
          </p:cNvPr>
          <p:cNvSpPr txBox="1"/>
          <p:nvPr/>
        </p:nvSpPr>
        <p:spPr>
          <a:xfrm>
            <a:off x="3199965" y="4445605"/>
            <a:ext cx="2048758" cy="147733"/>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各地域の保全活用の取組支援（太子町内）</a:t>
            </a:r>
            <a:endParaRPr kumimoji="1" lang="ja-JP" altLang="en-US" sz="800" dirty="0">
              <a:latin typeface="+mj-ea"/>
              <a:ea typeface="+mj-ea"/>
            </a:endParaRPr>
          </a:p>
        </p:txBody>
      </p:sp>
      <p:pic>
        <p:nvPicPr>
          <p:cNvPr id="74" name="図 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7926" y="5112359"/>
            <a:ext cx="2279843" cy="1226932"/>
          </a:xfrm>
          <a:prstGeom prst="rect">
            <a:avLst/>
          </a:prstGeom>
          <a:ln>
            <a:solidFill>
              <a:schemeClr val="tx1"/>
            </a:solidFill>
          </a:ln>
        </p:spPr>
      </p:pic>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0986" y="5112359"/>
            <a:ext cx="2282006" cy="1226932"/>
          </a:xfrm>
          <a:prstGeom prst="rect">
            <a:avLst/>
          </a:prstGeom>
          <a:ln>
            <a:solidFill>
              <a:schemeClr val="tx1"/>
            </a:solidFill>
          </a:ln>
        </p:spPr>
      </p:pic>
      <p:sp>
        <p:nvSpPr>
          <p:cNvPr id="75" name="テキスト ボックス 74">
            <a:extLst>
              <a:ext uri="{FF2B5EF4-FFF2-40B4-BE49-F238E27FC236}">
                <a16:creationId xmlns:a16="http://schemas.microsoft.com/office/drawing/2014/main" id="{D8508D46-6170-4C4B-A52F-BA4A8D9DDDB9}"/>
              </a:ext>
            </a:extLst>
          </p:cNvPr>
          <p:cNvSpPr txBox="1"/>
          <p:nvPr/>
        </p:nvSpPr>
        <p:spPr>
          <a:xfrm>
            <a:off x="453325" y="2645704"/>
            <a:ext cx="8882619" cy="406265"/>
          </a:xfrm>
          <a:prstGeom prst="rect">
            <a:avLst/>
          </a:prstGeom>
          <a:noFill/>
        </p:spPr>
        <p:txBody>
          <a:bodyPr wrap="square" lIns="0" tIns="0" rIns="0" bIns="0" rtlCol="0">
            <a:spAutoFit/>
          </a:bodyPr>
          <a:lstStyle/>
          <a:p>
            <a:pPr>
              <a:lnSpc>
                <a:spcPct val="120000"/>
              </a:lnSpc>
            </a:pPr>
            <a:r>
              <a:rPr lang="ja-JP" altLang="en-US" sz="1100" dirty="0" smtClean="0">
                <a:latin typeface="Meiryo UI" panose="020B0604030504040204" pitchFamily="50" charset="-128"/>
                <a:ea typeface="Meiryo UI" panose="020B0604030504040204" pitchFamily="50" charset="-128"/>
              </a:rPr>
              <a:t>敷設</a:t>
            </a:r>
            <a:r>
              <a:rPr lang="en-US" altLang="ja-JP" sz="1100" dirty="0">
                <a:latin typeface="Meiryo UI" panose="020B0604030504040204" pitchFamily="50" charset="-128"/>
                <a:ea typeface="Meiryo UI" panose="020B0604030504040204" pitchFamily="50" charset="-128"/>
              </a:rPr>
              <a:t>1400</a:t>
            </a:r>
            <a:r>
              <a:rPr lang="ja-JP" altLang="en-US" sz="1100" dirty="0">
                <a:latin typeface="Meiryo UI" panose="020B0604030504040204" pitchFamily="50" charset="-128"/>
                <a:ea typeface="Meiryo UI" panose="020B0604030504040204" pitchFamily="50" charset="-128"/>
              </a:rPr>
              <a:t>年を</a:t>
            </a:r>
            <a:r>
              <a:rPr lang="ja-JP" altLang="en-US" sz="1100" dirty="0" smtClean="0">
                <a:latin typeface="Meiryo UI" panose="020B0604030504040204" pitchFamily="50" charset="-128"/>
                <a:ea typeface="Meiryo UI" panose="020B0604030504040204" pitchFamily="50" charset="-128"/>
              </a:rPr>
              <a:t>契機に、</a:t>
            </a:r>
            <a:r>
              <a:rPr lang="ja-JP" altLang="en-US" sz="1100" dirty="0">
                <a:latin typeface="Meiryo UI" panose="020B0604030504040204" pitchFamily="50" charset="-128"/>
                <a:ea typeface="Meiryo UI" panose="020B0604030504040204" pitchFamily="50" charset="-128"/>
              </a:rPr>
              <a:t>府県を超えた</a:t>
            </a:r>
            <a:r>
              <a:rPr lang="en-US" altLang="ja-JP" sz="1100" dirty="0">
                <a:latin typeface="Meiryo UI" panose="020B0604030504040204" pitchFamily="50" charset="-128"/>
                <a:ea typeface="Meiryo UI" panose="020B0604030504040204" pitchFamily="50" charset="-128"/>
              </a:rPr>
              <a:t>12</a:t>
            </a:r>
            <a:r>
              <a:rPr lang="ja-JP" altLang="en-US" sz="1100" dirty="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自治体による街道</a:t>
            </a:r>
            <a:r>
              <a:rPr lang="ja-JP" altLang="en-US" sz="1100" dirty="0">
                <a:latin typeface="Meiryo UI" panose="020B0604030504040204" pitchFamily="50" charset="-128"/>
                <a:ea typeface="Meiryo UI" panose="020B0604030504040204" pitchFamily="50" charset="-128"/>
              </a:rPr>
              <a:t>の魅力発信</a:t>
            </a:r>
            <a:r>
              <a:rPr lang="ja-JP" altLang="en-US" sz="1100" dirty="0" smtClean="0">
                <a:latin typeface="Meiryo UI" panose="020B0604030504040204" pitchFamily="50" charset="-128"/>
                <a:ea typeface="Meiryo UI" panose="020B0604030504040204" pitchFamily="50" charset="-128"/>
              </a:rPr>
              <a:t>等の取組が始まり、平成</a:t>
            </a:r>
            <a:r>
              <a:rPr lang="en-US" altLang="ja-JP" sz="1100" dirty="0" smtClean="0">
                <a:latin typeface="Meiryo UI" panose="020B0604030504040204" pitchFamily="50" charset="-128"/>
                <a:ea typeface="Meiryo UI" panose="020B0604030504040204" pitchFamily="50" charset="-128"/>
              </a:rPr>
              <a:t>29</a:t>
            </a:r>
            <a:r>
              <a:rPr lang="ja-JP" altLang="en-US" sz="1100" dirty="0" smtClean="0">
                <a:latin typeface="Meiryo UI" panose="020B0604030504040204" pitchFamily="50" charset="-128"/>
                <a:ea typeface="Meiryo UI" panose="020B0604030504040204" pitchFamily="50" charset="-128"/>
              </a:rPr>
              <a:t>年には百舌鳥</a:t>
            </a:r>
            <a:r>
              <a:rPr lang="ja-JP" altLang="en-US" sz="1100" dirty="0">
                <a:latin typeface="Meiryo UI" panose="020B0604030504040204" pitchFamily="50" charset="-128"/>
                <a:ea typeface="Meiryo UI" panose="020B0604030504040204" pitchFamily="50" charset="-128"/>
              </a:rPr>
              <a:t>・古市</a:t>
            </a:r>
            <a:r>
              <a:rPr lang="ja-JP" altLang="en-US" sz="1100" dirty="0" smtClean="0">
                <a:latin typeface="Meiryo UI" panose="020B0604030504040204" pitchFamily="50" charset="-128"/>
                <a:ea typeface="Meiryo UI" panose="020B0604030504040204" pitchFamily="50" charset="-128"/>
              </a:rPr>
              <a:t>古墳群など多くの構成文化</a:t>
            </a:r>
            <a:r>
              <a:rPr lang="ja-JP" altLang="en-US" sz="1100" dirty="0">
                <a:latin typeface="Meiryo UI" panose="020B0604030504040204" pitchFamily="50" charset="-128"/>
                <a:ea typeface="Meiryo UI" panose="020B0604030504040204" pitchFamily="50" charset="-128"/>
              </a:rPr>
              <a:t>財等と共</a:t>
            </a:r>
            <a:r>
              <a:rPr lang="ja-JP" altLang="en-US" sz="1100" dirty="0" smtClean="0">
                <a:latin typeface="Meiryo UI" panose="020B0604030504040204" pitchFamily="50" charset="-128"/>
                <a:ea typeface="Meiryo UI" panose="020B0604030504040204" pitchFamily="50" charset="-128"/>
              </a:rPr>
              <a:t>に日本</a:t>
            </a:r>
            <a:r>
              <a:rPr lang="ja-JP" altLang="en-US" sz="1100" dirty="0">
                <a:latin typeface="Meiryo UI" panose="020B0604030504040204" pitchFamily="50" charset="-128"/>
                <a:ea typeface="Meiryo UI" panose="020B0604030504040204" pitchFamily="50" charset="-128"/>
              </a:rPr>
              <a:t>遺産に認定</a:t>
            </a:r>
            <a:r>
              <a:rPr lang="ja-JP" altLang="en-US" sz="1100" dirty="0" smtClean="0">
                <a:latin typeface="Meiryo UI" panose="020B0604030504040204" pitchFamily="50" charset="-128"/>
                <a:ea typeface="Meiryo UI" panose="020B0604030504040204" pitchFamily="50" charset="-128"/>
              </a:rPr>
              <a:t>されました。引き続き、関係者と連携し、歴史</a:t>
            </a:r>
            <a:r>
              <a:rPr lang="ja-JP" altLang="en-US" sz="1100" dirty="0">
                <a:latin typeface="Meiryo UI" panose="020B0604030504040204" pitchFamily="50" charset="-128"/>
                <a:ea typeface="Meiryo UI" panose="020B0604030504040204" pitchFamily="50" charset="-128"/>
              </a:rPr>
              <a:t>資産を</a:t>
            </a:r>
            <a:r>
              <a:rPr lang="ja-JP" altLang="en-US" sz="1100" dirty="0" smtClean="0">
                <a:latin typeface="Meiryo UI" panose="020B0604030504040204" pitchFamily="50" charset="-128"/>
                <a:ea typeface="Meiryo UI" panose="020B0604030504040204" pitchFamily="50" charset="-128"/>
              </a:rPr>
              <a:t>活かした沿道</a:t>
            </a:r>
            <a:r>
              <a:rPr lang="ja-JP" altLang="en-US" sz="1100" dirty="0">
                <a:latin typeface="Meiryo UI" panose="020B0604030504040204" pitchFamily="50" charset="-128"/>
                <a:ea typeface="Meiryo UI" panose="020B0604030504040204" pitchFamily="50" charset="-128"/>
              </a:rPr>
              <a:t>地域の活性化に取り組んでいきます。</a:t>
            </a:r>
          </a:p>
        </p:txBody>
      </p:sp>
      <p:sp>
        <p:nvSpPr>
          <p:cNvPr id="76" name="テキスト ボックス 75">
            <a:extLst>
              <a:ext uri="{FF2B5EF4-FFF2-40B4-BE49-F238E27FC236}">
                <a16:creationId xmlns:a16="http://schemas.microsoft.com/office/drawing/2014/main" id="{D8508D46-6170-4C4B-A52F-BA4A8D9DDDB9}"/>
              </a:ext>
            </a:extLst>
          </p:cNvPr>
          <p:cNvSpPr txBox="1"/>
          <p:nvPr/>
        </p:nvSpPr>
        <p:spPr>
          <a:xfrm>
            <a:off x="308692" y="1948577"/>
            <a:ext cx="9482928" cy="406265"/>
          </a:xfrm>
          <a:prstGeom prst="rect">
            <a:avLst/>
          </a:prstGeom>
          <a:noFill/>
        </p:spPr>
        <p:txBody>
          <a:bodyPr wrap="square" lIns="0" tIns="0" rIns="0" bIns="0" rtlCol="0">
            <a:spAutoFit/>
          </a:bodyPr>
          <a:lstStyle/>
          <a:p>
            <a:pPr marL="216000" indent="-144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歴史街道のウォーキングマップをホームページで公開することにより、歴史街道を知</a:t>
            </a:r>
            <a:r>
              <a:rPr lang="ja-JP" altLang="en-US" sz="1100" dirty="0">
                <a:latin typeface="Meiryo UI" panose="020B0604030504040204" pitchFamily="50" charset="-128"/>
                <a:ea typeface="Meiryo UI" panose="020B0604030504040204" pitchFamily="50" charset="-128"/>
              </a:rPr>
              <a:t>り</a:t>
            </a:r>
            <a:r>
              <a:rPr lang="ja-JP" altLang="en-US" sz="1100" dirty="0" smtClean="0">
                <a:latin typeface="Meiryo UI" panose="020B0604030504040204" pitchFamily="50" charset="-128"/>
                <a:ea typeface="Meiryo UI" panose="020B0604030504040204" pitchFamily="50" charset="-128"/>
              </a:rPr>
              <a:t>、歩いて親しみ、その魅力に触れてもらう取組を行っています。</a:t>
            </a:r>
            <a:endParaRPr lang="en-US" altLang="ja-JP" sz="1100" dirty="0">
              <a:latin typeface="Meiryo UI" panose="020B0604030504040204" pitchFamily="50" charset="-128"/>
              <a:ea typeface="Meiryo UI" panose="020B0604030504040204" pitchFamily="50" charset="-128"/>
            </a:endParaRPr>
          </a:p>
          <a:p>
            <a:pPr marL="216000" indent="-144000">
              <a:lnSpc>
                <a:spcPct val="120000"/>
              </a:lnSpc>
            </a:pPr>
            <a:r>
              <a:rPr lang="ja-JP" altLang="en-US" sz="1100" dirty="0" smtClean="0">
                <a:latin typeface="Meiryo UI" panose="020B0604030504040204" pitchFamily="50" charset="-128"/>
                <a:ea typeface="Meiryo UI" panose="020B0604030504040204" pitchFamily="50" charset="-128"/>
              </a:rPr>
              <a:t>　公開しているウォーキングマップは、「竹内街道」「熊野街道」「京街道」「西国街道」「東高野街道」「西高野街道」「高野街道」「暗越奈良街道」の８つの歴史街道です。</a:t>
            </a:r>
            <a:endParaRPr lang="en-US" altLang="ja-JP" sz="1100" dirty="0" smtClean="0">
              <a:latin typeface="Meiryo UI" panose="020B0604030504040204" pitchFamily="50" charset="-128"/>
              <a:ea typeface="Meiryo UI" panose="020B0604030504040204" pitchFamily="50" charset="-128"/>
            </a:endParaRPr>
          </a:p>
        </p:txBody>
      </p:sp>
      <p:sp>
        <p:nvSpPr>
          <p:cNvPr id="83" name="テキスト ボックス 82">
            <a:extLst>
              <a:ext uri="{FF2B5EF4-FFF2-40B4-BE49-F238E27FC236}">
                <a16:creationId xmlns:a16="http://schemas.microsoft.com/office/drawing/2014/main" id="{2144D1B6-C629-4CDC-A899-857238F24F58}"/>
              </a:ext>
            </a:extLst>
          </p:cNvPr>
          <p:cNvSpPr txBox="1"/>
          <p:nvPr/>
        </p:nvSpPr>
        <p:spPr>
          <a:xfrm>
            <a:off x="3390741" y="6363843"/>
            <a:ext cx="1722495" cy="131126"/>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街道上での案内看板の設置</a:t>
            </a:r>
            <a:endParaRPr kumimoji="1" lang="en-US" altLang="ja-JP" sz="800" dirty="0">
              <a:latin typeface="+mj-ea"/>
              <a:ea typeface="+mj-ea"/>
            </a:endParaRPr>
          </a:p>
        </p:txBody>
      </p:sp>
      <p:sp>
        <p:nvSpPr>
          <p:cNvPr id="24" name="正方形/長方形 23"/>
          <p:cNvSpPr/>
          <p:nvPr/>
        </p:nvSpPr>
        <p:spPr>
          <a:xfrm>
            <a:off x="20889" y="452621"/>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都市魅力の向上と住みよい</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5" name="テキスト ボックス 24"/>
          <p:cNvSpPr txBox="1"/>
          <p:nvPr/>
        </p:nvSpPr>
        <p:spPr>
          <a:xfrm>
            <a:off x="108988" y="1103232"/>
            <a:ext cx="8761462" cy="590931"/>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歴史街道と沿道地域の歴史・文化を活かしたま</a:t>
            </a:r>
            <a:r>
              <a:rPr lang="ja-JP" altLang="en-US" sz="1200" b="1" dirty="0">
                <a:latin typeface="ＭＳ Ｐゴシック" panose="020B0600070205080204" pitchFamily="50" charset="-128"/>
                <a:ea typeface="ＭＳ Ｐゴシック" panose="020B0600070205080204" pitchFamily="50" charset="-128"/>
              </a:rPr>
              <a:t>ち</a:t>
            </a:r>
            <a:r>
              <a:rPr lang="ja-JP" altLang="en-US" sz="1200" b="1" dirty="0" smtClean="0">
                <a:latin typeface="ＭＳ Ｐゴシック" panose="020B0600070205080204" pitchFamily="50" charset="-128"/>
                <a:ea typeface="ＭＳ Ｐゴシック" panose="020B0600070205080204" pitchFamily="50" charset="-128"/>
              </a:rPr>
              <a:t>づくり</a:t>
            </a:r>
          </a:p>
          <a:p>
            <a:pPr marL="288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歴史</a:t>
            </a:r>
            <a:r>
              <a:rPr lang="ja-JP" altLang="en-US" sz="1200" dirty="0">
                <a:latin typeface="Meiryo UI" panose="020B0604030504040204" pitchFamily="50" charset="-128"/>
                <a:ea typeface="Meiryo UI" panose="020B0604030504040204" pitchFamily="50" charset="-128"/>
              </a:rPr>
              <a:t>街道と沿道地域の歴史・文化を活かして、地域振興及び都市魅力の向上のための</a:t>
            </a:r>
            <a:r>
              <a:rPr lang="ja-JP" altLang="en-US" sz="1200" dirty="0" smtClean="0">
                <a:latin typeface="Meiryo UI" panose="020B0604030504040204" pitchFamily="50" charset="-128"/>
                <a:ea typeface="Meiryo UI" panose="020B0604030504040204" pitchFamily="50" charset="-128"/>
              </a:rPr>
              <a:t>取組を</a:t>
            </a:r>
            <a:r>
              <a:rPr lang="ja-JP" altLang="en-US" sz="1200" dirty="0">
                <a:latin typeface="Meiryo UI" panose="020B0604030504040204" pitchFamily="50" charset="-128"/>
                <a:ea typeface="Meiryo UI" panose="020B0604030504040204" pitchFamily="50" charset="-128"/>
              </a:rPr>
              <a:t>行います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26" name="スライド番号プレースホルダー 2"/>
          <p:cNvSpPr>
            <a:spLocks noGrp="1"/>
          </p:cNvSpPr>
          <p:nvPr>
            <p:ph type="sldNum" sz="quarter" idx="12"/>
          </p:nvPr>
        </p:nvSpPr>
        <p:spPr>
          <a:xfrm>
            <a:off x="7653399" y="6606477"/>
            <a:ext cx="2311400" cy="365125"/>
          </a:xfrm>
        </p:spPr>
        <p:txBody>
          <a:bodyPr/>
          <a:lstStyle/>
          <a:p>
            <a:fld id="{BB9231F5-CC56-497A-A386-7B8232C12A76}" type="slidenum">
              <a:rPr kumimoji="1" lang="ja-JP" altLang="en-US" smtClean="0"/>
              <a:t>58</a:t>
            </a:fld>
            <a:endParaRPr kumimoji="1" lang="ja-JP" altLang="en-US" dirty="0"/>
          </a:p>
        </p:txBody>
      </p:sp>
    </p:spTree>
    <p:extLst>
      <p:ext uri="{BB962C8B-B14F-4D97-AF65-F5344CB8AC3E}">
        <p14:creationId xmlns:p14="http://schemas.microsoft.com/office/powerpoint/2010/main" val="3489762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5151120" y="2520773"/>
            <a:ext cx="4538681" cy="4060056"/>
            <a:chOff x="8745800" y="1200593"/>
            <a:chExt cx="4538681" cy="4060056"/>
          </a:xfrm>
        </p:grpSpPr>
        <p:grpSp>
          <p:nvGrpSpPr>
            <p:cNvPr id="5" name="グループ化 4"/>
            <p:cNvGrpSpPr/>
            <p:nvPr/>
          </p:nvGrpSpPr>
          <p:grpSpPr>
            <a:xfrm>
              <a:off x="8796960" y="1200593"/>
              <a:ext cx="4487521" cy="4060056"/>
              <a:chOff x="1132229" y="2384982"/>
              <a:chExt cx="4487521" cy="4060056"/>
            </a:xfrm>
          </p:grpSpPr>
          <p:pic>
            <p:nvPicPr>
              <p:cNvPr id="146" name="図 145"/>
              <p:cNvPicPr>
                <a:picLocks noChangeAspect="1"/>
              </p:cNvPicPr>
              <p:nvPr/>
            </p:nvPicPr>
            <p:blipFill rotWithShape="1">
              <a:blip r:embed="rId3">
                <a:extLst/>
              </a:blip>
              <a:srcRect l="33532" t="13595" r="11888" b="18017"/>
              <a:stretch/>
            </p:blipFill>
            <p:spPr>
              <a:xfrm>
                <a:off x="1257300" y="2547084"/>
                <a:ext cx="4362450" cy="3886038"/>
              </a:xfrm>
              <a:prstGeom prst="rect">
                <a:avLst/>
              </a:prstGeom>
            </p:spPr>
          </p:pic>
          <p:sp>
            <p:nvSpPr>
              <p:cNvPr id="147" name="正方形/長方形 146">
                <a:extLst>
                  <a:ext uri="{FF2B5EF4-FFF2-40B4-BE49-F238E27FC236}">
                    <a16:creationId xmlns:a16="http://schemas.microsoft.com/office/drawing/2014/main" id="{6E07E5DA-F61A-443B-9177-6CC0C7067DFC}"/>
                  </a:ext>
                </a:extLst>
              </p:cNvPr>
              <p:cNvSpPr/>
              <p:nvPr/>
            </p:nvSpPr>
            <p:spPr>
              <a:xfrm>
                <a:off x="2947617" y="4360482"/>
                <a:ext cx="463312" cy="20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 b="1" dirty="0">
                    <a:solidFill>
                      <a:schemeClr val="tx1"/>
                    </a:solidFill>
                    <a:latin typeface="Meiryo UI" panose="020B0604030504040204" pitchFamily="50" charset="-128"/>
                    <a:ea typeface="Meiryo UI" panose="020B0604030504040204" pitchFamily="50" charset="-128"/>
                  </a:rPr>
                  <a:t>夢洲</a:t>
                </a:r>
              </a:p>
            </p:txBody>
          </p:sp>
          <p:sp>
            <p:nvSpPr>
              <p:cNvPr id="148" name="テキスト ボックス 147"/>
              <p:cNvSpPr txBox="1"/>
              <p:nvPr/>
            </p:nvSpPr>
            <p:spPr>
              <a:xfrm>
                <a:off x="1177822" y="5950158"/>
                <a:ext cx="590509" cy="184666"/>
              </a:xfrm>
              <a:prstGeom prst="rect">
                <a:avLst/>
              </a:prstGeom>
              <a:noFill/>
            </p:spPr>
            <p:txBody>
              <a:bodyPr wrap="square" rtlCol="0">
                <a:spAutoFit/>
              </a:bodyPr>
              <a:lstStyle/>
              <a:p>
                <a:r>
                  <a:rPr kumimoji="1" lang="ja-JP" altLang="en-US" sz="600" b="1" dirty="0">
                    <a:latin typeface="Meiryo UI" panose="020B0604030504040204" pitchFamily="50" charset="-128"/>
                    <a:ea typeface="Meiryo UI" panose="020B0604030504040204" pitchFamily="50" charset="-128"/>
                  </a:rPr>
                  <a:t>淡路島</a:t>
                </a:r>
                <a:endParaRPr kumimoji="1" lang="en-US" altLang="ja-JP" sz="600" b="1" dirty="0">
                  <a:latin typeface="Meiryo UI" panose="020B0604030504040204" pitchFamily="50" charset="-128"/>
                  <a:ea typeface="Meiryo UI" panose="020B0604030504040204" pitchFamily="50" charset="-128"/>
                </a:endParaRPr>
              </a:p>
            </p:txBody>
          </p:sp>
          <p:sp>
            <p:nvSpPr>
              <p:cNvPr id="149" name="正方形/長方形 148"/>
              <p:cNvSpPr/>
              <p:nvPr/>
            </p:nvSpPr>
            <p:spPr>
              <a:xfrm rot="18271792">
                <a:off x="1400352" y="5085397"/>
                <a:ext cx="579823" cy="184666"/>
              </a:xfrm>
              <a:prstGeom prst="rect">
                <a:avLst/>
              </a:prstGeom>
            </p:spPr>
            <p:txBody>
              <a:bodyPr wrap="square">
                <a:spAutoFit/>
              </a:bodyPr>
              <a:lstStyle/>
              <a:p>
                <a:r>
                  <a:rPr kumimoji="1" lang="ja-JP" altLang="en-US" sz="600" b="1" dirty="0" smtClean="0">
                    <a:latin typeface="Meiryo UI" panose="020B0604030504040204" pitchFamily="50" charset="-128"/>
                    <a:ea typeface="Meiryo UI" panose="020B0604030504040204" pitchFamily="50" charset="-128"/>
                  </a:rPr>
                  <a:t>アワイチ</a:t>
                </a:r>
                <a:endParaRPr kumimoji="1" lang="en-US" altLang="ja-JP" sz="600" b="1" dirty="0">
                  <a:latin typeface="Meiryo UI" panose="020B0604030504040204" pitchFamily="50" charset="-128"/>
                  <a:ea typeface="Meiryo UI" panose="020B0604030504040204" pitchFamily="50" charset="-128"/>
                </a:endParaRPr>
              </a:p>
            </p:txBody>
          </p:sp>
          <p:sp>
            <p:nvSpPr>
              <p:cNvPr id="150" name="フリーフォーム 149"/>
              <p:cNvSpPr/>
              <p:nvPr/>
            </p:nvSpPr>
            <p:spPr>
              <a:xfrm>
                <a:off x="1132229" y="4551488"/>
                <a:ext cx="789689" cy="1700759"/>
              </a:xfrm>
              <a:custGeom>
                <a:avLst/>
                <a:gdLst>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374441 w 3411784"/>
                  <a:gd name="connsiteY42" fmla="*/ 3331493 h 4788858"/>
                  <a:gd name="connsiteX43" fmla="*/ 2501441 w 3411784"/>
                  <a:gd name="connsiteY43" fmla="*/ 3623593 h 4788858"/>
                  <a:gd name="connsiteX44" fmla="*/ 2730041 w 3411784"/>
                  <a:gd name="connsiteY44" fmla="*/ 3737893 h 4788858"/>
                  <a:gd name="connsiteX45" fmla="*/ 2780841 w 3411784"/>
                  <a:gd name="connsiteY45"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501441 w 3411784"/>
                  <a:gd name="connsiteY42" fmla="*/ 3623593 h 4788858"/>
                  <a:gd name="connsiteX43" fmla="*/ 2730041 w 3411784"/>
                  <a:gd name="connsiteY43" fmla="*/ 3737893 h 4788858"/>
                  <a:gd name="connsiteX44" fmla="*/ 2780841 w 3411784"/>
                  <a:gd name="connsiteY44"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730041 w 3411784"/>
                  <a:gd name="connsiteY42" fmla="*/ 3737893 h 4788858"/>
                  <a:gd name="connsiteX43" fmla="*/ 2780841 w 3411784"/>
                  <a:gd name="connsiteY43"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780841 w 3411784"/>
                  <a:gd name="connsiteY42"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52521 w 3411784"/>
                  <a:gd name="connsiteY41" fmla="*/ 317655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48381 w 3411784"/>
                  <a:gd name="connsiteY40" fmla="*/ 2810793 h 4788858"/>
                  <a:gd name="connsiteX41" fmla="*/ 2252521 w 3411784"/>
                  <a:gd name="connsiteY41" fmla="*/ 3176553 h 4788858"/>
                  <a:gd name="connsiteX0" fmla="*/ 2384601 w 3411784"/>
                  <a:gd name="connsiteY0" fmla="*/ 330863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48381 w 3411784"/>
                  <a:gd name="connsiteY40" fmla="*/ 2810793 h 4788858"/>
                  <a:gd name="connsiteX41" fmla="*/ 2252521 w 3411784"/>
                  <a:gd name="connsiteY41" fmla="*/ 3176553 h 4788858"/>
                  <a:gd name="connsiteX0" fmla="*/ 2384601 w 3411784"/>
                  <a:gd name="connsiteY0" fmla="*/ 3308633 h 4788858"/>
                  <a:gd name="connsiteX1" fmla="*/ 2709721 w 3411784"/>
                  <a:gd name="connsiteY1" fmla="*/ 3908073 h 4788858"/>
                  <a:gd name="connsiteX2" fmla="*/ 2183941 w 3411784"/>
                  <a:gd name="connsiteY2" fmla="*/ 4182393 h 4788858"/>
                  <a:gd name="connsiteX3" fmla="*/ 1701341 w 3411784"/>
                  <a:gd name="connsiteY3" fmla="*/ 4385593 h 4788858"/>
                  <a:gd name="connsiteX4" fmla="*/ 1409241 w 3411784"/>
                  <a:gd name="connsiteY4" fmla="*/ 4588793 h 4788858"/>
                  <a:gd name="connsiteX5" fmla="*/ 1053641 w 3411784"/>
                  <a:gd name="connsiteY5" fmla="*/ 4766593 h 4788858"/>
                  <a:gd name="connsiteX6" fmla="*/ 786941 w 3411784"/>
                  <a:gd name="connsiteY6" fmla="*/ 4779293 h 4788858"/>
                  <a:gd name="connsiteX7" fmla="*/ 571041 w 3411784"/>
                  <a:gd name="connsiteY7" fmla="*/ 4703093 h 4788858"/>
                  <a:gd name="connsiteX8" fmla="*/ 494841 w 3411784"/>
                  <a:gd name="connsiteY8" fmla="*/ 4563393 h 4788858"/>
                  <a:gd name="connsiteX9" fmla="*/ 583741 w 3411784"/>
                  <a:gd name="connsiteY9" fmla="*/ 4385593 h 4788858"/>
                  <a:gd name="connsiteX10" fmla="*/ 634541 w 3411784"/>
                  <a:gd name="connsiteY10" fmla="*/ 4195093 h 4788858"/>
                  <a:gd name="connsiteX11" fmla="*/ 558341 w 3411784"/>
                  <a:gd name="connsiteY11" fmla="*/ 4118893 h 4788858"/>
                  <a:gd name="connsiteX12" fmla="*/ 367841 w 3411784"/>
                  <a:gd name="connsiteY12" fmla="*/ 4156993 h 4788858"/>
                  <a:gd name="connsiteX13" fmla="*/ 228141 w 3411784"/>
                  <a:gd name="connsiteY13" fmla="*/ 4195093 h 4788858"/>
                  <a:gd name="connsiteX14" fmla="*/ 101141 w 3411784"/>
                  <a:gd name="connsiteY14" fmla="*/ 4080793 h 4788858"/>
                  <a:gd name="connsiteX15" fmla="*/ 24941 w 3411784"/>
                  <a:gd name="connsiteY15" fmla="*/ 3890293 h 4788858"/>
                  <a:gd name="connsiteX16" fmla="*/ 12241 w 3411784"/>
                  <a:gd name="connsiteY16" fmla="*/ 3636293 h 4788858"/>
                  <a:gd name="connsiteX17" fmla="*/ 190041 w 3411784"/>
                  <a:gd name="connsiteY17" fmla="*/ 3483893 h 4788858"/>
                  <a:gd name="connsiteX18" fmla="*/ 558341 w 3411784"/>
                  <a:gd name="connsiteY18" fmla="*/ 3420393 h 4788858"/>
                  <a:gd name="connsiteX19" fmla="*/ 761541 w 3411784"/>
                  <a:gd name="connsiteY19" fmla="*/ 3255293 h 4788858"/>
                  <a:gd name="connsiteX20" fmla="*/ 952041 w 3411784"/>
                  <a:gd name="connsiteY20" fmla="*/ 2683793 h 4788858"/>
                  <a:gd name="connsiteX21" fmla="*/ 1231441 w 3411784"/>
                  <a:gd name="connsiteY21" fmla="*/ 2226593 h 4788858"/>
                  <a:gd name="connsiteX22" fmla="*/ 1447341 w 3411784"/>
                  <a:gd name="connsiteY22" fmla="*/ 1807493 h 4788858"/>
                  <a:gd name="connsiteX23" fmla="*/ 1752141 w 3411784"/>
                  <a:gd name="connsiteY23" fmla="*/ 1629693 h 4788858"/>
                  <a:gd name="connsiteX24" fmla="*/ 1917241 w 3411784"/>
                  <a:gd name="connsiteY24" fmla="*/ 1477293 h 4788858"/>
                  <a:gd name="connsiteX25" fmla="*/ 2082341 w 3411784"/>
                  <a:gd name="connsiteY25" fmla="*/ 1096293 h 4788858"/>
                  <a:gd name="connsiteX26" fmla="*/ 2272841 w 3411784"/>
                  <a:gd name="connsiteY26" fmla="*/ 956593 h 4788858"/>
                  <a:gd name="connsiteX27" fmla="*/ 2539541 w 3411784"/>
                  <a:gd name="connsiteY27" fmla="*/ 778793 h 4788858"/>
                  <a:gd name="connsiteX28" fmla="*/ 2780841 w 3411784"/>
                  <a:gd name="connsiteY28" fmla="*/ 613693 h 4788858"/>
                  <a:gd name="connsiteX29" fmla="*/ 2857041 w 3411784"/>
                  <a:gd name="connsiteY29" fmla="*/ 435893 h 4788858"/>
                  <a:gd name="connsiteX30" fmla="*/ 3098341 w 3411784"/>
                  <a:gd name="connsiteY30" fmla="*/ 54893 h 4788858"/>
                  <a:gd name="connsiteX31" fmla="*/ 3263441 w 3411784"/>
                  <a:gd name="connsiteY31" fmla="*/ 16793 h 4788858"/>
                  <a:gd name="connsiteX32" fmla="*/ 3390441 w 3411784"/>
                  <a:gd name="connsiteY32" fmla="*/ 194593 h 4788858"/>
                  <a:gd name="connsiteX33" fmla="*/ 3403141 w 3411784"/>
                  <a:gd name="connsiteY33" fmla="*/ 385093 h 4788858"/>
                  <a:gd name="connsiteX34" fmla="*/ 3301541 w 3411784"/>
                  <a:gd name="connsiteY34" fmla="*/ 562893 h 4788858"/>
                  <a:gd name="connsiteX35" fmla="*/ 3174541 w 3411784"/>
                  <a:gd name="connsiteY35" fmla="*/ 727993 h 4788858"/>
                  <a:gd name="connsiteX36" fmla="*/ 3149141 w 3411784"/>
                  <a:gd name="connsiteY36" fmla="*/ 943893 h 4788858"/>
                  <a:gd name="connsiteX37" fmla="*/ 2920541 w 3411784"/>
                  <a:gd name="connsiteY37" fmla="*/ 1261393 h 4788858"/>
                  <a:gd name="connsiteX38" fmla="*/ 2590341 w 3411784"/>
                  <a:gd name="connsiteY38" fmla="*/ 1693193 h 4788858"/>
                  <a:gd name="connsiteX39" fmla="*/ 2298241 w 3411784"/>
                  <a:gd name="connsiteY39" fmla="*/ 2086893 h 4788858"/>
                  <a:gd name="connsiteX40" fmla="*/ 2171241 w 3411784"/>
                  <a:gd name="connsiteY40" fmla="*/ 2391693 h 4788858"/>
                  <a:gd name="connsiteX41" fmla="*/ 2148381 w 3411784"/>
                  <a:gd name="connsiteY41" fmla="*/ 2810793 h 4788858"/>
                  <a:gd name="connsiteX42" fmla="*/ 2252521 w 3411784"/>
                  <a:gd name="connsiteY42" fmla="*/ 3176553 h 4788858"/>
                  <a:gd name="connsiteX0" fmla="*/ 2316021 w 3411784"/>
                  <a:gd name="connsiteY0" fmla="*/ 3232433 h 4788858"/>
                  <a:gd name="connsiteX1" fmla="*/ 2709721 w 3411784"/>
                  <a:gd name="connsiteY1" fmla="*/ 3908073 h 4788858"/>
                  <a:gd name="connsiteX2" fmla="*/ 2183941 w 3411784"/>
                  <a:gd name="connsiteY2" fmla="*/ 4182393 h 4788858"/>
                  <a:gd name="connsiteX3" fmla="*/ 1701341 w 3411784"/>
                  <a:gd name="connsiteY3" fmla="*/ 4385593 h 4788858"/>
                  <a:gd name="connsiteX4" fmla="*/ 1409241 w 3411784"/>
                  <a:gd name="connsiteY4" fmla="*/ 4588793 h 4788858"/>
                  <a:gd name="connsiteX5" fmla="*/ 1053641 w 3411784"/>
                  <a:gd name="connsiteY5" fmla="*/ 4766593 h 4788858"/>
                  <a:gd name="connsiteX6" fmla="*/ 786941 w 3411784"/>
                  <a:gd name="connsiteY6" fmla="*/ 4779293 h 4788858"/>
                  <a:gd name="connsiteX7" fmla="*/ 571041 w 3411784"/>
                  <a:gd name="connsiteY7" fmla="*/ 4703093 h 4788858"/>
                  <a:gd name="connsiteX8" fmla="*/ 494841 w 3411784"/>
                  <a:gd name="connsiteY8" fmla="*/ 4563393 h 4788858"/>
                  <a:gd name="connsiteX9" fmla="*/ 583741 w 3411784"/>
                  <a:gd name="connsiteY9" fmla="*/ 4385593 h 4788858"/>
                  <a:gd name="connsiteX10" fmla="*/ 634541 w 3411784"/>
                  <a:gd name="connsiteY10" fmla="*/ 4195093 h 4788858"/>
                  <a:gd name="connsiteX11" fmla="*/ 558341 w 3411784"/>
                  <a:gd name="connsiteY11" fmla="*/ 4118893 h 4788858"/>
                  <a:gd name="connsiteX12" fmla="*/ 367841 w 3411784"/>
                  <a:gd name="connsiteY12" fmla="*/ 4156993 h 4788858"/>
                  <a:gd name="connsiteX13" fmla="*/ 228141 w 3411784"/>
                  <a:gd name="connsiteY13" fmla="*/ 4195093 h 4788858"/>
                  <a:gd name="connsiteX14" fmla="*/ 101141 w 3411784"/>
                  <a:gd name="connsiteY14" fmla="*/ 4080793 h 4788858"/>
                  <a:gd name="connsiteX15" fmla="*/ 24941 w 3411784"/>
                  <a:gd name="connsiteY15" fmla="*/ 3890293 h 4788858"/>
                  <a:gd name="connsiteX16" fmla="*/ 12241 w 3411784"/>
                  <a:gd name="connsiteY16" fmla="*/ 3636293 h 4788858"/>
                  <a:gd name="connsiteX17" fmla="*/ 190041 w 3411784"/>
                  <a:gd name="connsiteY17" fmla="*/ 3483893 h 4788858"/>
                  <a:gd name="connsiteX18" fmla="*/ 558341 w 3411784"/>
                  <a:gd name="connsiteY18" fmla="*/ 3420393 h 4788858"/>
                  <a:gd name="connsiteX19" fmla="*/ 761541 w 3411784"/>
                  <a:gd name="connsiteY19" fmla="*/ 3255293 h 4788858"/>
                  <a:gd name="connsiteX20" fmla="*/ 952041 w 3411784"/>
                  <a:gd name="connsiteY20" fmla="*/ 2683793 h 4788858"/>
                  <a:gd name="connsiteX21" fmla="*/ 1231441 w 3411784"/>
                  <a:gd name="connsiteY21" fmla="*/ 2226593 h 4788858"/>
                  <a:gd name="connsiteX22" fmla="*/ 1447341 w 3411784"/>
                  <a:gd name="connsiteY22" fmla="*/ 1807493 h 4788858"/>
                  <a:gd name="connsiteX23" fmla="*/ 1752141 w 3411784"/>
                  <a:gd name="connsiteY23" fmla="*/ 1629693 h 4788858"/>
                  <a:gd name="connsiteX24" fmla="*/ 1917241 w 3411784"/>
                  <a:gd name="connsiteY24" fmla="*/ 1477293 h 4788858"/>
                  <a:gd name="connsiteX25" fmla="*/ 2082341 w 3411784"/>
                  <a:gd name="connsiteY25" fmla="*/ 1096293 h 4788858"/>
                  <a:gd name="connsiteX26" fmla="*/ 2272841 w 3411784"/>
                  <a:gd name="connsiteY26" fmla="*/ 956593 h 4788858"/>
                  <a:gd name="connsiteX27" fmla="*/ 2539541 w 3411784"/>
                  <a:gd name="connsiteY27" fmla="*/ 778793 h 4788858"/>
                  <a:gd name="connsiteX28" fmla="*/ 2780841 w 3411784"/>
                  <a:gd name="connsiteY28" fmla="*/ 613693 h 4788858"/>
                  <a:gd name="connsiteX29" fmla="*/ 2857041 w 3411784"/>
                  <a:gd name="connsiteY29" fmla="*/ 435893 h 4788858"/>
                  <a:gd name="connsiteX30" fmla="*/ 3098341 w 3411784"/>
                  <a:gd name="connsiteY30" fmla="*/ 54893 h 4788858"/>
                  <a:gd name="connsiteX31" fmla="*/ 3263441 w 3411784"/>
                  <a:gd name="connsiteY31" fmla="*/ 16793 h 4788858"/>
                  <a:gd name="connsiteX32" fmla="*/ 3390441 w 3411784"/>
                  <a:gd name="connsiteY32" fmla="*/ 194593 h 4788858"/>
                  <a:gd name="connsiteX33" fmla="*/ 3403141 w 3411784"/>
                  <a:gd name="connsiteY33" fmla="*/ 385093 h 4788858"/>
                  <a:gd name="connsiteX34" fmla="*/ 3301541 w 3411784"/>
                  <a:gd name="connsiteY34" fmla="*/ 562893 h 4788858"/>
                  <a:gd name="connsiteX35" fmla="*/ 3174541 w 3411784"/>
                  <a:gd name="connsiteY35" fmla="*/ 727993 h 4788858"/>
                  <a:gd name="connsiteX36" fmla="*/ 3149141 w 3411784"/>
                  <a:gd name="connsiteY36" fmla="*/ 943893 h 4788858"/>
                  <a:gd name="connsiteX37" fmla="*/ 2920541 w 3411784"/>
                  <a:gd name="connsiteY37" fmla="*/ 1261393 h 4788858"/>
                  <a:gd name="connsiteX38" fmla="*/ 2590341 w 3411784"/>
                  <a:gd name="connsiteY38" fmla="*/ 1693193 h 4788858"/>
                  <a:gd name="connsiteX39" fmla="*/ 2298241 w 3411784"/>
                  <a:gd name="connsiteY39" fmla="*/ 2086893 h 4788858"/>
                  <a:gd name="connsiteX40" fmla="*/ 2171241 w 3411784"/>
                  <a:gd name="connsiteY40" fmla="*/ 2391693 h 4788858"/>
                  <a:gd name="connsiteX41" fmla="*/ 2148381 w 3411784"/>
                  <a:gd name="connsiteY41" fmla="*/ 2810793 h 4788858"/>
                  <a:gd name="connsiteX42" fmla="*/ 2252521 w 3411784"/>
                  <a:gd name="connsiteY42" fmla="*/ 3176553 h 4788858"/>
                  <a:gd name="connsiteX0" fmla="*/ 2316021 w 3411784"/>
                  <a:gd name="connsiteY0" fmla="*/ 3232433 h 4788858"/>
                  <a:gd name="connsiteX1" fmla="*/ 2488741 w 3411784"/>
                  <a:gd name="connsiteY1" fmla="*/ 3618513 h 4788858"/>
                  <a:gd name="connsiteX2" fmla="*/ 2709721 w 3411784"/>
                  <a:gd name="connsiteY2" fmla="*/ 3908073 h 4788858"/>
                  <a:gd name="connsiteX3" fmla="*/ 2183941 w 3411784"/>
                  <a:gd name="connsiteY3" fmla="*/ 4182393 h 4788858"/>
                  <a:gd name="connsiteX4" fmla="*/ 1701341 w 3411784"/>
                  <a:gd name="connsiteY4" fmla="*/ 4385593 h 4788858"/>
                  <a:gd name="connsiteX5" fmla="*/ 1409241 w 3411784"/>
                  <a:gd name="connsiteY5" fmla="*/ 4588793 h 4788858"/>
                  <a:gd name="connsiteX6" fmla="*/ 1053641 w 3411784"/>
                  <a:gd name="connsiteY6" fmla="*/ 4766593 h 4788858"/>
                  <a:gd name="connsiteX7" fmla="*/ 786941 w 3411784"/>
                  <a:gd name="connsiteY7" fmla="*/ 4779293 h 4788858"/>
                  <a:gd name="connsiteX8" fmla="*/ 571041 w 3411784"/>
                  <a:gd name="connsiteY8" fmla="*/ 4703093 h 4788858"/>
                  <a:gd name="connsiteX9" fmla="*/ 494841 w 3411784"/>
                  <a:gd name="connsiteY9" fmla="*/ 4563393 h 4788858"/>
                  <a:gd name="connsiteX10" fmla="*/ 583741 w 3411784"/>
                  <a:gd name="connsiteY10" fmla="*/ 4385593 h 4788858"/>
                  <a:gd name="connsiteX11" fmla="*/ 634541 w 3411784"/>
                  <a:gd name="connsiteY11" fmla="*/ 4195093 h 4788858"/>
                  <a:gd name="connsiteX12" fmla="*/ 558341 w 3411784"/>
                  <a:gd name="connsiteY12" fmla="*/ 4118893 h 4788858"/>
                  <a:gd name="connsiteX13" fmla="*/ 367841 w 3411784"/>
                  <a:gd name="connsiteY13" fmla="*/ 4156993 h 4788858"/>
                  <a:gd name="connsiteX14" fmla="*/ 228141 w 3411784"/>
                  <a:gd name="connsiteY14" fmla="*/ 4195093 h 4788858"/>
                  <a:gd name="connsiteX15" fmla="*/ 101141 w 3411784"/>
                  <a:gd name="connsiteY15" fmla="*/ 4080793 h 4788858"/>
                  <a:gd name="connsiteX16" fmla="*/ 24941 w 3411784"/>
                  <a:gd name="connsiteY16" fmla="*/ 3890293 h 4788858"/>
                  <a:gd name="connsiteX17" fmla="*/ 12241 w 3411784"/>
                  <a:gd name="connsiteY17" fmla="*/ 3636293 h 4788858"/>
                  <a:gd name="connsiteX18" fmla="*/ 190041 w 3411784"/>
                  <a:gd name="connsiteY18" fmla="*/ 3483893 h 4788858"/>
                  <a:gd name="connsiteX19" fmla="*/ 558341 w 3411784"/>
                  <a:gd name="connsiteY19" fmla="*/ 3420393 h 4788858"/>
                  <a:gd name="connsiteX20" fmla="*/ 761541 w 3411784"/>
                  <a:gd name="connsiteY20" fmla="*/ 3255293 h 4788858"/>
                  <a:gd name="connsiteX21" fmla="*/ 952041 w 3411784"/>
                  <a:gd name="connsiteY21" fmla="*/ 2683793 h 4788858"/>
                  <a:gd name="connsiteX22" fmla="*/ 1231441 w 3411784"/>
                  <a:gd name="connsiteY22" fmla="*/ 2226593 h 4788858"/>
                  <a:gd name="connsiteX23" fmla="*/ 1447341 w 3411784"/>
                  <a:gd name="connsiteY23" fmla="*/ 1807493 h 4788858"/>
                  <a:gd name="connsiteX24" fmla="*/ 1752141 w 3411784"/>
                  <a:gd name="connsiteY24" fmla="*/ 1629693 h 4788858"/>
                  <a:gd name="connsiteX25" fmla="*/ 1917241 w 3411784"/>
                  <a:gd name="connsiteY25" fmla="*/ 1477293 h 4788858"/>
                  <a:gd name="connsiteX26" fmla="*/ 2082341 w 3411784"/>
                  <a:gd name="connsiteY26" fmla="*/ 1096293 h 4788858"/>
                  <a:gd name="connsiteX27" fmla="*/ 2272841 w 3411784"/>
                  <a:gd name="connsiteY27" fmla="*/ 956593 h 4788858"/>
                  <a:gd name="connsiteX28" fmla="*/ 2539541 w 3411784"/>
                  <a:gd name="connsiteY28" fmla="*/ 778793 h 4788858"/>
                  <a:gd name="connsiteX29" fmla="*/ 2780841 w 3411784"/>
                  <a:gd name="connsiteY29" fmla="*/ 613693 h 4788858"/>
                  <a:gd name="connsiteX30" fmla="*/ 2857041 w 3411784"/>
                  <a:gd name="connsiteY30" fmla="*/ 435893 h 4788858"/>
                  <a:gd name="connsiteX31" fmla="*/ 3098341 w 3411784"/>
                  <a:gd name="connsiteY31" fmla="*/ 54893 h 4788858"/>
                  <a:gd name="connsiteX32" fmla="*/ 3263441 w 3411784"/>
                  <a:gd name="connsiteY32" fmla="*/ 16793 h 4788858"/>
                  <a:gd name="connsiteX33" fmla="*/ 3390441 w 3411784"/>
                  <a:gd name="connsiteY33" fmla="*/ 194593 h 4788858"/>
                  <a:gd name="connsiteX34" fmla="*/ 3403141 w 3411784"/>
                  <a:gd name="connsiteY34" fmla="*/ 385093 h 4788858"/>
                  <a:gd name="connsiteX35" fmla="*/ 3301541 w 3411784"/>
                  <a:gd name="connsiteY35" fmla="*/ 562893 h 4788858"/>
                  <a:gd name="connsiteX36" fmla="*/ 3174541 w 3411784"/>
                  <a:gd name="connsiteY36" fmla="*/ 727993 h 4788858"/>
                  <a:gd name="connsiteX37" fmla="*/ 3149141 w 3411784"/>
                  <a:gd name="connsiteY37" fmla="*/ 943893 h 4788858"/>
                  <a:gd name="connsiteX38" fmla="*/ 2920541 w 3411784"/>
                  <a:gd name="connsiteY38" fmla="*/ 1261393 h 4788858"/>
                  <a:gd name="connsiteX39" fmla="*/ 2590341 w 3411784"/>
                  <a:gd name="connsiteY39" fmla="*/ 1693193 h 4788858"/>
                  <a:gd name="connsiteX40" fmla="*/ 2298241 w 3411784"/>
                  <a:gd name="connsiteY40" fmla="*/ 2086893 h 4788858"/>
                  <a:gd name="connsiteX41" fmla="*/ 2171241 w 3411784"/>
                  <a:gd name="connsiteY41" fmla="*/ 2391693 h 4788858"/>
                  <a:gd name="connsiteX42" fmla="*/ 2148381 w 3411784"/>
                  <a:gd name="connsiteY42" fmla="*/ 2810793 h 4788858"/>
                  <a:gd name="connsiteX43" fmla="*/ 2252521 w 3411784"/>
                  <a:gd name="connsiteY43" fmla="*/ 3176553 h 4788858"/>
                  <a:gd name="connsiteX0" fmla="*/ 2316021 w 3411784"/>
                  <a:gd name="connsiteY0" fmla="*/ 3232433 h 4788858"/>
                  <a:gd name="connsiteX1" fmla="*/ 2488741 w 3411784"/>
                  <a:gd name="connsiteY1" fmla="*/ 3618513 h 4788858"/>
                  <a:gd name="connsiteX2" fmla="*/ 2709721 w 3411784"/>
                  <a:gd name="connsiteY2" fmla="*/ 390807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1851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19910 h 4776335"/>
                  <a:gd name="connsiteX1" fmla="*/ 2488741 w 3411784"/>
                  <a:gd name="connsiteY1" fmla="*/ 3590750 h 4776335"/>
                  <a:gd name="connsiteX2" fmla="*/ 2686861 w 3411784"/>
                  <a:gd name="connsiteY2" fmla="*/ 3834590 h 4776335"/>
                  <a:gd name="connsiteX3" fmla="*/ 2564941 w 3411784"/>
                  <a:gd name="connsiteY3" fmla="*/ 4063190 h 4776335"/>
                  <a:gd name="connsiteX4" fmla="*/ 2183941 w 3411784"/>
                  <a:gd name="connsiteY4" fmla="*/ 4169870 h 4776335"/>
                  <a:gd name="connsiteX5" fmla="*/ 1701341 w 3411784"/>
                  <a:gd name="connsiteY5" fmla="*/ 4373070 h 4776335"/>
                  <a:gd name="connsiteX6" fmla="*/ 1409241 w 3411784"/>
                  <a:gd name="connsiteY6" fmla="*/ 4576270 h 4776335"/>
                  <a:gd name="connsiteX7" fmla="*/ 1053641 w 3411784"/>
                  <a:gd name="connsiteY7" fmla="*/ 4754070 h 4776335"/>
                  <a:gd name="connsiteX8" fmla="*/ 786941 w 3411784"/>
                  <a:gd name="connsiteY8" fmla="*/ 4766770 h 4776335"/>
                  <a:gd name="connsiteX9" fmla="*/ 571041 w 3411784"/>
                  <a:gd name="connsiteY9" fmla="*/ 4690570 h 4776335"/>
                  <a:gd name="connsiteX10" fmla="*/ 494841 w 3411784"/>
                  <a:gd name="connsiteY10" fmla="*/ 4550870 h 4776335"/>
                  <a:gd name="connsiteX11" fmla="*/ 583741 w 3411784"/>
                  <a:gd name="connsiteY11" fmla="*/ 4373070 h 4776335"/>
                  <a:gd name="connsiteX12" fmla="*/ 634541 w 3411784"/>
                  <a:gd name="connsiteY12" fmla="*/ 4182570 h 4776335"/>
                  <a:gd name="connsiteX13" fmla="*/ 558341 w 3411784"/>
                  <a:gd name="connsiteY13" fmla="*/ 4106370 h 4776335"/>
                  <a:gd name="connsiteX14" fmla="*/ 367841 w 3411784"/>
                  <a:gd name="connsiteY14" fmla="*/ 4144470 h 4776335"/>
                  <a:gd name="connsiteX15" fmla="*/ 228141 w 3411784"/>
                  <a:gd name="connsiteY15" fmla="*/ 4182570 h 4776335"/>
                  <a:gd name="connsiteX16" fmla="*/ 101141 w 3411784"/>
                  <a:gd name="connsiteY16" fmla="*/ 4068270 h 4776335"/>
                  <a:gd name="connsiteX17" fmla="*/ 24941 w 3411784"/>
                  <a:gd name="connsiteY17" fmla="*/ 3877770 h 4776335"/>
                  <a:gd name="connsiteX18" fmla="*/ 12241 w 3411784"/>
                  <a:gd name="connsiteY18" fmla="*/ 3623770 h 4776335"/>
                  <a:gd name="connsiteX19" fmla="*/ 190041 w 3411784"/>
                  <a:gd name="connsiteY19" fmla="*/ 3471370 h 4776335"/>
                  <a:gd name="connsiteX20" fmla="*/ 558341 w 3411784"/>
                  <a:gd name="connsiteY20" fmla="*/ 3407870 h 4776335"/>
                  <a:gd name="connsiteX21" fmla="*/ 761541 w 3411784"/>
                  <a:gd name="connsiteY21" fmla="*/ 3242770 h 4776335"/>
                  <a:gd name="connsiteX22" fmla="*/ 952041 w 3411784"/>
                  <a:gd name="connsiteY22" fmla="*/ 2671270 h 4776335"/>
                  <a:gd name="connsiteX23" fmla="*/ 1231441 w 3411784"/>
                  <a:gd name="connsiteY23" fmla="*/ 2214070 h 4776335"/>
                  <a:gd name="connsiteX24" fmla="*/ 1447341 w 3411784"/>
                  <a:gd name="connsiteY24" fmla="*/ 1794970 h 4776335"/>
                  <a:gd name="connsiteX25" fmla="*/ 1752141 w 3411784"/>
                  <a:gd name="connsiteY25" fmla="*/ 1617170 h 4776335"/>
                  <a:gd name="connsiteX26" fmla="*/ 1917241 w 3411784"/>
                  <a:gd name="connsiteY26" fmla="*/ 1464770 h 4776335"/>
                  <a:gd name="connsiteX27" fmla="*/ 2082341 w 3411784"/>
                  <a:gd name="connsiteY27" fmla="*/ 1083770 h 4776335"/>
                  <a:gd name="connsiteX28" fmla="*/ 2272841 w 3411784"/>
                  <a:gd name="connsiteY28" fmla="*/ 944070 h 4776335"/>
                  <a:gd name="connsiteX29" fmla="*/ 2539541 w 3411784"/>
                  <a:gd name="connsiteY29" fmla="*/ 766270 h 4776335"/>
                  <a:gd name="connsiteX30" fmla="*/ 2780841 w 3411784"/>
                  <a:gd name="connsiteY30" fmla="*/ 601170 h 4776335"/>
                  <a:gd name="connsiteX31" fmla="*/ 2857041 w 3411784"/>
                  <a:gd name="connsiteY31" fmla="*/ 423370 h 4776335"/>
                  <a:gd name="connsiteX32" fmla="*/ 3024245 w 3411784"/>
                  <a:gd name="connsiteY32" fmla="*/ 86827 h 4776335"/>
                  <a:gd name="connsiteX33" fmla="*/ 3263441 w 3411784"/>
                  <a:gd name="connsiteY33" fmla="*/ 4270 h 4776335"/>
                  <a:gd name="connsiteX34" fmla="*/ 3390441 w 3411784"/>
                  <a:gd name="connsiteY34" fmla="*/ 182070 h 4776335"/>
                  <a:gd name="connsiteX35" fmla="*/ 3403141 w 3411784"/>
                  <a:gd name="connsiteY35" fmla="*/ 372570 h 4776335"/>
                  <a:gd name="connsiteX36" fmla="*/ 3301541 w 3411784"/>
                  <a:gd name="connsiteY36" fmla="*/ 550370 h 4776335"/>
                  <a:gd name="connsiteX37" fmla="*/ 3174541 w 3411784"/>
                  <a:gd name="connsiteY37" fmla="*/ 715470 h 4776335"/>
                  <a:gd name="connsiteX38" fmla="*/ 3149141 w 3411784"/>
                  <a:gd name="connsiteY38" fmla="*/ 931370 h 4776335"/>
                  <a:gd name="connsiteX39" fmla="*/ 2920541 w 3411784"/>
                  <a:gd name="connsiteY39" fmla="*/ 1248870 h 4776335"/>
                  <a:gd name="connsiteX40" fmla="*/ 2590341 w 3411784"/>
                  <a:gd name="connsiteY40" fmla="*/ 1680670 h 4776335"/>
                  <a:gd name="connsiteX41" fmla="*/ 2298241 w 3411784"/>
                  <a:gd name="connsiteY41" fmla="*/ 2074370 h 4776335"/>
                  <a:gd name="connsiteX42" fmla="*/ 2171241 w 3411784"/>
                  <a:gd name="connsiteY42" fmla="*/ 2379170 h 4776335"/>
                  <a:gd name="connsiteX43" fmla="*/ 2178861 w 3411784"/>
                  <a:gd name="connsiteY43" fmla="*/ 2706830 h 4776335"/>
                  <a:gd name="connsiteX44" fmla="*/ 2229661 w 3411784"/>
                  <a:gd name="connsiteY44" fmla="*/ 3072590 h 4776335"/>
                  <a:gd name="connsiteX0" fmla="*/ 2316021 w 3413250"/>
                  <a:gd name="connsiteY0" fmla="*/ 3219908 h 4776333"/>
                  <a:gd name="connsiteX1" fmla="*/ 2488741 w 3413250"/>
                  <a:gd name="connsiteY1" fmla="*/ 3590748 h 4776333"/>
                  <a:gd name="connsiteX2" fmla="*/ 2686861 w 3413250"/>
                  <a:gd name="connsiteY2" fmla="*/ 3834588 h 4776333"/>
                  <a:gd name="connsiteX3" fmla="*/ 2564941 w 3413250"/>
                  <a:gd name="connsiteY3" fmla="*/ 4063188 h 4776333"/>
                  <a:gd name="connsiteX4" fmla="*/ 2183941 w 3413250"/>
                  <a:gd name="connsiteY4" fmla="*/ 4169868 h 4776333"/>
                  <a:gd name="connsiteX5" fmla="*/ 1701341 w 3413250"/>
                  <a:gd name="connsiteY5" fmla="*/ 4373068 h 4776333"/>
                  <a:gd name="connsiteX6" fmla="*/ 1409241 w 3413250"/>
                  <a:gd name="connsiteY6" fmla="*/ 4576268 h 4776333"/>
                  <a:gd name="connsiteX7" fmla="*/ 1053641 w 3413250"/>
                  <a:gd name="connsiteY7" fmla="*/ 4754068 h 4776333"/>
                  <a:gd name="connsiteX8" fmla="*/ 786941 w 3413250"/>
                  <a:gd name="connsiteY8" fmla="*/ 4766768 h 4776333"/>
                  <a:gd name="connsiteX9" fmla="*/ 571041 w 3413250"/>
                  <a:gd name="connsiteY9" fmla="*/ 4690568 h 4776333"/>
                  <a:gd name="connsiteX10" fmla="*/ 494841 w 3413250"/>
                  <a:gd name="connsiteY10" fmla="*/ 4550868 h 4776333"/>
                  <a:gd name="connsiteX11" fmla="*/ 583741 w 3413250"/>
                  <a:gd name="connsiteY11" fmla="*/ 4373068 h 4776333"/>
                  <a:gd name="connsiteX12" fmla="*/ 634541 w 3413250"/>
                  <a:gd name="connsiteY12" fmla="*/ 4182568 h 4776333"/>
                  <a:gd name="connsiteX13" fmla="*/ 558341 w 3413250"/>
                  <a:gd name="connsiteY13" fmla="*/ 4106368 h 4776333"/>
                  <a:gd name="connsiteX14" fmla="*/ 367841 w 3413250"/>
                  <a:gd name="connsiteY14" fmla="*/ 4144468 h 4776333"/>
                  <a:gd name="connsiteX15" fmla="*/ 228141 w 3413250"/>
                  <a:gd name="connsiteY15" fmla="*/ 4182568 h 4776333"/>
                  <a:gd name="connsiteX16" fmla="*/ 101141 w 3413250"/>
                  <a:gd name="connsiteY16" fmla="*/ 4068268 h 4776333"/>
                  <a:gd name="connsiteX17" fmla="*/ 24941 w 3413250"/>
                  <a:gd name="connsiteY17" fmla="*/ 3877768 h 4776333"/>
                  <a:gd name="connsiteX18" fmla="*/ 12241 w 3413250"/>
                  <a:gd name="connsiteY18" fmla="*/ 3623768 h 4776333"/>
                  <a:gd name="connsiteX19" fmla="*/ 190041 w 3413250"/>
                  <a:gd name="connsiteY19" fmla="*/ 3471368 h 4776333"/>
                  <a:gd name="connsiteX20" fmla="*/ 558341 w 3413250"/>
                  <a:gd name="connsiteY20" fmla="*/ 3407868 h 4776333"/>
                  <a:gd name="connsiteX21" fmla="*/ 761541 w 3413250"/>
                  <a:gd name="connsiteY21" fmla="*/ 3242768 h 4776333"/>
                  <a:gd name="connsiteX22" fmla="*/ 952041 w 3413250"/>
                  <a:gd name="connsiteY22" fmla="*/ 2671268 h 4776333"/>
                  <a:gd name="connsiteX23" fmla="*/ 1231441 w 3413250"/>
                  <a:gd name="connsiteY23" fmla="*/ 2214068 h 4776333"/>
                  <a:gd name="connsiteX24" fmla="*/ 1447341 w 3413250"/>
                  <a:gd name="connsiteY24" fmla="*/ 1794968 h 4776333"/>
                  <a:gd name="connsiteX25" fmla="*/ 1752141 w 3413250"/>
                  <a:gd name="connsiteY25" fmla="*/ 1617168 h 4776333"/>
                  <a:gd name="connsiteX26" fmla="*/ 1917241 w 3413250"/>
                  <a:gd name="connsiteY26" fmla="*/ 1464768 h 4776333"/>
                  <a:gd name="connsiteX27" fmla="*/ 2082341 w 3413250"/>
                  <a:gd name="connsiteY27" fmla="*/ 1083768 h 4776333"/>
                  <a:gd name="connsiteX28" fmla="*/ 2272841 w 3413250"/>
                  <a:gd name="connsiteY28" fmla="*/ 944068 h 4776333"/>
                  <a:gd name="connsiteX29" fmla="*/ 2539541 w 3413250"/>
                  <a:gd name="connsiteY29" fmla="*/ 766268 h 4776333"/>
                  <a:gd name="connsiteX30" fmla="*/ 2780841 w 3413250"/>
                  <a:gd name="connsiteY30" fmla="*/ 601168 h 4776333"/>
                  <a:gd name="connsiteX31" fmla="*/ 2857041 w 3413250"/>
                  <a:gd name="connsiteY31" fmla="*/ 423368 h 4776333"/>
                  <a:gd name="connsiteX32" fmla="*/ 3024245 w 3413250"/>
                  <a:gd name="connsiteY32" fmla="*/ 86825 h 4776333"/>
                  <a:gd name="connsiteX33" fmla="*/ 3233803 w 3413250"/>
                  <a:gd name="connsiteY33" fmla="*/ 4269 h 4776333"/>
                  <a:gd name="connsiteX34" fmla="*/ 3390441 w 3413250"/>
                  <a:gd name="connsiteY34" fmla="*/ 182068 h 4776333"/>
                  <a:gd name="connsiteX35" fmla="*/ 3403141 w 3413250"/>
                  <a:gd name="connsiteY35" fmla="*/ 372568 h 4776333"/>
                  <a:gd name="connsiteX36" fmla="*/ 3301541 w 3413250"/>
                  <a:gd name="connsiteY36" fmla="*/ 550368 h 4776333"/>
                  <a:gd name="connsiteX37" fmla="*/ 3174541 w 3413250"/>
                  <a:gd name="connsiteY37" fmla="*/ 715468 h 4776333"/>
                  <a:gd name="connsiteX38" fmla="*/ 3149141 w 3413250"/>
                  <a:gd name="connsiteY38" fmla="*/ 931368 h 4776333"/>
                  <a:gd name="connsiteX39" fmla="*/ 2920541 w 3413250"/>
                  <a:gd name="connsiteY39" fmla="*/ 1248868 h 4776333"/>
                  <a:gd name="connsiteX40" fmla="*/ 2590341 w 3413250"/>
                  <a:gd name="connsiteY40" fmla="*/ 1680668 h 4776333"/>
                  <a:gd name="connsiteX41" fmla="*/ 2298241 w 3413250"/>
                  <a:gd name="connsiteY41" fmla="*/ 2074368 h 4776333"/>
                  <a:gd name="connsiteX42" fmla="*/ 2171241 w 3413250"/>
                  <a:gd name="connsiteY42" fmla="*/ 2379168 h 4776333"/>
                  <a:gd name="connsiteX43" fmla="*/ 2178861 w 3413250"/>
                  <a:gd name="connsiteY43" fmla="*/ 2706828 h 4776333"/>
                  <a:gd name="connsiteX44" fmla="*/ 2229661 w 3413250"/>
                  <a:gd name="connsiteY44" fmla="*/ 3072588 h 4776333"/>
                  <a:gd name="connsiteX0" fmla="*/ 2316021 w 3408041"/>
                  <a:gd name="connsiteY0" fmla="*/ 3220818 h 4777243"/>
                  <a:gd name="connsiteX1" fmla="*/ 2488741 w 3408041"/>
                  <a:gd name="connsiteY1" fmla="*/ 3591658 h 4777243"/>
                  <a:gd name="connsiteX2" fmla="*/ 2686861 w 3408041"/>
                  <a:gd name="connsiteY2" fmla="*/ 3835498 h 4777243"/>
                  <a:gd name="connsiteX3" fmla="*/ 2564941 w 3408041"/>
                  <a:gd name="connsiteY3" fmla="*/ 4064098 h 4777243"/>
                  <a:gd name="connsiteX4" fmla="*/ 2183941 w 3408041"/>
                  <a:gd name="connsiteY4" fmla="*/ 4170778 h 4777243"/>
                  <a:gd name="connsiteX5" fmla="*/ 1701341 w 3408041"/>
                  <a:gd name="connsiteY5" fmla="*/ 4373978 h 4777243"/>
                  <a:gd name="connsiteX6" fmla="*/ 1409241 w 3408041"/>
                  <a:gd name="connsiteY6" fmla="*/ 4577178 h 4777243"/>
                  <a:gd name="connsiteX7" fmla="*/ 1053641 w 3408041"/>
                  <a:gd name="connsiteY7" fmla="*/ 4754978 h 4777243"/>
                  <a:gd name="connsiteX8" fmla="*/ 786941 w 3408041"/>
                  <a:gd name="connsiteY8" fmla="*/ 4767678 h 4777243"/>
                  <a:gd name="connsiteX9" fmla="*/ 571041 w 3408041"/>
                  <a:gd name="connsiteY9" fmla="*/ 4691478 h 4777243"/>
                  <a:gd name="connsiteX10" fmla="*/ 494841 w 3408041"/>
                  <a:gd name="connsiteY10" fmla="*/ 4551778 h 4777243"/>
                  <a:gd name="connsiteX11" fmla="*/ 583741 w 3408041"/>
                  <a:gd name="connsiteY11" fmla="*/ 4373978 h 4777243"/>
                  <a:gd name="connsiteX12" fmla="*/ 634541 w 3408041"/>
                  <a:gd name="connsiteY12" fmla="*/ 4183478 h 4777243"/>
                  <a:gd name="connsiteX13" fmla="*/ 558341 w 3408041"/>
                  <a:gd name="connsiteY13" fmla="*/ 4107278 h 4777243"/>
                  <a:gd name="connsiteX14" fmla="*/ 367841 w 3408041"/>
                  <a:gd name="connsiteY14" fmla="*/ 4145378 h 4777243"/>
                  <a:gd name="connsiteX15" fmla="*/ 228141 w 3408041"/>
                  <a:gd name="connsiteY15" fmla="*/ 4183478 h 4777243"/>
                  <a:gd name="connsiteX16" fmla="*/ 101141 w 3408041"/>
                  <a:gd name="connsiteY16" fmla="*/ 4069178 h 4777243"/>
                  <a:gd name="connsiteX17" fmla="*/ 24941 w 3408041"/>
                  <a:gd name="connsiteY17" fmla="*/ 3878678 h 4777243"/>
                  <a:gd name="connsiteX18" fmla="*/ 12241 w 3408041"/>
                  <a:gd name="connsiteY18" fmla="*/ 3624678 h 4777243"/>
                  <a:gd name="connsiteX19" fmla="*/ 190041 w 3408041"/>
                  <a:gd name="connsiteY19" fmla="*/ 3472278 h 4777243"/>
                  <a:gd name="connsiteX20" fmla="*/ 558341 w 3408041"/>
                  <a:gd name="connsiteY20" fmla="*/ 3408778 h 4777243"/>
                  <a:gd name="connsiteX21" fmla="*/ 761541 w 3408041"/>
                  <a:gd name="connsiteY21" fmla="*/ 3243678 h 4777243"/>
                  <a:gd name="connsiteX22" fmla="*/ 952041 w 3408041"/>
                  <a:gd name="connsiteY22" fmla="*/ 2672178 h 4777243"/>
                  <a:gd name="connsiteX23" fmla="*/ 1231441 w 3408041"/>
                  <a:gd name="connsiteY23" fmla="*/ 2214978 h 4777243"/>
                  <a:gd name="connsiteX24" fmla="*/ 1447341 w 3408041"/>
                  <a:gd name="connsiteY24" fmla="*/ 1795878 h 4777243"/>
                  <a:gd name="connsiteX25" fmla="*/ 1752141 w 3408041"/>
                  <a:gd name="connsiteY25" fmla="*/ 1618078 h 4777243"/>
                  <a:gd name="connsiteX26" fmla="*/ 1917241 w 3408041"/>
                  <a:gd name="connsiteY26" fmla="*/ 1465678 h 4777243"/>
                  <a:gd name="connsiteX27" fmla="*/ 2082341 w 3408041"/>
                  <a:gd name="connsiteY27" fmla="*/ 1084678 h 4777243"/>
                  <a:gd name="connsiteX28" fmla="*/ 2272841 w 3408041"/>
                  <a:gd name="connsiteY28" fmla="*/ 944978 h 4777243"/>
                  <a:gd name="connsiteX29" fmla="*/ 2539541 w 3408041"/>
                  <a:gd name="connsiteY29" fmla="*/ 767178 h 4777243"/>
                  <a:gd name="connsiteX30" fmla="*/ 2780841 w 3408041"/>
                  <a:gd name="connsiteY30" fmla="*/ 602078 h 4777243"/>
                  <a:gd name="connsiteX31" fmla="*/ 2857041 w 3408041"/>
                  <a:gd name="connsiteY31" fmla="*/ 424278 h 4777243"/>
                  <a:gd name="connsiteX32" fmla="*/ 3024245 w 3408041"/>
                  <a:gd name="connsiteY32" fmla="*/ 87735 h 4777243"/>
                  <a:gd name="connsiteX33" fmla="*/ 3233803 w 3408041"/>
                  <a:gd name="connsiteY33" fmla="*/ 5179 h 4777243"/>
                  <a:gd name="connsiteX34" fmla="*/ 3375623 w 3408041"/>
                  <a:gd name="connsiteY34" fmla="*/ 197797 h 4777243"/>
                  <a:gd name="connsiteX35" fmla="*/ 3403141 w 3408041"/>
                  <a:gd name="connsiteY35" fmla="*/ 373478 h 4777243"/>
                  <a:gd name="connsiteX36" fmla="*/ 3301541 w 3408041"/>
                  <a:gd name="connsiteY36" fmla="*/ 551278 h 4777243"/>
                  <a:gd name="connsiteX37" fmla="*/ 3174541 w 3408041"/>
                  <a:gd name="connsiteY37" fmla="*/ 716378 h 4777243"/>
                  <a:gd name="connsiteX38" fmla="*/ 3149141 w 3408041"/>
                  <a:gd name="connsiteY38" fmla="*/ 932278 h 4777243"/>
                  <a:gd name="connsiteX39" fmla="*/ 2920541 w 3408041"/>
                  <a:gd name="connsiteY39" fmla="*/ 1249778 h 4777243"/>
                  <a:gd name="connsiteX40" fmla="*/ 2590341 w 3408041"/>
                  <a:gd name="connsiteY40" fmla="*/ 1681578 h 4777243"/>
                  <a:gd name="connsiteX41" fmla="*/ 2298241 w 3408041"/>
                  <a:gd name="connsiteY41" fmla="*/ 2075278 h 4777243"/>
                  <a:gd name="connsiteX42" fmla="*/ 2171241 w 3408041"/>
                  <a:gd name="connsiteY42" fmla="*/ 2380078 h 4777243"/>
                  <a:gd name="connsiteX43" fmla="*/ 2178861 w 3408041"/>
                  <a:gd name="connsiteY43" fmla="*/ 2707738 h 4777243"/>
                  <a:gd name="connsiteX44" fmla="*/ 2229661 w 3408041"/>
                  <a:gd name="connsiteY44" fmla="*/ 3073498 h 4777243"/>
                  <a:gd name="connsiteX0" fmla="*/ 2316021 w 3408041"/>
                  <a:gd name="connsiteY0" fmla="*/ 3194932 h 4751357"/>
                  <a:gd name="connsiteX1" fmla="*/ 2488741 w 3408041"/>
                  <a:gd name="connsiteY1" fmla="*/ 3565772 h 4751357"/>
                  <a:gd name="connsiteX2" fmla="*/ 2686861 w 3408041"/>
                  <a:gd name="connsiteY2" fmla="*/ 3809612 h 4751357"/>
                  <a:gd name="connsiteX3" fmla="*/ 2564941 w 3408041"/>
                  <a:gd name="connsiteY3" fmla="*/ 4038212 h 4751357"/>
                  <a:gd name="connsiteX4" fmla="*/ 2183941 w 3408041"/>
                  <a:gd name="connsiteY4" fmla="*/ 4144892 h 4751357"/>
                  <a:gd name="connsiteX5" fmla="*/ 1701341 w 3408041"/>
                  <a:gd name="connsiteY5" fmla="*/ 4348092 h 4751357"/>
                  <a:gd name="connsiteX6" fmla="*/ 1409241 w 3408041"/>
                  <a:gd name="connsiteY6" fmla="*/ 4551292 h 4751357"/>
                  <a:gd name="connsiteX7" fmla="*/ 1053641 w 3408041"/>
                  <a:gd name="connsiteY7" fmla="*/ 4729092 h 4751357"/>
                  <a:gd name="connsiteX8" fmla="*/ 786941 w 3408041"/>
                  <a:gd name="connsiteY8" fmla="*/ 4741792 h 4751357"/>
                  <a:gd name="connsiteX9" fmla="*/ 571041 w 3408041"/>
                  <a:gd name="connsiteY9" fmla="*/ 4665592 h 4751357"/>
                  <a:gd name="connsiteX10" fmla="*/ 494841 w 3408041"/>
                  <a:gd name="connsiteY10" fmla="*/ 4525892 h 4751357"/>
                  <a:gd name="connsiteX11" fmla="*/ 583741 w 3408041"/>
                  <a:gd name="connsiteY11" fmla="*/ 4348092 h 4751357"/>
                  <a:gd name="connsiteX12" fmla="*/ 634541 w 3408041"/>
                  <a:gd name="connsiteY12" fmla="*/ 4157592 h 4751357"/>
                  <a:gd name="connsiteX13" fmla="*/ 558341 w 3408041"/>
                  <a:gd name="connsiteY13" fmla="*/ 4081392 h 4751357"/>
                  <a:gd name="connsiteX14" fmla="*/ 367841 w 3408041"/>
                  <a:gd name="connsiteY14" fmla="*/ 4119492 h 4751357"/>
                  <a:gd name="connsiteX15" fmla="*/ 228141 w 3408041"/>
                  <a:gd name="connsiteY15" fmla="*/ 4157592 h 4751357"/>
                  <a:gd name="connsiteX16" fmla="*/ 101141 w 3408041"/>
                  <a:gd name="connsiteY16" fmla="*/ 4043292 h 4751357"/>
                  <a:gd name="connsiteX17" fmla="*/ 24941 w 3408041"/>
                  <a:gd name="connsiteY17" fmla="*/ 3852792 h 4751357"/>
                  <a:gd name="connsiteX18" fmla="*/ 12241 w 3408041"/>
                  <a:gd name="connsiteY18" fmla="*/ 3598792 h 4751357"/>
                  <a:gd name="connsiteX19" fmla="*/ 190041 w 3408041"/>
                  <a:gd name="connsiteY19" fmla="*/ 3446392 h 4751357"/>
                  <a:gd name="connsiteX20" fmla="*/ 558341 w 3408041"/>
                  <a:gd name="connsiteY20" fmla="*/ 3382892 h 4751357"/>
                  <a:gd name="connsiteX21" fmla="*/ 761541 w 3408041"/>
                  <a:gd name="connsiteY21" fmla="*/ 3217792 h 4751357"/>
                  <a:gd name="connsiteX22" fmla="*/ 952041 w 3408041"/>
                  <a:gd name="connsiteY22" fmla="*/ 2646292 h 4751357"/>
                  <a:gd name="connsiteX23" fmla="*/ 1231441 w 3408041"/>
                  <a:gd name="connsiteY23" fmla="*/ 2189092 h 4751357"/>
                  <a:gd name="connsiteX24" fmla="*/ 1447341 w 3408041"/>
                  <a:gd name="connsiteY24" fmla="*/ 1769992 h 4751357"/>
                  <a:gd name="connsiteX25" fmla="*/ 1752141 w 3408041"/>
                  <a:gd name="connsiteY25" fmla="*/ 1592192 h 4751357"/>
                  <a:gd name="connsiteX26" fmla="*/ 1917241 w 3408041"/>
                  <a:gd name="connsiteY26" fmla="*/ 1439792 h 4751357"/>
                  <a:gd name="connsiteX27" fmla="*/ 2082341 w 3408041"/>
                  <a:gd name="connsiteY27" fmla="*/ 1058792 h 4751357"/>
                  <a:gd name="connsiteX28" fmla="*/ 2272841 w 3408041"/>
                  <a:gd name="connsiteY28" fmla="*/ 919092 h 4751357"/>
                  <a:gd name="connsiteX29" fmla="*/ 2539541 w 3408041"/>
                  <a:gd name="connsiteY29" fmla="*/ 741292 h 4751357"/>
                  <a:gd name="connsiteX30" fmla="*/ 2780841 w 3408041"/>
                  <a:gd name="connsiteY30" fmla="*/ 576192 h 4751357"/>
                  <a:gd name="connsiteX31" fmla="*/ 2857041 w 3408041"/>
                  <a:gd name="connsiteY31" fmla="*/ 398392 h 4751357"/>
                  <a:gd name="connsiteX32" fmla="*/ 3024245 w 3408041"/>
                  <a:gd name="connsiteY32" fmla="*/ 61849 h 4751357"/>
                  <a:gd name="connsiteX33" fmla="*/ 3233803 w 3408041"/>
                  <a:gd name="connsiteY33" fmla="*/ 8932 h 4751357"/>
                  <a:gd name="connsiteX34" fmla="*/ 3375623 w 3408041"/>
                  <a:gd name="connsiteY34" fmla="*/ 171911 h 4751357"/>
                  <a:gd name="connsiteX35" fmla="*/ 3403141 w 3408041"/>
                  <a:gd name="connsiteY35" fmla="*/ 347592 h 4751357"/>
                  <a:gd name="connsiteX36" fmla="*/ 3301541 w 3408041"/>
                  <a:gd name="connsiteY36" fmla="*/ 525392 h 4751357"/>
                  <a:gd name="connsiteX37" fmla="*/ 3174541 w 3408041"/>
                  <a:gd name="connsiteY37" fmla="*/ 690492 h 4751357"/>
                  <a:gd name="connsiteX38" fmla="*/ 3149141 w 3408041"/>
                  <a:gd name="connsiteY38" fmla="*/ 906392 h 4751357"/>
                  <a:gd name="connsiteX39" fmla="*/ 2920541 w 3408041"/>
                  <a:gd name="connsiteY39" fmla="*/ 1223892 h 4751357"/>
                  <a:gd name="connsiteX40" fmla="*/ 2590341 w 3408041"/>
                  <a:gd name="connsiteY40" fmla="*/ 1655692 h 4751357"/>
                  <a:gd name="connsiteX41" fmla="*/ 2298241 w 3408041"/>
                  <a:gd name="connsiteY41" fmla="*/ 2049392 h 4751357"/>
                  <a:gd name="connsiteX42" fmla="*/ 2171241 w 3408041"/>
                  <a:gd name="connsiteY42" fmla="*/ 2354192 h 4751357"/>
                  <a:gd name="connsiteX43" fmla="*/ 2178861 w 3408041"/>
                  <a:gd name="connsiteY43" fmla="*/ 2681852 h 4751357"/>
                  <a:gd name="connsiteX44" fmla="*/ 2229661 w 3408041"/>
                  <a:gd name="connsiteY44" fmla="*/ 3047612 h 4751357"/>
                  <a:gd name="connsiteX0" fmla="*/ 2316021 w 3408041"/>
                  <a:gd name="connsiteY0" fmla="*/ 3187687 h 4744112"/>
                  <a:gd name="connsiteX1" fmla="*/ 2488741 w 3408041"/>
                  <a:gd name="connsiteY1" fmla="*/ 3558527 h 4744112"/>
                  <a:gd name="connsiteX2" fmla="*/ 2686861 w 3408041"/>
                  <a:gd name="connsiteY2" fmla="*/ 3802367 h 4744112"/>
                  <a:gd name="connsiteX3" fmla="*/ 2564941 w 3408041"/>
                  <a:gd name="connsiteY3" fmla="*/ 4030967 h 4744112"/>
                  <a:gd name="connsiteX4" fmla="*/ 2183941 w 3408041"/>
                  <a:gd name="connsiteY4" fmla="*/ 4137647 h 4744112"/>
                  <a:gd name="connsiteX5" fmla="*/ 1701341 w 3408041"/>
                  <a:gd name="connsiteY5" fmla="*/ 4340847 h 4744112"/>
                  <a:gd name="connsiteX6" fmla="*/ 1409241 w 3408041"/>
                  <a:gd name="connsiteY6" fmla="*/ 4544047 h 4744112"/>
                  <a:gd name="connsiteX7" fmla="*/ 1053641 w 3408041"/>
                  <a:gd name="connsiteY7" fmla="*/ 4721847 h 4744112"/>
                  <a:gd name="connsiteX8" fmla="*/ 786941 w 3408041"/>
                  <a:gd name="connsiteY8" fmla="*/ 4734547 h 4744112"/>
                  <a:gd name="connsiteX9" fmla="*/ 571041 w 3408041"/>
                  <a:gd name="connsiteY9" fmla="*/ 4658347 h 4744112"/>
                  <a:gd name="connsiteX10" fmla="*/ 494841 w 3408041"/>
                  <a:gd name="connsiteY10" fmla="*/ 4518647 h 4744112"/>
                  <a:gd name="connsiteX11" fmla="*/ 583741 w 3408041"/>
                  <a:gd name="connsiteY11" fmla="*/ 4340847 h 4744112"/>
                  <a:gd name="connsiteX12" fmla="*/ 634541 w 3408041"/>
                  <a:gd name="connsiteY12" fmla="*/ 4150347 h 4744112"/>
                  <a:gd name="connsiteX13" fmla="*/ 558341 w 3408041"/>
                  <a:gd name="connsiteY13" fmla="*/ 4074147 h 4744112"/>
                  <a:gd name="connsiteX14" fmla="*/ 367841 w 3408041"/>
                  <a:gd name="connsiteY14" fmla="*/ 4112247 h 4744112"/>
                  <a:gd name="connsiteX15" fmla="*/ 228141 w 3408041"/>
                  <a:gd name="connsiteY15" fmla="*/ 4150347 h 4744112"/>
                  <a:gd name="connsiteX16" fmla="*/ 101141 w 3408041"/>
                  <a:gd name="connsiteY16" fmla="*/ 4036047 h 4744112"/>
                  <a:gd name="connsiteX17" fmla="*/ 24941 w 3408041"/>
                  <a:gd name="connsiteY17" fmla="*/ 3845547 h 4744112"/>
                  <a:gd name="connsiteX18" fmla="*/ 12241 w 3408041"/>
                  <a:gd name="connsiteY18" fmla="*/ 3591547 h 4744112"/>
                  <a:gd name="connsiteX19" fmla="*/ 190041 w 3408041"/>
                  <a:gd name="connsiteY19" fmla="*/ 3439147 h 4744112"/>
                  <a:gd name="connsiteX20" fmla="*/ 558341 w 3408041"/>
                  <a:gd name="connsiteY20" fmla="*/ 3375647 h 4744112"/>
                  <a:gd name="connsiteX21" fmla="*/ 761541 w 3408041"/>
                  <a:gd name="connsiteY21" fmla="*/ 3210547 h 4744112"/>
                  <a:gd name="connsiteX22" fmla="*/ 952041 w 3408041"/>
                  <a:gd name="connsiteY22" fmla="*/ 2639047 h 4744112"/>
                  <a:gd name="connsiteX23" fmla="*/ 1231441 w 3408041"/>
                  <a:gd name="connsiteY23" fmla="*/ 2181847 h 4744112"/>
                  <a:gd name="connsiteX24" fmla="*/ 1447341 w 3408041"/>
                  <a:gd name="connsiteY24" fmla="*/ 1762747 h 4744112"/>
                  <a:gd name="connsiteX25" fmla="*/ 1752141 w 3408041"/>
                  <a:gd name="connsiteY25" fmla="*/ 1584947 h 4744112"/>
                  <a:gd name="connsiteX26" fmla="*/ 1917241 w 3408041"/>
                  <a:gd name="connsiteY26" fmla="*/ 1432547 h 4744112"/>
                  <a:gd name="connsiteX27" fmla="*/ 2082341 w 3408041"/>
                  <a:gd name="connsiteY27" fmla="*/ 1051547 h 4744112"/>
                  <a:gd name="connsiteX28" fmla="*/ 2272841 w 3408041"/>
                  <a:gd name="connsiteY28" fmla="*/ 911847 h 4744112"/>
                  <a:gd name="connsiteX29" fmla="*/ 2539541 w 3408041"/>
                  <a:gd name="connsiteY29" fmla="*/ 734047 h 4744112"/>
                  <a:gd name="connsiteX30" fmla="*/ 2780841 w 3408041"/>
                  <a:gd name="connsiteY30" fmla="*/ 568947 h 4744112"/>
                  <a:gd name="connsiteX31" fmla="*/ 2857041 w 3408041"/>
                  <a:gd name="connsiteY31" fmla="*/ 391147 h 4744112"/>
                  <a:gd name="connsiteX32" fmla="*/ 3009426 w 3408041"/>
                  <a:gd name="connsiteY32" fmla="*/ 99061 h 4744112"/>
                  <a:gd name="connsiteX33" fmla="*/ 3233803 w 3408041"/>
                  <a:gd name="connsiteY33" fmla="*/ 1687 h 4744112"/>
                  <a:gd name="connsiteX34" fmla="*/ 3375623 w 3408041"/>
                  <a:gd name="connsiteY34" fmla="*/ 164666 h 4744112"/>
                  <a:gd name="connsiteX35" fmla="*/ 3403141 w 3408041"/>
                  <a:gd name="connsiteY35" fmla="*/ 340347 h 4744112"/>
                  <a:gd name="connsiteX36" fmla="*/ 3301541 w 3408041"/>
                  <a:gd name="connsiteY36" fmla="*/ 518147 h 4744112"/>
                  <a:gd name="connsiteX37" fmla="*/ 3174541 w 3408041"/>
                  <a:gd name="connsiteY37" fmla="*/ 683247 h 4744112"/>
                  <a:gd name="connsiteX38" fmla="*/ 3149141 w 3408041"/>
                  <a:gd name="connsiteY38" fmla="*/ 899147 h 4744112"/>
                  <a:gd name="connsiteX39" fmla="*/ 2920541 w 3408041"/>
                  <a:gd name="connsiteY39" fmla="*/ 1216647 h 4744112"/>
                  <a:gd name="connsiteX40" fmla="*/ 2590341 w 3408041"/>
                  <a:gd name="connsiteY40" fmla="*/ 1648447 h 4744112"/>
                  <a:gd name="connsiteX41" fmla="*/ 2298241 w 3408041"/>
                  <a:gd name="connsiteY41" fmla="*/ 2042147 h 4744112"/>
                  <a:gd name="connsiteX42" fmla="*/ 2171241 w 3408041"/>
                  <a:gd name="connsiteY42" fmla="*/ 2346947 h 4744112"/>
                  <a:gd name="connsiteX43" fmla="*/ 2178861 w 3408041"/>
                  <a:gd name="connsiteY43" fmla="*/ 2674607 h 4744112"/>
                  <a:gd name="connsiteX44" fmla="*/ 2229661 w 3408041"/>
                  <a:gd name="connsiteY44" fmla="*/ 3040367 h 4744112"/>
                  <a:gd name="connsiteX0" fmla="*/ 2316021 w 3408041"/>
                  <a:gd name="connsiteY0" fmla="*/ 3159320 h 4715745"/>
                  <a:gd name="connsiteX1" fmla="*/ 2488741 w 3408041"/>
                  <a:gd name="connsiteY1" fmla="*/ 3530160 h 4715745"/>
                  <a:gd name="connsiteX2" fmla="*/ 2686861 w 3408041"/>
                  <a:gd name="connsiteY2" fmla="*/ 3774000 h 4715745"/>
                  <a:gd name="connsiteX3" fmla="*/ 2564941 w 3408041"/>
                  <a:gd name="connsiteY3" fmla="*/ 4002600 h 4715745"/>
                  <a:gd name="connsiteX4" fmla="*/ 2183941 w 3408041"/>
                  <a:gd name="connsiteY4" fmla="*/ 4109280 h 4715745"/>
                  <a:gd name="connsiteX5" fmla="*/ 1701341 w 3408041"/>
                  <a:gd name="connsiteY5" fmla="*/ 4312480 h 4715745"/>
                  <a:gd name="connsiteX6" fmla="*/ 1409241 w 3408041"/>
                  <a:gd name="connsiteY6" fmla="*/ 4515680 h 4715745"/>
                  <a:gd name="connsiteX7" fmla="*/ 1053641 w 3408041"/>
                  <a:gd name="connsiteY7" fmla="*/ 4693480 h 4715745"/>
                  <a:gd name="connsiteX8" fmla="*/ 786941 w 3408041"/>
                  <a:gd name="connsiteY8" fmla="*/ 4706180 h 4715745"/>
                  <a:gd name="connsiteX9" fmla="*/ 571041 w 3408041"/>
                  <a:gd name="connsiteY9" fmla="*/ 4629980 h 4715745"/>
                  <a:gd name="connsiteX10" fmla="*/ 494841 w 3408041"/>
                  <a:gd name="connsiteY10" fmla="*/ 4490280 h 4715745"/>
                  <a:gd name="connsiteX11" fmla="*/ 583741 w 3408041"/>
                  <a:gd name="connsiteY11" fmla="*/ 4312480 h 4715745"/>
                  <a:gd name="connsiteX12" fmla="*/ 634541 w 3408041"/>
                  <a:gd name="connsiteY12" fmla="*/ 4121980 h 4715745"/>
                  <a:gd name="connsiteX13" fmla="*/ 558341 w 3408041"/>
                  <a:gd name="connsiteY13" fmla="*/ 4045780 h 4715745"/>
                  <a:gd name="connsiteX14" fmla="*/ 367841 w 3408041"/>
                  <a:gd name="connsiteY14" fmla="*/ 4083880 h 4715745"/>
                  <a:gd name="connsiteX15" fmla="*/ 228141 w 3408041"/>
                  <a:gd name="connsiteY15" fmla="*/ 4121980 h 4715745"/>
                  <a:gd name="connsiteX16" fmla="*/ 101141 w 3408041"/>
                  <a:gd name="connsiteY16" fmla="*/ 4007680 h 4715745"/>
                  <a:gd name="connsiteX17" fmla="*/ 24941 w 3408041"/>
                  <a:gd name="connsiteY17" fmla="*/ 3817180 h 4715745"/>
                  <a:gd name="connsiteX18" fmla="*/ 12241 w 3408041"/>
                  <a:gd name="connsiteY18" fmla="*/ 3563180 h 4715745"/>
                  <a:gd name="connsiteX19" fmla="*/ 190041 w 3408041"/>
                  <a:gd name="connsiteY19" fmla="*/ 3410780 h 4715745"/>
                  <a:gd name="connsiteX20" fmla="*/ 558341 w 3408041"/>
                  <a:gd name="connsiteY20" fmla="*/ 3347280 h 4715745"/>
                  <a:gd name="connsiteX21" fmla="*/ 761541 w 3408041"/>
                  <a:gd name="connsiteY21" fmla="*/ 3182180 h 4715745"/>
                  <a:gd name="connsiteX22" fmla="*/ 952041 w 3408041"/>
                  <a:gd name="connsiteY22" fmla="*/ 2610680 h 4715745"/>
                  <a:gd name="connsiteX23" fmla="*/ 1231441 w 3408041"/>
                  <a:gd name="connsiteY23" fmla="*/ 2153480 h 4715745"/>
                  <a:gd name="connsiteX24" fmla="*/ 1447341 w 3408041"/>
                  <a:gd name="connsiteY24" fmla="*/ 1734380 h 4715745"/>
                  <a:gd name="connsiteX25" fmla="*/ 1752141 w 3408041"/>
                  <a:gd name="connsiteY25" fmla="*/ 1556580 h 4715745"/>
                  <a:gd name="connsiteX26" fmla="*/ 1917241 w 3408041"/>
                  <a:gd name="connsiteY26" fmla="*/ 1404180 h 4715745"/>
                  <a:gd name="connsiteX27" fmla="*/ 2082341 w 3408041"/>
                  <a:gd name="connsiteY27" fmla="*/ 1023180 h 4715745"/>
                  <a:gd name="connsiteX28" fmla="*/ 2272841 w 3408041"/>
                  <a:gd name="connsiteY28" fmla="*/ 883480 h 4715745"/>
                  <a:gd name="connsiteX29" fmla="*/ 2539541 w 3408041"/>
                  <a:gd name="connsiteY29" fmla="*/ 705680 h 4715745"/>
                  <a:gd name="connsiteX30" fmla="*/ 2780841 w 3408041"/>
                  <a:gd name="connsiteY30" fmla="*/ 540580 h 4715745"/>
                  <a:gd name="connsiteX31" fmla="*/ 2857041 w 3408041"/>
                  <a:gd name="connsiteY31" fmla="*/ 362780 h 4715745"/>
                  <a:gd name="connsiteX32" fmla="*/ 3009426 w 3408041"/>
                  <a:gd name="connsiteY32" fmla="*/ 70694 h 4715745"/>
                  <a:gd name="connsiteX33" fmla="*/ 3233803 w 3408041"/>
                  <a:gd name="connsiteY33" fmla="*/ 2958 h 4715745"/>
                  <a:gd name="connsiteX34" fmla="*/ 3375623 w 3408041"/>
                  <a:gd name="connsiteY34" fmla="*/ 136299 h 4715745"/>
                  <a:gd name="connsiteX35" fmla="*/ 3403141 w 3408041"/>
                  <a:gd name="connsiteY35" fmla="*/ 311980 h 4715745"/>
                  <a:gd name="connsiteX36" fmla="*/ 3301541 w 3408041"/>
                  <a:gd name="connsiteY36" fmla="*/ 489780 h 4715745"/>
                  <a:gd name="connsiteX37" fmla="*/ 3174541 w 3408041"/>
                  <a:gd name="connsiteY37" fmla="*/ 654880 h 4715745"/>
                  <a:gd name="connsiteX38" fmla="*/ 3149141 w 3408041"/>
                  <a:gd name="connsiteY38" fmla="*/ 870780 h 4715745"/>
                  <a:gd name="connsiteX39" fmla="*/ 2920541 w 3408041"/>
                  <a:gd name="connsiteY39" fmla="*/ 1188280 h 4715745"/>
                  <a:gd name="connsiteX40" fmla="*/ 2590341 w 3408041"/>
                  <a:gd name="connsiteY40" fmla="*/ 1620080 h 4715745"/>
                  <a:gd name="connsiteX41" fmla="*/ 2298241 w 3408041"/>
                  <a:gd name="connsiteY41" fmla="*/ 2013780 h 4715745"/>
                  <a:gd name="connsiteX42" fmla="*/ 2171241 w 3408041"/>
                  <a:gd name="connsiteY42" fmla="*/ 2318580 h 4715745"/>
                  <a:gd name="connsiteX43" fmla="*/ 2178861 w 3408041"/>
                  <a:gd name="connsiteY43" fmla="*/ 2646240 h 4715745"/>
                  <a:gd name="connsiteX44" fmla="*/ 2229661 w 3408041"/>
                  <a:gd name="connsiteY44" fmla="*/ 3012000 h 4715745"/>
                  <a:gd name="connsiteX0" fmla="*/ 2316021 w 3408041"/>
                  <a:gd name="connsiteY0" fmla="*/ 3160229 h 4716654"/>
                  <a:gd name="connsiteX1" fmla="*/ 2488741 w 3408041"/>
                  <a:gd name="connsiteY1" fmla="*/ 3531069 h 4716654"/>
                  <a:gd name="connsiteX2" fmla="*/ 2686861 w 3408041"/>
                  <a:gd name="connsiteY2" fmla="*/ 3774909 h 4716654"/>
                  <a:gd name="connsiteX3" fmla="*/ 2564941 w 3408041"/>
                  <a:gd name="connsiteY3" fmla="*/ 4003509 h 4716654"/>
                  <a:gd name="connsiteX4" fmla="*/ 2183941 w 3408041"/>
                  <a:gd name="connsiteY4" fmla="*/ 4110189 h 4716654"/>
                  <a:gd name="connsiteX5" fmla="*/ 1701341 w 3408041"/>
                  <a:gd name="connsiteY5" fmla="*/ 4313389 h 4716654"/>
                  <a:gd name="connsiteX6" fmla="*/ 1409241 w 3408041"/>
                  <a:gd name="connsiteY6" fmla="*/ 4516589 h 4716654"/>
                  <a:gd name="connsiteX7" fmla="*/ 1053641 w 3408041"/>
                  <a:gd name="connsiteY7" fmla="*/ 4694389 h 4716654"/>
                  <a:gd name="connsiteX8" fmla="*/ 786941 w 3408041"/>
                  <a:gd name="connsiteY8" fmla="*/ 4707089 h 4716654"/>
                  <a:gd name="connsiteX9" fmla="*/ 571041 w 3408041"/>
                  <a:gd name="connsiteY9" fmla="*/ 4630889 h 4716654"/>
                  <a:gd name="connsiteX10" fmla="*/ 494841 w 3408041"/>
                  <a:gd name="connsiteY10" fmla="*/ 4491189 h 4716654"/>
                  <a:gd name="connsiteX11" fmla="*/ 583741 w 3408041"/>
                  <a:gd name="connsiteY11" fmla="*/ 4313389 h 4716654"/>
                  <a:gd name="connsiteX12" fmla="*/ 634541 w 3408041"/>
                  <a:gd name="connsiteY12" fmla="*/ 4122889 h 4716654"/>
                  <a:gd name="connsiteX13" fmla="*/ 558341 w 3408041"/>
                  <a:gd name="connsiteY13" fmla="*/ 4046689 h 4716654"/>
                  <a:gd name="connsiteX14" fmla="*/ 367841 w 3408041"/>
                  <a:gd name="connsiteY14" fmla="*/ 4084789 h 4716654"/>
                  <a:gd name="connsiteX15" fmla="*/ 228141 w 3408041"/>
                  <a:gd name="connsiteY15" fmla="*/ 4122889 h 4716654"/>
                  <a:gd name="connsiteX16" fmla="*/ 101141 w 3408041"/>
                  <a:gd name="connsiteY16" fmla="*/ 4008589 h 4716654"/>
                  <a:gd name="connsiteX17" fmla="*/ 24941 w 3408041"/>
                  <a:gd name="connsiteY17" fmla="*/ 3818089 h 4716654"/>
                  <a:gd name="connsiteX18" fmla="*/ 12241 w 3408041"/>
                  <a:gd name="connsiteY18" fmla="*/ 3564089 h 4716654"/>
                  <a:gd name="connsiteX19" fmla="*/ 190041 w 3408041"/>
                  <a:gd name="connsiteY19" fmla="*/ 3411689 h 4716654"/>
                  <a:gd name="connsiteX20" fmla="*/ 558341 w 3408041"/>
                  <a:gd name="connsiteY20" fmla="*/ 3348189 h 4716654"/>
                  <a:gd name="connsiteX21" fmla="*/ 761541 w 3408041"/>
                  <a:gd name="connsiteY21" fmla="*/ 3183089 h 4716654"/>
                  <a:gd name="connsiteX22" fmla="*/ 952041 w 3408041"/>
                  <a:gd name="connsiteY22" fmla="*/ 2611589 h 4716654"/>
                  <a:gd name="connsiteX23" fmla="*/ 1231441 w 3408041"/>
                  <a:gd name="connsiteY23" fmla="*/ 2154389 h 4716654"/>
                  <a:gd name="connsiteX24" fmla="*/ 1447341 w 3408041"/>
                  <a:gd name="connsiteY24" fmla="*/ 1735289 h 4716654"/>
                  <a:gd name="connsiteX25" fmla="*/ 1752141 w 3408041"/>
                  <a:gd name="connsiteY25" fmla="*/ 1557489 h 4716654"/>
                  <a:gd name="connsiteX26" fmla="*/ 1917241 w 3408041"/>
                  <a:gd name="connsiteY26" fmla="*/ 1405089 h 4716654"/>
                  <a:gd name="connsiteX27" fmla="*/ 2082341 w 3408041"/>
                  <a:gd name="connsiteY27" fmla="*/ 1024089 h 4716654"/>
                  <a:gd name="connsiteX28" fmla="*/ 2272841 w 3408041"/>
                  <a:gd name="connsiteY28" fmla="*/ 884389 h 4716654"/>
                  <a:gd name="connsiteX29" fmla="*/ 2539541 w 3408041"/>
                  <a:gd name="connsiteY29" fmla="*/ 706589 h 4716654"/>
                  <a:gd name="connsiteX30" fmla="*/ 2780841 w 3408041"/>
                  <a:gd name="connsiteY30" fmla="*/ 541489 h 4716654"/>
                  <a:gd name="connsiteX31" fmla="*/ 2857041 w 3408041"/>
                  <a:gd name="connsiteY31" fmla="*/ 363689 h 4716654"/>
                  <a:gd name="connsiteX32" fmla="*/ 3009426 w 3408041"/>
                  <a:gd name="connsiteY32" fmla="*/ 71603 h 4716654"/>
                  <a:gd name="connsiteX33" fmla="*/ 3233803 w 3408041"/>
                  <a:gd name="connsiteY33" fmla="*/ 3867 h 4716654"/>
                  <a:gd name="connsiteX34" fmla="*/ 3375624 w 3408041"/>
                  <a:gd name="connsiteY34" fmla="*/ 152027 h 4716654"/>
                  <a:gd name="connsiteX35" fmla="*/ 3403141 w 3408041"/>
                  <a:gd name="connsiteY35" fmla="*/ 312889 h 4716654"/>
                  <a:gd name="connsiteX36" fmla="*/ 3301541 w 3408041"/>
                  <a:gd name="connsiteY36" fmla="*/ 490689 h 4716654"/>
                  <a:gd name="connsiteX37" fmla="*/ 3174541 w 3408041"/>
                  <a:gd name="connsiteY37" fmla="*/ 655789 h 4716654"/>
                  <a:gd name="connsiteX38" fmla="*/ 3149141 w 3408041"/>
                  <a:gd name="connsiteY38" fmla="*/ 871689 h 4716654"/>
                  <a:gd name="connsiteX39" fmla="*/ 2920541 w 3408041"/>
                  <a:gd name="connsiteY39" fmla="*/ 1189189 h 4716654"/>
                  <a:gd name="connsiteX40" fmla="*/ 2590341 w 3408041"/>
                  <a:gd name="connsiteY40" fmla="*/ 1620989 h 4716654"/>
                  <a:gd name="connsiteX41" fmla="*/ 2298241 w 3408041"/>
                  <a:gd name="connsiteY41" fmla="*/ 2014689 h 4716654"/>
                  <a:gd name="connsiteX42" fmla="*/ 2171241 w 3408041"/>
                  <a:gd name="connsiteY42" fmla="*/ 2319489 h 4716654"/>
                  <a:gd name="connsiteX43" fmla="*/ 2178861 w 3408041"/>
                  <a:gd name="connsiteY43" fmla="*/ 2647149 h 4716654"/>
                  <a:gd name="connsiteX44" fmla="*/ 2229661 w 3408041"/>
                  <a:gd name="connsiteY44" fmla="*/ 3012909 h 4716654"/>
                  <a:gd name="connsiteX0" fmla="*/ 2316021 w 3408453"/>
                  <a:gd name="connsiteY0" fmla="*/ 3160229 h 4716654"/>
                  <a:gd name="connsiteX1" fmla="*/ 2488741 w 3408453"/>
                  <a:gd name="connsiteY1" fmla="*/ 3531069 h 4716654"/>
                  <a:gd name="connsiteX2" fmla="*/ 2686861 w 3408453"/>
                  <a:gd name="connsiteY2" fmla="*/ 3774909 h 4716654"/>
                  <a:gd name="connsiteX3" fmla="*/ 2564941 w 3408453"/>
                  <a:gd name="connsiteY3" fmla="*/ 4003509 h 4716654"/>
                  <a:gd name="connsiteX4" fmla="*/ 2183941 w 3408453"/>
                  <a:gd name="connsiteY4" fmla="*/ 4110189 h 4716654"/>
                  <a:gd name="connsiteX5" fmla="*/ 1701341 w 3408453"/>
                  <a:gd name="connsiteY5" fmla="*/ 4313389 h 4716654"/>
                  <a:gd name="connsiteX6" fmla="*/ 1409241 w 3408453"/>
                  <a:gd name="connsiteY6" fmla="*/ 4516589 h 4716654"/>
                  <a:gd name="connsiteX7" fmla="*/ 1053641 w 3408453"/>
                  <a:gd name="connsiteY7" fmla="*/ 4694389 h 4716654"/>
                  <a:gd name="connsiteX8" fmla="*/ 786941 w 3408453"/>
                  <a:gd name="connsiteY8" fmla="*/ 4707089 h 4716654"/>
                  <a:gd name="connsiteX9" fmla="*/ 571041 w 3408453"/>
                  <a:gd name="connsiteY9" fmla="*/ 4630889 h 4716654"/>
                  <a:gd name="connsiteX10" fmla="*/ 494841 w 3408453"/>
                  <a:gd name="connsiteY10" fmla="*/ 4491189 h 4716654"/>
                  <a:gd name="connsiteX11" fmla="*/ 583741 w 3408453"/>
                  <a:gd name="connsiteY11" fmla="*/ 4313389 h 4716654"/>
                  <a:gd name="connsiteX12" fmla="*/ 634541 w 3408453"/>
                  <a:gd name="connsiteY12" fmla="*/ 4122889 h 4716654"/>
                  <a:gd name="connsiteX13" fmla="*/ 558341 w 3408453"/>
                  <a:gd name="connsiteY13" fmla="*/ 4046689 h 4716654"/>
                  <a:gd name="connsiteX14" fmla="*/ 367841 w 3408453"/>
                  <a:gd name="connsiteY14" fmla="*/ 4084789 h 4716654"/>
                  <a:gd name="connsiteX15" fmla="*/ 228141 w 3408453"/>
                  <a:gd name="connsiteY15" fmla="*/ 4122889 h 4716654"/>
                  <a:gd name="connsiteX16" fmla="*/ 101141 w 3408453"/>
                  <a:gd name="connsiteY16" fmla="*/ 4008589 h 4716654"/>
                  <a:gd name="connsiteX17" fmla="*/ 24941 w 3408453"/>
                  <a:gd name="connsiteY17" fmla="*/ 3818089 h 4716654"/>
                  <a:gd name="connsiteX18" fmla="*/ 12241 w 3408453"/>
                  <a:gd name="connsiteY18" fmla="*/ 3564089 h 4716654"/>
                  <a:gd name="connsiteX19" fmla="*/ 190041 w 3408453"/>
                  <a:gd name="connsiteY19" fmla="*/ 3411689 h 4716654"/>
                  <a:gd name="connsiteX20" fmla="*/ 558341 w 3408453"/>
                  <a:gd name="connsiteY20" fmla="*/ 3348189 h 4716654"/>
                  <a:gd name="connsiteX21" fmla="*/ 761541 w 3408453"/>
                  <a:gd name="connsiteY21" fmla="*/ 3183089 h 4716654"/>
                  <a:gd name="connsiteX22" fmla="*/ 952041 w 3408453"/>
                  <a:gd name="connsiteY22" fmla="*/ 2611589 h 4716654"/>
                  <a:gd name="connsiteX23" fmla="*/ 1231441 w 3408453"/>
                  <a:gd name="connsiteY23" fmla="*/ 2154389 h 4716654"/>
                  <a:gd name="connsiteX24" fmla="*/ 1447341 w 3408453"/>
                  <a:gd name="connsiteY24" fmla="*/ 1735289 h 4716654"/>
                  <a:gd name="connsiteX25" fmla="*/ 1752141 w 3408453"/>
                  <a:gd name="connsiteY25" fmla="*/ 1557489 h 4716654"/>
                  <a:gd name="connsiteX26" fmla="*/ 1917241 w 3408453"/>
                  <a:gd name="connsiteY26" fmla="*/ 1405089 h 4716654"/>
                  <a:gd name="connsiteX27" fmla="*/ 2082341 w 3408453"/>
                  <a:gd name="connsiteY27" fmla="*/ 1024089 h 4716654"/>
                  <a:gd name="connsiteX28" fmla="*/ 2272841 w 3408453"/>
                  <a:gd name="connsiteY28" fmla="*/ 884389 h 4716654"/>
                  <a:gd name="connsiteX29" fmla="*/ 2539541 w 3408453"/>
                  <a:gd name="connsiteY29" fmla="*/ 706589 h 4716654"/>
                  <a:gd name="connsiteX30" fmla="*/ 2780841 w 3408453"/>
                  <a:gd name="connsiteY30" fmla="*/ 541489 h 4716654"/>
                  <a:gd name="connsiteX31" fmla="*/ 2857041 w 3408453"/>
                  <a:gd name="connsiteY31" fmla="*/ 363689 h 4716654"/>
                  <a:gd name="connsiteX32" fmla="*/ 3009426 w 3408453"/>
                  <a:gd name="connsiteY32" fmla="*/ 71603 h 4716654"/>
                  <a:gd name="connsiteX33" fmla="*/ 3218984 w 3408453"/>
                  <a:gd name="connsiteY33" fmla="*/ 3868 h 4716654"/>
                  <a:gd name="connsiteX34" fmla="*/ 3375624 w 3408453"/>
                  <a:gd name="connsiteY34" fmla="*/ 152027 h 4716654"/>
                  <a:gd name="connsiteX35" fmla="*/ 3403141 w 3408453"/>
                  <a:gd name="connsiteY35" fmla="*/ 312889 h 4716654"/>
                  <a:gd name="connsiteX36" fmla="*/ 3301541 w 3408453"/>
                  <a:gd name="connsiteY36" fmla="*/ 490689 h 4716654"/>
                  <a:gd name="connsiteX37" fmla="*/ 3174541 w 3408453"/>
                  <a:gd name="connsiteY37" fmla="*/ 655789 h 4716654"/>
                  <a:gd name="connsiteX38" fmla="*/ 3149141 w 3408453"/>
                  <a:gd name="connsiteY38" fmla="*/ 871689 h 4716654"/>
                  <a:gd name="connsiteX39" fmla="*/ 2920541 w 3408453"/>
                  <a:gd name="connsiteY39" fmla="*/ 1189189 h 4716654"/>
                  <a:gd name="connsiteX40" fmla="*/ 2590341 w 3408453"/>
                  <a:gd name="connsiteY40" fmla="*/ 1620989 h 4716654"/>
                  <a:gd name="connsiteX41" fmla="*/ 2298241 w 3408453"/>
                  <a:gd name="connsiteY41" fmla="*/ 2014689 h 4716654"/>
                  <a:gd name="connsiteX42" fmla="*/ 2171241 w 3408453"/>
                  <a:gd name="connsiteY42" fmla="*/ 2319489 h 4716654"/>
                  <a:gd name="connsiteX43" fmla="*/ 2178861 w 3408453"/>
                  <a:gd name="connsiteY43" fmla="*/ 2647149 h 4716654"/>
                  <a:gd name="connsiteX44" fmla="*/ 2229661 w 3408453"/>
                  <a:gd name="connsiteY44" fmla="*/ 3012909 h 4716654"/>
                  <a:gd name="connsiteX0" fmla="*/ 2316021 w 3408455"/>
                  <a:gd name="connsiteY0" fmla="*/ 3156788 h 4713213"/>
                  <a:gd name="connsiteX1" fmla="*/ 2488741 w 3408455"/>
                  <a:gd name="connsiteY1" fmla="*/ 3527628 h 4713213"/>
                  <a:gd name="connsiteX2" fmla="*/ 2686861 w 3408455"/>
                  <a:gd name="connsiteY2" fmla="*/ 3771468 h 4713213"/>
                  <a:gd name="connsiteX3" fmla="*/ 2564941 w 3408455"/>
                  <a:gd name="connsiteY3" fmla="*/ 4000068 h 4713213"/>
                  <a:gd name="connsiteX4" fmla="*/ 2183941 w 3408455"/>
                  <a:gd name="connsiteY4" fmla="*/ 4106748 h 4713213"/>
                  <a:gd name="connsiteX5" fmla="*/ 1701341 w 3408455"/>
                  <a:gd name="connsiteY5" fmla="*/ 4309948 h 4713213"/>
                  <a:gd name="connsiteX6" fmla="*/ 1409241 w 3408455"/>
                  <a:gd name="connsiteY6" fmla="*/ 4513148 h 4713213"/>
                  <a:gd name="connsiteX7" fmla="*/ 1053641 w 3408455"/>
                  <a:gd name="connsiteY7" fmla="*/ 4690948 h 4713213"/>
                  <a:gd name="connsiteX8" fmla="*/ 786941 w 3408455"/>
                  <a:gd name="connsiteY8" fmla="*/ 4703648 h 4713213"/>
                  <a:gd name="connsiteX9" fmla="*/ 571041 w 3408455"/>
                  <a:gd name="connsiteY9" fmla="*/ 4627448 h 4713213"/>
                  <a:gd name="connsiteX10" fmla="*/ 494841 w 3408455"/>
                  <a:gd name="connsiteY10" fmla="*/ 4487748 h 4713213"/>
                  <a:gd name="connsiteX11" fmla="*/ 583741 w 3408455"/>
                  <a:gd name="connsiteY11" fmla="*/ 4309948 h 4713213"/>
                  <a:gd name="connsiteX12" fmla="*/ 634541 w 3408455"/>
                  <a:gd name="connsiteY12" fmla="*/ 4119448 h 4713213"/>
                  <a:gd name="connsiteX13" fmla="*/ 558341 w 3408455"/>
                  <a:gd name="connsiteY13" fmla="*/ 4043248 h 4713213"/>
                  <a:gd name="connsiteX14" fmla="*/ 367841 w 3408455"/>
                  <a:gd name="connsiteY14" fmla="*/ 4081348 h 4713213"/>
                  <a:gd name="connsiteX15" fmla="*/ 228141 w 3408455"/>
                  <a:gd name="connsiteY15" fmla="*/ 4119448 h 4713213"/>
                  <a:gd name="connsiteX16" fmla="*/ 101141 w 3408455"/>
                  <a:gd name="connsiteY16" fmla="*/ 4005148 h 4713213"/>
                  <a:gd name="connsiteX17" fmla="*/ 24941 w 3408455"/>
                  <a:gd name="connsiteY17" fmla="*/ 3814648 h 4713213"/>
                  <a:gd name="connsiteX18" fmla="*/ 12241 w 3408455"/>
                  <a:gd name="connsiteY18" fmla="*/ 3560648 h 4713213"/>
                  <a:gd name="connsiteX19" fmla="*/ 190041 w 3408455"/>
                  <a:gd name="connsiteY19" fmla="*/ 3408248 h 4713213"/>
                  <a:gd name="connsiteX20" fmla="*/ 558341 w 3408455"/>
                  <a:gd name="connsiteY20" fmla="*/ 3344748 h 4713213"/>
                  <a:gd name="connsiteX21" fmla="*/ 761541 w 3408455"/>
                  <a:gd name="connsiteY21" fmla="*/ 3179648 h 4713213"/>
                  <a:gd name="connsiteX22" fmla="*/ 952041 w 3408455"/>
                  <a:gd name="connsiteY22" fmla="*/ 2608148 h 4713213"/>
                  <a:gd name="connsiteX23" fmla="*/ 1231441 w 3408455"/>
                  <a:gd name="connsiteY23" fmla="*/ 2150948 h 4713213"/>
                  <a:gd name="connsiteX24" fmla="*/ 1447341 w 3408455"/>
                  <a:gd name="connsiteY24" fmla="*/ 1731848 h 4713213"/>
                  <a:gd name="connsiteX25" fmla="*/ 1752141 w 3408455"/>
                  <a:gd name="connsiteY25" fmla="*/ 1554048 h 4713213"/>
                  <a:gd name="connsiteX26" fmla="*/ 1917241 w 3408455"/>
                  <a:gd name="connsiteY26" fmla="*/ 1401648 h 4713213"/>
                  <a:gd name="connsiteX27" fmla="*/ 2082341 w 3408455"/>
                  <a:gd name="connsiteY27" fmla="*/ 1020648 h 4713213"/>
                  <a:gd name="connsiteX28" fmla="*/ 2272841 w 3408455"/>
                  <a:gd name="connsiteY28" fmla="*/ 880948 h 4713213"/>
                  <a:gd name="connsiteX29" fmla="*/ 2539541 w 3408455"/>
                  <a:gd name="connsiteY29" fmla="*/ 703148 h 4713213"/>
                  <a:gd name="connsiteX30" fmla="*/ 2780841 w 3408455"/>
                  <a:gd name="connsiteY30" fmla="*/ 538048 h 4713213"/>
                  <a:gd name="connsiteX31" fmla="*/ 2857041 w 3408455"/>
                  <a:gd name="connsiteY31" fmla="*/ 360248 h 4713213"/>
                  <a:gd name="connsiteX32" fmla="*/ 2979787 w 3408455"/>
                  <a:gd name="connsiteY32" fmla="*/ 112620 h 4713213"/>
                  <a:gd name="connsiteX33" fmla="*/ 3218984 w 3408455"/>
                  <a:gd name="connsiteY33" fmla="*/ 427 h 4713213"/>
                  <a:gd name="connsiteX34" fmla="*/ 3375624 w 3408455"/>
                  <a:gd name="connsiteY34" fmla="*/ 148586 h 4713213"/>
                  <a:gd name="connsiteX35" fmla="*/ 3403141 w 3408455"/>
                  <a:gd name="connsiteY35" fmla="*/ 309448 h 4713213"/>
                  <a:gd name="connsiteX36" fmla="*/ 3301541 w 3408455"/>
                  <a:gd name="connsiteY36" fmla="*/ 487248 h 4713213"/>
                  <a:gd name="connsiteX37" fmla="*/ 3174541 w 3408455"/>
                  <a:gd name="connsiteY37" fmla="*/ 652348 h 4713213"/>
                  <a:gd name="connsiteX38" fmla="*/ 3149141 w 3408455"/>
                  <a:gd name="connsiteY38" fmla="*/ 868248 h 4713213"/>
                  <a:gd name="connsiteX39" fmla="*/ 2920541 w 3408455"/>
                  <a:gd name="connsiteY39" fmla="*/ 1185748 h 4713213"/>
                  <a:gd name="connsiteX40" fmla="*/ 2590341 w 3408455"/>
                  <a:gd name="connsiteY40" fmla="*/ 1617548 h 4713213"/>
                  <a:gd name="connsiteX41" fmla="*/ 2298241 w 3408455"/>
                  <a:gd name="connsiteY41" fmla="*/ 2011248 h 4713213"/>
                  <a:gd name="connsiteX42" fmla="*/ 2171241 w 3408455"/>
                  <a:gd name="connsiteY42" fmla="*/ 2316048 h 4713213"/>
                  <a:gd name="connsiteX43" fmla="*/ 2178861 w 3408455"/>
                  <a:gd name="connsiteY43" fmla="*/ 2643708 h 4713213"/>
                  <a:gd name="connsiteX44" fmla="*/ 2229661 w 3408455"/>
                  <a:gd name="connsiteY44" fmla="*/ 3009468 h 4713213"/>
                  <a:gd name="connsiteX0" fmla="*/ 2316021 w 3408455"/>
                  <a:gd name="connsiteY0" fmla="*/ 3156788 h 4713213"/>
                  <a:gd name="connsiteX1" fmla="*/ 2488741 w 3408455"/>
                  <a:gd name="connsiteY1" fmla="*/ 3527628 h 4713213"/>
                  <a:gd name="connsiteX2" fmla="*/ 2686861 w 3408455"/>
                  <a:gd name="connsiteY2" fmla="*/ 3771468 h 4713213"/>
                  <a:gd name="connsiteX3" fmla="*/ 2564941 w 3408455"/>
                  <a:gd name="connsiteY3" fmla="*/ 4000068 h 4713213"/>
                  <a:gd name="connsiteX4" fmla="*/ 2183941 w 3408455"/>
                  <a:gd name="connsiteY4" fmla="*/ 4106748 h 4713213"/>
                  <a:gd name="connsiteX5" fmla="*/ 1701341 w 3408455"/>
                  <a:gd name="connsiteY5" fmla="*/ 4309948 h 4713213"/>
                  <a:gd name="connsiteX6" fmla="*/ 1409241 w 3408455"/>
                  <a:gd name="connsiteY6" fmla="*/ 4513148 h 4713213"/>
                  <a:gd name="connsiteX7" fmla="*/ 1053641 w 3408455"/>
                  <a:gd name="connsiteY7" fmla="*/ 4690948 h 4713213"/>
                  <a:gd name="connsiteX8" fmla="*/ 786941 w 3408455"/>
                  <a:gd name="connsiteY8" fmla="*/ 4703648 h 4713213"/>
                  <a:gd name="connsiteX9" fmla="*/ 571041 w 3408455"/>
                  <a:gd name="connsiteY9" fmla="*/ 4627448 h 4713213"/>
                  <a:gd name="connsiteX10" fmla="*/ 494841 w 3408455"/>
                  <a:gd name="connsiteY10" fmla="*/ 4487748 h 4713213"/>
                  <a:gd name="connsiteX11" fmla="*/ 583741 w 3408455"/>
                  <a:gd name="connsiteY11" fmla="*/ 4309948 h 4713213"/>
                  <a:gd name="connsiteX12" fmla="*/ 634541 w 3408455"/>
                  <a:gd name="connsiteY12" fmla="*/ 4119448 h 4713213"/>
                  <a:gd name="connsiteX13" fmla="*/ 558341 w 3408455"/>
                  <a:gd name="connsiteY13" fmla="*/ 4043248 h 4713213"/>
                  <a:gd name="connsiteX14" fmla="*/ 367841 w 3408455"/>
                  <a:gd name="connsiteY14" fmla="*/ 4081348 h 4713213"/>
                  <a:gd name="connsiteX15" fmla="*/ 228141 w 3408455"/>
                  <a:gd name="connsiteY15" fmla="*/ 4119448 h 4713213"/>
                  <a:gd name="connsiteX16" fmla="*/ 101141 w 3408455"/>
                  <a:gd name="connsiteY16" fmla="*/ 4005148 h 4713213"/>
                  <a:gd name="connsiteX17" fmla="*/ 24941 w 3408455"/>
                  <a:gd name="connsiteY17" fmla="*/ 3814648 h 4713213"/>
                  <a:gd name="connsiteX18" fmla="*/ 12241 w 3408455"/>
                  <a:gd name="connsiteY18" fmla="*/ 3560648 h 4713213"/>
                  <a:gd name="connsiteX19" fmla="*/ 190041 w 3408455"/>
                  <a:gd name="connsiteY19" fmla="*/ 3408248 h 4713213"/>
                  <a:gd name="connsiteX20" fmla="*/ 558341 w 3408455"/>
                  <a:gd name="connsiteY20" fmla="*/ 3344748 h 4713213"/>
                  <a:gd name="connsiteX21" fmla="*/ 761541 w 3408455"/>
                  <a:gd name="connsiteY21" fmla="*/ 3179648 h 4713213"/>
                  <a:gd name="connsiteX22" fmla="*/ 952041 w 3408455"/>
                  <a:gd name="connsiteY22" fmla="*/ 2608148 h 4713213"/>
                  <a:gd name="connsiteX23" fmla="*/ 1231441 w 3408455"/>
                  <a:gd name="connsiteY23" fmla="*/ 2150948 h 4713213"/>
                  <a:gd name="connsiteX24" fmla="*/ 1447341 w 3408455"/>
                  <a:gd name="connsiteY24" fmla="*/ 1731848 h 4713213"/>
                  <a:gd name="connsiteX25" fmla="*/ 1752141 w 3408455"/>
                  <a:gd name="connsiteY25" fmla="*/ 1554048 h 4713213"/>
                  <a:gd name="connsiteX26" fmla="*/ 1917241 w 3408455"/>
                  <a:gd name="connsiteY26" fmla="*/ 1401648 h 4713213"/>
                  <a:gd name="connsiteX27" fmla="*/ 2082341 w 3408455"/>
                  <a:gd name="connsiteY27" fmla="*/ 1020648 h 4713213"/>
                  <a:gd name="connsiteX28" fmla="*/ 2272841 w 3408455"/>
                  <a:gd name="connsiteY28" fmla="*/ 880948 h 4713213"/>
                  <a:gd name="connsiteX29" fmla="*/ 2539541 w 3408455"/>
                  <a:gd name="connsiteY29" fmla="*/ 703148 h 4713213"/>
                  <a:gd name="connsiteX30" fmla="*/ 2780841 w 3408455"/>
                  <a:gd name="connsiteY30" fmla="*/ 538048 h 4713213"/>
                  <a:gd name="connsiteX31" fmla="*/ 2857041 w 3408455"/>
                  <a:gd name="connsiteY31" fmla="*/ 360248 h 4713213"/>
                  <a:gd name="connsiteX32" fmla="*/ 2979787 w 3408455"/>
                  <a:gd name="connsiteY32" fmla="*/ 112620 h 4713213"/>
                  <a:gd name="connsiteX33" fmla="*/ 3218984 w 3408455"/>
                  <a:gd name="connsiteY33" fmla="*/ 427 h 4713213"/>
                  <a:gd name="connsiteX34" fmla="*/ 3375624 w 3408455"/>
                  <a:gd name="connsiteY34" fmla="*/ 148586 h 4713213"/>
                  <a:gd name="connsiteX35" fmla="*/ 3403141 w 3408455"/>
                  <a:gd name="connsiteY35" fmla="*/ 309448 h 4713213"/>
                  <a:gd name="connsiteX36" fmla="*/ 3301541 w 3408455"/>
                  <a:gd name="connsiteY36" fmla="*/ 487248 h 4713213"/>
                  <a:gd name="connsiteX37" fmla="*/ 3174541 w 3408455"/>
                  <a:gd name="connsiteY37" fmla="*/ 652348 h 4713213"/>
                  <a:gd name="connsiteX38" fmla="*/ 3149141 w 3408455"/>
                  <a:gd name="connsiteY38" fmla="*/ 868248 h 4713213"/>
                  <a:gd name="connsiteX39" fmla="*/ 2920541 w 3408455"/>
                  <a:gd name="connsiteY39" fmla="*/ 1185748 h 4713213"/>
                  <a:gd name="connsiteX40" fmla="*/ 2590341 w 3408455"/>
                  <a:gd name="connsiteY40" fmla="*/ 1617548 h 4713213"/>
                  <a:gd name="connsiteX41" fmla="*/ 2298241 w 3408455"/>
                  <a:gd name="connsiteY41" fmla="*/ 2011248 h 4713213"/>
                  <a:gd name="connsiteX42" fmla="*/ 2171241 w 3408455"/>
                  <a:gd name="connsiteY42" fmla="*/ 2316048 h 4713213"/>
                  <a:gd name="connsiteX43" fmla="*/ 2178861 w 3408455"/>
                  <a:gd name="connsiteY43" fmla="*/ 2643708 h 4713213"/>
                  <a:gd name="connsiteX44" fmla="*/ 2229661 w 3408455"/>
                  <a:gd name="connsiteY44" fmla="*/ 3009468 h 4713213"/>
                  <a:gd name="connsiteX45" fmla="*/ 2316021 w 3408455"/>
                  <a:gd name="connsiteY45" fmla="*/ 3156788 h 4713213"/>
                  <a:gd name="connsiteX0" fmla="*/ 2316021 w 3408455"/>
                  <a:gd name="connsiteY0" fmla="*/ 3156788 h 4726850"/>
                  <a:gd name="connsiteX1" fmla="*/ 2488741 w 3408455"/>
                  <a:gd name="connsiteY1" fmla="*/ 3527628 h 4726850"/>
                  <a:gd name="connsiteX2" fmla="*/ 2686861 w 3408455"/>
                  <a:gd name="connsiteY2" fmla="*/ 3771468 h 4726850"/>
                  <a:gd name="connsiteX3" fmla="*/ 2564941 w 3408455"/>
                  <a:gd name="connsiteY3" fmla="*/ 4000068 h 4726850"/>
                  <a:gd name="connsiteX4" fmla="*/ 2183941 w 3408455"/>
                  <a:gd name="connsiteY4" fmla="*/ 4106748 h 4726850"/>
                  <a:gd name="connsiteX5" fmla="*/ 1701341 w 3408455"/>
                  <a:gd name="connsiteY5" fmla="*/ 4309948 h 4726850"/>
                  <a:gd name="connsiteX6" fmla="*/ 1053641 w 3408455"/>
                  <a:gd name="connsiteY6" fmla="*/ 4690948 h 4726850"/>
                  <a:gd name="connsiteX7" fmla="*/ 786941 w 3408455"/>
                  <a:gd name="connsiteY7" fmla="*/ 4703648 h 4726850"/>
                  <a:gd name="connsiteX8" fmla="*/ 571041 w 3408455"/>
                  <a:gd name="connsiteY8" fmla="*/ 4627448 h 4726850"/>
                  <a:gd name="connsiteX9" fmla="*/ 494841 w 3408455"/>
                  <a:gd name="connsiteY9" fmla="*/ 4487748 h 4726850"/>
                  <a:gd name="connsiteX10" fmla="*/ 583741 w 3408455"/>
                  <a:gd name="connsiteY10" fmla="*/ 4309948 h 4726850"/>
                  <a:gd name="connsiteX11" fmla="*/ 634541 w 3408455"/>
                  <a:gd name="connsiteY11" fmla="*/ 4119448 h 4726850"/>
                  <a:gd name="connsiteX12" fmla="*/ 558341 w 3408455"/>
                  <a:gd name="connsiteY12" fmla="*/ 4043248 h 4726850"/>
                  <a:gd name="connsiteX13" fmla="*/ 367841 w 3408455"/>
                  <a:gd name="connsiteY13" fmla="*/ 4081348 h 4726850"/>
                  <a:gd name="connsiteX14" fmla="*/ 228141 w 3408455"/>
                  <a:gd name="connsiteY14" fmla="*/ 4119448 h 4726850"/>
                  <a:gd name="connsiteX15" fmla="*/ 101141 w 3408455"/>
                  <a:gd name="connsiteY15" fmla="*/ 4005148 h 4726850"/>
                  <a:gd name="connsiteX16" fmla="*/ 24941 w 3408455"/>
                  <a:gd name="connsiteY16" fmla="*/ 3814648 h 4726850"/>
                  <a:gd name="connsiteX17" fmla="*/ 12241 w 3408455"/>
                  <a:gd name="connsiteY17" fmla="*/ 3560648 h 4726850"/>
                  <a:gd name="connsiteX18" fmla="*/ 190041 w 3408455"/>
                  <a:gd name="connsiteY18" fmla="*/ 3408248 h 4726850"/>
                  <a:gd name="connsiteX19" fmla="*/ 558341 w 3408455"/>
                  <a:gd name="connsiteY19" fmla="*/ 3344748 h 4726850"/>
                  <a:gd name="connsiteX20" fmla="*/ 761541 w 3408455"/>
                  <a:gd name="connsiteY20" fmla="*/ 3179648 h 4726850"/>
                  <a:gd name="connsiteX21" fmla="*/ 952041 w 3408455"/>
                  <a:gd name="connsiteY21" fmla="*/ 2608148 h 4726850"/>
                  <a:gd name="connsiteX22" fmla="*/ 1231441 w 3408455"/>
                  <a:gd name="connsiteY22" fmla="*/ 2150948 h 4726850"/>
                  <a:gd name="connsiteX23" fmla="*/ 1447341 w 3408455"/>
                  <a:gd name="connsiteY23" fmla="*/ 1731848 h 4726850"/>
                  <a:gd name="connsiteX24" fmla="*/ 1752141 w 3408455"/>
                  <a:gd name="connsiteY24" fmla="*/ 1554048 h 4726850"/>
                  <a:gd name="connsiteX25" fmla="*/ 1917241 w 3408455"/>
                  <a:gd name="connsiteY25" fmla="*/ 1401648 h 4726850"/>
                  <a:gd name="connsiteX26" fmla="*/ 2082341 w 3408455"/>
                  <a:gd name="connsiteY26" fmla="*/ 1020648 h 4726850"/>
                  <a:gd name="connsiteX27" fmla="*/ 2272841 w 3408455"/>
                  <a:gd name="connsiteY27" fmla="*/ 880948 h 4726850"/>
                  <a:gd name="connsiteX28" fmla="*/ 2539541 w 3408455"/>
                  <a:gd name="connsiteY28" fmla="*/ 703148 h 4726850"/>
                  <a:gd name="connsiteX29" fmla="*/ 2780841 w 3408455"/>
                  <a:gd name="connsiteY29" fmla="*/ 538048 h 4726850"/>
                  <a:gd name="connsiteX30" fmla="*/ 2857041 w 3408455"/>
                  <a:gd name="connsiteY30" fmla="*/ 360248 h 4726850"/>
                  <a:gd name="connsiteX31" fmla="*/ 2979787 w 3408455"/>
                  <a:gd name="connsiteY31" fmla="*/ 112620 h 4726850"/>
                  <a:gd name="connsiteX32" fmla="*/ 3218984 w 3408455"/>
                  <a:gd name="connsiteY32" fmla="*/ 427 h 4726850"/>
                  <a:gd name="connsiteX33" fmla="*/ 3375624 w 3408455"/>
                  <a:gd name="connsiteY33" fmla="*/ 148586 h 4726850"/>
                  <a:gd name="connsiteX34" fmla="*/ 3403141 w 3408455"/>
                  <a:gd name="connsiteY34" fmla="*/ 309448 h 4726850"/>
                  <a:gd name="connsiteX35" fmla="*/ 3301541 w 3408455"/>
                  <a:gd name="connsiteY35" fmla="*/ 487248 h 4726850"/>
                  <a:gd name="connsiteX36" fmla="*/ 3174541 w 3408455"/>
                  <a:gd name="connsiteY36" fmla="*/ 652348 h 4726850"/>
                  <a:gd name="connsiteX37" fmla="*/ 3149141 w 3408455"/>
                  <a:gd name="connsiteY37" fmla="*/ 868248 h 4726850"/>
                  <a:gd name="connsiteX38" fmla="*/ 2920541 w 3408455"/>
                  <a:gd name="connsiteY38" fmla="*/ 1185748 h 4726850"/>
                  <a:gd name="connsiteX39" fmla="*/ 2590341 w 3408455"/>
                  <a:gd name="connsiteY39" fmla="*/ 1617548 h 4726850"/>
                  <a:gd name="connsiteX40" fmla="*/ 2298241 w 3408455"/>
                  <a:gd name="connsiteY40" fmla="*/ 2011248 h 4726850"/>
                  <a:gd name="connsiteX41" fmla="*/ 2171241 w 3408455"/>
                  <a:gd name="connsiteY41" fmla="*/ 2316048 h 4726850"/>
                  <a:gd name="connsiteX42" fmla="*/ 2178861 w 3408455"/>
                  <a:gd name="connsiteY42" fmla="*/ 2643708 h 4726850"/>
                  <a:gd name="connsiteX43" fmla="*/ 2229661 w 3408455"/>
                  <a:gd name="connsiteY43" fmla="*/ 3009468 h 4726850"/>
                  <a:gd name="connsiteX44" fmla="*/ 2316021 w 3408455"/>
                  <a:gd name="connsiteY44" fmla="*/ 3156788 h 4726850"/>
                  <a:gd name="connsiteX0" fmla="*/ 2316021 w 3408455"/>
                  <a:gd name="connsiteY0" fmla="*/ 3156788 h 4719548"/>
                  <a:gd name="connsiteX1" fmla="*/ 2488741 w 3408455"/>
                  <a:gd name="connsiteY1" fmla="*/ 3527628 h 4719548"/>
                  <a:gd name="connsiteX2" fmla="*/ 2686861 w 3408455"/>
                  <a:gd name="connsiteY2" fmla="*/ 3771468 h 4719548"/>
                  <a:gd name="connsiteX3" fmla="*/ 2564941 w 3408455"/>
                  <a:gd name="connsiteY3" fmla="*/ 4000068 h 4719548"/>
                  <a:gd name="connsiteX4" fmla="*/ 2183941 w 3408455"/>
                  <a:gd name="connsiteY4" fmla="*/ 4106748 h 4719548"/>
                  <a:gd name="connsiteX5" fmla="*/ 1701341 w 3408455"/>
                  <a:gd name="connsiteY5" fmla="*/ 4309948 h 4719548"/>
                  <a:gd name="connsiteX6" fmla="*/ 786941 w 3408455"/>
                  <a:gd name="connsiteY6" fmla="*/ 4703648 h 4719548"/>
                  <a:gd name="connsiteX7" fmla="*/ 571041 w 3408455"/>
                  <a:gd name="connsiteY7" fmla="*/ 4627448 h 4719548"/>
                  <a:gd name="connsiteX8" fmla="*/ 494841 w 3408455"/>
                  <a:gd name="connsiteY8" fmla="*/ 4487748 h 4719548"/>
                  <a:gd name="connsiteX9" fmla="*/ 583741 w 3408455"/>
                  <a:gd name="connsiteY9" fmla="*/ 4309948 h 4719548"/>
                  <a:gd name="connsiteX10" fmla="*/ 634541 w 3408455"/>
                  <a:gd name="connsiteY10" fmla="*/ 4119448 h 4719548"/>
                  <a:gd name="connsiteX11" fmla="*/ 558341 w 3408455"/>
                  <a:gd name="connsiteY11" fmla="*/ 4043248 h 4719548"/>
                  <a:gd name="connsiteX12" fmla="*/ 367841 w 3408455"/>
                  <a:gd name="connsiteY12" fmla="*/ 4081348 h 4719548"/>
                  <a:gd name="connsiteX13" fmla="*/ 228141 w 3408455"/>
                  <a:gd name="connsiteY13" fmla="*/ 4119448 h 4719548"/>
                  <a:gd name="connsiteX14" fmla="*/ 101141 w 3408455"/>
                  <a:gd name="connsiteY14" fmla="*/ 4005148 h 4719548"/>
                  <a:gd name="connsiteX15" fmla="*/ 24941 w 3408455"/>
                  <a:gd name="connsiteY15" fmla="*/ 3814648 h 4719548"/>
                  <a:gd name="connsiteX16" fmla="*/ 12241 w 3408455"/>
                  <a:gd name="connsiteY16" fmla="*/ 3560648 h 4719548"/>
                  <a:gd name="connsiteX17" fmla="*/ 190041 w 3408455"/>
                  <a:gd name="connsiteY17" fmla="*/ 3408248 h 4719548"/>
                  <a:gd name="connsiteX18" fmla="*/ 558341 w 3408455"/>
                  <a:gd name="connsiteY18" fmla="*/ 3344748 h 4719548"/>
                  <a:gd name="connsiteX19" fmla="*/ 761541 w 3408455"/>
                  <a:gd name="connsiteY19" fmla="*/ 3179648 h 4719548"/>
                  <a:gd name="connsiteX20" fmla="*/ 952041 w 3408455"/>
                  <a:gd name="connsiteY20" fmla="*/ 2608148 h 4719548"/>
                  <a:gd name="connsiteX21" fmla="*/ 1231441 w 3408455"/>
                  <a:gd name="connsiteY21" fmla="*/ 2150948 h 4719548"/>
                  <a:gd name="connsiteX22" fmla="*/ 1447341 w 3408455"/>
                  <a:gd name="connsiteY22" fmla="*/ 1731848 h 4719548"/>
                  <a:gd name="connsiteX23" fmla="*/ 1752141 w 3408455"/>
                  <a:gd name="connsiteY23" fmla="*/ 1554048 h 4719548"/>
                  <a:gd name="connsiteX24" fmla="*/ 1917241 w 3408455"/>
                  <a:gd name="connsiteY24" fmla="*/ 1401648 h 4719548"/>
                  <a:gd name="connsiteX25" fmla="*/ 2082341 w 3408455"/>
                  <a:gd name="connsiteY25" fmla="*/ 1020648 h 4719548"/>
                  <a:gd name="connsiteX26" fmla="*/ 2272841 w 3408455"/>
                  <a:gd name="connsiteY26" fmla="*/ 880948 h 4719548"/>
                  <a:gd name="connsiteX27" fmla="*/ 2539541 w 3408455"/>
                  <a:gd name="connsiteY27" fmla="*/ 703148 h 4719548"/>
                  <a:gd name="connsiteX28" fmla="*/ 2780841 w 3408455"/>
                  <a:gd name="connsiteY28" fmla="*/ 538048 h 4719548"/>
                  <a:gd name="connsiteX29" fmla="*/ 2857041 w 3408455"/>
                  <a:gd name="connsiteY29" fmla="*/ 360248 h 4719548"/>
                  <a:gd name="connsiteX30" fmla="*/ 2979787 w 3408455"/>
                  <a:gd name="connsiteY30" fmla="*/ 112620 h 4719548"/>
                  <a:gd name="connsiteX31" fmla="*/ 3218984 w 3408455"/>
                  <a:gd name="connsiteY31" fmla="*/ 427 h 4719548"/>
                  <a:gd name="connsiteX32" fmla="*/ 3375624 w 3408455"/>
                  <a:gd name="connsiteY32" fmla="*/ 148586 h 4719548"/>
                  <a:gd name="connsiteX33" fmla="*/ 3403141 w 3408455"/>
                  <a:gd name="connsiteY33" fmla="*/ 309448 h 4719548"/>
                  <a:gd name="connsiteX34" fmla="*/ 3301541 w 3408455"/>
                  <a:gd name="connsiteY34" fmla="*/ 487248 h 4719548"/>
                  <a:gd name="connsiteX35" fmla="*/ 3174541 w 3408455"/>
                  <a:gd name="connsiteY35" fmla="*/ 652348 h 4719548"/>
                  <a:gd name="connsiteX36" fmla="*/ 3149141 w 3408455"/>
                  <a:gd name="connsiteY36" fmla="*/ 868248 h 4719548"/>
                  <a:gd name="connsiteX37" fmla="*/ 2920541 w 3408455"/>
                  <a:gd name="connsiteY37" fmla="*/ 1185748 h 4719548"/>
                  <a:gd name="connsiteX38" fmla="*/ 2590341 w 3408455"/>
                  <a:gd name="connsiteY38" fmla="*/ 1617548 h 4719548"/>
                  <a:gd name="connsiteX39" fmla="*/ 2298241 w 3408455"/>
                  <a:gd name="connsiteY39" fmla="*/ 2011248 h 4719548"/>
                  <a:gd name="connsiteX40" fmla="*/ 2171241 w 3408455"/>
                  <a:gd name="connsiteY40" fmla="*/ 2316048 h 4719548"/>
                  <a:gd name="connsiteX41" fmla="*/ 2178861 w 3408455"/>
                  <a:gd name="connsiteY41" fmla="*/ 2643708 h 4719548"/>
                  <a:gd name="connsiteX42" fmla="*/ 2229661 w 3408455"/>
                  <a:gd name="connsiteY42" fmla="*/ 3009468 h 4719548"/>
                  <a:gd name="connsiteX43" fmla="*/ 2316021 w 3408455"/>
                  <a:gd name="connsiteY43" fmla="*/ 3156788 h 4719548"/>
                  <a:gd name="connsiteX0" fmla="*/ 2316021 w 3408455"/>
                  <a:gd name="connsiteY0" fmla="*/ 3156788 h 4632205"/>
                  <a:gd name="connsiteX1" fmla="*/ 2488741 w 3408455"/>
                  <a:gd name="connsiteY1" fmla="*/ 3527628 h 4632205"/>
                  <a:gd name="connsiteX2" fmla="*/ 2686861 w 3408455"/>
                  <a:gd name="connsiteY2" fmla="*/ 3771468 h 4632205"/>
                  <a:gd name="connsiteX3" fmla="*/ 2564941 w 3408455"/>
                  <a:gd name="connsiteY3" fmla="*/ 4000068 h 4632205"/>
                  <a:gd name="connsiteX4" fmla="*/ 2183941 w 3408455"/>
                  <a:gd name="connsiteY4" fmla="*/ 4106748 h 4632205"/>
                  <a:gd name="connsiteX5" fmla="*/ 1701341 w 3408455"/>
                  <a:gd name="connsiteY5" fmla="*/ 4309948 h 4632205"/>
                  <a:gd name="connsiteX6" fmla="*/ 571041 w 3408455"/>
                  <a:gd name="connsiteY6" fmla="*/ 4627448 h 4632205"/>
                  <a:gd name="connsiteX7" fmla="*/ 494841 w 3408455"/>
                  <a:gd name="connsiteY7" fmla="*/ 4487748 h 4632205"/>
                  <a:gd name="connsiteX8" fmla="*/ 583741 w 3408455"/>
                  <a:gd name="connsiteY8" fmla="*/ 4309948 h 4632205"/>
                  <a:gd name="connsiteX9" fmla="*/ 634541 w 3408455"/>
                  <a:gd name="connsiteY9" fmla="*/ 4119448 h 4632205"/>
                  <a:gd name="connsiteX10" fmla="*/ 558341 w 3408455"/>
                  <a:gd name="connsiteY10" fmla="*/ 4043248 h 4632205"/>
                  <a:gd name="connsiteX11" fmla="*/ 367841 w 3408455"/>
                  <a:gd name="connsiteY11" fmla="*/ 4081348 h 4632205"/>
                  <a:gd name="connsiteX12" fmla="*/ 228141 w 3408455"/>
                  <a:gd name="connsiteY12" fmla="*/ 4119448 h 4632205"/>
                  <a:gd name="connsiteX13" fmla="*/ 101141 w 3408455"/>
                  <a:gd name="connsiteY13" fmla="*/ 4005148 h 4632205"/>
                  <a:gd name="connsiteX14" fmla="*/ 24941 w 3408455"/>
                  <a:gd name="connsiteY14" fmla="*/ 3814648 h 4632205"/>
                  <a:gd name="connsiteX15" fmla="*/ 12241 w 3408455"/>
                  <a:gd name="connsiteY15" fmla="*/ 3560648 h 4632205"/>
                  <a:gd name="connsiteX16" fmla="*/ 190041 w 3408455"/>
                  <a:gd name="connsiteY16" fmla="*/ 3408248 h 4632205"/>
                  <a:gd name="connsiteX17" fmla="*/ 558341 w 3408455"/>
                  <a:gd name="connsiteY17" fmla="*/ 3344748 h 4632205"/>
                  <a:gd name="connsiteX18" fmla="*/ 761541 w 3408455"/>
                  <a:gd name="connsiteY18" fmla="*/ 3179648 h 4632205"/>
                  <a:gd name="connsiteX19" fmla="*/ 952041 w 3408455"/>
                  <a:gd name="connsiteY19" fmla="*/ 2608148 h 4632205"/>
                  <a:gd name="connsiteX20" fmla="*/ 1231441 w 3408455"/>
                  <a:gd name="connsiteY20" fmla="*/ 2150948 h 4632205"/>
                  <a:gd name="connsiteX21" fmla="*/ 1447341 w 3408455"/>
                  <a:gd name="connsiteY21" fmla="*/ 1731848 h 4632205"/>
                  <a:gd name="connsiteX22" fmla="*/ 1752141 w 3408455"/>
                  <a:gd name="connsiteY22" fmla="*/ 1554048 h 4632205"/>
                  <a:gd name="connsiteX23" fmla="*/ 1917241 w 3408455"/>
                  <a:gd name="connsiteY23" fmla="*/ 1401648 h 4632205"/>
                  <a:gd name="connsiteX24" fmla="*/ 2082341 w 3408455"/>
                  <a:gd name="connsiteY24" fmla="*/ 1020648 h 4632205"/>
                  <a:gd name="connsiteX25" fmla="*/ 2272841 w 3408455"/>
                  <a:gd name="connsiteY25" fmla="*/ 880948 h 4632205"/>
                  <a:gd name="connsiteX26" fmla="*/ 2539541 w 3408455"/>
                  <a:gd name="connsiteY26" fmla="*/ 703148 h 4632205"/>
                  <a:gd name="connsiteX27" fmla="*/ 2780841 w 3408455"/>
                  <a:gd name="connsiteY27" fmla="*/ 538048 h 4632205"/>
                  <a:gd name="connsiteX28" fmla="*/ 2857041 w 3408455"/>
                  <a:gd name="connsiteY28" fmla="*/ 360248 h 4632205"/>
                  <a:gd name="connsiteX29" fmla="*/ 2979787 w 3408455"/>
                  <a:gd name="connsiteY29" fmla="*/ 112620 h 4632205"/>
                  <a:gd name="connsiteX30" fmla="*/ 3218984 w 3408455"/>
                  <a:gd name="connsiteY30" fmla="*/ 427 h 4632205"/>
                  <a:gd name="connsiteX31" fmla="*/ 3375624 w 3408455"/>
                  <a:gd name="connsiteY31" fmla="*/ 148586 h 4632205"/>
                  <a:gd name="connsiteX32" fmla="*/ 3403141 w 3408455"/>
                  <a:gd name="connsiteY32" fmla="*/ 309448 h 4632205"/>
                  <a:gd name="connsiteX33" fmla="*/ 3301541 w 3408455"/>
                  <a:gd name="connsiteY33" fmla="*/ 487248 h 4632205"/>
                  <a:gd name="connsiteX34" fmla="*/ 3174541 w 3408455"/>
                  <a:gd name="connsiteY34" fmla="*/ 652348 h 4632205"/>
                  <a:gd name="connsiteX35" fmla="*/ 3149141 w 3408455"/>
                  <a:gd name="connsiteY35" fmla="*/ 868248 h 4632205"/>
                  <a:gd name="connsiteX36" fmla="*/ 2920541 w 3408455"/>
                  <a:gd name="connsiteY36" fmla="*/ 1185748 h 4632205"/>
                  <a:gd name="connsiteX37" fmla="*/ 2590341 w 3408455"/>
                  <a:gd name="connsiteY37" fmla="*/ 1617548 h 4632205"/>
                  <a:gd name="connsiteX38" fmla="*/ 2298241 w 3408455"/>
                  <a:gd name="connsiteY38" fmla="*/ 2011248 h 4632205"/>
                  <a:gd name="connsiteX39" fmla="*/ 2171241 w 3408455"/>
                  <a:gd name="connsiteY39" fmla="*/ 2316048 h 4632205"/>
                  <a:gd name="connsiteX40" fmla="*/ 2178861 w 3408455"/>
                  <a:gd name="connsiteY40" fmla="*/ 2643708 h 4632205"/>
                  <a:gd name="connsiteX41" fmla="*/ 2229661 w 3408455"/>
                  <a:gd name="connsiteY41" fmla="*/ 3009468 h 4632205"/>
                  <a:gd name="connsiteX42" fmla="*/ 2316021 w 3408455"/>
                  <a:gd name="connsiteY42" fmla="*/ 3156788 h 4632205"/>
                  <a:gd name="connsiteX0" fmla="*/ 2316021 w 3408455"/>
                  <a:gd name="connsiteY0" fmla="*/ 3156788 h 4487748"/>
                  <a:gd name="connsiteX1" fmla="*/ 2488741 w 3408455"/>
                  <a:gd name="connsiteY1" fmla="*/ 3527628 h 4487748"/>
                  <a:gd name="connsiteX2" fmla="*/ 2686861 w 3408455"/>
                  <a:gd name="connsiteY2" fmla="*/ 3771468 h 4487748"/>
                  <a:gd name="connsiteX3" fmla="*/ 2564941 w 3408455"/>
                  <a:gd name="connsiteY3" fmla="*/ 4000068 h 4487748"/>
                  <a:gd name="connsiteX4" fmla="*/ 2183941 w 3408455"/>
                  <a:gd name="connsiteY4" fmla="*/ 4106748 h 4487748"/>
                  <a:gd name="connsiteX5" fmla="*/ 1701341 w 3408455"/>
                  <a:gd name="connsiteY5" fmla="*/ 4309948 h 4487748"/>
                  <a:gd name="connsiteX6" fmla="*/ 494841 w 3408455"/>
                  <a:gd name="connsiteY6" fmla="*/ 4487748 h 4487748"/>
                  <a:gd name="connsiteX7" fmla="*/ 583741 w 3408455"/>
                  <a:gd name="connsiteY7" fmla="*/ 4309948 h 4487748"/>
                  <a:gd name="connsiteX8" fmla="*/ 634541 w 3408455"/>
                  <a:gd name="connsiteY8" fmla="*/ 4119448 h 4487748"/>
                  <a:gd name="connsiteX9" fmla="*/ 558341 w 3408455"/>
                  <a:gd name="connsiteY9" fmla="*/ 4043248 h 4487748"/>
                  <a:gd name="connsiteX10" fmla="*/ 367841 w 3408455"/>
                  <a:gd name="connsiteY10" fmla="*/ 4081348 h 4487748"/>
                  <a:gd name="connsiteX11" fmla="*/ 228141 w 3408455"/>
                  <a:gd name="connsiteY11" fmla="*/ 4119448 h 4487748"/>
                  <a:gd name="connsiteX12" fmla="*/ 101141 w 3408455"/>
                  <a:gd name="connsiteY12" fmla="*/ 4005148 h 4487748"/>
                  <a:gd name="connsiteX13" fmla="*/ 24941 w 3408455"/>
                  <a:gd name="connsiteY13" fmla="*/ 3814648 h 4487748"/>
                  <a:gd name="connsiteX14" fmla="*/ 12241 w 3408455"/>
                  <a:gd name="connsiteY14" fmla="*/ 3560648 h 4487748"/>
                  <a:gd name="connsiteX15" fmla="*/ 190041 w 3408455"/>
                  <a:gd name="connsiteY15" fmla="*/ 3408248 h 4487748"/>
                  <a:gd name="connsiteX16" fmla="*/ 558341 w 3408455"/>
                  <a:gd name="connsiteY16" fmla="*/ 3344748 h 4487748"/>
                  <a:gd name="connsiteX17" fmla="*/ 761541 w 3408455"/>
                  <a:gd name="connsiteY17" fmla="*/ 3179648 h 4487748"/>
                  <a:gd name="connsiteX18" fmla="*/ 952041 w 3408455"/>
                  <a:gd name="connsiteY18" fmla="*/ 2608148 h 4487748"/>
                  <a:gd name="connsiteX19" fmla="*/ 1231441 w 3408455"/>
                  <a:gd name="connsiteY19" fmla="*/ 2150948 h 4487748"/>
                  <a:gd name="connsiteX20" fmla="*/ 1447341 w 3408455"/>
                  <a:gd name="connsiteY20" fmla="*/ 1731848 h 4487748"/>
                  <a:gd name="connsiteX21" fmla="*/ 1752141 w 3408455"/>
                  <a:gd name="connsiteY21" fmla="*/ 1554048 h 4487748"/>
                  <a:gd name="connsiteX22" fmla="*/ 1917241 w 3408455"/>
                  <a:gd name="connsiteY22" fmla="*/ 1401648 h 4487748"/>
                  <a:gd name="connsiteX23" fmla="*/ 2082341 w 3408455"/>
                  <a:gd name="connsiteY23" fmla="*/ 1020648 h 4487748"/>
                  <a:gd name="connsiteX24" fmla="*/ 2272841 w 3408455"/>
                  <a:gd name="connsiteY24" fmla="*/ 880948 h 4487748"/>
                  <a:gd name="connsiteX25" fmla="*/ 2539541 w 3408455"/>
                  <a:gd name="connsiteY25" fmla="*/ 703148 h 4487748"/>
                  <a:gd name="connsiteX26" fmla="*/ 2780841 w 3408455"/>
                  <a:gd name="connsiteY26" fmla="*/ 538048 h 4487748"/>
                  <a:gd name="connsiteX27" fmla="*/ 2857041 w 3408455"/>
                  <a:gd name="connsiteY27" fmla="*/ 360248 h 4487748"/>
                  <a:gd name="connsiteX28" fmla="*/ 2979787 w 3408455"/>
                  <a:gd name="connsiteY28" fmla="*/ 112620 h 4487748"/>
                  <a:gd name="connsiteX29" fmla="*/ 3218984 w 3408455"/>
                  <a:gd name="connsiteY29" fmla="*/ 427 h 4487748"/>
                  <a:gd name="connsiteX30" fmla="*/ 3375624 w 3408455"/>
                  <a:gd name="connsiteY30" fmla="*/ 148586 h 4487748"/>
                  <a:gd name="connsiteX31" fmla="*/ 3403141 w 3408455"/>
                  <a:gd name="connsiteY31" fmla="*/ 309448 h 4487748"/>
                  <a:gd name="connsiteX32" fmla="*/ 3301541 w 3408455"/>
                  <a:gd name="connsiteY32" fmla="*/ 487248 h 4487748"/>
                  <a:gd name="connsiteX33" fmla="*/ 3174541 w 3408455"/>
                  <a:gd name="connsiteY33" fmla="*/ 652348 h 4487748"/>
                  <a:gd name="connsiteX34" fmla="*/ 3149141 w 3408455"/>
                  <a:gd name="connsiteY34" fmla="*/ 868248 h 4487748"/>
                  <a:gd name="connsiteX35" fmla="*/ 2920541 w 3408455"/>
                  <a:gd name="connsiteY35" fmla="*/ 1185748 h 4487748"/>
                  <a:gd name="connsiteX36" fmla="*/ 2590341 w 3408455"/>
                  <a:gd name="connsiteY36" fmla="*/ 1617548 h 4487748"/>
                  <a:gd name="connsiteX37" fmla="*/ 2298241 w 3408455"/>
                  <a:gd name="connsiteY37" fmla="*/ 2011248 h 4487748"/>
                  <a:gd name="connsiteX38" fmla="*/ 2171241 w 3408455"/>
                  <a:gd name="connsiteY38" fmla="*/ 2316048 h 4487748"/>
                  <a:gd name="connsiteX39" fmla="*/ 2178861 w 3408455"/>
                  <a:gd name="connsiteY39" fmla="*/ 2643708 h 4487748"/>
                  <a:gd name="connsiteX40" fmla="*/ 2229661 w 3408455"/>
                  <a:gd name="connsiteY40" fmla="*/ 3009468 h 4487748"/>
                  <a:gd name="connsiteX41" fmla="*/ 2316021 w 3408455"/>
                  <a:gd name="connsiteY41" fmla="*/ 3156788 h 4487748"/>
                  <a:gd name="connsiteX0" fmla="*/ 2316021 w 3408455"/>
                  <a:gd name="connsiteY0" fmla="*/ 3156788 h 4334559"/>
                  <a:gd name="connsiteX1" fmla="*/ 2488741 w 3408455"/>
                  <a:gd name="connsiteY1" fmla="*/ 3527628 h 4334559"/>
                  <a:gd name="connsiteX2" fmla="*/ 2686861 w 3408455"/>
                  <a:gd name="connsiteY2" fmla="*/ 3771468 h 4334559"/>
                  <a:gd name="connsiteX3" fmla="*/ 2564941 w 3408455"/>
                  <a:gd name="connsiteY3" fmla="*/ 4000068 h 4334559"/>
                  <a:gd name="connsiteX4" fmla="*/ 2183941 w 3408455"/>
                  <a:gd name="connsiteY4" fmla="*/ 4106748 h 4334559"/>
                  <a:gd name="connsiteX5" fmla="*/ 1701341 w 3408455"/>
                  <a:gd name="connsiteY5" fmla="*/ 4309948 h 4334559"/>
                  <a:gd name="connsiteX6" fmla="*/ 583741 w 3408455"/>
                  <a:gd name="connsiteY6" fmla="*/ 4309948 h 4334559"/>
                  <a:gd name="connsiteX7" fmla="*/ 634541 w 3408455"/>
                  <a:gd name="connsiteY7" fmla="*/ 4119448 h 4334559"/>
                  <a:gd name="connsiteX8" fmla="*/ 558341 w 3408455"/>
                  <a:gd name="connsiteY8" fmla="*/ 4043248 h 4334559"/>
                  <a:gd name="connsiteX9" fmla="*/ 367841 w 3408455"/>
                  <a:gd name="connsiteY9" fmla="*/ 4081348 h 4334559"/>
                  <a:gd name="connsiteX10" fmla="*/ 228141 w 3408455"/>
                  <a:gd name="connsiteY10" fmla="*/ 4119448 h 4334559"/>
                  <a:gd name="connsiteX11" fmla="*/ 101141 w 3408455"/>
                  <a:gd name="connsiteY11" fmla="*/ 4005148 h 4334559"/>
                  <a:gd name="connsiteX12" fmla="*/ 24941 w 3408455"/>
                  <a:gd name="connsiteY12" fmla="*/ 3814648 h 4334559"/>
                  <a:gd name="connsiteX13" fmla="*/ 12241 w 3408455"/>
                  <a:gd name="connsiteY13" fmla="*/ 3560648 h 4334559"/>
                  <a:gd name="connsiteX14" fmla="*/ 190041 w 3408455"/>
                  <a:gd name="connsiteY14" fmla="*/ 3408248 h 4334559"/>
                  <a:gd name="connsiteX15" fmla="*/ 558341 w 3408455"/>
                  <a:gd name="connsiteY15" fmla="*/ 3344748 h 4334559"/>
                  <a:gd name="connsiteX16" fmla="*/ 761541 w 3408455"/>
                  <a:gd name="connsiteY16" fmla="*/ 3179648 h 4334559"/>
                  <a:gd name="connsiteX17" fmla="*/ 952041 w 3408455"/>
                  <a:gd name="connsiteY17" fmla="*/ 2608148 h 4334559"/>
                  <a:gd name="connsiteX18" fmla="*/ 1231441 w 3408455"/>
                  <a:gd name="connsiteY18" fmla="*/ 2150948 h 4334559"/>
                  <a:gd name="connsiteX19" fmla="*/ 1447341 w 3408455"/>
                  <a:gd name="connsiteY19" fmla="*/ 1731848 h 4334559"/>
                  <a:gd name="connsiteX20" fmla="*/ 1752141 w 3408455"/>
                  <a:gd name="connsiteY20" fmla="*/ 1554048 h 4334559"/>
                  <a:gd name="connsiteX21" fmla="*/ 1917241 w 3408455"/>
                  <a:gd name="connsiteY21" fmla="*/ 1401648 h 4334559"/>
                  <a:gd name="connsiteX22" fmla="*/ 2082341 w 3408455"/>
                  <a:gd name="connsiteY22" fmla="*/ 1020648 h 4334559"/>
                  <a:gd name="connsiteX23" fmla="*/ 2272841 w 3408455"/>
                  <a:gd name="connsiteY23" fmla="*/ 880948 h 4334559"/>
                  <a:gd name="connsiteX24" fmla="*/ 2539541 w 3408455"/>
                  <a:gd name="connsiteY24" fmla="*/ 703148 h 4334559"/>
                  <a:gd name="connsiteX25" fmla="*/ 2780841 w 3408455"/>
                  <a:gd name="connsiteY25" fmla="*/ 538048 h 4334559"/>
                  <a:gd name="connsiteX26" fmla="*/ 2857041 w 3408455"/>
                  <a:gd name="connsiteY26" fmla="*/ 360248 h 4334559"/>
                  <a:gd name="connsiteX27" fmla="*/ 2979787 w 3408455"/>
                  <a:gd name="connsiteY27" fmla="*/ 112620 h 4334559"/>
                  <a:gd name="connsiteX28" fmla="*/ 3218984 w 3408455"/>
                  <a:gd name="connsiteY28" fmla="*/ 427 h 4334559"/>
                  <a:gd name="connsiteX29" fmla="*/ 3375624 w 3408455"/>
                  <a:gd name="connsiteY29" fmla="*/ 148586 h 4334559"/>
                  <a:gd name="connsiteX30" fmla="*/ 3403141 w 3408455"/>
                  <a:gd name="connsiteY30" fmla="*/ 309448 h 4334559"/>
                  <a:gd name="connsiteX31" fmla="*/ 3301541 w 3408455"/>
                  <a:gd name="connsiteY31" fmla="*/ 487248 h 4334559"/>
                  <a:gd name="connsiteX32" fmla="*/ 3174541 w 3408455"/>
                  <a:gd name="connsiteY32" fmla="*/ 652348 h 4334559"/>
                  <a:gd name="connsiteX33" fmla="*/ 3149141 w 3408455"/>
                  <a:gd name="connsiteY33" fmla="*/ 868248 h 4334559"/>
                  <a:gd name="connsiteX34" fmla="*/ 2920541 w 3408455"/>
                  <a:gd name="connsiteY34" fmla="*/ 1185748 h 4334559"/>
                  <a:gd name="connsiteX35" fmla="*/ 2590341 w 3408455"/>
                  <a:gd name="connsiteY35" fmla="*/ 1617548 h 4334559"/>
                  <a:gd name="connsiteX36" fmla="*/ 2298241 w 3408455"/>
                  <a:gd name="connsiteY36" fmla="*/ 2011248 h 4334559"/>
                  <a:gd name="connsiteX37" fmla="*/ 2171241 w 3408455"/>
                  <a:gd name="connsiteY37" fmla="*/ 2316048 h 4334559"/>
                  <a:gd name="connsiteX38" fmla="*/ 2178861 w 3408455"/>
                  <a:gd name="connsiteY38" fmla="*/ 2643708 h 4334559"/>
                  <a:gd name="connsiteX39" fmla="*/ 2229661 w 3408455"/>
                  <a:gd name="connsiteY39" fmla="*/ 3009468 h 4334559"/>
                  <a:gd name="connsiteX40" fmla="*/ 2316021 w 3408455"/>
                  <a:gd name="connsiteY40" fmla="*/ 3156788 h 4334559"/>
                  <a:gd name="connsiteX0" fmla="*/ 2316021 w 3408455"/>
                  <a:gd name="connsiteY0" fmla="*/ 3156788 h 4309969"/>
                  <a:gd name="connsiteX1" fmla="*/ 2488741 w 3408455"/>
                  <a:gd name="connsiteY1" fmla="*/ 3527628 h 4309969"/>
                  <a:gd name="connsiteX2" fmla="*/ 2686861 w 3408455"/>
                  <a:gd name="connsiteY2" fmla="*/ 3771468 h 4309969"/>
                  <a:gd name="connsiteX3" fmla="*/ 2564941 w 3408455"/>
                  <a:gd name="connsiteY3" fmla="*/ 4000068 h 4309969"/>
                  <a:gd name="connsiteX4" fmla="*/ 2183941 w 3408455"/>
                  <a:gd name="connsiteY4" fmla="*/ 4106748 h 4309969"/>
                  <a:gd name="connsiteX5" fmla="*/ 1701341 w 3408455"/>
                  <a:gd name="connsiteY5" fmla="*/ 4309948 h 4309969"/>
                  <a:gd name="connsiteX6" fmla="*/ 634541 w 3408455"/>
                  <a:gd name="connsiteY6" fmla="*/ 4119448 h 4309969"/>
                  <a:gd name="connsiteX7" fmla="*/ 558341 w 3408455"/>
                  <a:gd name="connsiteY7" fmla="*/ 4043248 h 4309969"/>
                  <a:gd name="connsiteX8" fmla="*/ 367841 w 3408455"/>
                  <a:gd name="connsiteY8" fmla="*/ 4081348 h 4309969"/>
                  <a:gd name="connsiteX9" fmla="*/ 228141 w 3408455"/>
                  <a:gd name="connsiteY9" fmla="*/ 4119448 h 4309969"/>
                  <a:gd name="connsiteX10" fmla="*/ 101141 w 3408455"/>
                  <a:gd name="connsiteY10" fmla="*/ 4005148 h 4309969"/>
                  <a:gd name="connsiteX11" fmla="*/ 24941 w 3408455"/>
                  <a:gd name="connsiteY11" fmla="*/ 3814648 h 4309969"/>
                  <a:gd name="connsiteX12" fmla="*/ 12241 w 3408455"/>
                  <a:gd name="connsiteY12" fmla="*/ 3560648 h 4309969"/>
                  <a:gd name="connsiteX13" fmla="*/ 190041 w 3408455"/>
                  <a:gd name="connsiteY13" fmla="*/ 3408248 h 4309969"/>
                  <a:gd name="connsiteX14" fmla="*/ 558341 w 3408455"/>
                  <a:gd name="connsiteY14" fmla="*/ 3344748 h 4309969"/>
                  <a:gd name="connsiteX15" fmla="*/ 761541 w 3408455"/>
                  <a:gd name="connsiteY15" fmla="*/ 3179648 h 4309969"/>
                  <a:gd name="connsiteX16" fmla="*/ 952041 w 3408455"/>
                  <a:gd name="connsiteY16" fmla="*/ 2608148 h 4309969"/>
                  <a:gd name="connsiteX17" fmla="*/ 1231441 w 3408455"/>
                  <a:gd name="connsiteY17" fmla="*/ 2150948 h 4309969"/>
                  <a:gd name="connsiteX18" fmla="*/ 1447341 w 3408455"/>
                  <a:gd name="connsiteY18" fmla="*/ 1731848 h 4309969"/>
                  <a:gd name="connsiteX19" fmla="*/ 1752141 w 3408455"/>
                  <a:gd name="connsiteY19" fmla="*/ 1554048 h 4309969"/>
                  <a:gd name="connsiteX20" fmla="*/ 1917241 w 3408455"/>
                  <a:gd name="connsiteY20" fmla="*/ 1401648 h 4309969"/>
                  <a:gd name="connsiteX21" fmla="*/ 2082341 w 3408455"/>
                  <a:gd name="connsiteY21" fmla="*/ 1020648 h 4309969"/>
                  <a:gd name="connsiteX22" fmla="*/ 2272841 w 3408455"/>
                  <a:gd name="connsiteY22" fmla="*/ 880948 h 4309969"/>
                  <a:gd name="connsiteX23" fmla="*/ 2539541 w 3408455"/>
                  <a:gd name="connsiteY23" fmla="*/ 703148 h 4309969"/>
                  <a:gd name="connsiteX24" fmla="*/ 2780841 w 3408455"/>
                  <a:gd name="connsiteY24" fmla="*/ 538048 h 4309969"/>
                  <a:gd name="connsiteX25" fmla="*/ 2857041 w 3408455"/>
                  <a:gd name="connsiteY25" fmla="*/ 360248 h 4309969"/>
                  <a:gd name="connsiteX26" fmla="*/ 2979787 w 3408455"/>
                  <a:gd name="connsiteY26" fmla="*/ 112620 h 4309969"/>
                  <a:gd name="connsiteX27" fmla="*/ 3218984 w 3408455"/>
                  <a:gd name="connsiteY27" fmla="*/ 427 h 4309969"/>
                  <a:gd name="connsiteX28" fmla="*/ 3375624 w 3408455"/>
                  <a:gd name="connsiteY28" fmla="*/ 148586 h 4309969"/>
                  <a:gd name="connsiteX29" fmla="*/ 3403141 w 3408455"/>
                  <a:gd name="connsiteY29" fmla="*/ 309448 h 4309969"/>
                  <a:gd name="connsiteX30" fmla="*/ 3301541 w 3408455"/>
                  <a:gd name="connsiteY30" fmla="*/ 487248 h 4309969"/>
                  <a:gd name="connsiteX31" fmla="*/ 3174541 w 3408455"/>
                  <a:gd name="connsiteY31" fmla="*/ 652348 h 4309969"/>
                  <a:gd name="connsiteX32" fmla="*/ 3149141 w 3408455"/>
                  <a:gd name="connsiteY32" fmla="*/ 868248 h 4309969"/>
                  <a:gd name="connsiteX33" fmla="*/ 2920541 w 3408455"/>
                  <a:gd name="connsiteY33" fmla="*/ 1185748 h 4309969"/>
                  <a:gd name="connsiteX34" fmla="*/ 2590341 w 3408455"/>
                  <a:gd name="connsiteY34" fmla="*/ 1617548 h 4309969"/>
                  <a:gd name="connsiteX35" fmla="*/ 2298241 w 3408455"/>
                  <a:gd name="connsiteY35" fmla="*/ 2011248 h 4309969"/>
                  <a:gd name="connsiteX36" fmla="*/ 2171241 w 3408455"/>
                  <a:gd name="connsiteY36" fmla="*/ 2316048 h 4309969"/>
                  <a:gd name="connsiteX37" fmla="*/ 2178861 w 3408455"/>
                  <a:gd name="connsiteY37" fmla="*/ 2643708 h 4309969"/>
                  <a:gd name="connsiteX38" fmla="*/ 2229661 w 3408455"/>
                  <a:gd name="connsiteY38" fmla="*/ 3009468 h 4309969"/>
                  <a:gd name="connsiteX39" fmla="*/ 2316021 w 3408455"/>
                  <a:gd name="connsiteY39" fmla="*/ 3156788 h 4309969"/>
                  <a:gd name="connsiteX0" fmla="*/ 2305868 w 3398302"/>
                  <a:gd name="connsiteY0" fmla="*/ 3156788 h 4309969"/>
                  <a:gd name="connsiteX1" fmla="*/ 2478588 w 3398302"/>
                  <a:gd name="connsiteY1" fmla="*/ 3527628 h 4309969"/>
                  <a:gd name="connsiteX2" fmla="*/ 2676708 w 3398302"/>
                  <a:gd name="connsiteY2" fmla="*/ 3771468 h 4309969"/>
                  <a:gd name="connsiteX3" fmla="*/ 2554788 w 3398302"/>
                  <a:gd name="connsiteY3" fmla="*/ 4000068 h 4309969"/>
                  <a:gd name="connsiteX4" fmla="*/ 2173788 w 3398302"/>
                  <a:gd name="connsiteY4" fmla="*/ 4106748 h 4309969"/>
                  <a:gd name="connsiteX5" fmla="*/ 1691188 w 3398302"/>
                  <a:gd name="connsiteY5" fmla="*/ 4309948 h 4309969"/>
                  <a:gd name="connsiteX6" fmla="*/ 624388 w 3398302"/>
                  <a:gd name="connsiteY6" fmla="*/ 4119448 h 4309969"/>
                  <a:gd name="connsiteX7" fmla="*/ 548188 w 3398302"/>
                  <a:gd name="connsiteY7" fmla="*/ 4043248 h 4309969"/>
                  <a:gd name="connsiteX8" fmla="*/ 357688 w 3398302"/>
                  <a:gd name="connsiteY8" fmla="*/ 4081348 h 4309969"/>
                  <a:gd name="connsiteX9" fmla="*/ 217988 w 3398302"/>
                  <a:gd name="connsiteY9" fmla="*/ 4119448 h 4309969"/>
                  <a:gd name="connsiteX10" fmla="*/ 90988 w 3398302"/>
                  <a:gd name="connsiteY10" fmla="*/ 4005148 h 4309969"/>
                  <a:gd name="connsiteX11" fmla="*/ 2088 w 3398302"/>
                  <a:gd name="connsiteY11" fmla="*/ 3560648 h 4309969"/>
                  <a:gd name="connsiteX12" fmla="*/ 179888 w 3398302"/>
                  <a:gd name="connsiteY12" fmla="*/ 3408248 h 4309969"/>
                  <a:gd name="connsiteX13" fmla="*/ 548188 w 3398302"/>
                  <a:gd name="connsiteY13" fmla="*/ 3344748 h 4309969"/>
                  <a:gd name="connsiteX14" fmla="*/ 751388 w 3398302"/>
                  <a:gd name="connsiteY14" fmla="*/ 3179648 h 4309969"/>
                  <a:gd name="connsiteX15" fmla="*/ 941888 w 3398302"/>
                  <a:gd name="connsiteY15" fmla="*/ 2608148 h 4309969"/>
                  <a:gd name="connsiteX16" fmla="*/ 1221288 w 3398302"/>
                  <a:gd name="connsiteY16" fmla="*/ 2150948 h 4309969"/>
                  <a:gd name="connsiteX17" fmla="*/ 1437188 w 3398302"/>
                  <a:gd name="connsiteY17" fmla="*/ 1731848 h 4309969"/>
                  <a:gd name="connsiteX18" fmla="*/ 1741988 w 3398302"/>
                  <a:gd name="connsiteY18" fmla="*/ 1554048 h 4309969"/>
                  <a:gd name="connsiteX19" fmla="*/ 1907088 w 3398302"/>
                  <a:gd name="connsiteY19" fmla="*/ 1401648 h 4309969"/>
                  <a:gd name="connsiteX20" fmla="*/ 2072188 w 3398302"/>
                  <a:gd name="connsiteY20" fmla="*/ 1020648 h 4309969"/>
                  <a:gd name="connsiteX21" fmla="*/ 2262688 w 3398302"/>
                  <a:gd name="connsiteY21" fmla="*/ 880948 h 4309969"/>
                  <a:gd name="connsiteX22" fmla="*/ 2529388 w 3398302"/>
                  <a:gd name="connsiteY22" fmla="*/ 703148 h 4309969"/>
                  <a:gd name="connsiteX23" fmla="*/ 2770688 w 3398302"/>
                  <a:gd name="connsiteY23" fmla="*/ 538048 h 4309969"/>
                  <a:gd name="connsiteX24" fmla="*/ 2846888 w 3398302"/>
                  <a:gd name="connsiteY24" fmla="*/ 360248 h 4309969"/>
                  <a:gd name="connsiteX25" fmla="*/ 2969634 w 3398302"/>
                  <a:gd name="connsiteY25" fmla="*/ 112620 h 4309969"/>
                  <a:gd name="connsiteX26" fmla="*/ 3208831 w 3398302"/>
                  <a:gd name="connsiteY26" fmla="*/ 427 h 4309969"/>
                  <a:gd name="connsiteX27" fmla="*/ 3365471 w 3398302"/>
                  <a:gd name="connsiteY27" fmla="*/ 148586 h 4309969"/>
                  <a:gd name="connsiteX28" fmla="*/ 3392988 w 3398302"/>
                  <a:gd name="connsiteY28" fmla="*/ 309448 h 4309969"/>
                  <a:gd name="connsiteX29" fmla="*/ 3291388 w 3398302"/>
                  <a:gd name="connsiteY29" fmla="*/ 487248 h 4309969"/>
                  <a:gd name="connsiteX30" fmla="*/ 3164388 w 3398302"/>
                  <a:gd name="connsiteY30" fmla="*/ 652348 h 4309969"/>
                  <a:gd name="connsiteX31" fmla="*/ 3138988 w 3398302"/>
                  <a:gd name="connsiteY31" fmla="*/ 868248 h 4309969"/>
                  <a:gd name="connsiteX32" fmla="*/ 2910388 w 3398302"/>
                  <a:gd name="connsiteY32" fmla="*/ 1185748 h 4309969"/>
                  <a:gd name="connsiteX33" fmla="*/ 2580188 w 3398302"/>
                  <a:gd name="connsiteY33" fmla="*/ 1617548 h 4309969"/>
                  <a:gd name="connsiteX34" fmla="*/ 2288088 w 3398302"/>
                  <a:gd name="connsiteY34" fmla="*/ 2011248 h 4309969"/>
                  <a:gd name="connsiteX35" fmla="*/ 2161088 w 3398302"/>
                  <a:gd name="connsiteY35" fmla="*/ 2316048 h 4309969"/>
                  <a:gd name="connsiteX36" fmla="*/ 2168708 w 3398302"/>
                  <a:gd name="connsiteY36" fmla="*/ 2643708 h 4309969"/>
                  <a:gd name="connsiteX37" fmla="*/ 2219508 w 3398302"/>
                  <a:gd name="connsiteY37" fmla="*/ 3009468 h 4309969"/>
                  <a:gd name="connsiteX38" fmla="*/ 2305868 w 3398302"/>
                  <a:gd name="connsiteY38" fmla="*/ 3156788 h 4309969"/>
                  <a:gd name="connsiteX0" fmla="*/ 2304089 w 3396523"/>
                  <a:gd name="connsiteY0" fmla="*/ 3156788 h 4309969"/>
                  <a:gd name="connsiteX1" fmla="*/ 2476809 w 3396523"/>
                  <a:gd name="connsiteY1" fmla="*/ 3527628 h 4309969"/>
                  <a:gd name="connsiteX2" fmla="*/ 2674929 w 3396523"/>
                  <a:gd name="connsiteY2" fmla="*/ 3771468 h 4309969"/>
                  <a:gd name="connsiteX3" fmla="*/ 2553009 w 3396523"/>
                  <a:gd name="connsiteY3" fmla="*/ 4000068 h 4309969"/>
                  <a:gd name="connsiteX4" fmla="*/ 2172009 w 3396523"/>
                  <a:gd name="connsiteY4" fmla="*/ 4106748 h 4309969"/>
                  <a:gd name="connsiteX5" fmla="*/ 1689409 w 3396523"/>
                  <a:gd name="connsiteY5" fmla="*/ 4309948 h 4309969"/>
                  <a:gd name="connsiteX6" fmla="*/ 622609 w 3396523"/>
                  <a:gd name="connsiteY6" fmla="*/ 4119448 h 4309969"/>
                  <a:gd name="connsiteX7" fmla="*/ 546409 w 3396523"/>
                  <a:gd name="connsiteY7" fmla="*/ 4043248 h 4309969"/>
                  <a:gd name="connsiteX8" fmla="*/ 355909 w 3396523"/>
                  <a:gd name="connsiteY8" fmla="*/ 4081348 h 4309969"/>
                  <a:gd name="connsiteX9" fmla="*/ 216209 w 3396523"/>
                  <a:gd name="connsiteY9" fmla="*/ 4119448 h 4309969"/>
                  <a:gd name="connsiteX10" fmla="*/ 309 w 3396523"/>
                  <a:gd name="connsiteY10" fmla="*/ 3560648 h 4309969"/>
                  <a:gd name="connsiteX11" fmla="*/ 178109 w 3396523"/>
                  <a:gd name="connsiteY11" fmla="*/ 3408248 h 4309969"/>
                  <a:gd name="connsiteX12" fmla="*/ 546409 w 3396523"/>
                  <a:gd name="connsiteY12" fmla="*/ 3344748 h 4309969"/>
                  <a:gd name="connsiteX13" fmla="*/ 749609 w 3396523"/>
                  <a:gd name="connsiteY13" fmla="*/ 3179648 h 4309969"/>
                  <a:gd name="connsiteX14" fmla="*/ 940109 w 3396523"/>
                  <a:gd name="connsiteY14" fmla="*/ 2608148 h 4309969"/>
                  <a:gd name="connsiteX15" fmla="*/ 1219509 w 3396523"/>
                  <a:gd name="connsiteY15" fmla="*/ 2150948 h 4309969"/>
                  <a:gd name="connsiteX16" fmla="*/ 1435409 w 3396523"/>
                  <a:gd name="connsiteY16" fmla="*/ 1731848 h 4309969"/>
                  <a:gd name="connsiteX17" fmla="*/ 1740209 w 3396523"/>
                  <a:gd name="connsiteY17" fmla="*/ 1554048 h 4309969"/>
                  <a:gd name="connsiteX18" fmla="*/ 1905309 w 3396523"/>
                  <a:gd name="connsiteY18" fmla="*/ 1401648 h 4309969"/>
                  <a:gd name="connsiteX19" fmla="*/ 2070409 w 3396523"/>
                  <a:gd name="connsiteY19" fmla="*/ 1020648 h 4309969"/>
                  <a:gd name="connsiteX20" fmla="*/ 2260909 w 3396523"/>
                  <a:gd name="connsiteY20" fmla="*/ 880948 h 4309969"/>
                  <a:gd name="connsiteX21" fmla="*/ 2527609 w 3396523"/>
                  <a:gd name="connsiteY21" fmla="*/ 703148 h 4309969"/>
                  <a:gd name="connsiteX22" fmla="*/ 2768909 w 3396523"/>
                  <a:gd name="connsiteY22" fmla="*/ 538048 h 4309969"/>
                  <a:gd name="connsiteX23" fmla="*/ 2845109 w 3396523"/>
                  <a:gd name="connsiteY23" fmla="*/ 360248 h 4309969"/>
                  <a:gd name="connsiteX24" fmla="*/ 2967855 w 3396523"/>
                  <a:gd name="connsiteY24" fmla="*/ 112620 h 4309969"/>
                  <a:gd name="connsiteX25" fmla="*/ 3207052 w 3396523"/>
                  <a:gd name="connsiteY25" fmla="*/ 427 h 4309969"/>
                  <a:gd name="connsiteX26" fmla="*/ 3363692 w 3396523"/>
                  <a:gd name="connsiteY26" fmla="*/ 148586 h 4309969"/>
                  <a:gd name="connsiteX27" fmla="*/ 3391209 w 3396523"/>
                  <a:gd name="connsiteY27" fmla="*/ 309448 h 4309969"/>
                  <a:gd name="connsiteX28" fmla="*/ 3289609 w 3396523"/>
                  <a:gd name="connsiteY28" fmla="*/ 487248 h 4309969"/>
                  <a:gd name="connsiteX29" fmla="*/ 3162609 w 3396523"/>
                  <a:gd name="connsiteY29" fmla="*/ 652348 h 4309969"/>
                  <a:gd name="connsiteX30" fmla="*/ 3137209 w 3396523"/>
                  <a:gd name="connsiteY30" fmla="*/ 868248 h 4309969"/>
                  <a:gd name="connsiteX31" fmla="*/ 2908609 w 3396523"/>
                  <a:gd name="connsiteY31" fmla="*/ 1185748 h 4309969"/>
                  <a:gd name="connsiteX32" fmla="*/ 2578409 w 3396523"/>
                  <a:gd name="connsiteY32" fmla="*/ 1617548 h 4309969"/>
                  <a:gd name="connsiteX33" fmla="*/ 2286309 w 3396523"/>
                  <a:gd name="connsiteY33" fmla="*/ 2011248 h 4309969"/>
                  <a:gd name="connsiteX34" fmla="*/ 2159309 w 3396523"/>
                  <a:gd name="connsiteY34" fmla="*/ 2316048 h 4309969"/>
                  <a:gd name="connsiteX35" fmla="*/ 2166929 w 3396523"/>
                  <a:gd name="connsiteY35" fmla="*/ 2643708 h 4309969"/>
                  <a:gd name="connsiteX36" fmla="*/ 2217729 w 3396523"/>
                  <a:gd name="connsiteY36" fmla="*/ 3009468 h 4309969"/>
                  <a:gd name="connsiteX37" fmla="*/ 2304089 w 3396523"/>
                  <a:gd name="connsiteY37" fmla="*/ 3156788 h 4309969"/>
                  <a:gd name="connsiteX0" fmla="*/ 2147678 w 3240112"/>
                  <a:gd name="connsiteY0" fmla="*/ 3156788 h 4309969"/>
                  <a:gd name="connsiteX1" fmla="*/ 2320398 w 3240112"/>
                  <a:gd name="connsiteY1" fmla="*/ 3527628 h 4309969"/>
                  <a:gd name="connsiteX2" fmla="*/ 2518518 w 3240112"/>
                  <a:gd name="connsiteY2" fmla="*/ 3771468 h 4309969"/>
                  <a:gd name="connsiteX3" fmla="*/ 2396598 w 3240112"/>
                  <a:gd name="connsiteY3" fmla="*/ 4000068 h 4309969"/>
                  <a:gd name="connsiteX4" fmla="*/ 2015598 w 3240112"/>
                  <a:gd name="connsiteY4" fmla="*/ 4106748 h 4309969"/>
                  <a:gd name="connsiteX5" fmla="*/ 1532998 w 3240112"/>
                  <a:gd name="connsiteY5" fmla="*/ 4309948 h 4309969"/>
                  <a:gd name="connsiteX6" fmla="*/ 466198 w 3240112"/>
                  <a:gd name="connsiteY6" fmla="*/ 4119448 h 4309969"/>
                  <a:gd name="connsiteX7" fmla="*/ 389998 w 3240112"/>
                  <a:gd name="connsiteY7" fmla="*/ 4043248 h 4309969"/>
                  <a:gd name="connsiteX8" fmla="*/ 199498 w 3240112"/>
                  <a:gd name="connsiteY8" fmla="*/ 4081348 h 4309969"/>
                  <a:gd name="connsiteX9" fmla="*/ 59798 w 3240112"/>
                  <a:gd name="connsiteY9" fmla="*/ 4119448 h 4309969"/>
                  <a:gd name="connsiteX10" fmla="*/ 21698 w 3240112"/>
                  <a:gd name="connsiteY10" fmla="*/ 3408248 h 4309969"/>
                  <a:gd name="connsiteX11" fmla="*/ 389998 w 3240112"/>
                  <a:gd name="connsiteY11" fmla="*/ 3344748 h 4309969"/>
                  <a:gd name="connsiteX12" fmla="*/ 593198 w 3240112"/>
                  <a:gd name="connsiteY12" fmla="*/ 3179648 h 4309969"/>
                  <a:gd name="connsiteX13" fmla="*/ 783698 w 3240112"/>
                  <a:gd name="connsiteY13" fmla="*/ 2608148 h 4309969"/>
                  <a:gd name="connsiteX14" fmla="*/ 1063098 w 3240112"/>
                  <a:gd name="connsiteY14" fmla="*/ 2150948 h 4309969"/>
                  <a:gd name="connsiteX15" fmla="*/ 1278998 w 3240112"/>
                  <a:gd name="connsiteY15" fmla="*/ 1731848 h 4309969"/>
                  <a:gd name="connsiteX16" fmla="*/ 1583798 w 3240112"/>
                  <a:gd name="connsiteY16" fmla="*/ 1554048 h 4309969"/>
                  <a:gd name="connsiteX17" fmla="*/ 1748898 w 3240112"/>
                  <a:gd name="connsiteY17" fmla="*/ 1401648 h 4309969"/>
                  <a:gd name="connsiteX18" fmla="*/ 1913998 w 3240112"/>
                  <a:gd name="connsiteY18" fmla="*/ 1020648 h 4309969"/>
                  <a:gd name="connsiteX19" fmla="*/ 2104498 w 3240112"/>
                  <a:gd name="connsiteY19" fmla="*/ 880948 h 4309969"/>
                  <a:gd name="connsiteX20" fmla="*/ 2371198 w 3240112"/>
                  <a:gd name="connsiteY20" fmla="*/ 703148 h 4309969"/>
                  <a:gd name="connsiteX21" fmla="*/ 2612498 w 3240112"/>
                  <a:gd name="connsiteY21" fmla="*/ 538048 h 4309969"/>
                  <a:gd name="connsiteX22" fmla="*/ 2688698 w 3240112"/>
                  <a:gd name="connsiteY22" fmla="*/ 360248 h 4309969"/>
                  <a:gd name="connsiteX23" fmla="*/ 2811444 w 3240112"/>
                  <a:gd name="connsiteY23" fmla="*/ 112620 h 4309969"/>
                  <a:gd name="connsiteX24" fmla="*/ 3050641 w 3240112"/>
                  <a:gd name="connsiteY24" fmla="*/ 427 h 4309969"/>
                  <a:gd name="connsiteX25" fmla="*/ 3207281 w 3240112"/>
                  <a:gd name="connsiteY25" fmla="*/ 148586 h 4309969"/>
                  <a:gd name="connsiteX26" fmla="*/ 3234798 w 3240112"/>
                  <a:gd name="connsiteY26" fmla="*/ 309448 h 4309969"/>
                  <a:gd name="connsiteX27" fmla="*/ 3133198 w 3240112"/>
                  <a:gd name="connsiteY27" fmla="*/ 487248 h 4309969"/>
                  <a:gd name="connsiteX28" fmla="*/ 3006198 w 3240112"/>
                  <a:gd name="connsiteY28" fmla="*/ 652348 h 4309969"/>
                  <a:gd name="connsiteX29" fmla="*/ 2980798 w 3240112"/>
                  <a:gd name="connsiteY29" fmla="*/ 868248 h 4309969"/>
                  <a:gd name="connsiteX30" fmla="*/ 2752198 w 3240112"/>
                  <a:gd name="connsiteY30" fmla="*/ 1185748 h 4309969"/>
                  <a:gd name="connsiteX31" fmla="*/ 2421998 w 3240112"/>
                  <a:gd name="connsiteY31" fmla="*/ 1617548 h 4309969"/>
                  <a:gd name="connsiteX32" fmla="*/ 2129898 w 3240112"/>
                  <a:gd name="connsiteY32" fmla="*/ 2011248 h 4309969"/>
                  <a:gd name="connsiteX33" fmla="*/ 2002898 w 3240112"/>
                  <a:gd name="connsiteY33" fmla="*/ 2316048 h 4309969"/>
                  <a:gd name="connsiteX34" fmla="*/ 2010518 w 3240112"/>
                  <a:gd name="connsiteY34" fmla="*/ 2643708 h 4309969"/>
                  <a:gd name="connsiteX35" fmla="*/ 2061318 w 3240112"/>
                  <a:gd name="connsiteY35" fmla="*/ 3009468 h 4309969"/>
                  <a:gd name="connsiteX36" fmla="*/ 2147678 w 3240112"/>
                  <a:gd name="connsiteY36" fmla="*/ 3156788 h 4309969"/>
                  <a:gd name="connsiteX0" fmla="*/ 2093276 w 3185710"/>
                  <a:gd name="connsiteY0" fmla="*/ 3156788 h 4309969"/>
                  <a:gd name="connsiteX1" fmla="*/ 2265996 w 3185710"/>
                  <a:gd name="connsiteY1" fmla="*/ 3527628 h 4309969"/>
                  <a:gd name="connsiteX2" fmla="*/ 2464116 w 3185710"/>
                  <a:gd name="connsiteY2" fmla="*/ 3771468 h 4309969"/>
                  <a:gd name="connsiteX3" fmla="*/ 2342196 w 3185710"/>
                  <a:gd name="connsiteY3" fmla="*/ 4000068 h 4309969"/>
                  <a:gd name="connsiteX4" fmla="*/ 1961196 w 3185710"/>
                  <a:gd name="connsiteY4" fmla="*/ 4106748 h 4309969"/>
                  <a:gd name="connsiteX5" fmla="*/ 1478596 w 3185710"/>
                  <a:gd name="connsiteY5" fmla="*/ 4309948 h 4309969"/>
                  <a:gd name="connsiteX6" fmla="*/ 411796 w 3185710"/>
                  <a:gd name="connsiteY6" fmla="*/ 4119448 h 4309969"/>
                  <a:gd name="connsiteX7" fmla="*/ 335596 w 3185710"/>
                  <a:gd name="connsiteY7" fmla="*/ 4043248 h 4309969"/>
                  <a:gd name="connsiteX8" fmla="*/ 145096 w 3185710"/>
                  <a:gd name="connsiteY8" fmla="*/ 4081348 h 4309969"/>
                  <a:gd name="connsiteX9" fmla="*/ 5396 w 3185710"/>
                  <a:gd name="connsiteY9" fmla="*/ 4119448 h 4309969"/>
                  <a:gd name="connsiteX10" fmla="*/ 335596 w 3185710"/>
                  <a:gd name="connsiteY10" fmla="*/ 3344748 h 4309969"/>
                  <a:gd name="connsiteX11" fmla="*/ 538796 w 3185710"/>
                  <a:gd name="connsiteY11" fmla="*/ 3179648 h 4309969"/>
                  <a:gd name="connsiteX12" fmla="*/ 729296 w 3185710"/>
                  <a:gd name="connsiteY12" fmla="*/ 2608148 h 4309969"/>
                  <a:gd name="connsiteX13" fmla="*/ 1008696 w 3185710"/>
                  <a:gd name="connsiteY13" fmla="*/ 2150948 h 4309969"/>
                  <a:gd name="connsiteX14" fmla="*/ 1224596 w 3185710"/>
                  <a:gd name="connsiteY14" fmla="*/ 1731848 h 4309969"/>
                  <a:gd name="connsiteX15" fmla="*/ 1529396 w 3185710"/>
                  <a:gd name="connsiteY15" fmla="*/ 1554048 h 4309969"/>
                  <a:gd name="connsiteX16" fmla="*/ 1694496 w 3185710"/>
                  <a:gd name="connsiteY16" fmla="*/ 1401648 h 4309969"/>
                  <a:gd name="connsiteX17" fmla="*/ 1859596 w 3185710"/>
                  <a:gd name="connsiteY17" fmla="*/ 1020648 h 4309969"/>
                  <a:gd name="connsiteX18" fmla="*/ 2050096 w 3185710"/>
                  <a:gd name="connsiteY18" fmla="*/ 880948 h 4309969"/>
                  <a:gd name="connsiteX19" fmla="*/ 2316796 w 3185710"/>
                  <a:gd name="connsiteY19" fmla="*/ 703148 h 4309969"/>
                  <a:gd name="connsiteX20" fmla="*/ 2558096 w 3185710"/>
                  <a:gd name="connsiteY20" fmla="*/ 538048 h 4309969"/>
                  <a:gd name="connsiteX21" fmla="*/ 2634296 w 3185710"/>
                  <a:gd name="connsiteY21" fmla="*/ 360248 h 4309969"/>
                  <a:gd name="connsiteX22" fmla="*/ 2757042 w 3185710"/>
                  <a:gd name="connsiteY22" fmla="*/ 112620 h 4309969"/>
                  <a:gd name="connsiteX23" fmla="*/ 2996239 w 3185710"/>
                  <a:gd name="connsiteY23" fmla="*/ 427 h 4309969"/>
                  <a:gd name="connsiteX24" fmla="*/ 3152879 w 3185710"/>
                  <a:gd name="connsiteY24" fmla="*/ 148586 h 4309969"/>
                  <a:gd name="connsiteX25" fmla="*/ 3180396 w 3185710"/>
                  <a:gd name="connsiteY25" fmla="*/ 309448 h 4309969"/>
                  <a:gd name="connsiteX26" fmla="*/ 3078796 w 3185710"/>
                  <a:gd name="connsiteY26" fmla="*/ 487248 h 4309969"/>
                  <a:gd name="connsiteX27" fmla="*/ 2951796 w 3185710"/>
                  <a:gd name="connsiteY27" fmla="*/ 652348 h 4309969"/>
                  <a:gd name="connsiteX28" fmla="*/ 2926396 w 3185710"/>
                  <a:gd name="connsiteY28" fmla="*/ 868248 h 4309969"/>
                  <a:gd name="connsiteX29" fmla="*/ 2697796 w 3185710"/>
                  <a:gd name="connsiteY29" fmla="*/ 1185748 h 4309969"/>
                  <a:gd name="connsiteX30" fmla="*/ 2367596 w 3185710"/>
                  <a:gd name="connsiteY30" fmla="*/ 1617548 h 4309969"/>
                  <a:gd name="connsiteX31" fmla="*/ 2075496 w 3185710"/>
                  <a:gd name="connsiteY31" fmla="*/ 2011248 h 4309969"/>
                  <a:gd name="connsiteX32" fmla="*/ 1948496 w 3185710"/>
                  <a:gd name="connsiteY32" fmla="*/ 2316048 h 4309969"/>
                  <a:gd name="connsiteX33" fmla="*/ 1956116 w 3185710"/>
                  <a:gd name="connsiteY33" fmla="*/ 2643708 h 4309969"/>
                  <a:gd name="connsiteX34" fmla="*/ 2006916 w 3185710"/>
                  <a:gd name="connsiteY34" fmla="*/ 3009468 h 4309969"/>
                  <a:gd name="connsiteX35" fmla="*/ 2093276 w 3185710"/>
                  <a:gd name="connsiteY35" fmla="*/ 3156788 h 4309969"/>
                  <a:gd name="connsiteX0" fmla="*/ 1948181 w 3040615"/>
                  <a:gd name="connsiteY0" fmla="*/ 3156788 h 4309969"/>
                  <a:gd name="connsiteX1" fmla="*/ 2120901 w 3040615"/>
                  <a:gd name="connsiteY1" fmla="*/ 3527628 h 4309969"/>
                  <a:gd name="connsiteX2" fmla="*/ 2319021 w 3040615"/>
                  <a:gd name="connsiteY2" fmla="*/ 3771468 h 4309969"/>
                  <a:gd name="connsiteX3" fmla="*/ 2197101 w 3040615"/>
                  <a:gd name="connsiteY3" fmla="*/ 4000068 h 4309969"/>
                  <a:gd name="connsiteX4" fmla="*/ 1816101 w 3040615"/>
                  <a:gd name="connsiteY4" fmla="*/ 4106748 h 4309969"/>
                  <a:gd name="connsiteX5" fmla="*/ 1333501 w 3040615"/>
                  <a:gd name="connsiteY5" fmla="*/ 4309948 h 4309969"/>
                  <a:gd name="connsiteX6" fmla="*/ 266701 w 3040615"/>
                  <a:gd name="connsiteY6" fmla="*/ 4119448 h 4309969"/>
                  <a:gd name="connsiteX7" fmla="*/ 190501 w 3040615"/>
                  <a:gd name="connsiteY7" fmla="*/ 4043248 h 4309969"/>
                  <a:gd name="connsiteX8" fmla="*/ 1 w 3040615"/>
                  <a:gd name="connsiteY8" fmla="*/ 4081348 h 4309969"/>
                  <a:gd name="connsiteX9" fmla="*/ 190501 w 3040615"/>
                  <a:gd name="connsiteY9" fmla="*/ 3344748 h 4309969"/>
                  <a:gd name="connsiteX10" fmla="*/ 393701 w 3040615"/>
                  <a:gd name="connsiteY10" fmla="*/ 3179648 h 4309969"/>
                  <a:gd name="connsiteX11" fmla="*/ 584201 w 3040615"/>
                  <a:gd name="connsiteY11" fmla="*/ 2608148 h 4309969"/>
                  <a:gd name="connsiteX12" fmla="*/ 863601 w 3040615"/>
                  <a:gd name="connsiteY12" fmla="*/ 2150948 h 4309969"/>
                  <a:gd name="connsiteX13" fmla="*/ 1079501 w 3040615"/>
                  <a:gd name="connsiteY13" fmla="*/ 1731848 h 4309969"/>
                  <a:gd name="connsiteX14" fmla="*/ 1384301 w 3040615"/>
                  <a:gd name="connsiteY14" fmla="*/ 1554048 h 4309969"/>
                  <a:gd name="connsiteX15" fmla="*/ 1549401 w 3040615"/>
                  <a:gd name="connsiteY15" fmla="*/ 1401648 h 4309969"/>
                  <a:gd name="connsiteX16" fmla="*/ 1714501 w 3040615"/>
                  <a:gd name="connsiteY16" fmla="*/ 1020648 h 4309969"/>
                  <a:gd name="connsiteX17" fmla="*/ 1905001 w 3040615"/>
                  <a:gd name="connsiteY17" fmla="*/ 880948 h 4309969"/>
                  <a:gd name="connsiteX18" fmla="*/ 2171701 w 3040615"/>
                  <a:gd name="connsiteY18" fmla="*/ 703148 h 4309969"/>
                  <a:gd name="connsiteX19" fmla="*/ 2413001 w 3040615"/>
                  <a:gd name="connsiteY19" fmla="*/ 538048 h 4309969"/>
                  <a:gd name="connsiteX20" fmla="*/ 2489201 w 3040615"/>
                  <a:gd name="connsiteY20" fmla="*/ 360248 h 4309969"/>
                  <a:gd name="connsiteX21" fmla="*/ 2611947 w 3040615"/>
                  <a:gd name="connsiteY21" fmla="*/ 112620 h 4309969"/>
                  <a:gd name="connsiteX22" fmla="*/ 2851144 w 3040615"/>
                  <a:gd name="connsiteY22" fmla="*/ 427 h 4309969"/>
                  <a:gd name="connsiteX23" fmla="*/ 3007784 w 3040615"/>
                  <a:gd name="connsiteY23" fmla="*/ 148586 h 4309969"/>
                  <a:gd name="connsiteX24" fmla="*/ 3035301 w 3040615"/>
                  <a:gd name="connsiteY24" fmla="*/ 309448 h 4309969"/>
                  <a:gd name="connsiteX25" fmla="*/ 2933701 w 3040615"/>
                  <a:gd name="connsiteY25" fmla="*/ 487248 h 4309969"/>
                  <a:gd name="connsiteX26" fmla="*/ 2806701 w 3040615"/>
                  <a:gd name="connsiteY26" fmla="*/ 652348 h 4309969"/>
                  <a:gd name="connsiteX27" fmla="*/ 2781301 w 3040615"/>
                  <a:gd name="connsiteY27" fmla="*/ 868248 h 4309969"/>
                  <a:gd name="connsiteX28" fmla="*/ 2552701 w 3040615"/>
                  <a:gd name="connsiteY28" fmla="*/ 1185748 h 4309969"/>
                  <a:gd name="connsiteX29" fmla="*/ 2222501 w 3040615"/>
                  <a:gd name="connsiteY29" fmla="*/ 1617548 h 4309969"/>
                  <a:gd name="connsiteX30" fmla="*/ 1930401 w 3040615"/>
                  <a:gd name="connsiteY30" fmla="*/ 2011248 h 4309969"/>
                  <a:gd name="connsiteX31" fmla="*/ 1803401 w 3040615"/>
                  <a:gd name="connsiteY31" fmla="*/ 2316048 h 4309969"/>
                  <a:gd name="connsiteX32" fmla="*/ 1811021 w 3040615"/>
                  <a:gd name="connsiteY32" fmla="*/ 2643708 h 4309969"/>
                  <a:gd name="connsiteX33" fmla="*/ 1861821 w 3040615"/>
                  <a:gd name="connsiteY33" fmla="*/ 3009468 h 4309969"/>
                  <a:gd name="connsiteX34" fmla="*/ 1948181 w 3040615"/>
                  <a:gd name="connsiteY34" fmla="*/ 3156788 h 4309969"/>
                  <a:gd name="connsiteX0" fmla="*/ 1787483 w 2879917"/>
                  <a:gd name="connsiteY0" fmla="*/ 3156788 h 4309969"/>
                  <a:gd name="connsiteX1" fmla="*/ 1960203 w 2879917"/>
                  <a:gd name="connsiteY1" fmla="*/ 3527628 h 4309969"/>
                  <a:gd name="connsiteX2" fmla="*/ 2158323 w 2879917"/>
                  <a:gd name="connsiteY2" fmla="*/ 3771468 h 4309969"/>
                  <a:gd name="connsiteX3" fmla="*/ 2036403 w 2879917"/>
                  <a:gd name="connsiteY3" fmla="*/ 4000068 h 4309969"/>
                  <a:gd name="connsiteX4" fmla="*/ 1655403 w 2879917"/>
                  <a:gd name="connsiteY4" fmla="*/ 4106748 h 4309969"/>
                  <a:gd name="connsiteX5" fmla="*/ 1172803 w 2879917"/>
                  <a:gd name="connsiteY5" fmla="*/ 4309948 h 4309969"/>
                  <a:gd name="connsiteX6" fmla="*/ 106003 w 2879917"/>
                  <a:gd name="connsiteY6" fmla="*/ 4119448 h 4309969"/>
                  <a:gd name="connsiteX7" fmla="*/ 29803 w 2879917"/>
                  <a:gd name="connsiteY7" fmla="*/ 4043248 h 4309969"/>
                  <a:gd name="connsiteX8" fmla="*/ 29803 w 2879917"/>
                  <a:gd name="connsiteY8" fmla="*/ 3344748 h 4309969"/>
                  <a:gd name="connsiteX9" fmla="*/ 233003 w 2879917"/>
                  <a:gd name="connsiteY9" fmla="*/ 3179648 h 4309969"/>
                  <a:gd name="connsiteX10" fmla="*/ 423503 w 2879917"/>
                  <a:gd name="connsiteY10" fmla="*/ 2608148 h 4309969"/>
                  <a:gd name="connsiteX11" fmla="*/ 702903 w 2879917"/>
                  <a:gd name="connsiteY11" fmla="*/ 2150948 h 4309969"/>
                  <a:gd name="connsiteX12" fmla="*/ 918803 w 2879917"/>
                  <a:gd name="connsiteY12" fmla="*/ 1731848 h 4309969"/>
                  <a:gd name="connsiteX13" fmla="*/ 1223603 w 2879917"/>
                  <a:gd name="connsiteY13" fmla="*/ 1554048 h 4309969"/>
                  <a:gd name="connsiteX14" fmla="*/ 1388703 w 2879917"/>
                  <a:gd name="connsiteY14" fmla="*/ 1401648 h 4309969"/>
                  <a:gd name="connsiteX15" fmla="*/ 1553803 w 2879917"/>
                  <a:gd name="connsiteY15" fmla="*/ 1020648 h 4309969"/>
                  <a:gd name="connsiteX16" fmla="*/ 1744303 w 2879917"/>
                  <a:gd name="connsiteY16" fmla="*/ 880948 h 4309969"/>
                  <a:gd name="connsiteX17" fmla="*/ 2011003 w 2879917"/>
                  <a:gd name="connsiteY17" fmla="*/ 703148 h 4309969"/>
                  <a:gd name="connsiteX18" fmla="*/ 2252303 w 2879917"/>
                  <a:gd name="connsiteY18" fmla="*/ 538048 h 4309969"/>
                  <a:gd name="connsiteX19" fmla="*/ 2328503 w 2879917"/>
                  <a:gd name="connsiteY19" fmla="*/ 360248 h 4309969"/>
                  <a:gd name="connsiteX20" fmla="*/ 2451249 w 2879917"/>
                  <a:gd name="connsiteY20" fmla="*/ 112620 h 4309969"/>
                  <a:gd name="connsiteX21" fmla="*/ 2690446 w 2879917"/>
                  <a:gd name="connsiteY21" fmla="*/ 427 h 4309969"/>
                  <a:gd name="connsiteX22" fmla="*/ 2847086 w 2879917"/>
                  <a:gd name="connsiteY22" fmla="*/ 148586 h 4309969"/>
                  <a:gd name="connsiteX23" fmla="*/ 2874603 w 2879917"/>
                  <a:gd name="connsiteY23" fmla="*/ 309448 h 4309969"/>
                  <a:gd name="connsiteX24" fmla="*/ 2773003 w 2879917"/>
                  <a:gd name="connsiteY24" fmla="*/ 487248 h 4309969"/>
                  <a:gd name="connsiteX25" fmla="*/ 2646003 w 2879917"/>
                  <a:gd name="connsiteY25" fmla="*/ 652348 h 4309969"/>
                  <a:gd name="connsiteX26" fmla="*/ 2620603 w 2879917"/>
                  <a:gd name="connsiteY26" fmla="*/ 868248 h 4309969"/>
                  <a:gd name="connsiteX27" fmla="*/ 2392003 w 2879917"/>
                  <a:gd name="connsiteY27" fmla="*/ 1185748 h 4309969"/>
                  <a:gd name="connsiteX28" fmla="*/ 2061803 w 2879917"/>
                  <a:gd name="connsiteY28" fmla="*/ 1617548 h 4309969"/>
                  <a:gd name="connsiteX29" fmla="*/ 1769703 w 2879917"/>
                  <a:gd name="connsiteY29" fmla="*/ 2011248 h 4309969"/>
                  <a:gd name="connsiteX30" fmla="*/ 1642703 w 2879917"/>
                  <a:gd name="connsiteY30" fmla="*/ 2316048 h 4309969"/>
                  <a:gd name="connsiteX31" fmla="*/ 1650323 w 2879917"/>
                  <a:gd name="connsiteY31" fmla="*/ 2643708 h 4309969"/>
                  <a:gd name="connsiteX32" fmla="*/ 1701123 w 2879917"/>
                  <a:gd name="connsiteY32" fmla="*/ 3009468 h 4309969"/>
                  <a:gd name="connsiteX33" fmla="*/ 1787483 w 2879917"/>
                  <a:gd name="connsiteY33" fmla="*/ 3156788 h 4309969"/>
                  <a:gd name="connsiteX0" fmla="*/ 1799079 w 2891513"/>
                  <a:gd name="connsiteY0" fmla="*/ 3156788 h 4310044"/>
                  <a:gd name="connsiteX1" fmla="*/ 1971799 w 2891513"/>
                  <a:gd name="connsiteY1" fmla="*/ 3527628 h 4310044"/>
                  <a:gd name="connsiteX2" fmla="*/ 2169919 w 2891513"/>
                  <a:gd name="connsiteY2" fmla="*/ 3771468 h 4310044"/>
                  <a:gd name="connsiteX3" fmla="*/ 2047999 w 2891513"/>
                  <a:gd name="connsiteY3" fmla="*/ 4000068 h 4310044"/>
                  <a:gd name="connsiteX4" fmla="*/ 1666999 w 2891513"/>
                  <a:gd name="connsiteY4" fmla="*/ 4106748 h 4310044"/>
                  <a:gd name="connsiteX5" fmla="*/ 1184399 w 2891513"/>
                  <a:gd name="connsiteY5" fmla="*/ 4309948 h 4310044"/>
                  <a:gd name="connsiteX6" fmla="*/ 117599 w 2891513"/>
                  <a:gd name="connsiteY6" fmla="*/ 4119448 h 4310044"/>
                  <a:gd name="connsiteX7" fmla="*/ 41399 w 2891513"/>
                  <a:gd name="connsiteY7" fmla="*/ 3344748 h 4310044"/>
                  <a:gd name="connsiteX8" fmla="*/ 244599 w 2891513"/>
                  <a:gd name="connsiteY8" fmla="*/ 3179648 h 4310044"/>
                  <a:gd name="connsiteX9" fmla="*/ 435099 w 2891513"/>
                  <a:gd name="connsiteY9" fmla="*/ 2608148 h 4310044"/>
                  <a:gd name="connsiteX10" fmla="*/ 714499 w 2891513"/>
                  <a:gd name="connsiteY10" fmla="*/ 2150948 h 4310044"/>
                  <a:gd name="connsiteX11" fmla="*/ 930399 w 2891513"/>
                  <a:gd name="connsiteY11" fmla="*/ 1731848 h 4310044"/>
                  <a:gd name="connsiteX12" fmla="*/ 1235199 w 2891513"/>
                  <a:gd name="connsiteY12" fmla="*/ 1554048 h 4310044"/>
                  <a:gd name="connsiteX13" fmla="*/ 1400299 w 2891513"/>
                  <a:gd name="connsiteY13" fmla="*/ 1401648 h 4310044"/>
                  <a:gd name="connsiteX14" fmla="*/ 1565399 w 2891513"/>
                  <a:gd name="connsiteY14" fmla="*/ 1020648 h 4310044"/>
                  <a:gd name="connsiteX15" fmla="*/ 1755899 w 2891513"/>
                  <a:gd name="connsiteY15" fmla="*/ 880948 h 4310044"/>
                  <a:gd name="connsiteX16" fmla="*/ 2022599 w 2891513"/>
                  <a:gd name="connsiteY16" fmla="*/ 703148 h 4310044"/>
                  <a:gd name="connsiteX17" fmla="*/ 2263899 w 2891513"/>
                  <a:gd name="connsiteY17" fmla="*/ 538048 h 4310044"/>
                  <a:gd name="connsiteX18" fmla="*/ 2340099 w 2891513"/>
                  <a:gd name="connsiteY18" fmla="*/ 360248 h 4310044"/>
                  <a:gd name="connsiteX19" fmla="*/ 2462845 w 2891513"/>
                  <a:gd name="connsiteY19" fmla="*/ 112620 h 4310044"/>
                  <a:gd name="connsiteX20" fmla="*/ 2702042 w 2891513"/>
                  <a:gd name="connsiteY20" fmla="*/ 427 h 4310044"/>
                  <a:gd name="connsiteX21" fmla="*/ 2858682 w 2891513"/>
                  <a:gd name="connsiteY21" fmla="*/ 148586 h 4310044"/>
                  <a:gd name="connsiteX22" fmla="*/ 2886199 w 2891513"/>
                  <a:gd name="connsiteY22" fmla="*/ 309448 h 4310044"/>
                  <a:gd name="connsiteX23" fmla="*/ 2784599 w 2891513"/>
                  <a:gd name="connsiteY23" fmla="*/ 487248 h 4310044"/>
                  <a:gd name="connsiteX24" fmla="*/ 2657599 w 2891513"/>
                  <a:gd name="connsiteY24" fmla="*/ 652348 h 4310044"/>
                  <a:gd name="connsiteX25" fmla="*/ 2632199 w 2891513"/>
                  <a:gd name="connsiteY25" fmla="*/ 868248 h 4310044"/>
                  <a:gd name="connsiteX26" fmla="*/ 2403599 w 2891513"/>
                  <a:gd name="connsiteY26" fmla="*/ 1185748 h 4310044"/>
                  <a:gd name="connsiteX27" fmla="*/ 2073399 w 2891513"/>
                  <a:gd name="connsiteY27" fmla="*/ 1617548 h 4310044"/>
                  <a:gd name="connsiteX28" fmla="*/ 1781299 w 2891513"/>
                  <a:gd name="connsiteY28" fmla="*/ 2011248 h 4310044"/>
                  <a:gd name="connsiteX29" fmla="*/ 1654299 w 2891513"/>
                  <a:gd name="connsiteY29" fmla="*/ 2316048 h 4310044"/>
                  <a:gd name="connsiteX30" fmla="*/ 1661919 w 2891513"/>
                  <a:gd name="connsiteY30" fmla="*/ 2643708 h 4310044"/>
                  <a:gd name="connsiteX31" fmla="*/ 1712719 w 2891513"/>
                  <a:gd name="connsiteY31" fmla="*/ 3009468 h 4310044"/>
                  <a:gd name="connsiteX32" fmla="*/ 1799079 w 2891513"/>
                  <a:gd name="connsiteY32" fmla="*/ 3156788 h 4310044"/>
                  <a:gd name="connsiteX0" fmla="*/ 1735167 w 2827601"/>
                  <a:gd name="connsiteY0" fmla="*/ 3156788 h 4310243"/>
                  <a:gd name="connsiteX1" fmla="*/ 1907887 w 2827601"/>
                  <a:gd name="connsiteY1" fmla="*/ 3527628 h 4310243"/>
                  <a:gd name="connsiteX2" fmla="*/ 2106007 w 2827601"/>
                  <a:gd name="connsiteY2" fmla="*/ 3771468 h 4310243"/>
                  <a:gd name="connsiteX3" fmla="*/ 1984087 w 2827601"/>
                  <a:gd name="connsiteY3" fmla="*/ 4000068 h 4310243"/>
                  <a:gd name="connsiteX4" fmla="*/ 1603087 w 2827601"/>
                  <a:gd name="connsiteY4" fmla="*/ 4106748 h 4310243"/>
                  <a:gd name="connsiteX5" fmla="*/ 1120487 w 2827601"/>
                  <a:gd name="connsiteY5" fmla="*/ 4309948 h 4310243"/>
                  <a:gd name="connsiteX6" fmla="*/ 53687 w 2827601"/>
                  <a:gd name="connsiteY6" fmla="*/ 4119448 h 4310243"/>
                  <a:gd name="connsiteX7" fmla="*/ 180687 w 2827601"/>
                  <a:gd name="connsiteY7" fmla="*/ 3179648 h 4310243"/>
                  <a:gd name="connsiteX8" fmla="*/ 371187 w 2827601"/>
                  <a:gd name="connsiteY8" fmla="*/ 2608148 h 4310243"/>
                  <a:gd name="connsiteX9" fmla="*/ 650587 w 2827601"/>
                  <a:gd name="connsiteY9" fmla="*/ 2150948 h 4310243"/>
                  <a:gd name="connsiteX10" fmla="*/ 866487 w 2827601"/>
                  <a:gd name="connsiteY10" fmla="*/ 1731848 h 4310243"/>
                  <a:gd name="connsiteX11" fmla="*/ 1171287 w 2827601"/>
                  <a:gd name="connsiteY11" fmla="*/ 1554048 h 4310243"/>
                  <a:gd name="connsiteX12" fmla="*/ 1336387 w 2827601"/>
                  <a:gd name="connsiteY12" fmla="*/ 1401648 h 4310243"/>
                  <a:gd name="connsiteX13" fmla="*/ 1501487 w 2827601"/>
                  <a:gd name="connsiteY13" fmla="*/ 1020648 h 4310243"/>
                  <a:gd name="connsiteX14" fmla="*/ 1691987 w 2827601"/>
                  <a:gd name="connsiteY14" fmla="*/ 880948 h 4310243"/>
                  <a:gd name="connsiteX15" fmla="*/ 1958687 w 2827601"/>
                  <a:gd name="connsiteY15" fmla="*/ 703148 h 4310243"/>
                  <a:gd name="connsiteX16" fmla="*/ 2199987 w 2827601"/>
                  <a:gd name="connsiteY16" fmla="*/ 538048 h 4310243"/>
                  <a:gd name="connsiteX17" fmla="*/ 2276187 w 2827601"/>
                  <a:gd name="connsiteY17" fmla="*/ 360248 h 4310243"/>
                  <a:gd name="connsiteX18" fmla="*/ 2398933 w 2827601"/>
                  <a:gd name="connsiteY18" fmla="*/ 112620 h 4310243"/>
                  <a:gd name="connsiteX19" fmla="*/ 2638130 w 2827601"/>
                  <a:gd name="connsiteY19" fmla="*/ 427 h 4310243"/>
                  <a:gd name="connsiteX20" fmla="*/ 2794770 w 2827601"/>
                  <a:gd name="connsiteY20" fmla="*/ 148586 h 4310243"/>
                  <a:gd name="connsiteX21" fmla="*/ 2822287 w 2827601"/>
                  <a:gd name="connsiteY21" fmla="*/ 309448 h 4310243"/>
                  <a:gd name="connsiteX22" fmla="*/ 2720687 w 2827601"/>
                  <a:gd name="connsiteY22" fmla="*/ 487248 h 4310243"/>
                  <a:gd name="connsiteX23" fmla="*/ 2593687 w 2827601"/>
                  <a:gd name="connsiteY23" fmla="*/ 652348 h 4310243"/>
                  <a:gd name="connsiteX24" fmla="*/ 2568287 w 2827601"/>
                  <a:gd name="connsiteY24" fmla="*/ 868248 h 4310243"/>
                  <a:gd name="connsiteX25" fmla="*/ 2339687 w 2827601"/>
                  <a:gd name="connsiteY25" fmla="*/ 1185748 h 4310243"/>
                  <a:gd name="connsiteX26" fmla="*/ 2009487 w 2827601"/>
                  <a:gd name="connsiteY26" fmla="*/ 1617548 h 4310243"/>
                  <a:gd name="connsiteX27" fmla="*/ 1717387 w 2827601"/>
                  <a:gd name="connsiteY27" fmla="*/ 2011248 h 4310243"/>
                  <a:gd name="connsiteX28" fmla="*/ 1590387 w 2827601"/>
                  <a:gd name="connsiteY28" fmla="*/ 2316048 h 4310243"/>
                  <a:gd name="connsiteX29" fmla="*/ 1598007 w 2827601"/>
                  <a:gd name="connsiteY29" fmla="*/ 2643708 h 4310243"/>
                  <a:gd name="connsiteX30" fmla="*/ 1648807 w 2827601"/>
                  <a:gd name="connsiteY30" fmla="*/ 3009468 h 4310243"/>
                  <a:gd name="connsiteX31" fmla="*/ 1735167 w 2827601"/>
                  <a:gd name="connsiteY31" fmla="*/ 3156788 h 4310243"/>
                  <a:gd name="connsiteX0" fmla="*/ 1590145 w 2682579"/>
                  <a:gd name="connsiteY0" fmla="*/ 3156788 h 4353110"/>
                  <a:gd name="connsiteX1" fmla="*/ 1762865 w 2682579"/>
                  <a:gd name="connsiteY1" fmla="*/ 3527628 h 4353110"/>
                  <a:gd name="connsiteX2" fmla="*/ 1960985 w 2682579"/>
                  <a:gd name="connsiteY2" fmla="*/ 3771468 h 4353110"/>
                  <a:gd name="connsiteX3" fmla="*/ 1839065 w 2682579"/>
                  <a:gd name="connsiteY3" fmla="*/ 4000068 h 4353110"/>
                  <a:gd name="connsiteX4" fmla="*/ 1458065 w 2682579"/>
                  <a:gd name="connsiteY4" fmla="*/ 4106748 h 4353110"/>
                  <a:gd name="connsiteX5" fmla="*/ 975465 w 2682579"/>
                  <a:gd name="connsiteY5" fmla="*/ 4309948 h 4353110"/>
                  <a:gd name="connsiteX6" fmla="*/ 35665 w 2682579"/>
                  <a:gd name="connsiteY6" fmla="*/ 3179648 h 4353110"/>
                  <a:gd name="connsiteX7" fmla="*/ 226165 w 2682579"/>
                  <a:gd name="connsiteY7" fmla="*/ 2608148 h 4353110"/>
                  <a:gd name="connsiteX8" fmla="*/ 505565 w 2682579"/>
                  <a:gd name="connsiteY8" fmla="*/ 2150948 h 4353110"/>
                  <a:gd name="connsiteX9" fmla="*/ 721465 w 2682579"/>
                  <a:gd name="connsiteY9" fmla="*/ 1731848 h 4353110"/>
                  <a:gd name="connsiteX10" fmla="*/ 1026265 w 2682579"/>
                  <a:gd name="connsiteY10" fmla="*/ 1554048 h 4353110"/>
                  <a:gd name="connsiteX11" fmla="*/ 1191365 w 2682579"/>
                  <a:gd name="connsiteY11" fmla="*/ 1401648 h 4353110"/>
                  <a:gd name="connsiteX12" fmla="*/ 1356465 w 2682579"/>
                  <a:gd name="connsiteY12" fmla="*/ 1020648 h 4353110"/>
                  <a:gd name="connsiteX13" fmla="*/ 1546965 w 2682579"/>
                  <a:gd name="connsiteY13" fmla="*/ 880948 h 4353110"/>
                  <a:gd name="connsiteX14" fmla="*/ 1813665 w 2682579"/>
                  <a:gd name="connsiteY14" fmla="*/ 703148 h 4353110"/>
                  <a:gd name="connsiteX15" fmla="*/ 2054965 w 2682579"/>
                  <a:gd name="connsiteY15" fmla="*/ 538048 h 4353110"/>
                  <a:gd name="connsiteX16" fmla="*/ 2131165 w 2682579"/>
                  <a:gd name="connsiteY16" fmla="*/ 360248 h 4353110"/>
                  <a:gd name="connsiteX17" fmla="*/ 2253911 w 2682579"/>
                  <a:gd name="connsiteY17" fmla="*/ 112620 h 4353110"/>
                  <a:gd name="connsiteX18" fmla="*/ 2493108 w 2682579"/>
                  <a:gd name="connsiteY18" fmla="*/ 427 h 4353110"/>
                  <a:gd name="connsiteX19" fmla="*/ 2649748 w 2682579"/>
                  <a:gd name="connsiteY19" fmla="*/ 148586 h 4353110"/>
                  <a:gd name="connsiteX20" fmla="*/ 2677265 w 2682579"/>
                  <a:gd name="connsiteY20" fmla="*/ 309448 h 4353110"/>
                  <a:gd name="connsiteX21" fmla="*/ 2575665 w 2682579"/>
                  <a:gd name="connsiteY21" fmla="*/ 487248 h 4353110"/>
                  <a:gd name="connsiteX22" fmla="*/ 2448665 w 2682579"/>
                  <a:gd name="connsiteY22" fmla="*/ 652348 h 4353110"/>
                  <a:gd name="connsiteX23" fmla="*/ 2423265 w 2682579"/>
                  <a:gd name="connsiteY23" fmla="*/ 868248 h 4353110"/>
                  <a:gd name="connsiteX24" fmla="*/ 2194665 w 2682579"/>
                  <a:gd name="connsiteY24" fmla="*/ 1185748 h 4353110"/>
                  <a:gd name="connsiteX25" fmla="*/ 1864465 w 2682579"/>
                  <a:gd name="connsiteY25" fmla="*/ 1617548 h 4353110"/>
                  <a:gd name="connsiteX26" fmla="*/ 1572365 w 2682579"/>
                  <a:gd name="connsiteY26" fmla="*/ 2011248 h 4353110"/>
                  <a:gd name="connsiteX27" fmla="*/ 1445365 w 2682579"/>
                  <a:gd name="connsiteY27" fmla="*/ 2316048 h 4353110"/>
                  <a:gd name="connsiteX28" fmla="*/ 1452985 w 2682579"/>
                  <a:gd name="connsiteY28" fmla="*/ 2643708 h 4353110"/>
                  <a:gd name="connsiteX29" fmla="*/ 1503785 w 2682579"/>
                  <a:gd name="connsiteY29" fmla="*/ 3009468 h 4353110"/>
                  <a:gd name="connsiteX30" fmla="*/ 1590145 w 2682579"/>
                  <a:gd name="connsiteY30" fmla="*/ 3156788 h 4353110"/>
                  <a:gd name="connsiteX0" fmla="*/ 1377851 w 2470285"/>
                  <a:gd name="connsiteY0" fmla="*/ 3156788 h 4391154"/>
                  <a:gd name="connsiteX1" fmla="*/ 1550571 w 2470285"/>
                  <a:gd name="connsiteY1" fmla="*/ 3527628 h 4391154"/>
                  <a:gd name="connsiteX2" fmla="*/ 1748691 w 2470285"/>
                  <a:gd name="connsiteY2" fmla="*/ 3771468 h 4391154"/>
                  <a:gd name="connsiteX3" fmla="*/ 1626771 w 2470285"/>
                  <a:gd name="connsiteY3" fmla="*/ 4000068 h 4391154"/>
                  <a:gd name="connsiteX4" fmla="*/ 1245771 w 2470285"/>
                  <a:gd name="connsiteY4" fmla="*/ 4106748 h 4391154"/>
                  <a:gd name="connsiteX5" fmla="*/ 763171 w 2470285"/>
                  <a:gd name="connsiteY5" fmla="*/ 4309948 h 4391154"/>
                  <a:gd name="connsiteX6" fmla="*/ 13871 w 2470285"/>
                  <a:gd name="connsiteY6" fmla="*/ 2608148 h 4391154"/>
                  <a:gd name="connsiteX7" fmla="*/ 293271 w 2470285"/>
                  <a:gd name="connsiteY7" fmla="*/ 2150948 h 4391154"/>
                  <a:gd name="connsiteX8" fmla="*/ 509171 w 2470285"/>
                  <a:gd name="connsiteY8" fmla="*/ 1731848 h 4391154"/>
                  <a:gd name="connsiteX9" fmla="*/ 813971 w 2470285"/>
                  <a:gd name="connsiteY9" fmla="*/ 1554048 h 4391154"/>
                  <a:gd name="connsiteX10" fmla="*/ 979071 w 2470285"/>
                  <a:gd name="connsiteY10" fmla="*/ 1401648 h 4391154"/>
                  <a:gd name="connsiteX11" fmla="*/ 1144171 w 2470285"/>
                  <a:gd name="connsiteY11" fmla="*/ 1020648 h 4391154"/>
                  <a:gd name="connsiteX12" fmla="*/ 1334671 w 2470285"/>
                  <a:gd name="connsiteY12" fmla="*/ 880948 h 4391154"/>
                  <a:gd name="connsiteX13" fmla="*/ 1601371 w 2470285"/>
                  <a:gd name="connsiteY13" fmla="*/ 703148 h 4391154"/>
                  <a:gd name="connsiteX14" fmla="*/ 1842671 w 2470285"/>
                  <a:gd name="connsiteY14" fmla="*/ 538048 h 4391154"/>
                  <a:gd name="connsiteX15" fmla="*/ 1918871 w 2470285"/>
                  <a:gd name="connsiteY15" fmla="*/ 360248 h 4391154"/>
                  <a:gd name="connsiteX16" fmla="*/ 2041617 w 2470285"/>
                  <a:gd name="connsiteY16" fmla="*/ 112620 h 4391154"/>
                  <a:gd name="connsiteX17" fmla="*/ 2280814 w 2470285"/>
                  <a:gd name="connsiteY17" fmla="*/ 427 h 4391154"/>
                  <a:gd name="connsiteX18" fmla="*/ 2437454 w 2470285"/>
                  <a:gd name="connsiteY18" fmla="*/ 148586 h 4391154"/>
                  <a:gd name="connsiteX19" fmla="*/ 2464971 w 2470285"/>
                  <a:gd name="connsiteY19" fmla="*/ 309448 h 4391154"/>
                  <a:gd name="connsiteX20" fmla="*/ 2363371 w 2470285"/>
                  <a:gd name="connsiteY20" fmla="*/ 487248 h 4391154"/>
                  <a:gd name="connsiteX21" fmla="*/ 2236371 w 2470285"/>
                  <a:gd name="connsiteY21" fmla="*/ 652348 h 4391154"/>
                  <a:gd name="connsiteX22" fmla="*/ 2210971 w 2470285"/>
                  <a:gd name="connsiteY22" fmla="*/ 868248 h 4391154"/>
                  <a:gd name="connsiteX23" fmla="*/ 1982371 w 2470285"/>
                  <a:gd name="connsiteY23" fmla="*/ 1185748 h 4391154"/>
                  <a:gd name="connsiteX24" fmla="*/ 1652171 w 2470285"/>
                  <a:gd name="connsiteY24" fmla="*/ 1617548 h 4391154"/>
                  <a:gd name="connsiteX25" fmla="*/ 1360071 w 2470285"/>
                  <a:gd name="connsiteY25" fmla="*/ 2011248 h 4391154"/>
                  <a:gd name="connsiteX26" fmla="*/ 1233071 w 2470285"/>
                  <a:gd name="connsiteY26" fmla="*/ 2316048 h 4391154"/>
                  <a:gd name="connsiteX27" fmla="*/ 1240691 w 2470285"/>
                  <a:gd name="connsiteY27" fmla="*/ 2643708 h 4391154"/>
                  <a:gd name="connsiteX28" fmla="*/ 1291491 w 2470285"/>
                  <a:gd name="connsiteY28" fmla="*/ 3009468 h 4391154"/>
                  <a:gd name="connsiteX29" fmla="*/ 1377851 w 2470285"/>
                  <a:gd name="connsiteY29" fmla="*/ 3156788 h 4391154"/>
                  <a:gd name="connsiteX0" fmla="*/ 1091193 w 2183627"/>
                  <a:gd name="connsiteY0" fmla="*/ 3156788 h 4422978"/>
                  <a:gd name="connsiteX1" fmla="*/ 1263913 w 2183627"/>
                  <a:gd name="connsiteY1" fmla="*/ 3527628 h 4422978"/>
                  <a:gd name="connsiteX2" fmla="*/ 1462033 w 2183627"/>
                  <a:gd name="connsiteY2" fmla="*/ 3771468 h 4422978"/>
                  <a:gd name="connsiteX3" fmla="*/ 1340113 w 2183627"/>
                  <a:gd name="connsiteY3" fmla="*/ 4000068 h 4422978"/>
                  <a:gd name="connsiteX4" fmla="*/ 959113 w 2183627"/>
                  <a:gd name="connsiteY4" fmla="*/ 4106748 h 4422978"/>
                  <a:gd name="connsiteX5" fmla="*/ 476513 w 2183627"/>
                  <a:gd name="connsiteY5" fmla="*/ 4309948 h 4422978"/>
                  <a:gd name="connsiteX6" fmla="*/ 6613 w 2183627"/>
                  <a:gd name="connsiteY6" fmla="*/ 2150948 h 4422978"/>
                  <a:gd name="connsiteX7" fmla="*/ 222513 w 2183627"/>
                  <a:gd name="connsiteY7" fmla="*/ 1731848 h 4422978"/>
                  <a:gd name="connsiteX8" fmla="*/ 527313 w 2183627"/>
                  <a:gd name="connsiteY8" fmla="*/ 1554048 h 4422978"/>
                  <a:gd name="connsiteX9" fmla="*/ 692413 w 2183627"/>
                  <a:gd name="connsiteY9" fmla="*/ 1401648 h 4422978"/>
                  <a:gd name="connsiteX10" fmla="*/ 857513 w 2183627"/>
                  <a:gd name="connsiteY10" fmla="*/ 1020648 h 4422978"/>
                  <a:gd name="connsiteX11" fmla="*/ 1048013 w 2183627"/>
                  <a:gd name="connsiteY11" fmla="*/ 880948 h 4422978"/>
                  <a:gd name="connsiteX12" fmla="*/ 1314713 w 2183627"/>
                  <a:gd name="connsiteY12" fmla="*/ 703148 h 4422978"/>
                  <a:gd name="connsiteX13" fmla="*/ 1556013 w 2183627"/>
                  <a:gd name="connsiteY13" fmla="*/ 538048 h 4422978"/>
                  <a:gd name="connsiteX14" fmla="*/ 1632213 w 2183627"/>
                  <a:gd name="connsiteY14" fmla="*/ 360248 h 4422978"/>
                  <a:gd name="connsiteX15" fmla="*/ 1754959 w 2183627"/>
                  <a:gd name="connsiteY15" fmla="*/ 112620 h 4422978"/>
                  <a:gd name="connsiteX16" fmla="*/ 1994156 w 2183627"/>
                  <a:gd name="connsiteY16" fmla="*/ 427 h 4422978"/>
                  <a:gd name="connsiteX17" fmla="*/ 2150796 w 2183627"/>
                  <a:gd name="connsiteY17" fmla="*/ 148586 h 4422978"/>
                  <a:gd name="connsiteX18" fmla="*/ 2178313 w 2183627"/>
                  <a:gd name="connsiteY18" fmla="*/ 309448 h 4422978"/>
                  <a:gd name="connsiteX19" fmla="*/ 2076713 w 2183627"/>
                  <a:gd name="connsiteY19" fmla="*/ 487248 h 4422978"/>
                  <a:gd name="connsiteX20" fmla="*/ 1949713 w 2183627"/>
                  <a:gd name="connsiteY20" fmla="*/ 652348 h 4422978"/>
                  <a:gd name="connsiteX21" fmla="*/ 1924313 w 2183627"/>
                  <a:gd name="connsiteY21" fmla="*/ 868248 h 4422978"/>
                  <a:gd name="connsiteX22" fmla="*/ 1695713 w 2183627"/>
                  <a:gd name="connsiteY22" fmla="*/ 1185748 h 4422978"/>
                  <a:gd name="connsiteX23" fmla="*/ 1365513 w 2183627"/>
                  <a:gd name="connsiteY23" fmla="*/ 1617548 h 4422978"/>
                  <a:gd name="connsiteX24" fmla="*/ 1073413 w 2183627"/>
                  <a:gd name="connsiteY24" fmla="*/ 2011248 h 4422978"/>
                  <a:gd name="connsiteX25" fmla="*/ 946413 w 2183627"/>
                  <a:gd name="connsiteY25" fmla="*/ 2316048 h 4422978"/>
                  <a:gd name="connsiteX26" fmla="*/ 954033 w 2183627"/>
                  <a:gd name="connsiteY26" fmla="*/ 2643708 h 4422978"/>
                  <a:gd name="connsiteX27" fmla="*/ 1004833 w 2183627"/>
                  <a:gd name="connsiteY27" fmla="*/ 3009468 h 4422978"/>
                  <a:gd name="connsiteX28" fmla="*/ 1091193 w 2183627"/>
                  <a:gd name="connsiteY28" fmla="*/ 3156788 h 4422978"/>
                  <a:gd name="connsiteX0" fmla="*/ 869048 w 1961482"/>
                  <a:gd name="connsiteY0" fmla="*/ 3156788 h 4452706"/>
                  <a:gd name="connsiteX1" fmla="*/ 1041768 w 1961482"/>
                  <a:gd name="connsiteY1" fmla="*/ 3527628 h 4452706"/>
                  <a:gd name="connsiteX2" fmla="*/ 1239888 w 1961482"/>
                  <a:gd name="connsiteY2" fmla="*/ 3771468 h 4452706"/>
                  <a:gd name="connsiteX3" fmla="*/ 1117968 w 1961482"/>
                  <a:gd name="connsiteY3" fmla="*/ 4000068 h 4452706"/>
                  <a:gd name="connsiteX4" fmla="*/ 736968 w 1961482"/>
                  <a:gd name="connsiteY4" fmla="*/ 4106748 h 4452706"/>
                  <a:gd name="connsiteX5" fmla="*/ 254368 w 1961482"/>
                  <a:gd name="connsiteY5" fmla="*/ 4309948 h 4452706"/>
                  <a:gd name="connsiteX6" fmla="*/ 368 w 1961482"/>
                  <a:gd name="connsiteY6" fmla="*/ 1731848 h 4452706"/>
                  <a:gd name="connsiteX7" fmla="*/ 305168 w 1961482"/>
                  <a:gd name="connsiteY7" fmla="*/ 1554048 h 4452706"/>
                  <a:gd name="connsiteX8" fmla="*/ 470268 w 1961482"/>
                  <a:gd name="connsiteY8" fmla="*/ 1401648 h 4452706"/>
                  <a:gd name="connsiteX9" fmla="*/ 635368 w 1961482"/>
                  <a:gd name="connsiteY9" fmla="*/ 1020648 h 4452706"/>
                  <a:gd name="connsiteX10" fmla="*/ 825868 w 1961482"/>
                  <a:gd name="connsiteY10" fmla="*/ 880948 h 4452706"/>
                  <a:gd name="connsiteX11" fmla="*/ 1092568 w 1961482"/>
                  <a:gd name="connsiteY11" fmla="*/ 703148 h 4452706"/>
                  <a:gd name="connsiteX12" fmla="*/ 1333868 w 1961482"/>
                  <a:gd name="connsiteY12" fmla="*/ 538048 h 4452706"/>
                  <a:gd name="connsiteX13" fmla="*/ 1410068 w 1961482"/>
                  <a:gd name="connsiteY13" fmla="*/ 360248 h 4452706"/>
                  <a:gd name="connsiteX14" fmla="*/ 1532814 w 1961482"/>
                  <a:gd name="connsiteY14" fmla="*/ 112620 h 4452706"/>
                  <a:gd name="connsiteX15" fmla="*/ 1772011 w 1961482"/>
                  <a:gd name="connsiteY15" fmla="*/ 427 h 4452706"/>
                  <a:gd name="connsiteX16" fmla="*/ 1928651 w 1961482"/>
                  <a:gd name="connsiteY16" fmla="*/ 148586 h 4452706"/>
                  <a:gd name="connsiteX17" fmla="*/ 1956168 w 1961482"/>
                  <a:gd name="connsiteY17" fmla="*/ 309448 h 4452706"/>
                  <a:gd name="connsiteX18" fmla="*/ 1854568 w 1961482"/>
                  <a:gd name="connsiteY18" fmla="*/ 487248 h 4452706"/>
                  <a:gd name="connsiteX19" fmla="*/ 1727568 w 1961482"/>
                  <a:gd name="connsiteY19" fmla="*/ 652348 h 4452706"/>
                  <a:gd name="connsiteX20" fmla="*/ 1702168 w 1961482"/>
                  <a:gd name="connsiteY20" fmla="*/ 868248 h 4452706"/>
                  <a:gd name="connsiteX21" fmla="*/ 1473568 w 1961482"/>
                  <a:gd name="connsiteY21" fmla="*/ 1185748 h 4452706"/>
                  <a:gd name="connsiteX22" fmla="*/ 1143368 w 1961482"/>
                  <a:gd name="connsiteY22" fmla="*/ 1617548 h 4452706"/>
                  <a:gd name="connsiteX23" fmla="*/ 851268 w 1961482"/>
                  <a:gd name="connsiteY23" fmla="*/ 2011248 h 4452706"/>
                  <a:gd name="connsiteX24" fmla="*/ 724268 w 1961482"/>
                  <a:gd name="connsiteY24" fmla="*/ 2316048 h 4452706"/>
                  <a:gd name="connsiteX25" fmla="*/ 731888 w 1961482"/>
                  <a:gd name="connsiteY25" fmla="*/ 2643708 h 4452706"/>
                  <a:gd name="connsiteX26" fmla="*/ 782688 w 1961482"/>
                  <a:gd name="connsiteY26" fmla="*/ 3009468 h 4452706"/>
                  <a:gd name="connsiteX27" fmla="*/ 869048 w 1961482"/>
                  <a:gd name="connsiteY27" fmla="*/ 3156788 h 4452706"/>
                  <a:gd name="connsiteX0" fmla="*/ 868846 w 1961280"/>
                  <a:gd name="connsiteY0" fmla="*/ 3156788 h 4310290"/>
                  <a:gd name="connsiteX1" fmla="*/ 1041566 w 1961280"/>
                  <a:gd name="connsiteY1" fmla="*/ 3527628 h 4310290"/>
                  <a:gd name="connsiteX2" fmla="*/ 1239686 w 1961280"/>
                  <a:gd name="connsiteY2" fmla="*/ 3771468 h 4310290"/>
                  <a:gd name="connsiteX3" fmla="*/ 1117766 w 1961280"/>
                  <a:gd name="connsiteY3" fmla="*/ 4000068 h 4310290"/>
                  <a:gd name="connsiteX4" fmla="*/ 736766 w 1961280"/>
                  <a:gd name="connsiteY4" fmla="*/ 4106748 h 4310290"/>
                  <a:gd name="connsiteX5" fmla="*/ 254166 w 1961280"/>
                  <a:gd name="connsiteY5" fmla="*/ 4309948 h 4310290"/>
                  <a:gd name="connsiteX6" fmla="*/ 166 w 1961280"/>
                  <a:gd name="connsiteY6" fmla="*/ 1731848 h 4310290"/>
                  <a:gd name="connsiteX7" fmla="*/ 304966 w 1961280"/>
                  <a:gd name="connsiteY7" fmla="*/ 1554048 h 4310290"/>
                  <a:gd name="connsiteX8" fmla="*/ 470066 w 1961280"/>
                  <a:gd name="connsiteY8" fmla="*/ 1401648 h 4310290"/>
                  <a:gd name="connsiteX9" fmla="*/ 635166 w 1961280"/>
                  <a:gd name="connsiteY9" fmla="*/ 1020648 h 4310290"/>
                  <a:gd name="connsiteX10" fmla="*/ 825666 w 1961280"/>
                  <a:gd name="connsiteY10" fmla="*/ 880948 h 4310290"/>
                  <a:gd name="connsiteX11" fmla="*/ 1092366 w 1961280"/>
                  <a:gd name="connsiteY11" fmla="*/ 703148 h 4310290"/>
                  <a:gd name="connsiteX12" fmla="*/ 1333666 w 1961280"/>
                  <a:gd name="connsiteY12" fmla="*/ 538048 h 4310290"/>
                  <a:gd name="connsiteX13" fmla="*/ 1409866 w 1961280"/>
                  <a:gd name="connsiteY13" fmla="*/ 360248 h 4310290"/>
                  <a:gd name="connsiteX14" fmla="*/ 1532612 w 1961280"/>
                  <a:gd name="connsiteY14" fmla="*/ 112620 h 4310290"/>
                  <a:gd name="connsiteX15" fmla="*/ 1771809 w 1961280"/>
                  <a:gd name="connsiteY15" fmla="*/ 427 h 4310290"/>
                  <a:gd name="connsiteX16" fmla="*/ 1928449 w 1961280"/>
                  <a:gd name="connsiteY16" fmla="*/ 148586 h 4310290"/>
                  <a:gd name="connsiteX17" fmla="*/ 1955966 w 1961280"/>
                  <a:gd name="connsiteY17" fmla="*/ 309448 h 4310290"/>
                  <a:gd name="connsiteX18" fmla="*/ 1854366 w 1961280"/>
                  <a:gd name="connsiteY18" fmla="*/ 487248 h 4310290"/>
                  <a:gd name="connsiteX19" fmla="*/ 1727366 w 1961280"/>
                  <a:gd name="connsiteY19" fmla="*/ 652348 h 4310290"/>
                  <a:gd name="connsiteX20" fmla="*/ 1701966 w 1961280"/>
                  <a:gd name="connsiteY20" fmla="*/ 868248 h 4310290"/>
                  <a:gd name="connsiteX21" fmla="*/ 1473366 w 1961280"/>
                  <a:gd name="connsiteY21" fmla="*/ 1185748 h 4310290"/>
                  <a:gd name="connsiteX22" fmla="*/ 1143166 w 1961280"/>
                  <a:gd name="connsiteY22" fmla="*/ 1617548 h 4310290"/>
                  <a:gd name="connsiteX23" fmla="*/ 851066 w 1961280"/>
                  <a:gd name="connsiteY23" fmla="*/ 2011248 h 4310290"/>
                  <a:gd name="connsiteX24" fmla="*/ 724066 w 1961280"/>
                  <a:gd name="connsiteY24" fmla="*/ 2316048 h 4310290"/>
                  <a:gd name="connsiteX25" fmla="*/ 731686 w 1961280"/>
                  <a:gd name="connsiteY25" fmla="*/ 2643708 h 4310290"/>
                  <a:gd name="connsiteX26" fmla="*/ 782486 w 1961280"/>
                  <a:gd name="connsiteY26" fmla="*/ 3009468 h 4310290"/>
                  <a:gd name="connsiteX27" fmla="*/ 868846 w 1961280"/>
                  <a:gd name="connsiteY27" fmla="*/ 3156788 h 4310290"/>
                  <a:gd name="connsiteX0" fmla="*/ 868846 w 1955969"/>
                  <a:gd name="connsiteY0" fmla="*/ 3159719 h 4313221"/>
                  <a:gd name="connsiteX1" fmla="*/ 1041566 w 1955969"/>
                  <a:gd name="connsiteY1" fmla="*/ 3530559 h 4313221"/>
                  <a:gd name="connsiteX2" fmla="*/ 1239686 w 1955969"/>
                  <a:gd name="connsiteY2" fmla="*/ 3774399 h 4313221"/>
                  <a:gd name="connsiteX3" fmla="*/ 1117766 w 1955969"/>
                  <a:gd name="connsiteY3" fmla="*/ 4002999 h 4313221"/>
                  <a:gd name="connsiteX4" fmla="*/ 736766 w 1955969"/>
                  <a:gd name="connsiteY4" fmla="*/ 4109679 h 4313221"/>
                  <a:gd name="connsiteX5" fmla="*/ 254166 w 1955969"/>
                  <a:gd name="connsiteY5" fmla="*/ 4312879 h 4313221"/>
                  <a:gd name="connsiteX6" fmla="*/ 166 w 1955969"/>
                  <a:gd name="connsiteY6" fmla="*/ 1734779 h 4313221"/>
                  <a:gd name="connsiteX7" fmla="*/ 304966 w 1955969"/>
                  <a:gd name="connsiteY7" fmla="*/ 1556979 h 4313221"/>
                  <a:gd name="connsiteX8" fmla="*/ 470066 w 1955969"/>
                  <a:gd name="connsiteY8" fmla="*/ 1404579 h 4313221"/>
                  <a:gd name="connsiteX9" fmla="*/ 635166 w 1955969"/>
                  <a:gd name="connsiteY9" fmla="*/ 1023579 h 4313221"/>
                  <a:gd name="connsiteX10" fmla="*/ 825666 w 1955969"/>
                  <a:gd name="connsiteY10" fmla="*/ 883879 h 4313221"/>
                  <a:gd name="connsiteX11" fmla="*/ 1092366 w 1955969"/>
                  <a:gd name="connsiteY11" fmla="*/ 706079 h 4313221"/>
                  <a:gd name="connsiteX12" fmla="*/ 1333666 w 1955969"/>
                  <a:gd name="connsiteY12" fmla="*/ 540979 h 4313221"/>
                  <a:gd name="connsiteX13" fmla="*/ 1409866 w 1955969"/>
                  <a:gd name="connsiteY13" fmla="*/ 363179 h 4313221"/>
                  <a:gd name="connsiteX14" fmla="*/ 1532612 w 1955969"/>
                  <a:gd name="connsiteY14" fmla="*/ 115551 h 4313221"/>
                  <a:gd name="connsiteX15" fmla="*/ 1771809 w 1955969"/>
                  <a:gd name="connsiteY15" fmla="*/ 3358 h 4313221"/>
                  <a:gd name="connsiteX16" fmla="*/ 1851304 w 1955969"/>
                  <a:gd name="connsiteY16" fmla="*/ 234599 h 4313221"/>
                  <a:gd name="connsiteX17" fmla="*/ 1955966 w 1955969"/>
                  <a:gd name="connsiteY17" fmla="*/ 312379 h 4313221"/>
                  <a:gd name="connsiteX18" fmla="*/ 1854366 w 1955969"/>
                  <a:gd name="connsiteY18" fmla="*/ 490179 h 4313221"/>
                  <a:gd name="connsiteX19" fmla="*/ 1727366 w 1955969"/>
                  <a:gd name="connsiteY19" fmla="*/ 655279 h 4313221"/>
                  <a:gd name="connsiteX20" fmla="*/ 1701966 w 1955969"/>
                  <a:gd name="connsiteY20" fmla="*/ 871179 h 4313221"/>
                  <a:gd name="connsiteX21" fmla="*/ 1473366 w 1955969"/>
                  <a:gd name="connsiteY21" fmla="*/ 1188679 h 4313221"/>
                  <a:gd name="connsiteX22" fmla="*/ 1143166 w 1955969"/>
                  <a:gd name="connsiteY22" fmla="*/ 1620479 h 4313221"/>
                  <a:gd name="connsiteX23" fmla="*/ 851066 w 1955969"/>
                  <a:gd name="connsiteY23" fmla="*/ 2014179 h 4313221"/>
                  <a:gd name="connsiteX24" fmla="*/ 724066 w 1955969"/>
                  <a:gd name="connsiteY24" fmla="*/ 2318979 h 4313221"/>
                  <a:gd name="connsiteX25" fmla="*/ 731686 w 1955969"/>
                  <a:gd name="connsiteY25" fmla="*/ 2646639 h 4313221"/>
                  <a:gd name="connsiteX26" fmla="*/ 782486 w 1955969"/>
                  <a:gd name="connsiteY26" fmla="*/ 3012399 h 4313221"/>
                  <a:gd name="connsiteX27" fmla="*/ 868846 w 1955969"/>
                  <a:gd name="connsiteY27" fmla="*/ 3159719 h 4313221"/>
                  <a:gd name="connsiteX0" fmla="*/ 868846 w 1955969"/>
                  <a:gd name="connsiteY0" fmla="*/ 3084951 h 4238453"/>
                  <a:gd name="connsiteX1" fmla="*/ 1041566 w 1955969"/>
                  <a:gd name="connsiteY1" fmla="*/ 3455791 h 4238453"/>
                  <a:gd name="connsiteX2" fmla="*/ 1239686 w 1955969"/>
                  <a:gd name="connsiteY2" fmla="*/ 3699631 h 4238453"/>
                  <a:gd name="connsiteX3" fmla="*/ 1117766 w 1955969"/>
                  <a:gd name="connsiteY3" fmla="*/ 3928231 h 4238453"/>
                  <a:gd name="connsiteX4" fmla="*/ 736766 w 1955969"/>
                  <a:gd name="connsiteY4" fmla="*/ 4034911 h 4238453"/>
                  <a:gd name="connsiteX5" fmla="*/ 254166 w 1955969"/>
                  <a:gd name="connsiteY5" fmla="*/ 4238111 h 4238453"/>
                  <a:gd name="connsiteX6" fmla="*/ 166 w 1955969"/>
                  <a:gd name="connsiteY6" fmla="*/ 1660011 h 4238453"/>
                  <a:gd name="connsiteX7" fmla="*/ 304966 w 1955969"/>
                  <a:gd name="connsiteY7" fmla="*/ 1482211 h 4238453"/>
                  <a:gd name="connsiteX8" fmla="*/ 470066 w 1955969"/>
                  <a:gd name="connsiteY8" fmla="*/ 1329811 h 4238453"/>
                  <a:gd name="connsiteX9" fmla="*/ 635166 w 1955969"/>
                  <a:gd name="connsiteY9" fmla="*/ 948811 h 4238453"/>
                  <a:gd name="connsiteX10" fmla="*/ 825666 w 1955969"/>
                  <a:gd name="connsiteY10" fmla="*/ 809111 h 4238453"/>
                  <a:gd name="connsiteX11" fmla="*/ 1092366 w 1955969"/>
                  <a:gd name="connsiteY11" fmla="*/ 631311 h 4238453"/>
                  <a:gd name="connsiteX12" fmla="*/ 1333666 w 1955969"/>
                  <a:gd name="connsiteY12" fmla="*/ 466211 h 4238453"/>
                  <a:gd name="connsiteX13" fmla="*/ 1409866 w 1955969"/>
                  <a:gd name="connsiteY13" fmla="*/ 288411 h 4238453"/>
                  <a:gd name="connsiteX14" fmla="*/ 1532612 w 1955969"/>
                  <a:gd name="connsiteY14" fmla="*/ 40783 h 4238453"/>
                  <a:gd name="connsiteX15" fmla="*/ 1759938 w 1955969"/>
                  <a:gd name="connsiteY15" fmla="*/ 11668 h 4238453"/>
                  <a:gd name="connsiteX16" fmla="*/ 1851304 w 1955969"/>
                  <a:gd name="connsiteY16" fmla="*/ 159831 h 4238453"/>
                  <a:gd name="connsiteX17" fmla="*/ 1955966 w 1955969"/>
                  <a:gd name="connsiteY17" fmla="*/ 237611 h 4238453"/>
                  <a:gd name="connsiteX18" fmla="*/ 1854366 w 1955969"/>
                  <a:gd name="connsiteY18" fmla="*/ 415411 h 4238453"/>
                  <a:gd name="connsiteX19" fmla="*/ 1727366 w 1955969"/>
                  <a:gd name="connsiteY19" fmla="*/ 580511 h 4238453"/>
                  <a:gd name="connsiteX20" fmla="*/ 1701966 w 1955969"/>
                  <a:gd name="connsiteY20" fmla="*/ 796411 h 4238453"/>
                  <a:gd name="connsiteX21" fmla="*/ 1473366 w 1955969"/>
                  <a:gd name="connsiteY21" fmla="*/ 1113911 h 4238453"/>
                  <a:gd name="connsiteX22" fmla="*/ 1143166 w 1955969"/>
                  <a:gd name="connsiteY22" fmla="*/ 1545711 h 4238453"/>
                  <a:gd name="connsiteX23" fmla="*/ 851066 w 1955969"/>
                  <a:gd name="connsiteY23" fmla="*/ 1939411 h 4238453"/>
                  <a:gd name="connsiteX24" fmla="*/ 724066 w 1955969"/>
                  <a:gd name="connsiteY24" fmla="*/ 2244211 h 4238453"/>
                  <a:gd name="connsiteX25" fmla="*/ 731686 w 1955969"/>
                  <a:gd name="connsiteY25" fmla="*/ 2571871 h 4238453"/>
                  <a:gd name="connsiteX26" fmla="*/ 782486 w 1955969"/>
                  <a:gd name="connsiteY26" fmla="*/ 2937631 h 4238453"/>
                  <a:gd name="connsiteX27" fmla="*/ 868846 w 1955969"/>
                  <a:gd name="connsiteY27" fmla="*/ 3084951 h 4238453"/>
                  <a:gd name="connsiteX0" fmla="*/ 868846 w 1967839"/>
                  <a:gd name="connsiteY0" fmla="*/ 3084951 h 4238453"/>
                  <a:gd name="connsiteX1" fmla="*/ 1041566 w 1967839"/>
                  <a:gd name="connsiteY1" fmla="*/ 3455791 h 4238453"/>
                  <a:gd name="connsiteX2" fmla="*/ 1239686 w 1967839"/>
                  <a:gd name="connsiteY2" fmla="*/ 3699631 h 4238453"/>
                  <a:gd name="connsiteX3" fmla="*/ 1117766 w 1967839"/>
                  <a:gd name="connsiteY3" fmla="*/ 3928231 h 4238453"/>
                  <a:gd name="connsiteX4" fmla="*/ 736766 w 1967839"/>
                  <a:gd name="connsiteY4" fmla="*/ 4034911 h 4238453"/>
                  <a:gd name="connsiteX5" fmla="*/ 254166 w 1967839"/>
                  <a:gd name="connsiteY5" fmla="*/ 4238111 h 4238453"/>
                  <a:gd name="connsiteX6" fmla="*/ 166 w 1967839"/>
                  <a:gd name="connsiteY6" fmla="*/ 1660011 h 4238453"/>
                  <a:gd name="connsiteX7" fmla="*/ 304966 w 1967839"/>
                  <a:gd name="connsiteY7" fmla="*/ 1482211 h 4238453"/>
                  <a:gd name="connsiteX8" fmla="*/ 470066 w 1967839"/>
                  <a:gd name="connsiteY8" fmla="*/ 1329811 h 4238453"/>
                  <a:gd name="connsiteX9" fmla="*/ 635166 w 1967839"/>
                  <a:gd name="connsiteY9" fmla="*/ 948811 h 4238453"/>
                  <a:gd name="connsiteX10" fmla="*/ 825666 w 1967839"/>
                  <a:gd name="connsiteY10" fmla="*/ 809111 h 4238453"/>
                  <a:gd name="connsiteX11" fmla="*/ 1092366 w 1967839"/>
                  <a:gd name="connsiteY11" fmla="*/ 631311 h 4238453"/>
                  <a:gd name="connsiteX12" fmla="*/ 1333666 w 1967839"/>
                  <a:gd name="connsiteY12" fmla="*/ 466211 h 4238453"/>
                  <a:gd name="connsiteX13" fmla="*/ 1409866 w 1967839"/>
                  <a:gd name="connsiteY13" fmla="*/ 288411 h 4238453"/>
                  <a:gd name="connsiteX14" fmla="*/ 1532612 w 1967839"/>
                  <a:gd name="connsiteY14" fmla="*/ 40783 h 4238453"/>
                  <a:gd name="connsiteX15" fmla="*/ 1759938 w 1967839"/>
                  <a:gd name="connsiteY15" fmla="*/ 11668 h 4238453"/>
                  <a:gd name="connsiteX16" fmla="*/ 1851304 w 1967839"/>
                  <a:gd name="connsiteY16" fmla="*/ 159831 h 4238453"/>
                  <a:gd name="connsiteX17" fmla="*/ 1967836 w 1967839"/>
                  <a:gd name="connsiteY17" fmla="*/ 368165 h 4238453"/>
                  <a:gd name="connsiteX18" fmla="*/ 1854366 w 1967839"/>
                  <a:gd name="connsiteY18" fmla="*/ 415411 h 4238453"/>
                  <a:gd name="connsiteX19" fmla="*/ 1727366 w 1967839"/>
                  <a:gd name="connsiteY19" fmla="*/ 580511 h 4238453"/>
                  <a:gd name="connsiteX20" fmla="*/ 1701966 w 1967839"/>
                  <a:gd name="connsiteY20" fmla="*/ 796411 h 4238453"/>
                  <a:gd name="connsiteX21" fmla="*/ 1473366 w 1967839"/>
                  <a:gd name="connsiteY21" fmla="*/ 1113911 h 4238453"/>
                  <a:gd name="connsiteX22" fmla="*/ 1143166 w 1967839"/>
                  <a:gd name="connsiteY22" fmla="*/ 1545711 h 4238453"/>
                  <a:gd name="connsiteX23" fmla="*/ 851066 w 1967839"/>
                  <a:gd name="connsiteY23" fmla="*/ 1939411 h 4238453"/>
                  <a:gd name="connsiteX24" fmla="*/ 724066 w 1967839"/>
                  <a:gd name="connsiteY24" fmla="*/ 2244211 h 4238453"/>
                  <a:gd name="connsiteX25" fmla="*/ 731686 w 1967839"/>
                  <a:gd name="connsiteY25" fmla="*/ 2571871 h 4238453"/>
                  <a:gd name="connsiteX26" fmla="*/ 782486 w 1967839"/>
                  <a:gd name="connsiteY26" fmla="*/ 2937631 h 4238453"/>
                  <a:gd name="connsiteX27" fmla="*/ 868846 w 1967839"/>
                  <a:gd name="connsiteY27" fmla="*/ 3084951 h 4238453"/>
                  <a:gd name="connsiteX0" fmla="*/ 868846 w 1967981"/>
                  <a:gd name="connsiteY0" fmla="*/ 3084951 h 4238453"/>
                  <a:gd name="connsiteX1" fmla="*/ 1041566 w 1967981"/>
                  <a:gd name="connsiteY1" fmla="*/ 3455791 h 4238453"/>
                  <a:gd name="connsiteX2" fmla="*/ 1239686 w 1967981"/>
                  <a:gd name="connsiteY2" fmla="*/ 3699631 h 4238453"/>
                  <a:gd name="connsiteX3" fmla="*/ 1117766 w 1967981"/>
                  <a:gd name="connsiteY3" fmla="*/ 3928231 h 4238453"/>
                  <a:gd name="connsiteX4" fmla="*/ 736766 w 1967981"/>
                  <a:gd name="connsiteY4" fmla="*/ 4034911 h 4238453"/>
                  <a:gd name="connsiteX5" fmla="*/ 254166 w 1967981"/>
                  <a:gd name="connsiteY5" fmla="*/ 4238111 h 4238453"/>
                  <a:gd name="connsiteX6" fmla="*/ 166 w 1967981"/>
                  <a:gd name="connsiteY6" fmla="*/ 1660011 h 4238453"/>
                  <a:gd name="connsiteX7" fmla="*/ 304966 w 1967981"/>
                  <a:gd name="connsiteY7" fmla="*/ 1482211 h 4238453"/>
                  <a:gd name="connsiteX8" fmla="*/ 470066 w 1967981"/>
                  <a:gd name="connsiteY8" fmla="*/ 1329811 h 4238453"/>
                  <a:gd name="connsiteX9" fmla="*/ 635166 w 1967981"/>
                  <a:gd name="connsiteY9" fmla="*/ 948811 h 4238453"/>
                  <a:gd name="connsiteX10" fmla="*/ 825666 w 1967981"/>
                  <a:gd name="connsiteY10" fmla="*/ 809111 h 4238453"/>
                  <a:gd name="connsiteX11" fmla="*/ 1092366 w 1967981"/>
                  <a:gd name="connsiteY11" fmla="*/ 631311 h 4238453"/>
                  <a:gd name="connsiteX12" fmla="*/ 1333666 w 1967981"/>
                  <a:gd name="connsiteY12" fmla="*/ 466211 h 4238453"/>
                  <a:gd name="connsiteX13" fmla="*/ 1409866 w 1967981"/>
                  <a:gd name="connsiteY13" fmla="*/ 288411 h 4238453"/>
                  <a:gd name="connsiteX14" fmla="*/ 1532612 w 1967981"/>
                  <a:gd name="connsiteY14" fmla="*/ 40783 h 4238453"/>
                  <a:gd name="connsiteX15" fmla="*/ 1759938 w 1967981"/>
                  <a:gd name="connsiteY15" fmla="*/ 11668 h 4238453"/>
                  <a:gd name="connsiteX16" fmla="*/ 1851304 w 1967981"/>
                  <a:gd name="connsiteY16" fmla="*/ 159831 h 4238453"/>
                  <a:gd name="connsiteX17" fmla="*/ 1967836 w 1967981"/>
                  <a:gd name="connsiteY17" fmla="*/ 368165 h 4238453"/>
                  <a:gd name="connsiteX18" fmla="*/ 1872170 w 1967981"/>
                  <a:gd name="connsiteY18" fmla="*/ 474754 h 4238453"/>
                  <a:gd name="connsiteX19" fmla="*/ 1727366 w 1967981"/>
                  <a:gd name="connsiteY19" fmla="*/ 580511 h 4238453"/>
                  <a:gd name="connsiteX20" fmla="*/ 1701966 w 1967981"/>
                  <a:gd name="connsiteY20" fmla="*/ 796411 h 4238453"/>
                  <a:gd name="connsiteX21" fmla="*/ 1473366 w 1967981"/>
                  <a:gd name="connsiteY21" fmla="*/ 1113911 h 4238453"/>
                  <a:gd name="connsiteX22" fmla="*/ 1143166 w 1967981"/>
                  <a:gd name="connsiteY22" fmla="*/ 1545711 h 4238453"/>
                  <a:gd name="connsiteX23" fmla="*/ 851066 w 1967981"/>
                  <a:gd name="connsiteY23" fmla="*/ 1939411 h 4238453"/>
                  <a:gd name="connsiteX24" fmla="*/ 724066 w 1967981"/>
                  <a:gd name="connsiteY24" fmla="*/ 2244211 h 4238453"/>
                  <a:gd name="connsiteX25" fmla="*/ 731686 w 1967981"/>
                  <a:gd name="connsiteY25" fmla="*/ 2571871 h 4238453"/>
                  <a:gd name="connsiteX26" fmla="*/ 782486 w 1967981"/>
                  <a:gd name="connsiteY26" fmla="*/ 2937631 h 4238453"/>
                  <a:gd name="connsiteX27" fmla="*/ 868846 w 1967981"/>
                  <a:gd name="connsiteY27" fmla="*/ 3084951 h 4238453"/>
                  <a:gd name="connsiteX0" fmla="*/ 868846 w 1967981"/>
                  <a:gd name="connsiteY0" fmla="*/ 3084951 h 4238453"/>
                  <a:gd name="connsiteX1" fmla="*/ 1041566 w 1967981"/>
                  <a:gd name="connsiteY1" fmla="*/ 3455791 h 4238453"/>
                  <a:gd name="connsiteX2" fmla="*/ 1239686 w 1967981"/>
                  <a:gd name="connsiteY2" fmla="*/ 3699631 h 4238453"/>
                  <a:gd name="connsiteX3" fmla="*/ 1117766 w 1967981"/>
                  <a:gd name="connsiteY3" fmla="*/ 3928231 h 4238453"/>
                  <a:gd name="connsiteX4" fmla="*/ 736766 w 1967981"/>
                  <a:gd name="connsiteY4" fmla="*/ 4034911 h 4238453"/>
                  <a:gd name="connsiteX5" fmla="*/ 254166 w 1967981"/>
                  <a:gd name="connsiteY5" fmla="*/ 4238111 h 4238453"/>
                  <a:gd name="connsiteX6" fmla="*/ 166 w 1967981"/>
                  <a:gd name="connsiteY6" fmla="*/ 1660011 h 4238453"/>
                  <a:gd name="connsiteX7" fmla="*/ 304966 w 1967981"/>
                  <a:gd name="connsiteY7" fmla="*/ 1482211 h 4238453"/>
                  <a:gd name="connsiteX8" fmla="*/ 470066 w 1967981"/>
                  <a:gd name="connsiteY8" fmla="*/ 1329811 h 4238453"/>
                  <a:gd name="connsiteX9" fmla="*/ 635166 w 1967981"/>
                  <a:gd name="connsiteY9" fmla="*/ 948811 h 4238453"/>
                  <a:gd name="connsiteX10" fmla="*/ 825666 w 1967981"/>
                  <a:gd name="connsiteY10" fmla="*/ 809111 h 4238453"/>
                  <a:gd name="connsiteX11" fmla="*/ 1092366 w 1967981"/>
                  <a:gd name="connsiteY11" fmla="*/ 631311 h 4238453"/>
                  <a:gd name="connsiteX12" fmla="*/ 1333666 w 1967981"/>
                  <a:gd name="connsiteY12" fmla="*/ 466211 h 4238453"/>
                  <a:gd name="connsiteX13" fmla="*/ 1409866 w 1967981"/>
                  <a:gd name="connsiteY13" fmla="*/ 288411 h 4238453"/>
                  <a:gd name="connsiteX14" fmla="*/ 1532612 w 1967981"/>
                  <a:gd name="connsiteY14" fmla="*/ 40783 h 4238453"/>
                  <a:gd name="connsiteX15" fmla="*/ 1759938 w 1967981"/>
                  <a:gd name="connsiteY15" fmla="*/ 11668 h 4238453"/>
                  <a:gd name="connsiteX16" fmla="*/ 1851304 w 1967981"/>
                  <a:gd name="connsiteY16" fmla="*/ 159831 h 4238453"/>
                  <a:gd name="connsiteX17" fmla="*/ 1967836 w 1967981"/>
                  <a:gd name="connsiteY17" fmla="*/ 368165 h 4238453"/>
                  <a:gd name="connsiteX18" fmla="*/ 1872170 w 1967981"/>
                  <a:gd name="connsiteY18" fmla="*/ 474754 h 4238453"/>
                  <a:gd name="connsiteX19" fmla="*/ 1727366 w 1967981"/>
                  <a:gd name="connsiteY19" fmla="*/ 580511 h 4238453"/>
                  <a:gd name="connsiteX20" fmla="*/ 1654493 w 1967981"/>
                  <a:gd name="connsiteY20" fmla="*/ 790478 h 4238453"/>
                  <a:gd name="connsiteX21" fmla="*/ 1473366 w 1967981"/>
                  <a:gd name="connsiteY21" fmla="*/ 1113911 h 4238453"/>
                  <a:gd name="connsiteX22" fmla="*/ 1143166 w 1967981"/>
                  <a:gd name="connsiteY22" fmla="*/ 1545711 h 4238453"/>
                  <a:gd name="connsiteX23" fmla="*/ 851066 w 1967981"/>
                  <a:gd name="connsiteY23" fmla="*/ 1939411 h 4238453"/>
                  <a:gd name="connsiteX24" fmla="*/ 724066 w 1967981"/>
                  <a:gd name="connsiteY24" fmla="*/ 2244211 h 4238453"/>
                  <a:gd name="connsiteX25" fmla="*/ 731686 w 1967981"/>
                  <a:gd name="connsiteY25" fmla="*/ 2571871 h 4238453"/>
                  <a:gd name="connsiteX26" fmla="*/ 782486 w 1967981"/>
                  <a:gd name="connsiteY26" fmla="*/ 2937631 h 4238453"/>
                  <a:gd name="connsiteX27" fmla="*/ 868846 w 1967981"/>
                  <a:gd name="connsiteY27" fmla="*/ 3084951 h 4238453"/>
                  <a:gd name="connsiteX0" fmla="*/ 868846 w 1967981"/>
                  <a:gd name="connsiteY0" fmla="*/ 3084951 h 4238453"/>
                  <a:gd name="connsiteX1" fmla="*/ 1041566 w 1967981"/>
                  <a:gd name="connsiteY1" fmla="*/ 3455791 h 4238453"/>
                  <a:gd name="connsiteX2" fmla="*/ 1239686 w 1967981"/>
                  <a:gd name="connsiteY2" fmla="*/ 3699631 h 4238453"/>
                  <a:gd name="connsiteX3" fmla="*/ 1117766 w 1967981"/>
                  <a:gd name="connsiteY3" fmla="*/ 3928231 h 4238453"/>
                  <a:gd name="connsiteX4" fmla="*/ 736766 w 1967981"/>
                  <a:gd name="connsiteY4" fmla="*/ 4034911 h 4238453"/>
                  <a:gd name="connsiteX5" fmla="*/ 254166 w 1967981"/>
                  <a:gd name="connsiteY5" fmla="*/ 4238111 h 4238453"/>
                  <a:gd name="connsiteX6" fmla="*/ 166 w 1967981"/>
                  <a:gd name="connsiteY6" fmla="*/ 1660011 h 4238453"/>
                  <a:gd name="connsiteX7" fmla="*/ 304966 w 1967981"/>
                  <a:gd name="connsiteY7" fmla="*/ 1482211 h 4238453"/>
                  <a:gd name="connsiteX8" fmla="*/ 470066 w 1967981"/>
                  <a:gd name="connsiteY8" fmla="*/ 1329811 h 4238453"/>
                  <a:gd name="connsiteX9" fmla="*/ 635166 w 1967981"/>
                  <a:gd name="connsiteY9" fmla="*/ 948811 h 4238453"/>
                  <a:gd name="connsiteX10" fmla="*/ 825666 w 1967981"/>
                  <a:gd name="connsiteY10" fmla="*/ 809111 h 4238453"/>
                  <a:gd name="connsiteX11" fmla="*/ 1092366 w 1967981"/>
                  <a:gd name="connsiteY11" fmla="*/ 631311 h 4238453"/>
                  <a:gd name="connsiteX12" fmla="*/ 1333666 w 1967981"/>
                  <a:gd name="connsiteY12" fmla="*/ 466211 h 4238453"/>
                  <a:gd name="connsiteX13" fmla="*/ 1409866 w 1967981"/>
                  <a:gd name="connsiteY13" fmla="*/ 288411 h 4238453"/>
                  <a:gd name="connsiteX14" fmla="*/ 1532612 w 1967981"/>
                  <a:gd name="connsiteY14" fmla="*/ 40783 h 4238453"/>
                  <a:gd name="connsiteX15" fmla="*/ 1759938 w 1967981"/>
                  <a:gd name="connsiteY15" fmla="*/ 11668 h 4238453"/>
                  <a:gd name="connsiteX16" fmla="*/ 1851304 w 1967981"/>
                  <a:gd name="connsiteY16" fmla="*/ 159831 h 4238453"/>
                  <a:gd name="connsiteX17" fmla="*/ 1967836 w 1967981"/>
                  <a:gd name="connsiteY17" fmla="*/ 368165 h 4238453"/>
                  <a:gd name="connsiteX18" fmla="*/ 1872170 w 1967981"/>
                  <a:gd name="connsiteY18" fmla="*/ 474754 h 4238453"/>
                  <a:gd name="connsiteX19" fmla="*/ 1727366 w 1967981"/>
                  <a:gd name="connsiteY19" fmla="*/ 580511 h 4238453"/>
                  <a:gd name="connsiteX20" fmla="*/ 1654493 w 1967981"/>
                  <a:gd name="connsiteY20" fmla="*/ 790478 h 4238453"/>
                  <a:gd name="connsiteX21" fmla="*/ 1505017 w 1967981"/>
                  <a:gd name="connsiteY21" fmla="*/ 1145561 h 4238453"/>
                  <a:gd name="connsiteX22" fmla="*/ 1143166 w 1967981"/>
                  <a:gd name="connsiteY22" fmla="*/ 1545711 h 4238453"/>
                  <a:gd name="connsiteX23" fmla="*/ 851066 w 1967981"/>
                  <a:gd name="connsiteY23" fmla="*/ 1939411 h 4238453"/>
                  <a:gd name="connsiteX24" fmla="*/ 724066 w 1967981"/>
                  <a:gd name="connsiteY24" fmla="*/ 2244211 h 4238453"/>
                  <a:gd name="connsiteX25" fmla="*/ 731686 w 1967981"/>
                  <a:gd name="connsiteY25" fmla="*/ 2571871 h 4238453"/>
                  <a:gd name="connsiteX26" fmla="*/ 782486 w 1967981"/>
                  <a:gd name="connsiteY26" fmla="*/ 2937631 h 4238453"/>
                  <a:gd name="connsiteX27" fmla="*/ 868846 w 1967981"/>
                  <a:gd name="connsiteY27" fmla="*/ 3084951 h 423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67981" h="4238453">
                    <a:moveTo>
                      <a:pt x="868846" y="3084951"/>
                    </a:moveTo>
                    <a:cubicBezTo>
                      <a:pt x="903983" y="3144218"/>
                      <a:pt x="975949" y="3343184"/>
                      <a:pt x="1041566" y="3455791"/>
                    </a:cubicBezTo>
                    <a:cubicBezTo>
                      <a:pt x="1107183" y="3568398"/>
                      <a:pt x="1238416" y="3625971"/>
                      <a:pt x="1239686" y="3699631"/>
                    </a:cubicBezTo>
                    <a:cubicBezTo>
                      <a:pt x="1240956" y="3773291"/>
                      <a:pt x="1205396" y="3882511"/>
                      <a:pt x="1117766" y="3928231"/>
                    </a:cubicBezTo>
                    <a:cubicBezTo>
                      <a:pt x="1030136" y="3973951"/>
                      <a:pt x="880699" y="3983264"/>
                      <a:pt x="736766" y="4034911"/>
                    </a:cubicBezTo>
                    <a:cubicBezTo>
                      <a:pt x="592833" y="4086558"/>
                      <a:pt x="198902" y="4206659"/>
                      <a:pt x="254166" y="4238111"/>
                    </a:cubicBezTo>
                    <a:cubicBezTo>
                      <a:pt x="309430" y="4269563"/>
                      <a:pt x="-8301" y="2119328"/>
                      <a:pt x="166" y="1660011"/>
                    </a:cubicBezTo>
                    <a:cubicBezTo>
                      <a:pt x="8633" y="1200694"/>
                      <a:pt x="226649" y="1537244"/>
                      <a:pt x="304966" y="1482211"/>
                    </a:cubicBezTo>
                    <a:cubicBezTo>
                      <a:pt x="383283" y="1427178"/>
                      <a:pt x="415033" y="1418711"/>
                      <a:pt x="470066" y="1329811"/>
                    </a:cubicBezTo>
                    <a:cubicBezTo>
                      <a:pt x="525099" y="1240911"/>
                      <a:pt x="575899" y="1035594"/>
                      <a:pt x="635166" y="948811"/>
                    </a:cubicBezTo>
                    <a:cubicBezTo>
                      <a:pt x="694433" y="862028"/>
                      <a:pt x="749466" y="862028"/>
                      <a:pt x="825666" y="809111"/>
                    </a:cubicBezTo>
                    <a:cubicBezTo>
                      <a:pt x="901866" y="756194"/>
                      <a:pt x="1092366" y="631311"/>
                      <a:pt x="1092366" y="631311"/>
                    </a:cubicBezTo>
                    <a:cubicBezTo>
                      <a:pt x="1177033" y="574161"/>
                      <a:pt x="1280749" y="523361"/>
                      <a:pt x="1333666" y="466211"/>
                    </a:cubicBezTo>
                    <a:cubicBezTo>
                      <a:pt x="1386583" y="409061"/>
                      <a:pt x="1376708" y="359316"/>
                      <a:pt x="1409866" y="288411"/>
                    </a:cubicBezTo>
                    <a:cubicBezTo>
                      <a:pt x="1443024" y="217506"/>
                      <a:pt x="1474267" y="86907"/>
                      <a:pt x="1532612" y="40783"/>
                    </a:cubicBezTo>
                    <a:cubicBezTo>
                      <a:pt x="1590957" y="-5341"/>
                      <a:pt x="1706823" y="-8173"/>
                      <a:pt x="1759938" y="11668"/>
                    </a:cubicBezTo>
                    <a:cubicBezTo>
                      <a:pt x="1813053" y="31509"/>
                      <a:pt x="1816654" y="100415"/>
                      <a:pt x="1851304" y="159831"/>
                    </a:cubicBezTo>
                    <a:cubicBezTo>
                      <a:pt x="1885954" y="219247"/>
                      <a:pt x="1964358" y="315678"/>
                      <a:pt x="1967836" y="368165"/>
                    </a:cubicBezTo>
                    <a:cubicBezTo>
                      <a:pt x="1971314" y="420652"/>
                      <a:pt x="1912248" y="439363"/>
                      <a:pt x="1872170" y="474754"/>
                    </a:cubicBezTo>
                    <a:cubicBezTo>
                      <a:pt x="1832092" y="510145"/>
                      <a:pt x="1763645" y="527890"/>
                      <a:pt x="1727366" y="580511"/>
                    </a:cubicBezTo>
                    <a:cubicBezTo>
                      <a:pt x="1691087" y="633132"/>
                      <a:pt x="1691551" y="696303"/>
                      <a:pt x="1654493" y="790478"/>
                    </a:cubicBezTo>
                    <a:cubicBezTo>
                      <a:pt x="1617435" y="884653"/>
                      <a:pt x="1590238" y="1019689"/>
                      <a:pt x="1505017" y="1145561"/>
                    </a:cubicBezTo>
                    <a:cubicBezTo>
                      <a:pt x="1419796" y="1271433"/>
                      <a:pt x="1252158" y="1413403"/>
                      <a:pt x="1143166" y="1545711"/>
                    </a:cubicBezTo>
                    <a:cubicBezTo>
                      <a:pt x="1034174" y="1678019"/>
                      <a:pt x="920916" y="1822994"/>
                      <a:pt x="851066" y="1939411"/>
                    </a:cubicBezTo>
                    <a:cubicBezTo>
                      <a:pt x="781216" y="2055828"/>
                      <a:pt x="743963" y="2138801"/>
                      <a:pt x="724066" y="2244211"/>
                    </a:cubicBezTo>
                    <a:cubicBezTo>
                      <a:pt x="704169" y="2349621"/>
                      <a:pt x="721949" y="2456301"/>
                      <a:pt x="731686" y="2571871"/>
                    </a:cubicBezTo>
                    <a:cubicBezTo>
                      <a:pt x="741423" y="2687441"/>
                      <a:pt x="741846" y="2767028"/>
                      <a:pt x="782486" y="2937631"/>
                    </a:cubicBezTo>
                    <a:lnTo>
                      <a:pt x="868846" y="3084951"/>
                    </a:lnTo>
                    <a:close/>
                  </a:path>
                </a:pathLst>
              </a:custGeom>
              <a:noFill/>
              <a:ln w="12700" cmpd="sng">
                <a:solidFill>
                  <a:schemeClr val="tx1"/>
                </a:solidFill>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正方形/長方形 153"/>
              <p:cNvSpPr/>
              <p:nvPr/>
            </p:nvSpPr>
            <p:spPr>
              <a:xfrm rot="2622936">
                <a:off x="1864173" y="6136076"/>
                <a:ext cx="581042" cy="276999"/>
              </a:xfrm>
              <a:prstGeom prst="rect">
                <a:avLst/>
              </a:prstGeom>
            </p:spPr>
            <p:txBody>
              <a:bodyPr wrap="square">
                <a:spAutoFit/>
              </a:bodyPr>
              <a:lstStyle/>
              <a:p>
                <a:pPr algn="ctr"/>
                <a:r>
                  <a:rPr kumimoji="1" lang="ja-JP" altLang="en-US" sz="600" b="1" dirty="0">
                    <a:latin typeface="Meiryo UI" panose="020B0604030504040204" pitchFamily="50" charset="-128"/>
                    <a:ea typeface="Meiryo UI" panose="020B0604030504040204" pitchFamily="50" charset="-128"/>
                  </a:rPr>
                  <a:t>太平洋</a:t>
                </a:r>
                <a:r>
                  <a:rPr kumimoji="1" lang="ja-JP" altLang="en-US" sz="600" b="1" dirty="0" smtClean="0">
                    <a:latin typeface="Meiryo UI" panose="020B0604030504040204" pitchFamily="50" charset="-128"/>
                    <a:ea typeface="Meiryo UI" panose="020B0604030504040204" pitchFamily="50" charset="-128"/>
                  </a:rPr>
                  <a:t>岸</a:t>
                </a:r>
                <a:endParaRPr kumimoji="1" lang="en-US" altLang="ja-JP" sz="600" b="1" dirty="0" smtClean="0">
                  <a:latin typeface="Meiryo UI" panose="020B0604030504040204" pitchFamily="50" charset="-128"/>
                  <a:ea typeface="Meiryo UI" panose="020B0604030504040204" pitchFamily="50" charset="-128"/>
                </a:endParaRPr>
              </a:p>
              <a:p>
                <a:pPr algn="ctr"/>
                <a:r>
                  <a:rPr kumimoji="1" lang="ja-JP" altLang="en-US" sz="600" b="1" dirty="0" smtClean="0">
                    <a:latin typeface="Meiryo UI" panose="020B0604030504040204" pitchFamily="50" charset="-128"/>
                    <a:ea typeface="Meiryo UI" panose="020B0604030504040204" pitchFamily="50" charset="-128"/>
                  </a:rPr>
                  <a:t>自転</a:t>
                </a:r>
                <a:r>
                  <a:rPr kumimoji="1" lang="ja-JP" altLang="en-US" sz="600" b="1" dirty="0">
                    <a:latin typeface="Meiryo UI" panose="020B0604030504040204" pitchFamily="50" charset="-128"/>
                    <a:ea typeface="Meiryo UI" panose="020B0604030504040204" pitchFamily="50" charset="-128"/>
                  </a:rPr>
                  <a:t>車道</a:t>
                </a:r>
                <a:endParaRPr kumimoji="1" lang="en-US" altLang="ja-JP" sz="600" b="1" dirty="0">
                  <a:latin typeface="Meiryo UI" panose="020B0604030504040204" pitchFamily="50" charset="-128"/>
                  <a:ea typeface="Meiryo UI" panose="020B0604030504040204" pitchFamily="50" charset="-128"/>
                </a:endParaRPr>
              </a:p>
            </p:txBody>
          </p:sp>
          <p:sp>
            <p:nvSpPr>
              <p:cNvPr id="156" name="フリーフォーム 155"/>
              <p:cNvSpPr/>
              <p:nvPr/>
            </p:nvSpPr>
            <p:spPr>
              <a:xfrm>
                <a:off x="4991614" y="2506099"/>
                <a:ext cx="333988" cy="375402"/>
              </a:xfrm>
              <a:custGeom>
                <a:avLst/>
                <a:gdLst>
                  <a:gd name="connsiteX0" fmla="*/ 495376 w 1651076"/>
                  <a:gd name="connsiteY0" fmla="*/ 0 h 1769713"/>
                  <a:gd name="connsiteX1" fmla="*/ 381076 w 1651076"/>
                  <a:gd name="connsiteY1" fmla="*/ 152400 h 1769713"/>
                  <a:gd name="connsiteX2" fmla="*/ 342976 w 1651076"/>
                  <a:gd name="connsiteY2" fmla="*/ 368300 h 1769713"/>
                  <a:gd name="connsiteX3" fmla="*/ 381076 w 1651076"/>
                  <a:gd name="connsiteY3" fmla="*/ 558800 h 1769713"/>
                  <a:gd name="connsiteX4" fmla="*/ 304876 w 1651076"/>
                  <a:gd name="connsiteY4" fmla="*/ 762000 h 1769713"/>
                  <a:gd name="connsiteX5" fmla="*/ 215976 w 1651076"/>
                  <a:gd name="connsiteY5" fmla="*/ 952500 h 1769713"/>
                  <a:gd name="connsiteX6" fmla="*/ 88976 w 1651076"/>
                  <a:gd name="connsiteY6" fmla="*/ 1168400 h 1769713"/>
                  <a:gd name="connsiteX7" fmla="*/ 76 w 1651076"/>
                  <a:gd name="connsiteY7" fmla="*/ 1460500 h 1769713"/>
                  <a:gd name="connsiteX8" fmla="*/ 76276 w 1651076"/>
                  <a:gd name="connsiteY8" fmla="*/ 1587500 h 1769713"/>
                  <a:gd name="connsiteX9" fmla="*/ 215976 w 1651076"/>
                  <a:gd name="connsiteY9" fmla="*/ 1752600 h 1769713"/>
                  <a:gd name="connsiteX10" fmla="*/ 406476 w 1651076"/>
                  <a:gd name="connsiteY10" fmla="*/ 1727200 h 1769713"/>
                  <a:gd name="connsiteX11" fmla="*/ 508076 w 1651076"/>
                  <a:gd name="connsiteY11" fmla="*/ 1422400 h 1769713"/>
                  <a:gd name="connsiteX12" fmla="*/ 584276 w 1651076"/>
                  <a:gd name="connsiteY12" fmla="*/ 1219200 h 1769713"/>
                  <a:gd name="connsiteX13" fmla="*/ 660476 w 1651076"/>
                  <a:gd name="connsiteY13" fmla="*/ 952500 h 1769713"/>
                  <a:gd name="connsiteX14" fmla="*/ 711276 w 1651076"/>
                  <a:gd name="connsiteY14" fmla="*/ 812800 h 1769713"/>
                  <a:gd name="connsiteX15" fmla="*/ 812876 w 1651076"/>
                  <a:gd name="connsiteY15" fmla="*/ 723900 h 1769713"/>
                  <a:gd name="connsiteX16" fmla="*/ 977976 w 1651076"/>
                  <a:gd name="connsiteY16" fmla="*/ 711200 h 1769713"/>
                  <a:gd name="connsiteX17" fmla="*/ 1193876 w 1651076"/>
                  <a:gd name="connsiteY17" fmla="*/ 660400 h 1769713"/>
                  <a:gd name="connsiteX18" fmla="*/ 1447876 w 1651076"/>
                  <a:gd name="connsiteY18" fmla="*/ 508000 h 1769713"/>
                  <a:gd name="connsiteX19" fmla="*/ 1511376 w 1651076"/>
                  <a:gd name="connsiteY19" fmla="*/ 342900 h 1769713"/>
                  <a:gd name="connsiteX20" fmla="*/ 1651076 w 1651076"/>
                  <a:gd name="connsiteY20" fmla="*/ 12700 h 17697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749300 h 1807813"/>
                  <a:gd name="connsiteX17" fmla="*/ 1193876 w 1692687"/>
                  <a:gd name="connsiteY17" fmla="*/ 6985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698500 h 1807813"/>
                  <a:gd name="connsiteX17" fmla="*/ 1193876 w 1692687"/>
                  <a:gd name="connsiteY17" fmla="*/ 6985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698500 h 1807813"/>
                  <a:gd name="connsiteX17" fmla="*/ 1207747 w 1692687"/>
                  <a:gd name="connsiteY17" fmla="*/ 6731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511376"/>
                  <a:gd name="connsiteY0" fmla="*/ 0 h 1769713"/>
                  <a:gd name="connsiteX1" fmla="*/ 381076 w 1511376"/>
                  <a:gd name="connsiteY1" fmla="*/ 152400 h 1769713"/>
                  <a:gd name="connsiteX2" fmla="*/ 342976 w 1511376"/>
                  <a:gd name="connsiteY2" fmla="*/ 368300 h 1769713"/>
                  <a:gd name="connsiteX3" fmla="*/ 381076 w 1511376"/>
                  <a:gd name="connsiteY3" fmla="*/ 558800 h 1769713"/>
                  <a:gd name="connsiteX4" fmla="*/ 304876 w 1511376"/>
                  <a:gd name="connsiteY4" fmla="*/ 762000 h 1769713"/>
                  <a:gd name="connsiteX5" fmla="*/ 215976 w 1511376"/>
                  <a:gd name="connsiteY5" fmla="*/ 952500 h 1769713"/>
                  <a:gd name="connsiteX6" fmla="*/ 88976 w 1511376"/>
                  <a:gd name="connsiteY6" fmla="*/ 1168400 h 1769713"/>
                  <a:gd name="connsiteX7" fmla="*/ 76 w 1511376"/>
                  <a:gd name="connsiteY7" fmla="*/ 1460500 h 1769713"/>
                  <a:gd name="connsiteX8" fmla="*/ 76276 w 1511376"/>
                  <a:gd name="connsiteY8" fmla="*/ 1587500 h 1769713"/>
                  <a:gd name="connsiteX9" fmla="*/ 215976 w 1511376"/>
                  <a:gd name="connsiteY9" fmla="*/ 1752600 h 1769713"/>
                  <a:gd name="connsiteX10" fmla="*/ 406476 w 1511376"/>
                  <a:gd name="connsiteY10" fmla="*/ 1727200 h 1769713"/>
                  <a:gd name="connsiteX11" fmla="*/ 508076 w 1511376"/>
                  <a:gd name="connsiteY11" fmla="*/ 1422400 h 1769713"/>
                  <a:gd name="connsiteX12" fmla="*/ 584276 w 1511376"/>
                  <a:gd name="connsiteY12" fmla="*/ 1219200 h 1769713"/>
                  <a:gd name="connsiteX13" fmla="*/ 660476 w 1511376"/>
                  <a:gd name="connsiteY13" fmla="*/ 952500 h 1769713"/>
                  <a:gd name="connsiteX14" fmla="*/ 711276 w 1511376"/>
                  <a:gd name="connsiteY14" fmla="*/ 812800 h 1769713"/>
                  <a:gd name="connsiteX15" fmla="*/ 812876 w 1511376"/>
                  <a:gd name="connsiteY15" fmla="*/ 723900 h 1769713"/>
                  <a:gd name="connsiteX16" fmla="*/ 977976 w 1511376"/>
                  <a:gd name="connsiteY16" fmla="*/ 660400 h 1769713"/>
                  <a:gd name="connsiteX17" fmla="*/ 1207747 w 1511376"/>
                  <a:gd name="connsiteY17" fmla="*/ 635000 h 1769713"/>
                  <a:gd name="connsiteX18" fmla="*/ 1447876 w 1511376"/>
                  <a:gd name="connsiteY18" fmla="*/ 508000 h 1769713"/>
                  <a:gd name="connsiteX19" fmla="*/ 1511376 w 1511376"/>
                  <a:gd name="connsiteY19" fmla="*/ 342900 h 1769713"/>
                  <a:gd name="connsiteX0" fmla="*/ 381076 w 1511376"/>
                  <a:gd name="connsiteY0" fmla="*/ 0 h 1617313"/>
                  <a:gd name="connsiteX1" fmla="*/ 342976 w 1511376"/>
                  <a:gd name="connsiteY1" fmla="*/ 215900 h 1617313"/>
                  <a:gd name="connsiteX2" fmla="*/ 381076 w 1511376"/>
                  <a:gd name="connsiteY2" fmla="*/ 406400 h 1617313"/>
                  <a:gd name="connsiteX3" fmla="*/ 304876 w 1511376"/>
                  <a:gd name="connsiteY3" fmla="*/ 609600 h 1617313"/>
                  <a:gd name="connsiteX4" fmla="*/ 215976 w 1511376"/>
                  <a:gd name="connsiteY4" fmla="*/ 800100 h 1617313"/>
                  <a:gd name="connsiteX5" fmla="*/ 88976 w 1511376"/>
                  <a:gd name="connsiteY5" fmla="*/ 1016000 h 1617313"/>
                  <a:gd name="connsiteX6" fmla="*/ 76 w 1511376"/>
                  <a:gd name="connsiteY6" fmla="*/ 1308100 h 1617313"/>
                  <a:gd name="connsiteX7" fmla="*/ 76276 w 1511376"/>
                  <a:gd name="connsiteY7" fmla="*/ 1435100 h 1617313"/>
                  <a:gd name="connsiteX8" fmla="*/ 215976 w 1511376"/>
                  <a:gd name="connsiteY8" fmla="*/ 1600200 h 1617313"/>
                  <a:gd name="connsiteX9" fmla="*/ 406476 w 1511376"/>
                  <a:gd name="connsiteY9" fmla="*/ 1574800 h 1617313"/>
                  <a:gd name="connsiteX10" fmla="*/ 508076 w 1511376"/>
                  <a:gd name="connsiteY10" fmla="*/ 1270000 h 1617313"/>
                  <a:gd name="connsiteX11" fmla="*/ 584276 w 1511376"/>
                  <a:gd name="connsiteY11" fmla="*/ 1066800 h 1617313"/>
                  <a:gd name="connsiteX12" fmla="*/ 660476 w 1511376"/>
                  <a:gd name="connsiteY12" fmla="*/ 800100 h 1617313"/>
                  <a:gd name="connsiteX13" fmla="*/ 711276 w 1511376"/>
                  <a:gd name="connsiteY13" fmla="*/ 660400 h 1617313"/>
                  <a:gd name="connsiteX14" fmla="*/ 812876 w 1511376"/>
                  <a:gd name="connsiteY14" fmla="*/ 571500 h 1617313"/>
                  <a:gd name="connsiteX15" fmla="*/ 977976 w 1511376"/>
                  <a:gd name="connsiteY15" fmla="*/ 508000 h 1617313"/>
                  <a:gd name="connsiteX16" fmla="*/ 1207747 w 1511376"/>
                  <a:gd name="connsiteY16" fmla="*/ 482600 h 1617313"/>
                  <a:gd name="connsiteX17" fmla="*/ 1447876 w 1511376"/>
                  <a:gd name="connsiteY17" fmla="*/ 355600 h 1617313"/>
                  <a:gd name="connsiteX18" fmla="*/ 1511376 w 1511376"/>
                  <a:gd name="connsiteY18" fmla="*/ 190500 h 1617313"/>
                  <a:gd name="connsiteX0" fmla="*/ 342976 w 1511376"/>
                  <a:gd name="connsiteY0" fmla="*/ 25400 h 1426813"/>
                  <a:gd name="connsiteX1" fmla="*/ 381076 w 1511376"/>
                  <a:gd name="connsiteY1" fmla="*/ 215900 h 1426813"/>
                  <a:gd name="connsiteX2" fmla="*/ 304876 w 1511376"/>
                  <a:gd name="connsiteY2" fmla="*/ 419100 h 1426813"/>
                  <a:gd name="connsiteX3" fmla="*/ 215976 w 1511376"/>
                  <a:gd name="connsiteY3" fmla="*/ 609600 h 1426813"/>
                  <a:gd name="connsiteX4" fmla="*/ 88976 w 1511376"/>
                  <a:gd name="connsiteY4" fmla="*/ 825500 h 1426813"/>
                  <a:gd name="connsiteX5" fmla="*/ 76 w 1511376"/>
                  <a:gd name="connsiteY5" fmla="*/ 1117600 h 1426813"/>
                  <a:gd name="connsiteX6" fmla="*/ 76276 w 1511376"/>
                  <a:gd name="connsiteY6" fmla="*/ 1244600 h 1426813"/>
                  <a:gd name="connsiteX7" fmla="*/ 215976 w 1511376"/>
                  <a:gd name="connsiteY7" fmla="*/ 1409700 h 1426813"/>
                  <a:gd name="connsiteX8" fmla="*/ 406476 w 1511376"/>
                  <a:gd name="connsiteY8" fmla="*/ 1384300 h 1426813"/>
                  <a:gd name="connsiteX9" fmla="*/ 508076 w 1511376"/>
                  <a:gd name="connsiteY9" fmla="*/ 1079500 h 1426813"/>
                  <a:gd name="connsiteX10" fmla="*/ 584276 w 1511376"/>
                  <a:gd name="connsiteY10" fmla="*/ 876300 h 1426813"/>
                  <a:gd name="connsiteX11" fmla="*/ 660476 w 1511376"/>
                  <a:gd name="connsiteY11" fmla="*/ 609600 h 1426813"/>
                  <a:gd name="connsiteX12" fmla="*/ 711276 w 1511376"/>
                  <a:gd name="connsiteY12" fmla="*/ 469900 h 1426813"/>
                  <a:gd name="connsiteX13" fmla="*/ 812876 w 1511376"/>
                  <a:gd name="connsiteY13" fmla="*/ 381000 h 1426813"/>
                  <a:gd name="connsiteX14" fmla="*/ 977976 w 1511376"/>
                  <a:gd name="connsiteY14" fmla="*/ 317500 h 1426813"/>
                  <a:gd name="connsiteX15" fmla="*/ 1207747 w 1511376"/>
                  <a:gd name="connsiteY15" fmla="*/ 292100 h 1426813"/>
                  <a:gd name="connsiteX16" fmla="*/ 1447876 w 1511376"/>
                  <a:gd name="connsiteY16" fmla="*/ 165100 h 1426813"/>
                  <a:gd name="connsiteX17" fmla="*/ 1511376 w 1511376"/>
                  <a:gd name="connsiteY17" fmla="*/ 0 h 1426813"/>
                  <a:gd name="connsiteX0" fmla="*/ 342976 w 1447876"/>
                  <a:gd name="connsiteY0" fmla="*/ 0 h 1401413"/>
                  <a:gd name="connsiteX1" fmla="*/ 381076 w 1447876"/>
                  <a:gd name="connsiteY1" fmla="*/ 190500 h 1401413"/>
                  <a:gd name="connsiteX2" fmla="*/ 304876 w 1447876"/>
                  <a:gd name="connsiteY2" fmla="*/ 393700 h 1401413"/>
                  <a:gd name="connsiteX3" fmla="*/ 215976 w 1447876"/>
                  <a:gd name="connsiteY3" fmla="*/ 584200 h 1401413"/>
                  <a:gd name="connsiteX4" fmla="*/ 88976 w 1447876"/>
                  <a:gd name="connsiteY4" fmla="*/ 800100 h 1401413"/>
                  <a:gd name="connsiteX5" fmla="*/ 76 w 1447876"/>
                  <a:gd name="connsiteY5" fmla="*/ 1092200 h 1401413"/>
                  <a:gd name="connsiteX6" fmla="*/ 76276 w 1447876"/>
                  <a:gd name="connsiteY6" fmla="*/ 1219200 h 1401413"/>
                  <a:gd name="connsiteX7" fmla="*/ 215976 w 1447876"/>
                  <a:gd name="connsiteY7" fmla="*/ 1384300 h 1401413"/>
                  <a:gd name="connsiteX8" fmla="*/ 406476 w 1447876"/>
                  <a:gd name="connsiteY8" fmla="*/ 1358900 h 1401413"/>
                  <a:gd name="connsiteX9" fmla="*/ 508076 w 1447876"/>
                  <a:gd name="connsiteY9" fmla="*/ 1054100 h 1401413"/>
                  <a:gd name="connsiteX10" fmla="*/ 584276 w 1447876"/>
                  <a:gd name="connsiteY10" fmla="*/ 850900 h 1401413"/>
                  <a:gd name="connsiteX11" fmla="*/ 660476 w 1447876"/>
                  <a:gd name="connsiteY11" fmla="*/ 584200 h 1401413"/>
                  <a:gd name="connsiteX12" fmla="*/ 711276 w 1447876"/>
                  <a:gd name="connsiteY12" fmla="*/ 444500 h 1401413"/>
                  <a:gd name="connsiteX13" fmla="*/ 812876 w 1447876"/>
                  <a:gd name="connsiteY13" fmla="*/ 355600 h 1401413"/>
                  <a:gd name="connsiteX14" fmla="*/ 977976 w 1447876"/>
                  <a:gd name="connsiteY14" fmla="*/ 292100 h 1401413"/>
                  <a:gd name="connsiteX15" fmla="*/ 1207747 w 1447876"/>
                  <a:gd name="connsiteY15" fmla="*/ 266700 h 1401413"/>
                  <a:gd name="connsiteX16" fmla="*/ 1447876 w 1447876"/>
                  <a:gd name="connsiteY16" fmla="*/ 139700 h 1401413"/>
                  <a:gd name="connsiteX0" fmla="*/ 342976 w 1207747"/>
                  <a:gd name="connsiteY0" fmla="*/ 0 h 1401413"/>
                  <a:gd name="connsiteX1" fmla="*/ 381076 w 1207747"/>
                  <a:gd name="connsiteY1" fmla="*/ 190500 h 1401413"/>
                  <a:gd name="connsiteX2" fmla="*/ 304876 w 1207747"/>
                  <a:gd name="connsiteY2" fmla="*/ 393700 h 1401413"/>
                  <a:gd name="connsiteX3" fmla="*/ 215976 w 1207747"/>
                  <a:gd name="connsiteY3" fmla="*/ 584200 h 1401413"/>
                  <a:gd name="connsiteX4" fmla="*/ 88976 w 1207747"/>
                  <a:gd name="connsiteY4" fmla="*/ 800100 h 1401413"/>
                  <a:gd name="connsiteX5" fmla="*/ 76 w 1207747"/>
                  <a:gd name="connsiteY5" fmla="*/ 1092200 h 1401413"/>
                  <a:gd name="connsiteX6" fmla="*/ 76276 w 1207747"/>
                  <a:gd name="connsiteY6" fmla="*/ 1219200 h 1401413"/>
                  <a:gd name="connsiteX7" fmla="*/ 215976 w 1207747"/>
                  <a:gd name="connsiteY7" fmla="*/ 1384300 h 1401413"/>
                  <a:gd name="connsiteX8" fmla="*/ 406476 w 1207747"/>
                  <a:gd name="connsiteY8" fmla="*/ 1358900 h 1401413"/>
                  <a:gd name="connsiteX9" fmla="*/ 508076 w 1207747"/>
                  <a:gd name="connsiteY9" fmla="*/ 1054100 h 1401413"/>
                  <a:gd name="connsiteX10" fmla="*/ 584276 w 1207747"/>
                  <a:gd name="connsiteY10" fmla="*/ 850900 h 1401413"/>
                  <a:gd name="connsiteX11" fmla="*/ 660476 w 1207747"/>
                  <a:gd name="connsiteY11" fmla="*/ 584200 h 1401413"/>
                  <a:gd name="connsiteX12" fmla="*/ 711276 w 1207747"/>
                  <a:gd name="connsiteY12" fmla="*/ 444500 h 1401413"/>
                  <a:gd name="connsiteX13" fmla="*/ 812876 w 1207747"/>
                  <a:gd name="connsiteY13" fmla="*/ 355600 h 1401413"/>
                  <a:gd name="connsiteX14" fmla="*/ 977976 w 1207747"/>
                  <a:gd name="connsiteY14" fmla="*/ 292100 h 1401413"/>
                  <a:gd name="connsiteX15" fmla="*/ 1207747 w 1207747"/>
                  <a:gd name="connsiteY15" fmla="*/ 266700 h 1401413"/>
                  <a:gd name="connsiteX0" fmla="*/ 342976 w 977976"/>
                  <a:gd name="connsiteY0" fmla="*/ 0 h 1401413"/>
                  <a:gd name="connsiteX1" fmla="*/ 381076 w 977976"/>
                  <a:gd name="connsiteY1" fmla="*/ 190500 h 1401413"/>
                  <a:gd name="connsiteX2" fmla="*/ 304876 w 977976"/>
                  <a:gd name="connsiteY2" fmla="*/ 393700 h 1401413"/>
                  <a:gd name="connsiteX3" fmla="*/ 215976 w 977976"/>
                  <a:gd name="connsiteY3" fmla="*/ 584200 h 1401413"/>
                  <a:gd name="connsiteX4" fmla="*/ 88976 w 977976"/>
                  <a:gd name="connsiteY4" fmla="*/ 800100 h 1401413"/>
                  <a:gd name="connsiteX5" fmla="*/ 76 w 977976"/>
                  <a:gd name="connsiteY5" fmla="*/ 1092200 h 1401413"/>
                  <a:gd name="connsiteX6" fmla="*/ 76276 w 977976"/>
                  <a:gd name="connsiteY6" fmla="*/ 1219200 h 1401413"/>
                  <a:gd name="connsiteX7" fmla="*/ 215976 w 977976"/>
                  <a:gd name="connsiteY7" fmla="*/ 1384300 h 1401413"/>
                  <a:gd name="connsiteX8" fmla="*/ 406476 w 977976"/>
                  <a:gd name="connsiteY8" fmla="*/ 1358900 h 1401413"/>
                  <a:gd name="connsiteX9" fmla="*/ 508076 w 977976"/>
                  <a:gd name="connsiteY9" fmla="*/ 1054100 h 1401413"/>
                  <a:gd name="connsiteX10" fmla="*/ 584276 w 977976"/>
                  <a:gd name="connsiteY10" fmla="*/ 850900 h 1401413"/>
                  <a:gd name="connsiteX11" fmla="*/ 660476 w 977976"/>
                  <a:gd name="connsiteY11" fmla="*/ 584200 h 1401413"/>
                  <a:gd name="connsiteX12" fmla="*/ 711276 w 977976"/>
                  <a:gd name="connsiteY12" fmla="*/ 444500 h 1401413"/>
                  <a:gd name="connsiteX13" fmla="*/ 812876 w 977976"/>
                  <a:gd name="connsiteY13" fmla="*/ 355600 h 1401413"/>
                  <a:gd name="connsiteX14" fmla="*/ 977976 w 977976"/>
                  <a:gd name="connsiteY14" fmla="*/ 292100 h 1401413"/>
                  <a:gd name="connsiteX0" fmla="*/ 342976 w 812876"/>
                  <a:gd name="connsiteY0" fmla="*/ 0 h 1401413"/>
                  <a:gd name="connsiteX1" fmla="*/ 381076 w 812876"/>
                  <a:gd name="connsiteY1" fmla="*/ 190500 h 1401413"/>
                  <a:gd name="connsiteX2" fmla="*/ 304876 w 812876"/>
                  <a:gd name="connsiteY2" fmla="*/ 393700 h 1401413"/>
                  <a:gd name="connsiteX3" fmla="*/ 215976 w 812876"/>
                  <a:gd name="connsiteY3" fmla="*/ 584200 h 1401413"/>
                  <a:gd name="connsiteX4" fmla="*/ 88976 w 812876"/>
                  <a:gd name="connsiteY4" fmla="*/ 800100 h 1401413"/>
                  <a:gd name="connsiteX5" fmla="*/ 76 w 812876"/>
                  <a:gd name="connsiteY5" fmla="*/ 1092200 h 1401413"/>
                  <a:gd name="connsiteX6" fmla="*/ 76276 w 812876"/>
                  <a:gd name="connsiteY6" fmla="*/ 1219200 h 1401413"/>
                  <a:gd name="connsiteX7" fmla="*/ 215976 w 812876"/>
                  <a:gd name="connsiteY7" fmla="*/ 1384300 h 1401413"/>
                  <a:gd name="connsiteX8" fmla="*/ 406476 w 812876"/>
                  <a:gd name="connsiteY8" fmla="*/ 1358900 h 1401413"/>
                  <a:gd name="connsiteX9" fmla="*/ 508076 w 812876"/>
                  <a:gd name="connsiteY9" fmla="*/ 1054100 h 1401413"/>
                  <a:gd name="connsiteX10" fmla="*/ 584276 w 812876"/>
                  <a:gd name="connsiteY10" fmla="*/ 850900 h 1401413"/>
                  <a:gd name="connsiteX11" fmla="*/ 660476 w 812876"/>
                  <a:gd name="connsiteY11" fmla="*/ 584200 h 1401413"/>
                  <a:gd name="connsiteX12" fmla="*/ 711276 w 812876"/>
                  <a:gd name="connsiteY12" fmla="*/ 444500 h 1401413"/>
                  <a:gd name="connsiteX13" fmla="*/ 812876 w 812876"/>
                  <a:gd name="connsiteY13" fmla="*/ 355600 h 1401413"/>
                  <a:gd name="connsiteX0" fmla="*/ 342976 w 711276"/>
                  <a:gd name="connsiteY0" fmla="*/ 0 h 1401413"/>
                  <a:gd name="connsiteX1" fmla="*/ 381076 w 711276"/>
                  <a:gd name="connsiteY1" fmla="*/ 190500 h 1401413"/>
                  <a:gd name="connsiteX2" fmla="*/ 304876 w 711276"/>
                  <a:gd name="connsiteY2" fmla="*/ 393700 h 1401413"/>
                  <a:gd name="connsiteX3" fmla="*/ 215976 w 711276"/>
                  <a:gd name="connsiteY3" fmla="*/ 584200 h 1401413"/>
                  <a:gd name="connsiteX4" fmla="*/ 88976 w 711276"/>
                  <a:gd name="connsiteY4" fmla="*/ 800100 h 1401413"/>
                  <a:gd name="connsiteX5" fmla="*/ 76 w 711276"/>
                  <a:gd name="connsiteY5" fmla="*/ 1092200 h 1401413"/>
                  <a:gd name="connsiteX6" fmla="*/ 76276 w 711276"/>
                  <a:gd name="connsiteY6" fmla="*/ 1219200 h 1401413"/>
                  <a:gd name="connsiteX7" fmla="*/ 215976 w 711276"/>
                  <a:gd name="connsiteY7" fmla="*/ 1384300 h 1401413"/>
                  <a:gd name="connsiteX8" fmla="*/ 406476 w 711276"/>
                  <a:gd name="connsiteY8" fmla="*/ 1358900 h 1401413"/>
                  <a:gd name="connsiteX9" fmla="*/ 508076 w 711276"/>
                  <a:gd name="connsiteY9" fmla="*/ 1054100 h 1401413"/>
                  <a:gd name="connsiteX10" fmla="*/ 584276 w 711276"/>
                  <a:gd name="connsiteY10" fmla="*/ 850900 h 1401413"/>
                  <a:gd name="connsiteX11" fmla="*/ 660476 w 711276"/>
                  <a:gd name="connsiteY11" fmla="*/ 584200 h 1401413"/>
                  <a:gd name="connsiteX12" fmla="*/ 711276 w 711276"/>
                  <a:gd name="connsiteY12" fmla="*/ 444500 h 1401413"/>
                  <a:gd name="connsiteX0" fmla="*/ 342976 w 660476"/>
                  <a:gd name="connsiteY0" fmla="*/ 0 h 1401413"/>
                  <a:gd name="connsiteX1" fmla="*/ 381076 w 660476"/>
                  <a:gd name="connsiteY1" fmla="*/ 190500 h 1401413"/>
                  <a:gd name="connsiteX2" fmla="*/ 304876 w 660476"/>
                  <a:gd name="connsiteY2" fmla="*/ 393700 h 1401413"/>
                  <a:gd name="connsiteX3" fmla="*/ 215976 w 660476"/>
                  <a:gd name="connsiteY3" fmla="*/ 584200 h 1401413"/>
                  <a:gd name="connsiteX4" fmla="*/ 88976 w 660476"/>
                  <a:gd name="connsiteY4" fmla="*/ 800100 h 1401413"/>
                  <a:gd name="connsiteX5" fmla="*/ 76 w 660476"/>
                  <a:gd name="connsiteY5" fmla="*/ 1092200 h 1401413"/>
                  <a:gd name="connsiteX6" fmla="*/ 76276 w 660476"/>
                  <a:gd name="connsiteY6" fmla="*/ 1219200 h 1401413"/>
                  <a:gd name="connsiteX7" fmla="*/ 215976 w 660476"/>
                  <a:gd name="connsiteY7" fmla="*/ 1384300 h 1401413"/>
                  <a:gd name="connsiteX8" fmla="*/ 406476 w 660476"/>
                  <a:gd name="connsiteY8" fmla="*/ 1358900 h 1401413"/>
                  <a:gd name="connsiteX9" fmla="*/ 508076 w 660476"/>
                  <a:gd name="connsiteY9" fmla="*/ 1054100 h 1401413"/>
                  <a:gd name="connsiteX10" fmla="*/ 584276 w 660476"/>
                  <a:gd name="connsiteY10" fmla="*/ 850900 h 1401413"/>
                  <a:gd name="connsiteX11" fmla="*/ 660476 w 660476"/>
                  <a:gd name="connsiteY11" fmla="*/ 584200 h 1401413"/>
                  <a:gd name="connsiteX0" fmla="*/ 342976 w 584276"/>
                  <a:gd name="connsiteY0" fmla="*/ 0 h 1401413"/>
                  <a:gd name="connsiteX1" fmla="*/ 381076 w 584276"/>
                  <a:gd name="connsiteY1" fmla="*/ 190500 h 1401413"/>
                  <a:gd name="connsiteX2" fmla="*/ 304876 w 584276"/>
                  <a:gd name="connsiteY2" fmla="*/ 393700 h 1401413"/>
                  <a:gd name="connsiteX3" fmla="*/ 215976 w 584276"/>
                  <a:gd name="connsiteY3" fmla="*/ 584200 h 1401413"/>
                  <a:gd name="connsiteX4" fmla="*/ 88976 w 584276"/>
                  <a:gd name="connsiteY4" fmla="*/ 800100 h 1401413"/>
                  <a:gd name="connsiteX5" fmla="*/ 76 w 584276"/>
                  <a:gd name="connsiteY5" fmla="*/ 1092200 h 1401413"/>
                  <a:gd name="connsiteX6" fmla="*/ 76276 w 584276"/>
                  <a:gd name="connsiteY6" fmla="*/ 1219200 h 1401413"/>
                  <a:gd name="connsiteX7" fmla="*/ 215976 w 584276"/>
                  <a:gd name="connsiteY7" fmla="*/ 1384300 h 1401413"/>
                  <a:gd name="connsiteX8" fmla="*/ 406476 w 584276"/>
                  <a:gd name="connsiteY8" fmla="*/ 1358900 h 1401413"/>
                  <a:gd name="connsiteX9" fmla="*/ 508076 w 584276"/>
                  <a:gd name="connsiteY9" fmla="*/ 1054100 h 1401413"/>
                  <a:gd name="connsiteX10" fmla="*/ 584276 w 584276"/>
                  <a:gd name="connsiteY10" fmla="*/ 850900 h 1401413"/>
                  <a:gd name="connsiteX0" fmla="*/ 381076 w 584276"/>
                  <a:gd name="connsiteY0" fmla="*/ 0 h 1210913"/>
                  <a:gd name="connsiteX1" fmla="*/ 304876 w 584276"/>
                  <a:gd name="connsiteY1" fmla="*/ 203200 h 1210913"/>
                  <a:gd name="connsiteX2" fmla="*/ 215976 w 584276"/>
                  <a:gd name="connsiteY2" fmla="*/ 393700 h 1210913"/>
                  <a:gd name="connsiteX3" fmla="*/ 88976 w 584276"/>
                  <a:gd name="connsiteY3" fmla="*/ 609600 h 1210913"/>
                  <a:gd name="connsiteX4" fmla="*/ 76 w 584276"/>
                  <a:gd name="connsiteY4" fmla="*/ 901700 h 1210913"/>
                  <a:gd name="connsiteX5" fmla="*/ 76276 w 584276"/>
                  <a:gd name="connsiteY5" fmla="*/ 1028700 h 1210913"/>
                  <a:gd name="connsiteX6" fmla="*/ 215976 w 584276"/>
                  <a:gd name="connsiteY6" fmla="*/ 1193800 h 1210913"/>
                  <a:gd name="connsiteX7" fmla="*/ 406476 w 584276"/>
                  <a:gd name="connsiteY7" fmla="*/ 1168400 h 1210913"/>
                  <a:gd name="connsiteX8" fmla="*/ 508076 w 584276"/>
                  <a:gd name="connsiteY8" fmla="*/ 863600 h 1210913"/>
                  <a:gd name="connsiteX9" fmla="*/ 584276 w 584276"/>
                  <a:gd name="connsiteY9" fmla="*/ 660400 h 1210913"/>
                  <a:gd name="connsiteX0" fmla="*/ 304876 w 584276"/>
                  <a:gd name="connsiteY0" fmla="*/ 0 h 1007713"/>
                  <a:gd name="connsiteX1" fmla="*/ 215976 w 584276"/>
                  <a:gd name="connsiteY1" fmla="*/ 190500 h 1007713"/>
                  <a:gd name="connsiteX2" fmla="*/ 88976 w 584276"/>
                  <a:gd name="connsiteY2" fmla="*/ 406400 h 1007713"/>
                  <a:gd name="connsiteX3" fmla="*/ 76 w 584276"/>
                  <a:gd name="connsiteY3" fmla="*/ 698500 h 1007713"/>
                  <a:gd name="connsiteX4" fmla="*/ 76276 w 584276"/>
                  <a:gd name="connsiteY4" fmla="*/ 825500 h 1007713"/>
                  <a:gd name="connsiteX5" fmla="*/ 215976 w 584276"/>
                  <a:gd name="connsiteY5" fmla="*/ 990600 h 1007713"/>
                  <a:gd name="connsiteX6" fmla="*/ 406476 w 584276"/>
                  <a:gd name="connsiteY6" fmla="*/ 965200 h 1007713"/>
                  <a:gd name="connsiteX7" fmla="*/ 508076 w 584276"/>
                  <a:gd name="connsiteY7" fmla="*/ 660400 h 1007713"/>
                  <a:gd name="connsiteX8" fmla="*/ 584276 w 584276"/>
                  <a:gd name="connsiteY8" fmla="*/ 457200 h 1007713"/>
                  <a:gd name="connsiteX0" fmla="*/ 215976 w 584276"/>
                  <a:gd name="connsiteY0" fmla="*/ 0 h 817213"/>
                  <a:gd name="connsiteX1" fmla="*/ 88976 w 584276"/>
                  <a:gd name="connsiteY1" fmla="*/ 215900 h 817213"/>
                  <a:gd name="connsiteX2" fmla="*/ 76 w 584276"/>
                  <a:gd name="connsiteY2" fmla="*/ 508000 h 817213"/>
                  <a:gd name="connsiteX3" fmla="*/ 76276 w 584276"/>
                  <a:gd name="connsiteY3" fmla="*/ 635000 h 817213"/>
                  <a:gd name="connsiteX4" fmla="*/ 215976 w 584276"/>
                  <a:gd name="connsiteY4" fmla="*/ 800100 h 817213"/>
                  <a:gd name="connsiteX5" fmla="*/ 406476 w 584276"/>
                  <a:gd name="connsiteY5" fmla="*/ 774700 h 817213"/>
                  <a:gd name="connsiteX6" fmla="*/ 508076 w 584276"/>
                  <a:gd name="connsiteY6" fmla="*/ 469900 h 817213"/>
                  <a:gd name="connsiteX7" fmla="*/ 584276 w 584276"/>
                  <a:gd name="connsiteY7" fmla="*/ 266700 h 817213"/>
                  <a:gd name="connsiteX0" fmla="*/ 88976 w 584276"/>
                  <a:gd name="connsiteY0" fmla="*/ 0 h 601313"/>
                  <a:gd name="connsiteX1" fmla="*/ 76 w 584276"/>
                  <a:gd name="connsiteY1" fmla="*/ 292100 h 601313"/>
                  <a:gd name="connsiteX2" fmla="*/ 76276 w 584276"/>
                  <a:gd name="connsiteY2" fmla="*/ 419100 h 601313"/>
                  <a:gd name="connsiteX3" fmla="*/ 215976 w 584276"/>
                  <a:gd name="connsiteY3" fmla="*/ 584200 h 601313"/>
                  <a:gd name="connsiteX4" fmla="*/ 406476 w 584276"/>
                  <a:gd name="connsiteY4" fmla="*/ 558800 h 601313"/>
                  <a:gd name="connsiteX5" fmla="*/ 508076 w 584276"/>
                  <a:gd name="connsiteY5" fmla="*/ 254000 h 601313"/>
                  <a:gd name="connsiteX6" fmla="*/ 584276 w 584276"/>
                  <a:gd name="connsiteY6" fmla="*/ 50800 h 60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276" h="601313">
                    <a:moveTo>
                      <a:pt x="88976" y="0"/>
                    </a:moveTo>
                    <a:cubicBezTo>
                      <a:pt x="52993" y="84667"/>
                      <a:pt x="2193" y="222250"/>
                      <a:pt x="76" y="292100"/>
                    </a:cubicBezTo>
                    <a:cubicBezTo>
                      <a:pt x="-2041" y="361950"/>
                      <a:pt x="40293" y="370417"/>
                      <a:pt x="76276" y="419100"/>
                    </a:cubicBezTo>
                    <a:cubicBezTo>
                      <a:pt x="112259" y="467783"/>
                      <a:pt x="160943" y="560917"/>
                      <a:pt x="215976" y="584200"/>
                    </a:cubicBezTo>
                    <a:cubicBezTo>
                      <a:pt x="271009" y="607483"/>
                      <a:pt x="357793" y="613833"/>
                      <a:pt x="406476" y="558800"/>
                    </a:cubicBezTo>
                    <a:cubicBezTo>
                      <a:pt x="455159" y="503767"/>
                      <a:pt x="478443" y="338667"/>
                      <a:pt x="508076" y="254000"/>
                    </a:cubicBezTo>
                    <a:cubicBezTo>
                      <a:pt x="537709" y="169333"/>
                      <a:pt x="558876" y="129117"/>
                      <a:pt x="584276" y="50800"/>
                    </a:cubicBezTo>
                  </a:path>
                </a:pathLst>
              </a:custGeom>
              <a:noFill/>
              <a:ln w="12700" cmpd="sng">
                <a:solidFill>
                  <a:schemeClr val="tx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p:cNvSpPr/>
              <p:nvPr/>
            </p:nvSpPr>
            <p:spPr>
              <a:xfrm>
                <a:off x="4939674" y="2540938"/>
                <a:ext cx="415498" cy="184666"/>
              </a:xfrm>
              <a:prstGeom prst="rect">
                <a:avLst/>
              </a:prstGeom>
            </p:spPr>
            <p:txBody>
              <a:bodyPr wrap="none">
                <a:spAutoFit/>
              </a:bodyPr>
              <a:lstStyle/>
              <a:p>
                <a:r>
                  <a:rPr kumimoji="1" lang="ja-JP" altLang="en-US" sz="600" b="1" dirty="0">
                    <a:latin typeface="Meiryo UI" panose="020B0604030504040204" pitchFamily="50" charset="-128"/>
                    <a:ea typeface="Meiryo UI" panose="020B0604030504040204" pitchFamily="50" charset="-128"/>
                  </a:rPr>
                  <a:t>琵琶湖</a:t>
                </a:r>
                <a:endParaRPr lang="ja-JP" altLang="en-US" sz="600" b="1" dirty="0"/>
              </a:p>
            </p:txBody>
          </p:sp>
          <p:sp>
            <p:nvSpPr>
              <p:cNvPr id="158" name="正方形/長方形 157"/>
              <p:cNvSpPr/>
              <p:nvPr/>
            </p:nvSpPr>
            <p:spPr>
              <a:xfrm rot="16200000">
                <a:off x="4406625" y="4458189"/>
                <a:ext cx="830997" cy="196220"/>
              </a:xfrm>
              <a:prstGeom prst="rect">
                <a:avLst/>
              </a:prstGeom>
            </p:spPr>
            <p:txBody>
              <a:bodyPr vert="eaVert" wrap="square">
                <a:spAutoFit/>
              </a:bodyPr>
              <a:lstStyle/>
              <a:p>
                <a:pPr algn="ctr"/>
                <a:r>
                  <a:rPr kumimoji="1" lang="ja-JP" altLang="en-US" sz="600" b="1" dirty="0">
                    <a:latin typeface="Meiryo UI" panose="020B0604030504040204" pitchFamily="50" charset="-128"/>
                    <a:ea typeface="Meiryo UI" panose="020B0604030504040204" pitchFamily="50" charset="-128"/>
                  </a:rPr>
                  <a:t>京奈和自転車道</a:t>
                </a:r>
                <a:endParaRPr kumimoji="1" lang="en-US" altLang="ja-JP" sz="600" b="1" dirty="0">
                  <a:latin typeface="Meiryo UI" panose="020B0604030504040204" pitchFamily="50" charset="-128"/>
                  <a:ea typeface="Meiryo UI" panose="020B0604030504040204" pitchFamily="50" charset="-128"/>
                </a:endParaRPr>
              </a:p>
            </p:txBody>
          </p:sp>
          <p:sp>
            <p:nvSpPr>
              <p:cNvPr id="159" name="正方形/長方形 158"/>
              <p:cNvSpPr/>
              <p:nvPr/>
            </p:nvSpPr>
            <p:spPr>
              <a:xfrm>
                <a:off x="2369127" y="5148118"/>
                <a:ext cx="674896" cy="1846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600" b="1" dirty="0" smtClean="0">
                    <a:latin typeface="Meiryo UI" panose="020B0604030504040204" pitchFamily="50" charset="-128"/>
                    <a:ea typeface="Meiryo UI" panose="020B0604030504040204" pitchFamily="50" charset="-128"/>
                  </a:rPr>
                  <a:t>関西国際空港</a:t>
                </a:r>
                <a:endParaRPr kumimoji="1" lang="en-US" altLang="ja-JP" sz="600" b="1" dirty="0">
                  <a:latin typeface="Meiryo UI" panose="020B0604030504040204" pitchFamily="50" charset="-128"/>
                  <a:ea typeface="Meiryo UI" panose="020B0604030504040204" pitchFamily="50" charset="-128"/>
                </a:endParaRPr>
              </a:p>
            </p:txBody>
          </p:sp>
          <p:sp>
            <p:nvSpPr>
              <p:cNvPr id="164" name="フリーフォーム 163"/>
              <p:cNvSpPr/>
              <p:nvPr/>
            </p:nvSpPr>
            <p:spPr>
              <a:xfrm flipV="1">
                <a:off x="3507236" y="4579956"/>
                <a:ext cx="520418" cy="78597"/>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 name="connsiteX0" fmla="*/ 3796139 w 3796139"/>
                  <a:gd name="connsiteY0" fmla="*/ 9571 h 1990137"/>
                  <a:gd name="connsiteX1" fmla="*/ 3429000 w 3796139"/>
                  <a:gd name="connsiteY1" fmla="*/ 694737 h 1990137"/>
                  <a:gd name="connsiteX2" fmla="*/ 2984500 w 3796139"/>
                  <a:gd name="connsiteY2" fmla="*/ 656637 h 1990137"/>
                  <a:gd name="connsiteX3" fmla="*/ 2501900 w 3796139"/>
                  <a:gd name="connsiteY3" fmla="*/ 694737 h 1990137"/>
                  <a:gd name="connsiteX4" fmla="*/ 2032000 w 3796139"/>
                  <a:gd name="connsiteY4" fmla="*/ 847137 h 1990137"/>
                  <a:gd name="connsiteX5" fmla="*/ 1625600 w 3796139"/>
                  <a:gd name="connsiteY5" fmla="*/ 1088437 h 1990137"/>
                  <a:gd name="connsiteX6" fmla="*/ 1435100 w 3796139"/>
                  <a:gd name="connsiteY6" fmla="*/ 1405937 h 1990137"/>
                  <a:gd name="connsiteX7" fmla="*/ 977900 w 3796139"/>
                  <a:gd name="connsiteY7" fmla="*/ 1571037 h 1990137"/>
                  <a:gd name="connsiteX8" fmla="*/ 635000 w 3796139"/>
                  <a:gd name="connsiteY8" fmla="*/ 1672637 h 1990137"/>
                  <a:gd name="connsiteX9" fmla="*/ 368300 w 3796139"/>
                  <a:gd name="connsiteY9" fmla="*/ 1710737 h 1990137"/>
                  <a:gd name="connsiteX10" fmla="*/ 266700 w 3796139"/>
                  <a:gd name="connsiteY10" fmla="*/ 1710737 h 1990137"/>
                  <a:gd name="connsiteX11" fmla="*/ 0 w 3796139"/>
                  <a:gd name="connsiteY11" fmla="*/ 1990137 h 1990137"/>
                  <a:gd name="connsiteX0" fmla="*/ 3796139 w 3796139"/>
                  <a:gd name="connsiteY0" fmla="*/ 36096 h 2016662"/>
                  <a:gd name="connsiteX1" fmla="*/ 3429001 w 3796139"/>
                  <a:gd name="connsiteY1" fmla="*/ 165366 h 2016662"/>
                  <a:gd name="connsiteX2" fmla="*/ 2984500 w 3796139"/>
                  <a:gd name="connsiteY2" fmla="*/ 683162 h 2016662"/>
                  <a:gd name="connsiteX3" fmla="*/ 2501900 w 3796139"/>
                  <a:gd name="connsiteY3" fmla="*/ 721262 h 2016662"/>
                  <a:gd name="connsiteX4" fmla="*/ 2032000 w 3796139"/>
                  <a:gd name="connsiteY4" fmla="*/ 873662 h 2016662"/>
                  <a:gd name="connsiteX5" fmla="*/ 1625600 w 3796139"/>
                  <a:gd name="connsiteY5" fmla="*/ 1114962 h 2016662"/>
                  <a:gd name="connsiteX6" fmla="*/ 1435100 w 3796139"/>
                  <a:gd name="connsiteY6" fmla="*/ 1432462 h 2016662"/>
                  <a:gd name="connsiteX7" fmla="*/ 977900 w 3796139"/>
                  <a:gd name="connsiteY7" fmla="*/ 1597562 h 2016662"/>
                  <a:gd name="connsiteX8" fmla="*/ 635000 w 3796139"/>
                  <a:gd name="connsiteY8" fmla="*/ 1699162 h 2016662"/>
                  <a:gd name="connsiteX9" fmla="*/ 368300 w 3796139"/>
                  <a:gd name="connsiteY9" fmla="*/ 1737262 h 2016662"/>
                  <a:gd name="connsiteX10" fmla="*/ 266700 w 3796139"/>
                  <a:gd name="connsiteY10" fmla="*/ 1737262 h 2016662"/>
                  <a:gd name="connsiteX11" fmla="*/ 0 w 3796139"/>
                  <a:gd name="connsiteY11" fmla="*/ 2016662 h 2016662"/>
                  <a:gd name="connsiteX0" fmla="*/ 3796139 w 3796139"/>
                  <a:gd name="connsiteY0" fmla="*/ 31865 h 2012431"/>
                  <a:gd name="connsiteX1" fmla="*/ 3429001 w 3796139"/>
                  <a:gd name="connsiteY1" fmla="*/ 161135 h 2012431"/>
                  <a:gd name="connsiteX2" fmla="*/ 2929059 w 3796139"/>
                  <a:gd name="connsiteY2" fmla="*/ 493646 h 2012431"/>
                  <a:gd name="connsiteX3" fmla="*/ 2501900 w 3796139"/>
                  <a:gd name="connsiteY3" fmla="*/ 717031 h 2012431"/>
                  <a:gd name="connsiteX4" fmla="*/ 2032000 w 3796139"/>
                  <a:gd name="connsiteY4" fmla="*/ 869431 h 2012431"/>
                  <a:gd name="connsiteX5" fmla="*/ 1625600 w 3796139"/>
                  <a:gd name="connsiteY5" fmla="*/ 1110731 h 2012431"/>
                  <a:gd name="connsiteX6" fmla="*/ 1435100 w 3796139"/>
                  <a:gd name="connsiteY6" fmla="*/ 1428231 h 2012431"/>
                  <a:gd name="connsiteX7" fmla="*/ 977900 w 3796139"/>
                  <a:gd name="connsiteY7" fmla="*/ 1593331 h 2012431"/>
                  <a:gd name="connsiteX8" fmla="*/ 635000 w 3796139"/>
                  <a:gd name="connsiteY8" fmla="*/ 1694931 h 2012431"/>
                  <a:gd name="connsiteX9" fmla="*/ 368300 w 3796139"/>
                  <a:gd name="connsiteY9" fmla="*/ 1733031 h 2012431"/>
                  <a:gd name="connsiteX10" fmla="*/ 266700 w 3796139"/>
                  <a:gd name="connsiteY10" fmla="*/ 1733031 h 2012431"/>
                  <a:gd name="connsiteX11" fmla="*/ 0 w 3796139"/>
                  <a:gd name="connsiteY11" fmla="*/ 2012431 h 2012431"/>
                  <a:gd name="connsiteX0" fmla="*/ 3796139 w 3796139"/>
                  <a:gd name="connsiteY0" fmla="*/ 37088 h 2017654"/>
                  <a:gd name="connsiteX1" fmla="*/ 3429001 w 3796139"/>
                  <a:gd name="connsiteY1" fmla="*/ 166358 h 2017654"/>
                  <a:gd name="connsiteX2" fmla="*/ 2501900 w 3796139"/>
                  <a:gd name="connsiteY2" fmla="*/ 722254 h 2017654"/>
                  <a:gd name="connsiteX3" fmla="*/ 2032000 w 3796139"/>
                  <a:gd name="connsiteY3" fmla="*/ 874654 h 2017654"/>
                  <a:gd name="connsiteX4" fmla="*/ 1625600 w 3796139"/>
                  <a:gd name="connsiteY4" fmla="*/ 1115954 h 2017654"/>
                  <a:gd name="connsiteX5" fmla="*/ 1435100 w 3796139"/>
                  <a:gd name="connsiteY5" fmla="*/ 1433454 h 2017654"/>
                  <a:gd name="connsiteX6" fmla="*/ 977900 w 3796139"/>
                  <a:gd name="connsiteY6" fmla="*/ 1598554 h 2017654"/>
                  <a:gd name="connsiteX7" fmla="*/ 635000 w 3796139"/>
                  <a:gd name="connsiteY7" fmla="*/ 1700154 h 2017654"/>
                  <a:gd name="connsiteX8" fmla="*/ 368300 w 3796139"/>
                  <a:gd name="connsiteY8" fmla="*/ 1738254 h 2017654"/>
                  <a:gd name="connsiteX9" fmla="*/ 266700 w 3796139"/>
                  <a:gd name="connsiteY9" fmla="*/ 1738254 h 2017654"/>
                  <a:gd name="connsiteX10" fmla="*/ 0 w 3796139"/>
                  <a:gd name="connsiteY10" fmla="*/ 2017654 h 2017654"/>
                  <a:gd name="connsiteX0" fmla="*/ 3796139 w 3796139"/>
                  <a:gd name="connsiteY0" fmla="*/ 32682 h 2013248"/>
                  <a:gd name="connsiteX1" fmla="*/ 3429001 w 3796139"/>
                  <a:gd name="connsiteY1" fmla="*/ 161952 h 2013248"/>
                  <a:gd name="connsiteX2" fmla="*/ 2682087 w 3796139"/>
                  <a:gd name="connsiteY2" fmla="*/ 532544 h 2013248"/>
                  <a:gd name="connsiteX3" fmla="*/ 2032000 w 3796139"/>
                  <a:gd name="connsiteY3" fmla="*/ 870248 h 2013248"/>
                  <a:gd name="connsiteX4" fmla="*/ 1625600 w 3796139"/>
                  <a:gd name="connsiteY4" fmla="*/ 1111548 h 2013248"/>
                  <a:gd name="connsiteX5" fmla="*/ 1435100 w 3796139"/>
                  <a:gd name="connsiteY5" fmla="*/ 1429048 h 2013248"/>
                  <a:gd name="connsiteX6" fmla="*/ 977900 w 3796139"/>
                  <a:gd name="connsiteY6" fmla="*/ 1594148 h 2013248"/>
                  <a:gd name="connsiteX7" fmla="*/ 635000 w 3796139"/>
                  <a:gd name="connsiteY7" fmla="*/ 1695748 h 2013248"/>
                  <a:gd name="connsiteX8" fmla="*/ 368300 w 3796139"/>
                  <a:gd name="connsiteY8" fmla="*/ 1733848 h 2013248"/>
                  <a:gd name="connsiteX9" fmla="*/ 266700 w 3796139"/>
                  <a:gd name="connsiteY9" fmla="*/ 1733848 h 2013248"/>
                  <a:gd name="connsiteX10" fmla="*/ 0 w 3796139"/>
                  <a:gd name="connsiteY10" fmla="*/ 2013248 h 2013248"/>
                  <a:gd name="connsiteX0" fmla="*/ 3796139 w 3796139"/>
                  <a:gd name="connsiteY0" fmla="*/ 14503 h 1995069"/>
                  <a:gd name="connsiteX1" fmla="*/ 3262674 w 3796139"/>
                  <a:gd name="connsiteY1" fmla="*/ 421717 h 1995069"/>
                  <a:gd name="connsiteX2" fmla="*/ 2682087 w 3796139"/>
                  <a:gd name="connsiteY2" fmla="*/ 514365 h 1995069"/>
                  <a:gd name="connsiteX3" fmla="*/ 2032000 w 3796139"/>
                  <a:gd name="connsiteY3" fmla="*/ 852069 h 1995069"/>
                  <a:gd name="connsiteX4" fmla="*/ 1625600 w 3796139"/>
                  <a:gd name="connsiteY4" fmla="*/ 1093369 h 1995069"/>
                  <a:gd name="connsiteX5" fmla="*/ 1435100 w 3796139"/>
                  <a:gd name="connsiteY5" fmla="*/ 1410869 h 1995069"/>
                  <a:gd name="connsiteX6" fmla="*/ 977900 w 3796139"/>
                  <a:gd name="connsiteY6" fmla="*/ 1575969 h 1995069"/>
                  <a:gd name="connsiteX7" fmla="*/ 635000 w 3796139"/>
                  <a:gd name="connsiteY7" fmla="*/ 1677569 h 1995069"/>
                  <a:gd name="connsiteX8" fmla="*/ 368300 w 3796139"/>
                  <a:gd name="connsiteY8" fmla="*/ 1715669 h 1995069"/>
                  <a:gd name="connsiteX9" fmla="*/ 266700 w 3796139"/>
                  <a:gd name="connsiteY9" fmla="*/ 1715669 h 1995069"/>
                  <a:gd name="connsiteX10" fmla="*/ 0 w 3796139"/>
                  <a:gd name="connsiteY10" fmla="*/ 1995069 h 1995069"/>
                  <a:gd name="connsiteX0" fmla="*/ 3796139 w 3796139"/>
                  <a:gd name="connsiteY0" fmla="*/ 14503 h 1995069"/>
                  <a:gd name="connsiteX1" fmla="*/ 3262674 w 3796139"/>
                  <a:gd name="connsiteY1" fmla="*/ 421717 h 1995069"/>
                  <a:gd name="connsiteX2" fmla="*/ 2682087 w 3796139"/>
                  <a:gd name="connsiteY2" fmla="*/ 514365 h 1995069"/>
                  <a:gd name="connsiteX3" fmla="*/ 2032000 w 3796139"/>
                  <a:gd name="connsiteY3" fmla="*/ 852069 h 1995069"/>
                  <a:gd name="connsiteX4" fmla="*/ 1625600 w 3796139"/>
                  <a:gd name="connsiteY4" fmla="*/ 1093369 h 1995069"/>
                  <a:gd name="connsiteX5" fmla="*/ 1435100 w 3796139"/>
                  <a:gd name="connsiteY5" fmla="*/ 1410869 h 1995069"/>
                  <a:gd name="connsiteX6" fmla="*/ 977900 w 3796139"/>
                  <a:gd name="connsiteY6" fmla="*/ 1575969 h 1995069"/>
                  <a:gd name="connsiteX7" fmla="*/ 635000 w 3796139"/>
                  <a:gd name="connsiteY7" fmla="*/ 1677569 h 1995069"/>
                  <a:gd name="connsiteX8" fmla="*/ 368300 w 3796139"/>
                  <a:gd name="connsiteY8" fmla="*/ 1715669 h 1995069"/>
                  <a:gd name="connsiteX9" fmla="*/ 266700 w 3796139"/>
                  <a:gd name="connsiteY9" fmla="*/ 1715669 h 1995069"/>
                  <a:gd name="connsiteX10" fmla="*/ 0 w 3796139"/>
                  <a:gd name="connsiteY10" fmla="*/ 1995069 h 1995069"/>
                  <a:gd name="connsiteX0" fmla="*/ 3796139 w 3796139"/>
                  <a:gd name="connsiteY0" fmla="*/ 17859 h 1998425"/>
                  <a:gd name="connsiteX1" fmla="*/ 3221092 w 3796139"/>
                  <a:gd name="connsiteY1" fmla="*/ 332424 h 1998425"/>
                  <a:gd name="connsiteX2" fmla="*/ 2682087 w 3796139"/>
                  <a:gd name="connsiteY2" fmla="*/ 517721 h 1998425"/>
                  <a:gd name="connsiteX3" fmla="*/ 2032000 w 3796139"/>
                  <a:gd name="connsiteY3" fmla="*/ 855425 h 1998425"/>
                  <a:gd name="connsiteX4" fmla="*/ 1625600 w 3796139"/>
                  <a:gd name="connsiteY4" fmla="*/ 1096725 h 1998425"/>
                  <a:gd name="connsiteX5" fmla="*/ 1435100 w 3796139"/>
                  <a:gd name="connsiteY5" fmla="*/ 1414225 h 1998425"/>
                  <a:gd name="connsiteX6" fmla="*/ 977900 w 3796139"/>
                  <a:gd name="connsiteY6" fmla="*/ 1579325 h 1998425"/>
                  <a:gd name="connsiteX7" fmla="*/ 635000 w 3796139"/>
                  <a:gd name="connsiteY7" fmla="*/ 1680925 h 1998425"/>
                  <a:gd name="connsiteX8" fmla="*/ 368300 w 3796139"/>
                  <a:gd name="connsiteY8" fmla="*/ 1719025 h 1998425"/>
                  <a:gd name="connsiteX9" fmla="*/ 266700 w 3796139"/>
                  <a:gd name="connsiteY9" fmla="*/ 1719025 h 1998425"/>
                  <a:gd name="connsiteX10" fmla="*/ 0 w 3796139"/>
                  <a:gd name="connsiteY10" fmla="*/ 1998425 h 1998425"/>
                  <a:gd name="connsiteX0" fmla="*/ 3796139 w 3796139"/>
                  <a:gd name="connsiteY0" fmla="*/ 17859 h 1998425"/>
                  <a:gd name="connsiteX1" fmla="*/ 3221092 w 3796139"/>
                  <a:gd name="connsiteY1" fmla="*/ 332424 h 1998425"/>
                  <a:gd name="connsiteX2" fmla="*/ 2682087 w 3796139"/>
                  <a:gd name="connsiteY2" fmla="*/ 517721 h 1998425"/>
                  <a:gd name="connsiteX3" fmla="*/ 2032000 w 3796139"/>
                  <a:gd name="connsiteY3" fmla="*/ 855425 h 1998425"/>
                  <a:gd name="connsiteX4" fmla="*/ 1708762 w 3796139"/>
                  <a:gd name="connsiteY4" fmla="*/ 1282015 h 1998425"/>
                  <a:gd name="connsiteX5" fmla="*/ 1435100 w 3796139"/>
                  <a:gd name="connsiteY5" fmla="*/ 1414225 h 1998425"/>
                  <a:gd name="connsiteX6" fmla="*/ 977900 w 3796139"/>
                  <a:gd name="connsiteY6" fmla="*/ 1579325 h 1998425"/>
                  <a:gd name="connsiteX7" fmla="*/ 635000 w 3796139"/>
                  <a:gd name="connsiteY7" fmla="*/ 1680925 h 1998425"/>
                  <a:gd name="connsiteX8" fmla="*/ 368300 w 3796139"/>
                  <a:gd name="connsiteY8" fmla="*/ 1719025 h 1998425"/>
                  <a:gd name="connsiteX9" fmla="*/ 266700 w 3796139"/>
                  <a:gd name="connsiteY9" fmla="*/ 1719025 h 1998425"/>
                  <a:gd name="connsiteX10" fmla="*/ 0 w 3796139"/>
                  <a:gd name="connsiteY10" fmla="*/ 1998425 h 1998425"/>
                  <a:gd name="connsiteX0" fmla="*/ 3221092 w 3221094"/>
                  <a:gd name="connsiteY0" fmla="*/ 2 h 1666003"/>
                  <a:gd name="connsiteX1" fmla="*/ 2682087 w 3221094"/>
                  <a:gd name="connsiteY1" fmla="*/ 185299 h 1666003"/>
                  <a:gd name="connsiteX2" fmla="*/ 2032000 w 3221094"/>
                  <a:gd name="connsiteY2" fmla="*/ 523003 h 1666003"/>
                  <a:gd name="connsiteX3" fmla="*/ 1708762 w 3221094"/>
                  <a:gd name="connsiteY3" fmla="*/ 949593 h 1666003"/>
                  <a:gd name="connsiteX4" fmla="*/ 1435100 w 3221094"/>
                  <a:gd name="connsiteY4" fmla="*/ 1081803 h 1666003"/>
                  <a:gd name="connsiteX5" fmla="*/ 977900 w 3221094"/>
                  <a:gd name="connsiteY5" fmla="*/ 1246903 h 1666003"/>
                  <a:gd name="connsiteX6" fmla="*/ 635000 w 3221094"/>
                  <a:gd name="connsiteY6" fmla="*/ 1348503 h 1666003"/>
                  <a:gd name="connsiteX7" fmla="*/ 368300 w 3221094"/>
                  <a:gd name="connsiteY7" fmla="*/ 1386603 h 1666003"/>
                  <a:gd name="connsiteX8" fmla="*/ 266700 w 3221094"/>
                  <a:gd name="connsiteY8" fmla="*/ 1386603 h 1666003"/>
                  <a:gd name="connsiteX9" fmla="*/ 0 w 3221094"/>
                  <a:gd name="connsiteY9" fmla="*/ 1666003 h 1666003"/>
                  <a:gd name="connsiteX0" fmla="*/ 3391131 w 3391131"/>
                  <a:gd name="connsiteY0" fmla="*/ 0 h 1666003"/>
                  <a:gd name="connsiteX1" fmla="*/ 2682087 w 3391131"/>
                  <a:gd name="connsiteY1" fmla="*/ 185299 h 1666003"/>
                  <a:gd name="connsiteX2" fmla="*/ 2032000 w 3391131"/>
                  <a:gd name="connsiteY2" fmla="*/ 523003 h 1666003"/>
                  <a:gd name="connsiteX3" fmla="*/ 1708762 w 3391131"/>
                  <a:gd name="connsiteY3" fmla="*/ 949593 h 1666003"/>
                  <a:gd name="connsiteX4" fmla="*/ 1435100 w 3391131"/>
                  <a:gd name="connsiteY4" fmla="*/ 1081803 h 1666003"/>
                  <a:gd name="connsiteX5" fmla="*/ 977900 w 3391131"/>
                  <a:gd name="connsiteY5" fmla="*/ 1246903 h 1666003"/>
                  <a:gd name="connsiteX6" fmla="*/ 635000 w 3391131"/>
                  <a:gd name="connsiteY6" fmla="*/ 1348503 h 1666003"/>
                  <a:gd name="connsiteX7" fmla="*/ 368300 w 3391131"/>
                  <a:gd name="connsiteY7" fmla="*/ 1386603 h 1666003"/>
                  <a:gd name="connsiteX8" fmla="*/ 266700 w 3391131"/>
                  <a:gd name="connsiteY8" fmla="*/ 1386603 h 1666003"/>
                  <a:gd name="connsiteX9" fmla="*/ 0 w 3391131"/>
                  <a:gd name="connsiteY9" fmla="*/ 1666003 h 1666003"/>
                  <a:gd name="connsiteX0" fmla="*/ 3391131 w 3391131"/>
                  <a:gd name="connsiteY0" fmla="*/ 0 h 1666003"/>
                  <a:gd name="connsiteX1" fmla="*/ 2767109 w 3391131"/>
                  <a:gd name="connsiteY1" fmla="*/ 601639 h 1666003"/>
                  <a:gd name="connsiteX2" fmla="*/ 2032000 w 3391131"/>
                  <a:gd name="connsiteY2" fmla="*/ 523003 h 1666003"/>
                  <a:gd name="connsiteX3" fmla="*/ 1708762 w 3391131"/>
                  <a:gd name="connsiteY3" fmla="*/ 949593 h 1666003"/>
                  <a:gd name="connsiteX4" fmla="*/ 1435100 w 3391131"/>
                  <a:gd name="connsiteY4" fmla="*/ 1081803 h 1666003"/>
                  <a:gd name="connsiteX5" fmla="*/ 977900 w 3391131"/>
                  <a:gd name="connsiteY5" fmla="*/ 1246903 h 1666003"/>
                  <a:gd name="connsiteX6" fmla="*/ 635000 w 3391131"/>
                  <a:gd name="connsiteY6" fmla="*/ 1348503 h 1666003"/>
                  <a:gd name="connsiteX7" fmla="*/ 368300 w 3391131"/>
                  <a:gd name="connsiteY7" fmla="*/ 1386603 h 1666003"/>
                  <a:gd name="connsiteX8" fmla="*/ 266700 w 3391131"/>
                  <a:gd name="connsiteY8" fmla="*/ 1386603 h 1666003"/>
                  <a:gd name="connsiteX9" fmla="*/ 0 w 3391131"/>
                  <a:gd name="connsiteY9" fmla="*/ 1666003 h 1666003"/>
                  <a:gd name="connsiteX0" fmla="*/ 3391131 w 3391131"/>
                  <a:gd name="connsiteY0" fmla="*/ 0 h 1666003"/>
                  <a:gd name="connsiteX1" fmla="*/ 2767109 w 3391131"/>
                  <a:gd name="connsiteY1" fmla="*/ 601639 h 1666003"/>
                  <a:gd name="connsiteX2" fmla="*/ 2145364 w 3391131"/>
                  <a:gd name="connsiteY2" fmla="*/ 1426729 h 1666003"/>
                  <a:gd name="connsiteX3" fmla="*/ 2032000 w 3391131"/>
                  <a:gd name="connsiteY3" fmla="*/ 523003 h 1666003"/>
                  <a:gd name="connsiteX4" fmla="*/ 1708762 w 3391131"/>
                  <a:gd name="connsiteY4" fmla="*/ 949593 h 1666003"/>
                  <a:gd name="connsiteX5" fmla="*/ 1435100 w 3391131"/>
                  <a:gd name="connsiteY5" fmla="*/ 1081803 h 1666003"/>
                  <a:gd name="connsiteX6" fmla="*/ 977900 w 3391131"/>
                  <a:gd name="connsiteY6" fmla="*/ 1246903 h 1666003"/>
                  <a:gd name="connsiteX7" fmla="*/ 635000 w 3391131"/>
                  <a:gd name="connsiteY7" fmla="*/ 1348503 h 1666003"/>
                  <a:gd name="connsiteX8" fmla="*/ 368300 w 3391131"/>
                  <a:gd name="connsiteY8" fmla="*/ 1386603 h 1666003"/>
                  <a:gd name="connsiteX9" fmla="*/ 266700 w 3391131"/>
                  <a:gd name="connsiteY9" fmla="*/ 1386603 h 1666003"/>
                  <a:gd name="connsiteX10" fmla="*/ 0 w 3391131"/>
                  <a:gd name="connsiteY10" fmla="*/ 1666003 h 1666003"/>
                  <a:gd name="connsiteX0" fmla="*/ 3391131 w 3391131"/>
                  <a:gd name="connsiteY0" fmla="*/ 0 h 1894000"/>
                  <a:gd name="connsiteX1" fmla="*/ 2767109 w 3391131"/>
                  <a:gd name="connsiteY1" fmla="*/ 601639 h 1894000"/>
                  <a:gd name="connsiteX2" fmla="*/ 2145364 w 3391131"/>
                  <a:gd name="connsiteY2" fmla="*/ 1426729 h 1894000"/>
                  <a:gd name="connsiteX3" fmla="*/ 2032000 w 3391131"/>
                  <a:gd name="connsiteY3" fmla="*/ 523003 h 1894000"/>
                  <a:gd name="connsiteX4" fmla="*/ 1708758 w 3391131"/>
                  <a:gd name="connsiteY4" fmla="*/ 1886394 h 1894000"/>
                  <a:gd name="connsiteX5" fmla="*/ 1435100 w 3391131"/>
                  <a:gd name="connsiteY5" fmla="*/ 1081803 h 1894000"/>
                  <a:gd name="connsiteX6" fmla="*/ 977900 w 3391131"/>
                  <a:gd name="connsiteY6" fmla="*/ 1246903 h 1894000"/>
                  <a:gd name="connsiteX7" fmla="*/ 635000 w 3391131"/>
                  <a:gd name="connsiteY7" fmla="*/ 1348503 h 1894000"/>
                  <a:gd name="connsiteX8" fmla="*/ 368300 w 3391131"/>
                  <a:gd name="connsiteY8" fmla="*/ 1386603 h 1894000"/>
                  <a:gd name="connsiteX9" fmla="*/ 266700 w 3391131"/>
                  <a:gd name="connsiteY9" fmla="*/ 1386603 h 1894000"/>
                  <a:gd name="connsiteX10" fmla="*/ 0 w 3391131"/>
                  <a:gd name="connsiteY10" fmla="*/ 1666003 h 1894000"/>
                  <a:gd name="connsiteX0" fmla="*/ 3391131 w 3391131"/>
                  <a:gd name="connsiteY0" fmla="*/ 0 h 1900863"/>
                  <a:gd name="connsiteX1" fmla="*/ 2767109 w 3391131"/>
                  <a:gd name="connsiteY1" fmla="*/ 601639 h 1900863"/>
                  <a:gd name="connsiteX2" fmla="*/ 2145364 w 3391131"/>
                  <a:gd name="connsiteY2" fmla="*/ 1426729 h 1900863"/>
                  <a:gd name="connsiteX3" fmla="*/ 2032000 w 3391131"/>
                  <a:gd name="connsiteY3" fmla="*/ 523003 h 1900863"/>
                  <a:gd name="connsiteX4" fmla="*/ 1708758 w 3391131"/>
                  <a:gd name="connsiteY4" fmla="*/ 1886394 h 1900863"/>
                  <a:gd name="connsiteX5" fmla="*/ 977900 w 3391131"/>
                  <a:gd name="connsiteY5" fmla="*/ 1246903 h 1900863"/>
                  <a:gd name="connsiteX6" fmla="*/ 635000 w 3391131"/>
                  <a:gd name="connsiteY6" fmla="*/ 1348503 h 1900863"/>
                  <a:gd name="connsiteX7" fmla="*/ 368300 w 3391131"/>
                  <a:gd name="connsiteY7" fmla="*/ 1386603 h 1900863"/>
                  <a:gd name="connsiteX8" fmla="*/ 266700 w 3391131"/>
                  <a:gd name="connsiteY8" fmla="*/ 1386603 h 1900863"/>
                  <a:gd name="connsiteX9" fmla="*/ 0 w 3391131"/>
                  <a:gd name="connsiteY9" fmla="*/ 1666003 h 1900863"/>
                  <a:gd name="connsiteX0" fmla="*/ 3391131 w 3391131"/>
                  <a:gd name="connsiteY0" fmla="*/ 0 h 1907026"/>
                  <a:gd name="connsiteX1" fmla="*/ 2767109 w 3391131"/>
                  <a:gd name="connsiteY1" fmla="*/ 601639 h 1907026"/>
                  <a:gd name="connsiteX2" fmla="*/ 2145364 w 3391131"/>
                  <a:gd name="connsiteY2" fmla="*/ 1426729 h 1907026"/>
                  <a:gd name="connsiteX3" fmla="*/ 2032000 w 3391131"/>
                  <a:gd name="connsiteY3" fmla="*/ 523003 h 1907026"/>
                  <a:gd name="connsiteX4" fmla="*/ 1708758 w 3391131"/>
                  <a:gd name="connsiteY4" fmla="*/ 1886394 h 1907026"/>
                  <a:gd name="connsiteX5" fmla="*/ 635000 w 3391131"/>
                  <a:gd name="connsiteY5" fmla="*/ 1348503 h 1907026"/>
                  <a:gd name="connsiteX6" fmla="*/ 368300 w 3391131"/>
                  <a:gd name="connsiteY6" fmla="*/ 1386603 h 1907026"/>
                  <a:gd name="connsiteX7" fmla="*/ 266700 w 3391131"/>
                  <a:gd name="connsiteY7" fmla="*/ 1386603 h 1907026"/>
                  <a:gd name="connsiteX8" fmla="*/ 0 w 3391131"/>
                  <a:gd name="connsiteY8" fmla="*/ 1666003 h 1907026"/>
                  <a:gd name="connsiteX0" fmla="*/ 3391131 w 3391131"/>
                  <a:gd name="connsiteY0" fmla="*/ 0 h 2013637"/>
                  <a:gd name="connsiteX1" fmla="*/ 2767109 w 3391131"/>
                  <a:gd name="connsiteY1" fmla="*/ 601639 h 2013637"/>
                  <a:gd name="connsiteX2" fmla="*/ 2145364 w 3391131"/>
                  <a:gd name="connsiteY2" fmla="*/ 1426729 h 2013637"/>
                  <a:gd name="connsiteX3" fmla="*/ 1946979 w 3391131"/>
                  <a:gd name="connsiteY3" fmla="*/ 1980242 h 2013637"/>
                  <a:gd name="connsiteX4" fmla="*/ 1708758 w 3391131"/>
                  <a:gd name="connsiteY4" fmla="*/ 1886394 h 2013637"/>
                  <a:gd name="connsiteX5" fmla="*/ 635000 w 3391131"/>
                  <a:gd name="connsiteY5" fmla="*/ 1348503 h 2013637"/>
                  <a:gd name="connsiteX6" fmla="*/ 368300 w 3391131"/>
                  <a:gd name="connsiteY6" fmla="*/ 1386603 h 2013637"/>
                  <a:gd name="connsiteX7" fmla="*/ 266700 w 3391131"/>
                  <a:gd name="connsiteY7" fmla="*/ 1386603 h 2013637"/>
                  <a:gd name="connsiteX8" fmla="*/ 0 w 3391131"/>
                  <a:gd name="connsiteY8" fmla="*/ 1666003 h 2013637"/>
                  <a:gd name="connsiteX0" fmla="*/ 3391131 w 3391131"/>
                  <a:gd name="connsiteY0" fmla="*/ 0 h 2295923"/>
                  <a:gd name="connsiteX1" fmla="*/ 2767109 w 3391131"/>
                  <a:gd name="connsiteY1" fmla="*/ 601639 h 2295923"/>
                  <a:gd name="connsiteX2" fmla="*/ 2145364 w 3391131"/>
                  <a:gd name="connsiteY2" fmla="*/ 1426729 h 2295923"/>
                  <a:gd name="connsiteX3" fmla="*/ 1946979 w 3391131"/>
                  <a:gd name="connsiteY3" fmla="*/ 1980242 h 2295923"/>
                  <a:gd name="connsiteX4" fmla="*/ 1708758 w 3391131"/>
                  <a:gd name="connsiteY4" fmla="*/ 1886394 h 2295923"/>
                  <a:gd name="connsiteX5" fmla="*/ 1038840 w 3391131"/>
                  <a:gd name="connsiteY5" fmla="*/ 2285257 h 2295923"/>
                  <a:gd name="connsiteX6" fmla="*/ 368300 w 3391131"/>
                  <a:gd name="connsiteY6" fmla="*/ 1386603 h 2295923"/>
                  <a:gd name="connsiteX7" fmla="*/ 266700 w 3391131"/>
                  <a:gd name="connsiteY7" fmla="*/ 1386603 h 2295923"/>
                  <a:gd name="connsiteX8" fmla="*/ 0 w 3391131"/>
                  <a:gd name="connsiteY8" fmla="*/ 1666003 h 2295923"/>
                  <a:gd name="connsiteX0" fmla="*/ 3667439 w 3667439"/>
                  <a:gd name="connsiteY0" fmla="*/ 0 h 2295923"/>
                  <a:gd name="connsiteX1" fmla="*/ 3043417 w 3667439"/>
                  <a:gd name="connsiteY1" fmla="*/ 601639 h 2295923"/>
                  <a:gd name="connsiteX2" fmla="*/ 2421672 w 3667439"/>
                  <a:gd name="connsiteY2" fmla="*/ 1426729 h 2295923"/>
                  <a:gd name="connsiteX3" fmla="*/ 2223287 w 3667439"/>
                  <a:gd name="connsiteY3" fmla="*/ 1980242 h 2295923"/>
                  <a:gd name="connsiteX4" fmla="*/ 1985066 w 3667439"/>
                  <a:gd name="connsiteY4" fmla="*/ 1886394 h 2295923"/>
                  <a:gd name="connsiteX5" fmla="*/ 1315148 w 3667439"/>
                  <a:gd name="connsiteY5" fmla="*/ 2285257 h 2295923"/>
                  <a:gd name="connsiteX6" fmla="*/ 644608 w 3667439"/>
                  <a:gd name="connsiteY6" fmla="*/ 1386603 h 2295923"/>
                  <a:gd name="connsiteX7" fmla="*/ 543008 w 3667439"/>
                  <a:gd name="connsiteY7" fmla="*/ 1386603 h 2295923"/>
                  <a:gd name="connsiteX8" fmla="*/ 0 w 3667439"/>
                  <a:gd name="connsiteY8" fmla="*/ 2290547 h 2295923"/>
                  <a:gd name="connsiteX0" fmla="*/ 3518655 w 3518655"/>
                  <a:gd name="connsiteY0" fmla="*/ 0 h 1983695"/>
                  <a:gd name="connsiteX1" fmla="*/ 3043417 w 3518655"/>
                  <a:gd name="connsiteY1" fmla="*/ 289411 h 1983695"/>
                  <a:gd name="connsiteX2" fmla="*/ 2421672 w 3518655"/>
                  <a:gd name="connsiteY2" fmla="*/ 1114501 h 1983695"/>
                  <a:gd name="connsiteX3" fmla="*/ 2223287 w 3518655"/>
                  <a:gd name="connsiteY3" fmla="*/ 1668014 h 1983695"/>
                  <a:gd name="connsiteX4" fmla="*/ 1985066 w 3518655"/>
                  <a:gd name="connsiteY4" fmla="*/ 1574166 h 1983695"/>
                  <a:gd name="connsiteX5" fmla="*/ 1315148 w 3518655"/>
                  <a:gd name="connsiteY5" fmla="*/ 1973029 h 1983695"/>
                  <a:gd name="connsiteX6" fmla="*/ 644608 w 3518655"/>
                  <a:gd name="connsiteY6" fmla="*/ 1074375 h 1983695"/>
                  <a:gd name="connsiteX7" fmla="*/ 543008 w 3518655"/>
                  <a:gd name="connsiteY7" fmla="*/ 1074375 h 1983695"/>
                  <a:gd name="connsiteX8" fmla="*/ 0 w 3518655"/>
                  <a:gd name="connsiteY8" fmla="*/ 1978319 h 1983695"/>
                  <a:gd name="connsiteX0" fmla="*/ 3518655 w 3518655"/>
                  <a:gd name="connsiteY0" fmla="*/ 0 h 1983695"/>
                  <a:gd name="connsiteX1" fmla="*/ 3043417 w 3518655"/>
                  <a:gd name="connsiteY1" fmla="*/ 289411 h 1983695"/>
                  <a:gd name="connsiteX2" fmla="*/ 2527943 w 3518655"/>
                  <a:gd name="connsiteY2" fmla="*/ 1322696 h 1983695"/>
                  <a:gd name="connsiteX3" fmla="*/ 2223287 w 3518655"/>
                  <a:gd name="connsiteY3" fmla="*/ 1668014 h 1983695"/>
                  <a:gd name="connsiteX4" fmla="*/ 1985066 w 3518655"/>
                  <a:gd name="connsiteY4" fmla="*/ 1574166 h 1983695"/>
                  <a:gd name="connsiteX5" fmla="*/ 1315148 w 3518655"/>
                  <a:gd name="connsiteY5" fmla="*/ 1973029 h 1983695"/>
                  <a:gd name="connsiteX6" fmla="*/ 644608 w 3518655"/>
                  <a:gd name="connsiteY6" fmla="*/ 1074375 h 1983695"/>
                  <a:gd name="connsiteX7" fmla="*/ 543008 w 3518655"/>
                  <a:gd name="connsiteY7" fmla="*/ 1074375 h 1983695"/>
                  <a:gd name="connsiteX8" fmla="*/ 0 w 3518655"/>
                  <a:gd name="connsiteY8" fmla="*/ 1978319 h 1983695"/>
                  <a:gd name="connsiteX0" fmla="*/ 3518655 w 3518655"/>
                  <a:gd name="connsiteY0" fmla="*/ 0 h 2003627"/>
                  <a:gd name="connsiteX1" fmla="*/ 3043417 w 3518655"/>
                  <a:gd name="connsiteY1" fmla="*/ 289411 h 2003627"/>
                  <a:gd name="connsiteX2" fmla="*/ 2527943 w 3518655"/>
                  <a:gd name="connsiteY2" fmla="*/ 1322696 h 2003627"/>
                  <a:gd name="connsiteX3" fmla="*/ 2223287 w 3518655"/>
                  <a:gd name="connsiteY3" fmla="*/ 1668014 h 2003627"/>
                  <a:gd name="connsiteX4" fmla="*/ 1942561 w 3518655"/>
                  <a:gd name="connsiteY4" fmla="*/ 1782318 h 2003627"/>
                  <a:gd name="connsiteX5" fmla="*/ 1315148 w 3518655"/>
                  <a:gd name="connsiteY5" fmla="*/ 1973029 h 2003627"/>
                  <a:gd name="connsiteX6" fmla="*/ 644608 w 3518655"/>
                  <a:gd name="connsiteY6" fmla="*/ 1074375 h 2003627"/>
                  <a:gd name="connsiteX7" fmla="*/ 543008 w 3518655"/>
                  <a:gd name="connsiteY7" fmla="*/ 1074375 h 2003627"/>
                  <a:gd name="connsiteX8" fmla="*/ 0 w 3518655"/>
                  <a:gd name="connsiteY8" fmla="*/ 1978319 h 2003627"/>
                  <a:gd name="connsiteX0" fmla="*/ 4517623 w 4517623"/>
                  <a:gd name="connsiteY0" fmla="*/ 0 h 3435557"/>
                  <a:gd name="connsiteX1" fmla="*/ 4042385 w 4517623"/>
                  <a:gd name="connsiteY1" fmla="*/ 289411 h 3435557"/>
                  <a:gd name="connsiteX2" fmla="*/ 3526911 w 4517623"/>
                  <a:gd name="connsiteY2" fmla="*/ 1322696 h 3435557"/>
                  <a:gd name="connsiteX3" fmla="*/ 3222255 w 4517623"/>
                  <a:gd name="connsiteY3" fmla="*/ 1668014 h 3435557"/>
                  <a:gd name="connsiteX4" fmla="*/ 2941529 w 4517623"/>
                  <a:gd name="connsiteY4" fmla="*/ 1782318 h 3435557"/>
                  <a:gd name="connsiteX5" fmla="*/ 2314116 w 4517623"/>
                  <a:gd name="connsiteY5" fmla="*/ 1973029 h 3435557"/>
                  <a:gd name="connsiteX6" fmla="*/ 1643576 w 4517623"/>
                  <a:gd name="connsiteY6" fmla="*/ 1074375 h 3435557"/>
                  <a:gd name="connsiteX7" fmla="*/ 1541976 w 4517623"/>
                  <a:gd name="connsiteY7" fmla="*/ 1074375 h 3435557"/>
                  <a:gd name="connsiteX8" fmla="*/ 0 w 4517623"/>
                  <a:gd name="connsiteY8" fmla="*/ 3435557 h 3435557"/>
                  <a:gd name="connsiteX0" fmla="*/ 4645155 w 4645155"/>
                  <a:gd name="connsiteY0" fmla="*/ 0 h 3435557"/>
                  <a:gd name="connsiteX1" fmla="*/ 4169917 w 4645155"/>
                  <a:gd name="connsiteY1" fmla="*/ 289411 h 3435557"/>
                  <a:gd name="connsiteX2" fmla="*/ 3654443 w 4645155"/>
                  <a:gd name="connsiteY2" fmla="*/ 1322696 h 3435557"/>
                  <a:gd name="connsiteX3" fmla="*/ 3349787 w 4645155"/>
                  <a:gd name="connsiteY3" fmla="*/ 1668014 h 3435557"/>
                  <a:gd name="connsiteX4" fmla="*/ 3069061 w 4645155"/>
                  <a:gd name="connsiteY4" fmla="*/ 1782318 h 3435557"/>
                  <a:gd name="connsiteX5" fmla="*/ 2441648 w 4645155"/>
                  <a:gd name="connsiteY5" fmla="*/ 1973029 h 3435557"/>
                  <a:gd name="connsiteX6" fmla="*/ 1771108 w 4645155"/>
                  <a:gd name="connsiteY6" fmla="*/ 1074375 h 3435557"/>
                  <a:gd name="connsiteX7" fmla="*/ 1669508 w 4645155"/>
                  <a:gd name="connsiteY7" fmla="*/ 1074375 h 3435557"/>
                  <a:gd name="connsiteX8" fmla="*/ 0 w 4645155"/>
                  <a:gd name="connsiteY8" fmla="*/ 3435557 h 34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155" h="3435557">
                    <a:moveTo>
                      <a:pt x="4645155" y="0"/>
                    </a:moveTo>
                    <a:cubicBezTo>
                      <a:pt x="4459480" y="83310"/>
                      <a:pt x="4335036" y="68962"/>
                      <a:pt x="4169917" y="289411"/>
                    </a:cubicBezTo>
                    <a:cubicBezTo>
                      <a:pt x="4004798" y="509860"/>
                      <a:pt x="3776961" y="1335802"/>
                      <a:pt x="3654443" y="1322696"/>
                    </a:cubicBezTo>
                    <a:cubicBezTo>
                      <a:pt x="3531925" y="1309590"/>
                      <a:pt x="3447351" y="1591410"/>
                      <a:pt x="3349787" y="1668014"/>
                    </a:cubicBezTo>
                    <a:cubicBezTo>
                      <a:pt x="3252223" y="1744618"/>
                      <a:pt x="3220417" y="1731482"/>
                      <a:pt x="3069061" y="1782318"/>
                    </a:cubicBezTo>
                    <a:cubicBezTo>
                      <a:pt x="2917705" y="1833154"/>
                      <a:pt x="2657973" y="2091019"/>
                      <a:pt x="2441648" y="1973029"/>
                    </a:cubicBezTo>
                    <a:cubicBezTo>
                      <a:pt x="2225323" y="1855039"/>
                      <a:pt x="1899798" y="1224151"/>
                      <a:pt x="1771108" y="1074375"/>
                    </a:cubicBezTo>
                    <a:cubicBezTo>
                      <a:pt x="1642418" y="924599"/>
                      <a:pt x="1730891" y="1027808"/>
                      <a:pt x="1669508" y="1074375"/>
                    </a:cubicBezTo>
                    <a:cubicBezTo>
                      <a:pt x="1608125" y="1120942"/>
                      <a:pt x="102658" y="3319140"/>
                      <a:pt x="0" y="3435557"/>
                    </a:cubicBezTo>
                  </a:path>
                </a:pathLst>
              </a:custGeom>
              <a:noFill/>
              <a:ln w="12700" cap="rnd">
                <a:solidFill>
                  <a:schemeClr val="tx1"/>
                </a:solidFill>
                <a:prstDash val="sysDash"/>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5" name="フリーフォーム 164"/>
              <p:cNvSpPr/>
              <p:nvPr/>
            </p:nvSpPr>
            <p:spPr>
              <a:xfrm rot="5796525" flipV="1">
                <a:off x="3733755" y="4900315"/>
                <a:ext cx="598484" cy="123995"/>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 name="connsiteX0" fmla="*/ 4007715 w 4007716"/>
                  <a:gd name="connsiteY0" fmla="*/ 3405 h 3609158"/>
                  <a:gd name="connsiteX1" fmla="*/ 3429000 w 4007716"/>
                  <a:gd name="connsiteY1" fmla="*/ 2313758 h 3609158"/>
                  <a:gd name="connsiteX2" fmla="*/ 2984500 w 4007716"/>
                  <a:gd name="connsiteY2" fmla="*/ 2275658 h 3609158"/>
                  <a:gd name="connsiteX3" fmla="*/ 2501900 w 4007716"/>
                  <a:gd name="connsiteY3" fmla="*/ 2313758 h 3609158"/>
                  <a:gd name="connsiteX4" fmla="*/ 2032000 w 4007716"/>
                  <a:gd name="connsiteY4" fmla="*/ 2466158 h 3609158"/>
                  <a:gd name="connsiteX5" fmla="*/ 1625600 w 4007716"/>
                  <a:gd name="connsiteY5" fmla="*/ 2707458 h 3609158"/>
                  <a:gd name="connsiteX6" fmla="*/ 1435100 w 4007716"/>
                  <a:gd name="connsiteY6" fmla="*/ 3024958 h 3609158"/>
                  <a:gd name="connsiteX7" fmla="*/ 977900 w 4007716"/>
                  <a:gd name="connsiteY7" fmla="*/ 3190058 h 3609158"/>
                  <a:gd name="connsiteX8" fmla="*/ 635000 w 4007716"/>
                  <a:gd name="connsiteY8" fmla="*/ 3291658 h 3609158"/>
                  <a:gd name="connsiteX9" fmla="*/ 368300 w 4007716"/>
                  <a:gd name="connsiteY9" fmla="*/ 3329758 h 3609158"/>
                  <a:gd name="connsiteX10" fmla="*/ 266700 w 4007716"/>
                  <a:gd name="connsiteY10" fmla="*/ 3329758 h 3609158"/>
                  <a:gd name="connsiteX11" fmla="*/ 0 w 4007716"/>
                  <a:gd name="connsiteY11" fmla="*/ 3609158 h 3609158"/>
                  <a:gd name="connsiteX0" fmla="*/ 4007715 w 4007716"/>
                  <a:gd name="connsiteY0" fmla="*/ 7957 h 3613710"/>
                  <a:gd name="connsiteX1" fmla="*/ 3435973 w 4007716"/>
                  <a:gd name="connsiteY1" fmla="*/ 1111233 h 3613710"/>
                  <a:gd name="connsiteX2" fmla="*/ 2984500 w 4007716"/>
                  <a:gd name="connsiteY2" fmla="*/ 2280210 h 3613710"/>
                  <a:gd name="connsiteX3" fmla="*/ 2501900 w 4007716"/>
                  <a:gd name="connsiteY3" fmla="*/ 2318310 h 3613710"/>
                  <a:gd name="connsiteX4" fmla="*/ 2032000 w 4007716"/>
                  <a:gd name="connsiteY4" fmla="*/ 2470710 h 3613710"/>
                  <a:gd name="connsiteX5" fmla="*/ 1625600 w 4007716"/>
                  <a:gd name="connsiteY5" fmla="*/ 2712010 h 3613710"/>
                  <a:gd name="connsiteX6" fmla="*/ 1435100 w 4007716"/>
                  <a:gd name="connsiteY6" fmla="*/ 3029510 h 3613710"/>
                  <a:gd name="connsiteX7" fmla="*/ 977900 w 4007716"/>
                  <a:gd name="connsiteY7" fmla="*/ 3194610 h 3613710"/>
                  <a:gd name="connsiteX8" fmla="*/ 635000 w 4007716"/>
                  <a:gd name="connsiteY8" fmla="*/ 3296210 h 3613710"/>
                  <a:gd name="connsiteX9" fmla="*/ 368300 w 4007716"/>
                  <a:gd name="connsiteY9" fmla="*/ 3334310 h 3613710"/>
                  <a:gd name="connsiteX10" fmla="*/ 266700 w 4007716"/>
                  <a:gd name="connsiteY10" fmla="*/ 3334310 h 3613710"/>
                  <a:gd name="connsiteX11" fmla="*/ 0 w 4007716"/>
                  <a:gd name="connsiteY11" fmla="*/ 3613710 h 3613710"/>
                  <a:gd name="connsiteX0" fmla="*/ 4007715 w 4007716"/>
                  <a:gd name="connsiteY0" fmla="*/ 6819 h 3612572"/>
                  <a:gd name="connsiteX1" fmla="*/ 3435973 w 4007716"/>
                  <a:gd name="connsiteY1" fmla="*/ 1110095 h 3612572"/>
                  <a:gd name="connsiteX2" fmla="*/ 3000454 w 4007716"/>
                  <a:gd name="connsiteY2" fmla="*/ 1358759 h 3612572"/>
                  <a:gd name="connsiteX3" fmla="*/ 2501900 w 4007716"/>
                  <a:gd name="connsiteY3" fmla="*/ 2317172 h 3612572"/>
                  <a:gd name="connsiteX4" fmla="*/ 2032000 w 4007716"/>
                  <a:gd name="connsiteY4" fmla="*/ 2469572 h 3612572"/>
                  <a:gd name="connsiteX5" fmla="*/ 1625600 w 4007716"/>
                  <a:gd name="connsiteY5" fmla="*/ 2710872 h 3612572"/>
                  <a:gd name="connsiteX6" fmla="*/ 1435100 w 4007716"/>
                  <a:gd name="connsiteY6" fmla="*/ 3028372 h 3612572"/>
                  <a:gd name="connsiteX7" fmla="*/ 977900 w 4007716"/>
                  <a:gd name="connsiteY7" fmla="*/ 3193472 h 3612572"/>
                  <a:gd name="connsiteX8" fmla="*/ 635000 w 4007716"/>
                  <a:gd name="connsiteY8" fmla="*/ 3295072 h 3612572"/>
                  <a:gd name="connsiteX9" fmla="*/ 368300 w 4007716"/>
                  <a:gd name="connsiteY9" fmla="*/ 3333172 h 3612572"/>
                  <a:gd name="connsiteX10" fmla="*/ 266700 w 4007716"/>
                  <a:gd name="connsiteY10" fmla="*/ 3333172 h 3612572"/>
                  <a:gd name="connsiteX11" fmla="*/ 0 w 4007716"/>
                  <a:gd name="connsiteY11" fmla="*/ 3612572 h 3612572"/>
                  <a:gd name="connsiteX0" fmla="*/ 4007715 w 4007716"/>
                  <a:gd name="connsiteY0" fmla="*/ 9854 h 3615607"/>
                  <a:gd name="connsiteX1" fmla="*/ 3497427 w 4007716"/>
                  <a:gd name="connsiteY1" fmla="*/ 787648 h 3615607"/>
                  <a:gd name="connsiteX2" fmla="*/ 3000454 w 4007716"/>
                  <a:gd name="connsiteY2" fmla="*/ 1361794 h 3615607"/>
                  <a:gd name="connsiteX3" fmla="*/ 2501900 w 4007716"/>
                  <a:gd name="connsiteY3" fmla="*/ 2320207 h 3615607"/>
                  <a:gd name="connsiteX4" fmla="*/ 2032000 w 4007716"/>
                  <a:gd name="connsiteY4" fmla="*/ 2472607 h 3615607"/>
                  <a:gd name="connsiteX5" fmla="*/ 1625600 w 4007716"/>
                  <a:gd name="connsiteY5" fmla="*/ 2713907 h 3615607"/>
                  <a:gd name="connsiteX6" fmla="*/ 1435100 w 4007716"/>
                  <a:gd name="connsiteY6" fmla="*/ 3031407 h 3615607"/>
                  <a:gd name="connsiteX7" fmla="*/ 977900 w 4007716"/>
                  <a:gd name="connsiteY7" fmla="*/ 3196507 h 3615607"/>
                  <a:gd name="connsiteX8" fmla="*/ 635000 w 4007716"/>
                  <a:gd name="connsiteY8" fmla="*/ 3298107 h 3615607"/>
                  <a:gd name="connsiteX9" fmla="*/ 368300 w 4007716"/>
                  <a:gd name="connsiteY9" fmla="*/ 3336207 h 3615607"/>
                  <a:gd name="connsiteX10" fmla="*/ 266700 w 4007716"/>
                  <a:gd name="connsiteY10" fmla="*/ 3336207 h 3615607"/>
                  <a:gd name="connsiteX11" fmla="*/ 0 w 4007716"/>
                  <a:gd name="connsiteY11" fmla="*/ 3615607 h 3615607"/>
                  <a:gd name="connsiteX0" fmla="*/ 3955833 w 3955831"/>
                  <a:gd name="connsiteY0" fmla="*/ 7816 h 3840267"/>
                  <a:gd name="connsiteX1" fmla="*/ 3497427 w 3955831"/>
                  <a:gd name="connsiteY1" fmla="*/ 1012308 h 3840267"/>
                  <a:gd name="connsiteX2" fmla="*/ 3000454 w 3955831"/>
                  <a:gd name="connsiteY2" fmla="*/ 1586454 h 3840267"/>
                  <a:gd name="connsiteX3" fmla="*/ 2501900 w 3955831"/>
                  <a:gd name="connsiteY3" fmla="*/ 2544867 h 3840267"/>
                  <a:gd name="connsiteX4" fmla="*/ 2032000 w 3955831"/>
                  <a:gd name="connsiteY4" fmla="*/ 2697267 h 3840267"/>
                  <a:gd name="connsiteX5" fmla="*/ 1625600 w 3955831"/>
                  <a:gd name="connsiteY5" fmla="*/ 2938567 h 3840267"/>
                  <a:gd name="connsiteX6" fmla="*/ 1435100 w 3955831"/>
                  <a:gd name="connsiteY6" fmla="*/ 3256067 h 3840267"/>
                  <a:gd name="connsiteX7" fmla="*/ 977900 w 3955831"/>
                  <a:gd name="connsiteY7" fmla="*/ 3421167 h 3840267"/>
                  <a:gd name="connsiteX8" fmla="*/ 635000 w 3955831"/>
                  <a:gd name="connsiteY8" fmla="*/ 3522767 h 3840267"/>
                  <a:gd name="connsiteX9" fmla="*/ 368300 w 3955831"/>
                  <a:gd name="connsiteY9" fmla="*/ 3560867 h 3840267"/>
                  <a:gd name="connsiteX10" fmla="*/ 266700 w 3955831"/>
                  <a:gd name="connsiteY10" fmla="*/ 3560867 h 3840267"/>
                  <a:gd name="connsiteX11" fmla="*/ 0 w 3955831"/>
                  <a:gd name="connsiteY11" fmla="*/ 3840267 h 3840267"/>
                  <a:gd name="connsiteX0" fmla="*/ 3955833 w 3955831"/>
                  <a:gd name="connsiteY0" fmla="*/ 13302 h 3845753"/>
                  <a:gd name="connsiteX1" fmla="*/ 3490041 w 3955831"/>
                  <a:gd name="connsiteY1" fmla="*/ 638999 h 3845753"/>
                  <a:gd name="connsiteX2" fmla="*/ 3000454 w 3955831"/>
                  <a:gd name="connsiteY2" fmla="*/ 1591940 h 3845753"/>
                  <a:gd name="connsiteX3" fmla="*/ 2501900 w 3955831"/>
                  <a:gd name="connsiteY3" fmla="*/ 2550353 h 3845753"/>
                  <a:gd name="connsiteX4" fmla="*/ 2032000 w 3955831"/>
                  <a:gd name="connsiteY4" fmla="*/ 2702753 h 3845753"/>
                  <a:gd name="connsiteX5" fmla="*/ 1625600 w 3955831"/>
                  <a:gd name="connsiteY5" fmla="*/ 2944053 h 3845753"/>
                  <a:gd name="connsiteX6" fmla="*/ 1435100 w 3955831"/>
                  <a:gd name="connsiteY6" fmla="*/ 3261553 h 3845753"/>
                  <a:gd name="connsiteX7" fmla="*/ 977900 w 3955831"/>
                  <a:gd name="connsiteY7" fmla="*/ 3426653 h 3845753"/>
                  <a:gd name="connsiteX8" fmla="*/ 635000 w 3955831"/>
                  <a:gd name="connsiteY8" fmla="*/ 3528253 h 3845753"/>
                  <a:gd name="connsiteX9" fmla="*/ 368300 w 3955831"/>
                  <a:gd name="connsiteY9" fmla="*/ 3566353 h 3845753"/>
                  <a:gd name="connsiteX10" fmla="*/ 266700 w 3955831"/>
                  <a:gd name="connsiteY10" fmla="*/ 3566353 h 3845753"/>
                  <a:gd name="connsiteX11" fmla="*/ 0 w 3955831"/>
                  <a:gd name="connsiteY11" fmla="*/ 3845753 h 3845753"/>
                  <a:gd name="connsiteX0" fmla="*/ 3955833 w 3955831"/>
                  <a:gd name="connsiteY0" fmla="*/ 13302 h 3845753"/>
                  <a:gd name="connsiteX1" fmla="*/ 3490041 w 3955831"/>
                  <a:gd name="connsiteY1" fmla="*/ 638999 h 3845753"/>
                  <a:gd name="connsiteX2" fmla="*/ 3000454 w 3955831"/>
                  <a:gd name="connsiteY2" fmla="*/ 1591940 h 3845753"/>
                  <a:gd name="connsiteX3" fmla="*/ 2509874 w 3955831"/>
                  <a:gd name="connsiteY3" fmla="*/ 2090201 h 3845753"/>
                  <a:gd name="connsiteX4" fmla="*/ 2032000 w 3955831"/>
                  <a:gd name="connsiteY4" fmla="*/ 2702753 h 3845753"/>
                  <a:gd name="connsiteX5" fmla="*/ 1625600 w 3955831"/>
                  <a:gd name="connsiteY5" fmla="*/ 2944053 h 3845753"/>
                  <a:gd name="connsiteX6" fmla="*/ 1435100 w 3955831"/>
                  <a:gd name="connsiteY6" fmla="*/ 3261553 h 3845753"/>
                  <a:gd name="connsiteX7" fmla="*/ 977900 w 3955831"/>
                  <a:gd name="connsiteY7" fmla="*/ 3426653 h 3845753"/>
                  <a:gd name="connsiteX8" fmla="*/ 635000 w 3955831"/>
                  <a:gd name="connsiteY8" fmla="*/ 3528253 h 3845753"/>
                  <a:gd name="connsiteX9" fmla="*/ 368300 w 3955831"/>
                  <a:gd name="connsiteY9" fmla="*/ 3566353 h 3845753"/>
                  <a:gd name="connsiteX10" fmla="*/ 266700 w 3955831"/>
                  <a:gd name="connsiteY10" fmla="*/ 3566353 h 3845753"/>
                  <a:gd name="connsiteX11" fmla="*/ 0 w 3955831"/>
                  <a:gd name="connsiteY11" fmla="*/ 3845753 h 3845753"/>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032000 w 3955831"/>
                  <a:gd name="connsiteY4" fmla="*/ 2702082 h 3845082"/>
                  <a:gd name="connsiteX5" fmla="*/ 1625600 w 3955831"/>
                  <a:gd name="connsiteY5" fmla="*/ 2943382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625600 w 3955831"/>
                  <a:gd name="connsiteY5" fmla="*/ 2943382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07561 w 3955831"/>
                  <a:gd name="connsiteY6" fmla="*/ 3239563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07561 w 3955831"/>
                  <a:gd name="connsiteY6" fmla="*/ 3239563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0 w 3955831"/>
                  <a:gd name="connsiteY10" fmla="*/ 3845082 h 3845082"/>
                  <a:gd name="connsiteX0" fmla="*/ 4332621 w 4332619"/>
                  <a:gd name="connsiteY0" fmla="*/ 12631 h 3567253"/>
                  <a:gd name="connsiteX1" fmla="*/ 3866829 w 4332619"/>
                  <a:gd name="connsiteY1" fmla="*/ 638328 h 3567253"/>
                  <a:gd name="connsiteX2" fmla="*/ 3380430 w 4332619"/>
                  <a:gd name="connsiteY2" fmla="*/ 1407198 h 3567253"/>
                  <a:gd name="connsiteX3" fmla="*/ 2886662 w 4332619"/>
                  <a:gd name="connsiteY3" fmla="*/ 2089530 h 3567253"/>
                  <a:gd name="connsiteX4" fmla="*/ 2494589 w 4332619"/>
                  <a:gd name="connsiteY4" fmla="*/ 2582078 h 3567253"/>
                  <a:gd name="connsiteX5" fmla="*/ 2100357 w 4332619"/>
                  <a:gd name="connsiteY5" fmla="*/ 2925975 h 3567253"/>
                  <a:gd name="connsiteX6" fmla="*/ 1784349 w 4332619"/>
                  <a:gd name="connsiteY6" fmla="*/ 3239563 h 3567253"/>
                  <a:gd name="connsiteX7" fmla="*/ 1354688 w 4332619"/>
                  <a:gd name="connsiteY7" fmla="*/ 3425982 h 3567253"/>
                  <a:gd name="connsiteX8" fmla="*/ 1011788 w 4332619"/>
                  <a:gd name="connsiteY8" fmla="*/ 3527582 h 3567253"/>
                  <a:gd name="connsiteX9" fmla="*/ 745088 w 4332619"/>
                  <a:gd name="connsiteY9" fmla="*/ 3565682 h 3567253"/>
                  <a:gd name="connsiteX10" fmla="*/ 1 w 4332619"/>
                  <a:gd name="connsiteY10" fmla="*/ 2378528 h 3567253"/>
                  <a:gd name="connsiteX0" fmla="*/ 4332621 w 4332619"/>
                  <a:gd name="connsiteY0" fmla="*/ 12631 h 3864059"/>
                  <a:gd name="connsiteX1" fmla="*/ 3866829 w 4332619"/>
                  <a:gd name="connsiteY1" fmla="*/ 638328 h 3864059"/>
                  <a:gd name="connsiteX2" fmla="*/ 3380430 w 4332619"/>
                  <a:gd name="connsiteY2" fmla="*/ 1407198 h 3864059"/>
                  <a:gd name="connsiteX3" fmla="*/ 2886662 w 4332619"/>
                  <a:gd name="connsiteY3" fmla="*/ 2089530 h 3864059"/>
                  <a:gd name="connsiteX4" fmla="*/ 2494589 w 4332619"/>
                  <a:gd name="connsiteY4" fmla="*/ 2582078 h 3864059"/>
                  <a:gd name="connsiteX5" fmla="*/ 2100357 w 4332619"/>
                  <a:gd name="connsiteY5" fmla="*/ 2925975 h 3864059"/>
                  <a:gd name="connsiteX6" fmla="*/ 1784349 w 4332619"/>
                  <a:gd name="connsiteY6" fmla="*/ 3239563 h 3864059"/>
                  <a:gd name="connsiteX7" fmla="*/ 1354688 w 4332619"/>
                  <a:gd name="connsiteY7" fmla="*/ 3425982 h 3864059"/>
                  <a:gd name="connsiteX8" fmla="*/ 1011788 w 4332619"/>
                  <a:gd name="connsiteY8" fmla="*/ 3527582 h 3864059"/>
                  <a:gd name="connsiteX9" fmla="*/ 455597 w 4332619"/>
                  <a:gd name="connsiteY9" fmla="*/ 3862763 h 3864059"/>
                  <a:gd name="connsiteX10" fmla="*/ 1 w 4332619"/>
                  <a:gd name="connsiteY10" fmla="*/ 2378528 h 3864059"/>
                  <a:gd name="connsiteX0" fmla="*/ 4177796 w 4177794"/>
                  <a:gd name="connsiteY0" fmla="*/ 12631 h 3863903"/>
                  <a:gd name="connsiteX1" fmla="*/ 3712004 w 4177794"/>
                  <a:gd name="connsiteY1" fmla="*/ 638328 h 3863903"/>
                  <a:gd name="connsiteX2" fmla="*/ 3225605 w 4177794"/>
                  <a:gd name="connsiteY2" fmla="*/ 1407198 h 3863903"/>
                  <a:gd name="connsiteX3" fmla="*/ 2731837 w 4177794"/>
                  <a:gd name="connsiteY3" fmla="*/ 2089530 h 3863903"/>
                  <a:gd name="connsiteX4" fmla="*/ 2339764 w 4177794"/>
                  <a:gd name="connsiteY4" fmla="*/ 2582078 h 3863903"/>
                  <a:gd name="connsiteX5" fmla="*/ 1945532 w 4177794"/>
                  <a:gd name="connsiteY5" fmla="*/ 2925975 h 3863903"/>
                  <a:gd name="connsiteX6" fmla="*/ 1629524 w 4177794"/>
                  <a:gd name="connsiteY6" fmla="*/ 3239563 h 3863903"/>
                  <a:gd name="connsiteX7" fmla="*/ 1199863 w 4177794"/>
                  <a:gd name="connsiteY7" fmla="*/ 3425982 h 3863903"/>
                  <a:gd name="connsiteX8" fmla="*/ 856963 w 4177794"/>
                  <a:gd name="connsiteY8" fmla="*/ 3527582 h 3863903"/>
                  <a:gd name="connsiteX9" fmla="*/ 300772 w 4177794"/>
                  <a:gd name="connsiteY9" fmla="*/ 3862763 h 3863903"/>
                  <a:gd name="connsiteX10" fmla="*/ -1 w 4177794"/>
                  <a:gd name="connsiteY10" fmla="*/ 2160577 h 3863903"/>
                  <a:gd name="connsiteX0" fmla="*/ 4139396 w 4139394"/>
                  <a:gd name="connsiteY0" fmla="*/ 12631 h 3863778"/>
                  <a:gd name="connsiteX1" fmla="*/ 3673604 w 4139394"/>
                  <a:gd name="connsiteY1" fmla="*/ 638328 h 3863778"/>
                  <a:gd name="connsiteX2" fmla="*/ 3187205 w 4139394"/>
                  <a:gd name="connsiteY2" fmla="*/ 1407198 h 3863778"/>
                  <a:gd name="connsiteX3" fmla="*/ 2693437 w 4139394"/>
                  <a:gd name="connsiteY3" fmla="*/ 2089530 h 3863778"/>
                  <a:gd name="connsiteX4" fmla="*/ 2301364 w 4139394"/>
                  <a:gd name="connsiteY4" fmla="*/ 2582078 h 3863778"/>
                  <a:gd name="connsiteX5" fmla="*/ 1907132 w 4139394"/>
                  <a:gd name="connsiteY5" fmla="*/ 2925975 h 3863778"/>
                  <a:gd name="connsiteX6" fmla="*/ 1591124 w 4139394"/>
                  <a:gd name="connsiteY6" fmla="*/ 3239563 h 3863778"/>
                  <a:gd name="connsiteX7" fmla="*/ 1161463 w 4139394"/>
                  <a:gd name="connsiteY7" fmla="*/ 3425982 h 3863778"/>
                  <a:gd name="connsiteX8" fmla="*/ 818563 w 4139394"/>
                  <a:gd name="connsiteY8" fmla="*/ 3527582 h 3863778"/>
                  <a:gd name="connsiteX9" fmla="*/ 262372 w 4139394"/>
                  <a:gd name="connsiteY9" fmla="*/ 3862763 h 3863778"/>
                  <a:gd name="connsiteX10" fmla="*/ -1 w 4139394"/>
                  <a:gd name="connsiteY10" fmla="*/ 1956515 h 386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9394" h="3863778">
                    <a:moveTo>
                      <a:pt x="4139396" y="12631"/>
                    </a:moveTo>
                    <a:cubicBezTo>
                      <a:pt x="4017687" y="-84736"/>
                      <a:pt x="3832303" y="405900"/>
                      <a:pt x="3673604" y="638328"/>
                    </a:cubicBezTo>
                    <a:cubicBezTo>
                      <a:pt x="3514906" y="870756"/>
                      <a:pt x="3350566" y="1165331"/>
                      <a:pt x="3187205" y="1407198"/>
                    </a:cubicBezTo>
                    <a:cubicBezTo>
                      <a:pt x="3023844" y="1649065"/>
                      <a:pt x="2841077" y="1893717"/>
                      <a:pt x="2693437" y="2089530"/>
                    </a:cubicBezTo>
                    <a:cubicBezTo>
                      <a:pt x="2545797" y="2285343"/>
                      <a:pt x="2432415" y="2442671"/>
                      <a:pt x="2301364" y="2582078"/>
                    </a:cubicBezTo>
                    <a:cubicBezTo>
                      <a:pt x="2170313" y="2721485"/>
                      <a:pt x="2025505" y="2816394"/>
                      <a:pt x="1907132" y="2925975"/>
                    </a:cubicBezTo>
                    <a:cubicBezTo>
                      <a:pt x="1788759" y="3035556"/>
                      <a:pt x="1715402" y="3156229"/>
                      <a:pt x="1591124" y="3239563"/>
                    </a:cubicBezTo>
                    <a:cubicBezTo>
                      <a:pt x="1466846" y="3322897"/>
                      <a:pt x="1290223" y="3377979"/>
                      <a:pt x="1161463" y="3425982"/>
                    </a:cubicBezTo>
                    <a:cubicBezTo>
                      <a:pt x="1032703" y="3473985"/>
                      <a:pt x="968412" y="3454785"/>
                      <a:pt x="818563" y="3527582"/>
                    </a:cubicBezTo>
                    <a:cubicBezTo>
                      <a:pt x="668714" y="3600379"/>
                      <a:pt x="368205" y="3809846"/>
                      <a:pt x="262372" y="3862763"/>
                    </a:cubicBezTo>
                    <a:cubicBezTo>
                      <a:pt x="156539" y="3915680"/>
                      <a:pt x="76728" y="1898307"/>
                      <a:pt x="-1" y="1956515"/>
                    </a:cubicBezTo>
                  </a:path>
                </a:pathLst>
              </a:custGeom>
              <a:noFill/>
              <a:ln w="12700" cap="rnd" cmpd="sng">
                <a:solidFill>
                  <a:schemeClr val="tx1"/>
                </a:solidFill>
                <a:prstDash val="solid"/>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フリーフォーム 165"/>
              <p:cNvSpPr>
                <a:spLocks noChangeAspect="1"/>
              </p:cNvSpPr>
              <p:nvPr/>
            </p:nvSpPr>
            <p:spPr>
              <a:xfrm>
                <a:off x="3428341" y="4249460"/>
                <a:ext cx="204024" cy="341375"/>
              </a:xfrm>
              <a:custGeom>
                <a:avLst/>
                <a:gdLst>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39678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11103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01603 h 2545559"/>
                  <a:gd name="connsiteX18" fmla="*/ 968811 w 1466086"/>
                  <a:gd name="connsiteY18" fmla="*/ 58728 h 2545559"/>
                  <a:gd name="connsiteX19" fmla="*/ 806886 w 1466086"/>
                  <a:gd name="connsiteY19" fmla="*/ 11103 h 2545559"/>
                  <a:gd name="connsiteX0" fmla="*/ 625036 w 1465211"/>
                  <a:gd name="connsiteY0" fmla="*/ 11103 h 2545559"/>
                  <a:gd name="connsiteX1" fmla="*/ 577411 w 1465211"/>
                  <a:gd name="connsiteY1" fmla="*/ 30153 h 2545559"/>
                  <a:gd name="connsiteX2" fmla="*/ 205936 w 1465211"/>
                  <a:gd name="connsiteY2" fmla="*/ 268278 h 2545559"/>
                  <a:gd name="connsiteX3" fmla="*/ 15436 w 1465211"/>
                  <a:gd name="connsiteY3" fmla="*/ 668328 h 2545559"/>
                  <a:gd name="connsiteX4" fmla="*/ 53536 w 1465211"/>
                  <a:gd name="connsiteY4" fmla="*/ 1163628 h 2545559"/>
                  <a:gd name="connsiteX5" fmla="*/ 386911 w 1465211"/>
                  <a:gd name="connsiteY5" fmla="*/ 1468428 h 2545559"/>
                  <a:gd name="connsiteX6" fmla="*/ 605986 w 1465211"/>
                  <a:gd name="connsiteY6" fmla="*/ 1773228 h 2545559"/>
                  <a:gd name="connsiteX7" fmla="*/ 701236 w 1465211"/>
                  <a:gd name="connsiteY7" fmla="*/ 2135178 h 2545559"/>
                  <a:gd name="connsiteX8" fmla="*/ 739336 w 1465211"/>
                  <a:gd name="connsiteY8" fmla="*/ 2392353 h 2545559"/>
                  <a:gd name="connsiteX9" fmla="*/ 777436 w 1465211"/>
                  <a:gd name="connsiteY9" fmla="*/ 2487603 h 2545559"/>
                  <a:gd name="connsiteX10" fmla="*/ 939361 w 1465211"/>
                  <a:gd name="connsiteY10" fmla="*/ 2544753 h 2545559"/>
                  <a:gd name="connsiteX11" fmla="*/ 1129861 w 1465211"/>
                  <a:gd name="connsiteY11" fmla="*/ 2478078 h 2545559"/>
                  <a:gd name="connsiteX12" fmla="*/ 1339411 w 1465211"/>
                  <a:gd name="connsiteY12" fmla="*/ 2039928 h 2545559"/>
                  <a:gd name="connsiteX13" fmla="*/ 1387036 w 1465211"/>
                  <a:gd name="connsiteY13" fmla="*/ 1630353 h 2545559"/>
                  <a:gd name="connsiteX14" fmla="*/ 1453711 w 1465211"/>
                  <a:gd name="connsiteY14" fmla="*/ 1087428 h 2545559"/>
                  <a:gd name="connsiteX15" fmla="*/ 1453711 w 1465211"/>
                  <a:gd name="connsiteY15" fmla="*/ 611178 h 2545559"/>
                  <a:gd name="connsiteX16" fmla="*/ 1339411 w 1465211"/>
                  <a:gd name="connsiteY16" fmla="*/ 382578 h 2545559"/>
                  <a:gd name="connsiteX17" fmla="*/ 1177486 w 1465211"/>
                  <a:gd name="connsiteY17" fmla="*/ 201603 h 2545559"/>
                  <a:gd name="connsiteX18" fmla="*/ 967936 w 1465211"/>
                  <a:gd name="connsiteY18" fmla="*/ 58728 h 2545559"/>
                  <a:gd name="connsiteX19" fmla="*/ 806011 w 1465211"/>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680714 w 1539939"/>
                  <a:gd name="connsiteY6" fmla="*/ 1773228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829082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14984 w 1540859"/>
                  <a:gd name="connsiteY8" fmla="*/ 2392353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04361 w 1540859"/>
                  <a:gd name="connsiteY8" fmla="*/ 2333759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7521"/>
                  <a:gd name="connsiteX1" fmla="*/ 653059 w 1540859"/>
                  <a:gd name="connsiteY1" fmla="*/ 30153 h 2547521"/>
                  <a:gd name="connsiteX2" fmla="*/ 281584 w 1540859"/>
                  <a:gd name="connsiteY2" fmla="*/ 268278 h 2547521"/>
                  <a:gd name="connsiteX3" fmla="*/ 6095 w 1540859"/>
                  <a:gd name="connsiteY3" fmla="*/ 658562 h 2547521"/>
                  <a:gd name="connsiteX4" fmla="*/ 129184 w 1540859"/>
                  <a:gd name="connsiteY4" fmla="*/ 1163628 h 2547521"/>
                  <a:gd name="connsiteX5" fmla="*/ 558172 w 1540859"/>
                  <a:gd name="connsiteY5" fmla="*/ 1419599 h 2547521"/>
                  <a:gd name="connsiteX6" fmla="*/ 777248 w 1540859"/>
                  <a:gd name="connsiteY6" fmla="*/ 1743931 h 2547521"/>
                  <a:gd name="connsiteX7" fmla="*/ 830002 w 1540859"/>
                  <a:gd name="connsiteY7" fmla="*/ 2135178 h 2547521"/>
                  <a:gd name="connsiteX8" fmla="*/ 804361 w 1540859"/>
                  <a:gd name="connsiteY8" fmla="*/ 2333759 h 2547521"/>
                  <a:gd name="connsiteX9" fmla="*/ 853084 w 1540859"/>
                  <a:gd name="connsiteY9" fmla="*/ 2487603 h 2547521"/>
                  <a:gd name="connsiteX10" fmla="*/ 1015009 w 1540859"/>
                  <a:gd name="connsiteY10" fmla="*/ 2544753 h 2547521"/>
                  <a:gd name="connsiteX11" fmla="*/ 1258627 w 1540859"/>
                  <a:gd name="connsiteY11" fmla="*/ 2409718 h 2547521"/>
                  <a:gd name="connsiteX12" fmla="*/ 1415059 w 1540859"/>
                  <a:gd name="connsiteY12" fmla="*/ 2039928 h 2547521"/>
                  <a:gd name="connsiteX13" fmla="*/ 1462684 w 1540859"/>
                  <a:gd name="connsiteY13" fmla="*/ 1630353 h 2547521"/>
                  <a:gd name="connsiteX14" fmla="*/ 1529359 w 1540859"/>
                  <a:gd name="connsiteY14" fmla="*/ 1087428 h 2547521"/>
                  <a:gd name="connsiteX15" fmla="*/ 1529359 w 1540859"/>
                  <a:gd name="connsiteY15" fmla="*/ 611178 h 2547521"/>
                  <a:gd name="connsiteX16" fmla="*/ 1415059 w 1540859"/>
                  <a:gd name="connsiteY16" fmla="*/ 382578 h 2547521"/>
                  <a:gd name="connsiteX17" fmla="*/ 1253134 w 1540859"/>
                  <a:gd name="connsiteY17" fmla="*/ 201603 h 2547521"/>
                  <a:gd name="connsiteX18" fmla="*/ 1043584 w 1540859"/>
                  <a:gd name="connsiteY18" fmla="*/ 58728 h 2547521"/>
                  <a:gd name="connsiteX19" fmla="*/ 881659 w 1540859"/>
                  <a:gd name="connsiteY19" fmla="*/ 11103 h 2547521"/>
                  <a:gd name="connsiteX0" fmla="*/ 700684 w 1540859"/>
                  <a:gd name="connsiteY0" fmla="*/ 11103 h 2538322"/>
                  <a:gd name="connsiteX1" fmla="*/ 653059 w 1540859"/>
                  <a:gd name="connsiteY1" fmla="*/ 30153 h 2538322"/>
                  <a:gd name="connsiteX2" fmla="*/ 281584 w 1540859"/>
                  <a:gd name="connsiteY2" fmla="*/ 268278 h 2538322"/>
                  <a:gd name="connsiteX3" fmla="*/ 6095 w 1540859"/>
                  <a:gd name="connsiteY3" fmla="*/ 658562 h 2538322"/>
                  <a:gd name="connsiteX4" fmla="*/ 129184 w 1540859"/>
                  <a:gd name="connsiteY4" fmla="*/ 1163628 h 2538322"/>
                  <a:gd name="connsiteX5" fmla="*/ 558172 w 1540859"/>
                  <a:gd name="connsiteY5" fmla="*/ 1419599 h 2538322"/>
                  <a:gd name="connsiteX6" fmla="*/ 777248 w 1540859"/>
                  <a:gd name="connsiteY6" fmla="*/ 1743931 h 2538322"/>
                  <a:gd name="connsiteX7" fmla="*/ 830002 w 1540859"/>
                  <a:gd name="connsiteY7" fmla="*/ 2135178 h 2538322"/>
                  <a:gd name="connsiteX8" fmla="*/ 804361 w 1540859"/>
                  <a:gd name="connsiteY8" fmla="*/ 2333759 h 2538322"/>
                  <a:gd name="connsiteX9" fmla="*/ 853084 w 1540859"/>
                  <a:gd name="connsiteY9" fmla="*/ 2487603 h 2538322"/>
                  <a:gd name="connsiteX10" fmla="*/ 1046880 w 1540859"/>
                  <a:gd name="connsiteY10" fmla="*/ 2534987 h 2538322"/>
                  <a:gd name="connsiteX11" fmla="*/ 1258627 w 1540859"/>
                  <a:gd name="connsiteY11" fmla="*/ 2409718 h 2538322"/>
                  <a:gd name="connsiteX12" fmla="*/ 1415059 w 1540859"/>
                  <a:gd name="connsiteY12" fmla="*/ 2039928 h 2538322"/>
                  <a:gd name="connsiteX13" fmla="*/ 1462684 w 1540859"/>
                  <a:gd name="connsiteY13" fmla="*/ 1630353 h 2538322"/>
                  <a:gd name="connsiteX14" fmla="*/ 1529359 w 1540859"/>
                  <a:gd name="connsiteY14" fmla="*/ 1087428 h 2538322"/>
                  <a:gd name="connsiteX15" fmla="*/ 1529359 w 1540859"/>
                  <a:gd name="connsiteY15" fmla="*/ 611178 h 2538322"/>
                  <a:gd name="connsiteX16" fmla="*/ 1415059 w 1540859"/>
                  <a:gd name="connsiteY16" fmla="*/ 382578 h 2538322"/>
                  <a:gd name="connsiteX17" fmla="*/ 1253134 w 1540859"/>
                  <a:gd name="connsiteY17" fmla="*/ 201603 h 2538322"/>
                  <a:gd name="connsiteX18" fmla="*/ 1043584 w 1540859"/>
                  <a:gd name="connsiteY18" fmla="*/ 58728 h 2538322"/>
                  <a:gd name="connsiteX19" fmla="*/ 881659 w 1540859"/>
                  <a:gd name="connsiteY19" fmla="*/ 11103 h 253832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15059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04435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29459"/>
                  <a:gd name="connsiteY0" fmla="*/ 11103 h 2536382"/>
                  <a:gd name="connsiteX1" fmla="*/ 653059 w 1529459"/>
                  <a:gd name="connsiteY1" fmla="*/ 30153 h 2536382"/>
                  <a:gd name="connsiteX2" fmla="*/ 281584 w 1529459"/>
                  <a:gd name="connsiteY2" fmla="*/ 268278 h 2536382"/>
                  <a:gd name="connsiteX3" fmla="*/ 6095 w 1529459"/>
                  <a:gd name="connsiteY3" fmla="*/ 658562 h 2536382"/>
                  <a:gd name="connsiteX4" fmla="*/ 129184 w 1529459"/>
                  <a:gd name="connsiteY4" fmla="*/ 1163628 h 2536382"/>
                  <a:gd name="connsiteX5" fmla="*/ 558172 w 1529459"/>
                  <a:gd name="connsiteY5" fmla="*/ 1419599 h 2536382"/>
                  <a:gd name="connsiteX6" fmla="*/ 777248 w 1529459"/>
                  <a:gd name="connsiteY6" fmla="*/ 1743931 h 2536382"/>
                  <a:gd name="connsiteX7" fmla="*/ 830002 w 1529459"/>
                  <a:gd name="connsiteY7" fmla="*/ 2135178 h 2536382"/>
                  <a:gd name="connsiteX8" fmla="*/ 804361 w 1529459"/>
                  <a:gd name="connsiteY8" fmla="*/ 2333759 h 2536382"/>
                  <a:gd name="connsiteX9" fmla="*/ 884955 w 1529459"/>
                  <a:gd name="connsiteY9" fmla="*/ 2468071 h 2536382"/>
                  <a:gd name="connsiteX10" fmla="*/ 1046880 w 1529459"/>
                  <a:gd name="connsiteY10" fmla="*/ 2534987 h 2536382"/>
                  <a:gd name="connsiteX11" fmla="*/ 1258627 w 1529459"/>
                  <a:gd name="connsiteY11" fmla="*/ 2409718 h 2536382"/>
                  <a:gd name="connsiteX12" fmla="*/ 1404435 w 1529459"/>
                  <a:gd name="connsiteY12" fmla="*/ 2039928 h 2536382"/>
                  <a:gd name="connsiteX13" fmla="*/ 1462684 w 1529459"/>
                  <a:gd name="connsiteY13" fmla="*/ 1630353 h 2536382"/>
                  <a:gd name="connsiteX14" fmla="*/ 1529359 w 1529459"/>
                  <a:gd name="connsiteY14" fmla="*/ 1087428 h 2536382"/>
                  <a:gd name="connsiteX15" fmla="*/ 1476240 w 1529459"/>
                  <a:gd name="connsiteY15" fmla="*/ 650241 h 2536382"/>
                  <a:gd name="connsiteX16" fmla="*/ 1415059 w 1529459"/>
                  <a:gd name="connsiteY16" fmla="*/ 382578 h 2536382"/>
                  <a:gd name="connsiteX17" fmla="*/ 1253134 w 1529459"/>
                  <a:gd name="connsiteY17" fmla="*/ 201603 h 2536382"/>
                  <a:gd name="connsiteX18" fmla="*/ 1043584 w 1529459"/>
                  <a:gd name="connsiteY18" fmla="*/ 58728 h 2536382"/>
                  <a:gd name="connsiteX19" fmla="*/ 881659 w 1529459"/>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53134 w 1529517"/>
                  <a:gd name="connsiteY17" fmla="*/ 201603 h 2536382"/>
                  <a:gd name="connsiteX18" fmla="*/ 1043584 w 1529517"/>
                  <a:gd name="connsiteY18" fmla="*/ 58728 h 2536382"/>
                  <a:gd name="connsiteX19" fmla="*/ 881659 w 1529517"/>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10640 w 1529517"/>
                  <a:gd name="connsiteY17" fmla="*/ 211369 h 2536382"/>
                  <a:gd name="connsiteX18" fmla="*/ 1043584 w 1529517"/>
                  <a:gd name="connsiteY18" fmla="*/ 58728 h 2536382"/>
                  <a:gd name="connsiteX19" fmla="*/ 881659 w 1529517"/>
                  <a:gd name="connsiteY19" fmla="*/ 11103 h 2536382"/>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40285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49789 w 1529517"/>
                  <a:gd name="connsiteY18" fmla="*/ 1147 h 2526426"/>
                  <a:gd name="connsiteX0" fmla="*/ 615694 w 1529475"/>
                  <a:gd name="connsiteY0" fmla="*/ 30445 h 2526426"/>
                  <a:gd name="connsiteX1" fmla="*/ 281584 w 1529475"/>
                  <a:gd name="connsiteY1" fmla="*/ 258322 h 2526426"/>
                  <a:gd name="connsiteX2" fmla="*/ 6095 w 1529475"/>
                  <a:gd name="connsiteY2" fmla="*/ 648606 h 2526426"/>
                  <a:gd name="connsiteX3" fmla="*/ 129184 w 1529475"/>
                  <a:gd name="connsiteY3" fmla="*/ 1153672 h 2526426"/>
                  <a:gd name="connsiteX4" fmla="*/ 558172 w 1529475"/>
                  <a:gd name="connsiteY4" fmla="*/ 1409643 h 2526426"/>
                  <a:gd name="connsiteX5" fmla="*/ 777248 w 1529475"/>
                  <a:gd name="connsiteY5" fmla="*/ 1733975 h 2526426"/>
                  <a:gd name="connsiteX6" fmla="*/ 830002 w 1529475"/>
                  <a:gd name="connsiteY6" fmla="*/ 2125222 h 2526426"/>
                  <a:gd name="connsiteX7" fmla="*/ 804361 w 1529475"/>
                  <a:gd name="connsiteY7" fmla="*/ 2323803 h 2526426"/>
                  <a:gd name="connsiteX8" fmla="*/ 884955 w 1529475"/>
                  <a:gd name="connsiteY8" fmla="*/ 2458115 h 2526426"/>
                  <a:gd name="connsiteX9" fmla="*/ 1046880 w 1529475"/>
                  <a:gd name="connsiteY9" fmla="*/ 2525031 h 2526426"/>
                  <a:gd name="connsiteX10" fmla="*/ 1258627 w 1529475"/>
                  <a:gd name="connsiteY10" fmla="*/ 2399762 h 2526426"/>
                  <a:gd name="connsiteX11" fmla="*/ 1404435 w 1529475"/>
                  <a:gd name="connsiteY11" fmla="*/ 2029972 h 2526426"/>
                  <a:gd name="connsiteX12" fmla="*/ 1462684 w 1529475"/>
                  <a:gd name="connsiteY12" fmla="*/ 1620397 h 2526426"/>
                  <a:gd name="connsiteX13" fmla="*/ 1529359 w 1529475"/>
                  <a:gd name="connsiteY13" fmla="*/ 1077472 h 2526426"/>
                  <a:gd name="connsiteX14" fmla="*/ 1476240 w 1529475"/>
                  <a:gd name="connsiteY14" fmla="*/ 679348 h 2526426"/>
                  <a:gd name="connsiteX15" fmla="*/ 1383188 w 1529475"/>
                  <a:gd name="connsiteY15" fmla="*/ 470279 h 2526426"/>
                  <a:gd name="connsiteX16" fmla="*/ 1210640 w 1529475"/>
                  <a:gd name="connsiteY16" fmla="*/ 201413 h 2526426"/>
                  <a:gd name="connsiteX17" fmla="*/ 1043584 w 1529475"/>
                  <a:gd name="connsiteY17" fmla="*/ 48772 h 2526426"/>
                  <a:gd name="connsiteX18" fmla="*/ 849789 w 1529475"/>
                  <a:gd name="connsiteY18" fmla="*/ 1147 h 2526426"/>
                  <a:gd name="connsiteX0" fmla="*/ 615694 w 1529363"/>
                  <a:gd name="connsiteY0" fmla="*/ 30445 h 2526426"/>
                  <a:gd name="connsiteX1" fmla="*/ 281584 w 1529363"/>
                  <a:gd name="connsiteY1" fmla="*/ 258322 h 2526426"/>
                  <a:gd name="connsiteX2" fmla="*/ 6095 w 1529363"/>
                  <a:gd name="connsiteY2" fmla="*/ 648606 h 2526426"/>
                  <a:gd name="connsiteX3" fmla="*/ 129184 w 1529363"/>
                  <a:gd name="connsiteY3" fmla="*/ 1153672 h 2526426"/>
                  <a:gd name="connsiteX4" fmla="*/ 558172 w 1529363"/>
                  <a:gd name="connsiteY4" fmla="*/ 1409643 h 2526426"/>
                  <a:gd name="connsiteX5" fmla="*/ 777248 w 1529363"/>
                  <a:gd name="connsiteY5" fmla="*/ 1733975 h 2526426"/>
                  <a:gd name="connsiteX6" fmla="*/ 830002 w 1529363"/>
                  <a:gd name="connsiteY6" fmla="*/ 2125222 h 2526426"/>
                  <a:gd name="connsiteX7" fmla="*/ 804361 w 1529363"/>
                  <a:gd name="connsiteY7" fmla="*/ 2323803 h 2526426"/>
                  <a:gd name="connsiteX8" fmla="*/ 884955 w 1529363"/>
                  <a:gd name="connsiteY8" fmla="*/ 2458115 h 2526426"/>
                  <a:gd name="connsiteX9" fmla="*/ 1046880 w 1529363"/>
                  <a:gd name="connsiteY9" fmla="*/ 2525031 h 2526426"/>
                  <a:gd name="connsiteX10" fmla="*/ 1258627 w 1529363"/>
                  <a:gd name="connsiteY10" fmla="*/ 2399762 h 2526426"/>
                  <a:gd name="connsiteX11" fmla="*/ 1404435 w 1529363"/>
                  <a:gd name="connsiteY11" fmla="*/ 2029972 h 2526426"/>
                  <a:gd name="connsiteX12" fmla="*/ 1462684 w 1529363"/>
                  <a:gd name="connsiteY12" fmla="*/ 1620397 h 2526426"/>
                  <a:gd name="connsiteX13" fmla="*/ 1529359 w 1529363"/>
                  <a:gd name="connsiteY13" fmla="*/ 1077472 h 2526426"/>
                  <a:gd name="connsiteX14" fmla="*/ 1465616 w 1529363"/>
                  <a:gd name="connsiteY14" fmla="*/ 757474 h 2526426"/>
                  <a:gd name="connsiteX15" fmla="*/ 1383188 w 1529363"/>
                  <a:gd name="connsiteY15" fmla="*/ 470279 h 2526426"/>
                  <a:gd name="connsiteX16" fmla="*/ 1210640 w 1529363"/>
                  <a:gd name="connsiteY16" fmla="*/ 201413 h 2526426"/>
                  <a:gd name="connsiteX17" fmla="*/ 1043584 w 1529363"/>
                  <a:gd name="connsiteY17" fmla="*/ 48772 h 2526426"/>
                  <a:gd name="connsiteX18" fmla="*/ 849789 w 1529363"/>
                  <a:gd name="connsiteY18" fmla="*/ 1147 h 2526426"/>
                  <a:gd name="connsiteX0" fmla="*/ 615694 w 1497501"/>
                  <a:gd name="connsiteY0" fmla="*/ 30445 h 2526426"/>
                  <a:gd name="connsiteX1" fmla="*/ 281584 w 1497501"/>
                  <a:gd name="connsiteY1" fmla="*/ 258322 h 2526426"/>
                  <a:gd name="connsiteX2" fmla="*/ 6095 w 1497501"/>
                  <a:gd name="connsiteY2" fmla="*/ 648606 h 2526426"/>
                  <a:gd name="connsiteX3" fmla="*/ 129184 w 1497501"/>
                  <a:gd name="connsiteY3" fmla="*/ 1153672 h 2526426"/>
                  <a:gd name="connsiteX4" fmla="*/ 558172 w 1497501"/>
                  <a:gd name="connsiteY4" fmla="*/ 1409643 h 2526426"/>
                  <a:gd name="connsiteX5" fmla="*/ 777248 w 1497501"/>
                  <a:gd name="connsiteY5" fmla="*/ 1733975 h 2526426"/>
                  <a:gd name="connsiteX6" fmla="*/ 830002 w 1497501"/>
                  <a:gd name="connsiteY6" fmla="*/ 2125222 h 2526426"/>
                  <a:gd name="connsiteX7" fmla="*/ 804361 w 1497501"/>
                  <a:gd name="connsiteY7" fmla="*/ 2323803 h 2526426"/>
                  <a:gd name="connsiteX8" fmla="*/ 884955 w 1497501"/>
                  <a:gd name="connsiteY8" fmla="*/ 2458115 h 2526426"/>
                  <a:gd name="connsiteX9" fmla="*/ 1046880 w 1497501"/>
                  <a:gd name="connsiteY9" fmla="*/ 2525031 h 2526426"/>
                  <a:gd name="connsiteX10" fmla="*/ 1258627 w 1497501"/>
                  <a:gd name="connsiteY10" fmla="*/ 2399762 h 2526426"/>
                  <a:gd name="connsiteX11" fmla="*/ 1404435 w 1497501"/>
                  <a:gd name="connsiteY11" fmla="*/ 2029972 h 2526426"/>
                  <a:gd name="connsiteX12" fmla="*/ 1462684 w 1497501"/>
                  <a:gd name="connsiteY12" fmla="*/ 1620397 h 2526426"/>
                  <a:gd name="connsiteX13" fmla="*/ 1497488 w 1497501"/>
                  <a:gd name="connsiteY13" fmla="*/ 1077472 h 2526426"/>
                  <a:gd name="connsiteX14" fmla="*/ 1465616 w 1497501"/>
                  <a:gd name="connsiteY14" fmla="*/ 757474 h 2526426"/>
                  <a:gd name="connsiteX15" fmla="*/ 1383188 w 1497501"/>
                  <a:gd name="connsiteY15" fmla="*/ 470279 h 2526426"/>
                  <a:gd name="connsiteX16" fmla="*/ 1210640 w 1497501"/>
                  <a:gd name="connsiteY16" fmla="*/ 201413 h 2526426"/>
                  <a:gd name="connsiteX17" fmla="*/ 1043584 w 1497501"/>
                  <a:gd name="connsiteY17" fmla="*/ 48772 h 2526426"/>
                  <a:gd name="connsiteX18" fmla="*/ 849789 w 1497501"/>
                  <a:gd name="connsiteY18" fmla="*/ 1147 h 2526426"/>
                  <a:gd name="connsiteX0" fmla="*/ 615694 w 1497501"/>
                  <a:gd name="connsiteY0" fmla="*/ 30445 h 2633384"/>
                  <a:gd name="connsiteX1" fmla="*/ 281584 w 1497501"/>
                  <a:gd name="connsiteY1" fmla="*/ 258322 h 2633384"/>
                  <a:gd name="connsiteX2" fmla="*/ 6095 w 1497501"/>
                  <a:gd name="connsiteY2" fmla="*/ 648606 h 2633384"/>
                  <a:gd name="connsiteX3" fmla="*/ 129184 w 1497501"/>
                  <a:gd name="connsiteY3" fmla="*/ 1153672 h 2633384"/>
                  <a:gd name="connsiteX4" fmla="*/ 558172 w 1497501"/>
                  <a:gd name="connsiteY4" fmla="*/ 1409643 h 2633384"/>
                  <a:gd name="connsiteX5" fmla="*/ 777248 w 1497501"/>
                  <a:gd name="connsiteY5" fmla="*/ 1733975 h 2633384"/>
                  <a:gd name="connsiteX6" fmla="*/ 830002 w 1497501"/>
                  <a:gd name="connsiteY6" fmla="*/ 2125222 h 2633384"/>
                  <a:gd name="connsiteX7" fmla="*/ 804361 w 1497501"/>
                  <a:gd name="connsiteY7" fmla="*/ 2323803 h 2633384"/>
                  <a:gd name="connsiteX8" fmla="*/ 884955 w 1497501"/>
                  <a:gd name="connsiteY8" fmla="*/ 2458115 h 2633384"/>
                  <a:gd name="connsiteX9" fmla="*/ 1117273 w 1497501"/>
                  <a:gd name="connsiteY9" fmla="*/ 2632878 h 2633384"/>
                  <a:gd name="connsiteX10" fmla="*/ 1258627 w 1497501"/>
                  <a:gd name="connsiteY10" fmla="*/ 2399762 h 2633384"/>
                  <a:gd name="connsiteX11" fmla="*/ 1404435 w 1497501"/>
                  <a:gd name="connsiteY11" fmla="*/ 2029972 h 2633384"/>
                  <a:gd name="connsiteX12" fmla="*/ 1462684 w 1497501"/>
                  <a:gd name="connsiteY12" fmla="*/ 1620397 h 2633384"/>
                  <a:gd name="connsiteX13" fmla="*/ 1497488 w 1497501"/>
                  <a:gd name="connsiteY13" fmla="*/ 1077472 h 2633384"/>
                  <a:gd name="connsiteX14" fmla="*/ 1465616 w 1497501"/>
                  <a:gd name="connsiteY14" fmla="*/ 757474 h 2633384"/>
                  <a:gd name="connsiteX15" fmla="*/ 1383188 w 1497501"/>
                  <a:gd name="connsiteY15" fmla="*/ 470279 h 2633384"/>
                  <a:gd name="connsiteX16" fmla="*/ 1210640 w 1497501"/>
                  <a:gd name="connsiteY16" fmla="*/ 201413 h 2633384"/>
                  <a:gd name="connsiteX17" fmla="*/ 1043584 w 1497501"/>
                  <a:gd name="connsiteY17" fmla="*/ 48772 h 2633384"/>
                  <a:gd name="connsiteX18" fmla="*/ 849789 w 1497501"/>
                  <a:gd name="connsiteY18" fmla="*/ 1147 h 2633384"/>
                  <a:gd name="connsiteX0" fmla="*/ 615694 w 1497501"/>
                  <a:gd name="connsiteY0" fmla="*/ 30445 h 2645774"/>
                  <a:gd name="connsiteX1" fmla="*/ 281584 w 1497501"/>
                  <a:gd name="connsiteY1" fmla="*/ 258322 h 2645774"/>
                  <a:gd name="connsiteX2" fmla="*/ 6095 w 1497501"/>
                  <a:gd name="connsiteY2" fmla="*/ 648606 h 2645774"/>
                  <a:gd name="connsiteX3" fmla="*/ 129184 w 1497501"/>
                  <a:gd name="connsiteY3" fmla="*/ 1153672 h 2645774"/>
                  <a:gd name="connsiteX4" fmla="*/ 558172 w 1497501"/>
                  <a:gd name="connsiteY4" fmla="*/ 1409643 h 2645774"/>
                  <a:gd name="connsiteX5" fmla="*/ 777248 w 1497501"/>
                  <a:gd name="connsiteY5" fmla="*/ 1733975 h 2645774"/>
                  <a:gd name="connsiteX6" fmla="*/ 830002 w 1497501"/>
                  <a:gd name="connsiteY6" fmla="*/ 2125222 h 2645774"/>
                  <a:gd name="connsiteX7" fmla="*/ 804361 w 1497501"/>
                  <a:gd name="connsiteY7" fmla="*/ 2323803 h 2645774"/>
                  <a:gd name="connsiteX8" fmla="*/ 884955 w 1497501"/>
                  <a:gd name="connsiteY8" fmla="*/ 2458115 h 2645774"/>
                  <a:gd name="connsiteX9" fmla="*/ 1117273 w 1497501"/>
                  <a:gd name="connsiteY9" fmla="*/ 2632878 h 2645774"/>
                  <a:gd name="connsiteX10" fmla="*/ 1368127 w 1497501"/>
                  <a:gd name="connsiteY10" fmla="*/ 2565127 h 2645774"/>
                  <a:gd name="connsiteX11" fmla="*/ 1404435 w 1497501"/>
                  <a:gd name="connsiteY11" fmla="*/ 2029972 h 2645774"/>
                  <a:gd name="connsiteX12" fmla="*/ 1462684 w 1497501"/>
                  <a:gd name="connsiteY12" fmla="*/ 1620397 h 2645774"/>
                  <a:gd name="connsiteX13" fmla="*/ 1497488 w 1497501"/>
                  <a:gd name="connsiteY13" fmla="*/ 1077472 h 2645774"/>
                  <a:gd name="connsiteX14" fmla="*/ 1465616 w 1497501"/>
                  <a:gd name="connsiteY14" fmla="*/ 757474 h 2645774"/>
                  <a:gd name="connsiteX15" fmla="*/ 1383188 w 1497501"/>
                  <a:gd name="connsiteY15" fmla="*/ 470279 h 2645774"/>
                  <a:gd name="connsiteX16" fmla="*/ 1210640 w 1497501"/>
                  <a:gd name="connsiteY16" fmla="*/ 201413 h 2645774"/>
                  <a:gd name="connsiteX17" fmla="*/ 1043584 w 1497501"/>
                  <a:gd name="connsiteY17" fmla="*/ 48772 h 2645774"/>
                  <a:gd name="connsiteX18" fmla="*/ 849789 w 1497501"/>
                  <a:gd name="connsiteY18" fmla="*/ 1147 h 2645774"/>
                  <a:gd name="connsiteX0" fmla="*/ 615694 w 1497501"/>
                  <a:gd name="connsiteY0" fmla="*/ 30445 h 2633026"/>
                  <a:gd name="connsiteX1" fmla="*/ 281584 w 1497501"/>
                  <a:gd name="connsiteY1" fmla="*/ 258322 h 2633026"/>
                  <a:gd name="connsiteX2" fmla="*/ 6095 w 1497501"/>
                  <a:gd name="connsiteY2" fmla="*/ 648606 h 2633026"/>
                  <a:gd name="connsiteX3" fmla="*/ 129184 w 1497501"/>
                  <a:gd name="connsiteY3" fmla="*/ 1153672 h 2633026"/>
                  <a:gd name="connsiteX4" fmla="*/ 558172 w 1497501"/>
                  <a:gd name="connsiteY4" fmla="*/ 1409643 h 2633026"/>
                  <a:gd name="connsiteX5" fmla="*/ 777248 w 1497501"/>
                  <a:gd name="connsiteY5" fmla="*/ 1733975 h 2633026"/>
                  <a:gd name="connsiteX6" fmla="*/ 830002 w 1497501"/>
                  <a:gd name="connsiteY6" fmla="*/ 2125222 h 2633026"/>
                  <a:gd name="connsiteX7" fmla="*/ 804361 w 1497501"/>
                  <a:gd name="connsiteY7" fmla="*/ 2323803 h 2633026"/>
                  <a:gd name="connsiteX8" fmla="*/ 884955 w 1497501"/>
                  <a:gd name="connsiteY8" fmla="*/ 2458115 h 2633026"/>
                  <a:gd name="connsiteX9" fmla="*/ 1117273 w 1497501"/>
                  <a:gd name="connsiteY9" fmla="*/ 2632878 h 2633026"/>
                  <a:gd name="connsiteX10" fmla="*/ 1336842 w 1497501"/>
                  <a:gd name="connsiteY10" fmla="*/ 2478850 h 2633026"/>
                  <a:gd name="connsiteX11" fmla="*/ 1404435 w 1497501"/>
                  <a:gd name="connsiteY11" fmla="*/ 2029972 h 2633026"/>
                  <a:gd name="connsiteX12" fmla="*/ 1462684 w 1497501"/>
                  <a:gd name="connsiteY12" fmla="*/ 1620397 h 2633026"/>
                  <a:gd name="connsiteX13" fmla="*/ 1497488 w 1497501"/>
                  <a:gd name="connsiteY13" fmla="*/ 1077472 h 2633026"/>
                  <a:gd name="connsiteX14" fmla="*/ 1465616 w 1497501"/>
                  <a:gd name="connsiteY14" fmla="*/ 757474 h 2633026"/>
                  <a:gd name="connsiteX15" fmla="*/ 1383188 w 1497501"/>
                  <a:gd name="connsiteY15" fmla="*/ 470279 h 2633026"/>
                  <a:gd name="connsiteX16" fmla="*/ 1210640 w 1497501"/>
                  <a:gd name="connsiteY16" fmla="*/ 201413 h 2633026"/>
                  <a:gd name="connsiteX17" fmla="*/ 1043584 w 1497501"/>
                  <a:gd name="connsiteY17" fmla="*/ 48772 h 2633026"/>
                  <a:gd name="connsiteX18" fmla="*/ 849789 w 1497501"/>
                  <a:gd name="connsiteY18" fmla="*/ 1147 h 2633026"/>
                  <a:gd name="connsiteX0" fmla="*/ 615694 w 1640830"/>
                  <a:gd name="connsiteY0" fmla="*/ 30445 h 2633015"/>
                  <a:gd name="connsiteX1" fmla="*/ 281584 w 1640830"/>
                  <a:gd name="connsiteY1" fmla="*/ 258322 h 2633015"/>
                  <a:gd name="connsiteX2" fmla="*/ 6095 w 1640830"/>
                  <a:gd name="connsiteY2" fmla="*/ 648606 h 2633015"/>
                  <a:gd name="connsiteX3" fmla="*/ 129184 w 1640830"/>
                  <a:gd name="connsiteY3" fmla="*/ 1153672 h 2633015"/>
                  <a:gd name="connsiteX4" fmla="*/ 558172 w 1640830"/>
                  <a:gd name="connsiteY4" fmla="*/ 1409643 h 2633015"/>
                  <a:gd name="connsiteX5" fmla="*/ 777248 w 1640830"/>
                  <a:gd name="connsiteY5" fmla="*/ 1733975 h 2633015"/>
                  <a:gd name="connsiteX6" fmla="*/ 830002 w 1640830"/>
                  <a:gd name="connsiteY6" fmla="*/ 2125222 h 2633015"/>
                  <a:gd name="connsiteX7" fmla="*/ 804361 w 1640830"/>
                  <a:gd name="connsiteY7" fmla="*/ 2323803 h 2633015"/>
                  <a:gd name="connsiteX8" fmla="*/ 884955 w 1640830"/>
                  <a:gd name="connsiteY8" fmla="*/ 2458115 h 2633015"/>
                  <a:gd name="connsiteX9" fmla="*/ 1117273 w 1640830"/>
                  <a:gd name="connsiteY9" fmla="*/ 2632878 h 2633015"/>
                  <a:gd name="connsiteX10" fmla="*/ 1336842 w 1640830"/>
                  <a:gd name="connsiteY10" fmla="*/ 2478850 h 2633015"/>
                  <a:gd name="connsiteX11" fmla="*/ 1639078 w 1640830"/>
                  <a:gd name="connsiteY11" fmla="*/ 2058732 h 2633015"/>
                  <a:gd name="connsiteX12" fmla="*/ 1462684 w 1640830"/>
                  <a:gd name="connsiteY12" fmla="*/ 1620397 h 2633015"/>
                  <a:gd name="connsiteX13" fmla="*/ 1497488 w 1640830"/>
                  <a:gd name="connsiteY13" fmla="*/ 1077472 h 2633015"/>
                  <a:gd name="connsiteX14" fmla="*/ 1465616 w 1640830"/>
                  <a:gd name="connsiteY14" fmla="*/ 757474 h 2633015"/>
                  <a:gd name="connsiteX15" fmla="*/ 1383188 w 1640830"/>
                  <a:gd name="connsiteY15" fmla="*/ 470279 h 2633015"/>
                  <a:gd name="connsiteX16" fmla="*/ 1210640 w 1640830"/>
                  <a:gd name="connsiteY16" fmla="*/ 201413 h 2633015"/>
                  <a:gd name="connsiteX17" fmla="*/ 1043584 w 1640830"/>
                  <a:gd name="connsiteY17" fmla="*/ 48772 h 2633015"/>
                  <a:gd name="connsiteX18" fmla="*/ 849789 w 1640830"/>
                  <a:gd name="connsiteY18" fmla="*/ 1147 h 2633015"/>
                  <a:gd name="connsiteX0" fmla="*/ 615694 w 1840770"/>
                  <a:gd name="connsiteY0" fmla="*/ 30445 h 2633015"/>
                  <a:gd name="connsiteX1" fmla="*/ 281584 w 1840770"/>
                  <a:gd name="connsiteY1" fmla="*/ 258322 h 2633015"/>
                  <a:gd name="connsiteX2" fmla="*/ 6095 w 1840770"/>
                  <a:gd name="connsiteY2" fmla="*/ 648606 h 2633015"/>
                  <a:gd name="connsiteX3" fmla="*/ 129184 w 1840770"/>
                  <a:gd name="connsiteY3" fmla="*/ 1153672 h 2633015"/>
                  <a:gd name="connsiteX4" fmla="*/ 558172 w 1840770"/>
                  <a:gd name="connsiteY4" fmla="*/ 1409643 h 2633015"/>
                  <a:gd name="connsiteX5" fmla="*/ 777248 w 1840770"/>
                  <a:gd name="connsiteY5" fmla="*/ 1733975 h 2633015"/>
                  <a:gd name="connsiteX6" fmla="*/ 830002 w 1840770"/>
                  <a:gd name="connsiteY6" fmla="*/ 2125222 h 2633015"/>
                  <a:gd name="connsiteX7" fmla="*/ 804361 w 1840770"/>
                  <a:gd name="connsiteY7" fmla="*/ 2323803 h 2633015"/>
                  <a:gd name="connsiteX8" fmla="*/ 884955 w 1840770"/>
                  <a:gd name="connsiteY8" fmla="*/ 2458115 h 2633015"/>
                  <a:gd name="connsiteX9" fmla="*/ 1117273 w 1840770"/>
                  <a:gd name="connsiteY9" fmla="*/ 2632878 h 2633015"/>
                  <a:gd name="connsiteX10" fmla="*/ 1336842 w 1840770"/>
                  <a:gd name="connsiteY10" fmla="*/ 2478850 h 2633015"/>
                  <a:gd name="connsiteX11" fmla="*/ 1639078 w 1840770"/>
                  <a:gd name="connsiteY11" fmla="*/ 2058732 h 2633015"/>
                  <a:gd name="connsiteX12" fmla="*/ 1838113 w 1840770"/>
                  <a:gd name="connsiteY12" fmla="*/ 1591638 h 2633015"/>
                  <a:gd name="connsiteX13" fmla="*/ 1497488 w 1840770"/>
                  <a:gd name="connsiteY13" fmla="*/ 1077472 h 2633015"/>
                  <a:gd name="connsiteX14" fmla="*/ 1465616 w 1840770"/>
                  <a:gd name="connsiteY14" fmla="*/ 757474 h 2633015"/>
                  <a:gd name="connsiteX15" fmla="*/ 1383188 w 1840770"/>
                  <a:gd name="connsiteY15" fmla="*/ 470279 h 2633015"/>
                  <a:gd name="connsiteX16" fmla="*/ 1210640 w 1840770"/>
                  <a:gd name="connsiteY16" fmla="*/ 201413 h 2633015"/>
                  <a:gd name="connsiteX17" fmla="*/ 1043584 w 1840770"/>
                  <a:gd name="connsiteY17" fmla="*/ 48772 h 2633015"/>
                  <a:gd name="connsiteX18" fmla="*/ 849789 w 1840770"/>
                  <a:gd name="connsiteY18" fmla="*/ 1147 h 2633015"/>
                  <a:gd name="connsiteX0" fmla="*/ 615694 w 1840308"/>
                  <a:gd name="connsiteY0" fmla="*/ 30445 h 2633015"/>
                  <a:gd name="connsiteX1" fmla="*/ 281584 w 1840308"/>
                  <a:gd name="connsiteY1" fmla="*/ 258322 h 2633015"/>
                  <a:gd name="connsiteX2" fmla="*/ 6095 w 1840308"/>
                  <a:gd name="connsiteY2" fmla="*/ 648606 h 2633015"/>
                  <a:gd name="connsiteX3" fmla="*/ 129184 w 1840308"/>
                  <a:gd name="connsiteY3" fmla="*/ 1153672 h 2633015"/>
                  <a:gd name="connsiteX4" fmla="*/ 558172 w 1840308"/>
                  <a:gd name="connsiteY4" fmla="*/ 1409643 h 2633015"/>
                  <a:gd name="connsiteX5" fmla="*/ 777248 w 1840308"/>
                  <a:gd name="connsiteY5" fmla="*/ 1733975 h 2633015"/>
                  <a:gd name="connsiteX6" fmla="*/ 830002 w 1840308"/>
                  <a:gd name="connsiteY6" fmla="*/ 2125222 h 2633015"/>
                  <a:gd name="connsiteX7" fmla="*/ 804361 w 1840308"/>
                  <a:gd name="connsiteY7" fmla="*/ 2323803 h 2633015"/>
                  <a:gd name="connsiteX8" fmla="*/ 884955 w 1840308"/>
                  <a:gd name="connsiteY8" fmla="*/ 2458115 h 2633015"/>
                  <a:gd name="connsiteX9" fmla="*/ 1117273 w 1840308"/>
                  <a:gd name="connsiteY9" fmla="*/ 2632878 h 2633015"/>
                  <a:gd name="connsiteX10" fmla="*/ 1336842 w 1840308"/>
                  <a:gd name="connsiteY10" fmla="*/ 2478850 h 2633015"/>
                  <a:gd name="connsiteX11" fmla="*/ 1639078 w 1840308"/>
                  <a:gd name="connsiteY11" fmla="*/ 2058732 h 2633015"/>
                  <a:gd name="connsiteX12" fmla="*/ 1838113 w 1840308"/>
                  <a:gd name="connsiteY12" fmla="*/ 1591638 h 2633015"/>
                  <a:gd name="connsiteX13" fmla="*/ 1497488 w 1840308"/>
                  <a:gd name="connsiteY13" fmla="*/ 1077472 h 2633015"/>
                  <a:gd name="connsiteX14" fmla="*/ 1465616 w 1840308"/>
                  <a:gd name="connsiteY14" fmla="*/ 757474 h 2633015"/>
                  <a:gd name="connsiteX15" fmla="*/ 1383188 w 1840308"/>
                  <a:gd name="connsiteY15" fmla="*/ 470279 h 2633015"/>
                  <a:gd name="connsiteX16" fmla="*/ 1210640 w 1840308"/>
                  <a:gd name="connsiteY16" fmla="*/ 201413 h 2633015"/>
                  <a:gd name="connsiteX17" fmla="*/ 1043584 w 1840308"/>
                  <a:gd name="connsiteY17" fmla="*/ 48772 h 2633015"/>
                  <a:gd name="connsiteX18" fmla="*/ 849789 w 1840308"/>
                  <a:gd name="connsiteY18" fmla="*/ 1147 h 2633015"/>
                  <a:gd name="connsiteX0" fmla="*/ 615694 w 1862674"/>
                  <a:gd name="connsiteY0" fmla="*/ 30445 h 2633015"/>
                  <a:gd name="connsiteX1" fmla="*/ 281584 w 1862674"/>
                  <a:gd name="connsiteY1" fmla="*/ 258322 h 2633015"/>
                  <a:gd name="connsiteX2" fmla="*/ 6095 w 1862674"/>
                  <a:gd name="connsiteY2" fmla="*/ 648606 h 2633015"/>
                  <a:gd name="connsiteX3" fmla="*/ 129184 w 1862674"/>
                  <a:gd name="connsiteY3" fmla="*/ 1153672 h 2633015"/>
                  <a:gd name="connsiteX4" fmla="*/ 558172 w 1862674"/>
                  <a:gd name="connsiteY4" fmla="*/ 1409643 h 2633015"/>
                  <a:gd name="connsiteX5" fmla="*/ 777248 w 1862674"/>
                  <a:gd name="connsiteY5" fmla="*/ 1733975 h 2633015"/>
                  <a:gd name="connsiteX6" fmla="*/ 830002 w 1862674"/>
                  <a:gd name="connsiteY6" fmla="*/ 2125222 h 2633015"/>
                  <a:gd name="connsiteX7" fmla="*/ 804361 w 1862674"/>
                  <a:gd name="connsiteY7" fmla="*/ 2323803 h 2633015"/>
                  <a:gd name="connsiteX8" fmla="*/ 884955 w 1862674"/>
                  <a:gd name="connsiteY8" fmla="*/ 2458115 h 2633015"/>
                  <a:gd name="connsiteX9" fmla="*/ 1117273 w 1862674"/>
                  <a:gd name="connsiteY9" fmla="*/ 2632878 h 2633015"/>
                  <a:gd name="connsiteX10" fmla="*/ 1336842 w 1862674"/>
                  <a:gd name="connsiteY10" fmla="*/ 2478850 h 2633015"/>
                  <a:gd name="connsiteX11" fmla="*/ 1639078 w 1862674"/>
                  <a:gd name="connsiteY11" fmla="*/ 2058732 h 2633015"/>
                  <a:gd name="connsiteX12" fmla="*/ 1838113 w 1862674"/>
                  <a:gd name="connsiteY12" fmla="*/ 1591638 h 2633015"/>
                  <a:gd name="connsiteX13" fmla="*/ 1818167 w 1862674"/>
                  <a:gd name="connsiteY13" fmla="*/ 998384 h 2633015"/>
                  <a:gd name="connsiteX14" fmla="*/ 1465616 w 1862674"/>
                  <a:gd name="connsiteY14" fmla="*/ 757474 h 2633015"/>
                  <a:gd name="connsiteX15" fmla="*/ 1383188 w 1862674"/>
                  <a:gd name="connsiteY15" fmla="*/ 470279 h 2633015"/>
                  <a:gd name="connsiteX16" fmla="*/ 1210640 w 1862674"/>
                  <a:gd name="connsiteY16" fmla="*/ 201413 h 2633015"/>
                  <a:gd name="connsiteX17" fmla="*/ 1043584 w 1862674"/>
                  <a:gd name="connsiteY17" fmla="*/ 48772 h 2633015"/>
                  <a:gd name="connsiteX18" fmla="*/ 849789 w 1862674"/>
                  <a:gd name="connsiteY18" fmla="*/ 1147 h 2633015"/>
                  <a:gd name="connsiteX0" fmla="*/ 615694 w 1848622"/>
                  <a:gd name="connsiteY0" fmla="*/ 30445 h 2633015"/>
                  <a:gd name="connsiteX1" fmla="*/ 281584 w 1848622"/>
                  <a:gd name="connsiteY1" fmla="*/ 258322 h 2633015"/>
                  <a:gd name="connsiteX2" fmla="*/ 6095 w 1848622"/>
                  <a:gd name="connsiteY2" fmla="*/ 648606 h 2633015"/>
                  <a:gd name="connsiteX3" fmla="*/ 129184 w 1848622"/>
                  <a:gd name="connsiteY3" fmla="*/ 1153672 h 2633015"/>
                  <a:gd name="connsiteX4" fmla="*/ 558172 w 1848622"/>
                  <a:gd name="connsiteY4" fmla="*/ 1409643 h 2633015"/>
                  <a:gd name="connsiteX5" fmla="*/ 777248 w 1848622"/>
                  <a:gd name="connsiteY5" fmla="*/ 1733975 h 2633015"/>
                  <a:gd name="connsiteX6" fmla="*/ 830002 w 1848622"/>
                  <a:gd name="connsiteY6" fmla="*/ 2125222 h 2633015"/>
                  <a:gd name="connsiteX7" fmla="*/ 804361 w 1848622"/>
                  <a:gd name="connsiteY7" fmla="*/ 2323803 h 2633015"/>
                  <a:gd name="connsiteX8" fmla="*/ 884955 w 1848622"/>
                  <a:gd name="connsiteY8" fmla="*/ 2458115 h 2633015"/>
                  <a:gd name="connsiteX9" fmla="*/ 1117273 w 1848622"/>
                  <a:gd name="connsiteY9" fmla="*/ 2632878 h 2633015"/>
                  <a:gd name="connsiteX10" fmla="*/ 1336842 w 1848622"/>
                  <a:gd name="connsiteY10" fmla="*/ 2478850 h 2633015"/>
                  <a:gd name="connsiteX11" fmla="*/ 1639078 w 1848622"/>
                  <a:gd name="connsiteY11" fmla="*/ 2058732 h 2633015"/>
                  <a:gd name="connsiteX12" fmla="*/ 1838113 w 1848622"/>
                  <a:gd name="connsiteY12" fmla="*/ 1591638 h 2633015"/>
                  <a:gd name="connsiteX13" fmla="*/ 1818167 w 1848622"/>
                  <a:gd name="connsiteY13" fmla="*/ 998384 h 2633015"/>
                  <a:gd name="connsiteX14" fmla="*/ 1794115 w 1848622"/>
                  <a:gd name="connsiteY14" fmla="*/ 563349 h 2633015"/>
                  <a:gd name="connsiteX15" fmla="*/ 1383188 w 1848622"/>
                  <a:gd name="connsiteY15" fmla="*/ 470279 h 2633015"/>
                  <a:gd name="connsiteX16" fmla="*/ 1210640 w 1848622"/>
                  <a:gd name="connsiteY16" fmla="*/ 201413 h 2633015"/>
                  <a:gd name="connsiteX17" fmla="*/ 1043584 w 1848622"/>
                  <a:gd name="connsiteY17" fmla="*/ 48772 h 2633015"/>
                  <a:gd name="connsiteX18" fmla="*/ 849789 w 1848622"/>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383188 w 1864273"/>
                  <a:gd name="connsiteY15" fmla="*/ 470279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461402 w 1864273"/>
                  <a:gd name="connsiteY15" fmla="*/ 405571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210640 w 1864273"/>
                  <a:gd name="connsiteY15" fmla="*/ 201413 h 2633015"/>
                  <a:gd name="connsiteX16" fmla="*/ 1043584 w 1864273"/>
                  <a:gd name="connsiteY16" fmla="*/ 48772 h 2633015"/>
                  <a:gd name="connsiteX17" fmla="*/ 849789 w 1864273"/>
                  <a:gd name="connsiteY17" fmla="*/ 1147 h 2633015"/>
                  <a:gd name="connsiteX0" fmla="*/ 615694 w 1873993"/>
                  <a:gd name="connsiteY0" fmla="*/ 30445 h 2633015"/>
                  <a:gd name="connsiteX1" fmla="*/ 281584 w 1873993"/>
                  <a:gd name="connsiteY1" fmla="*/ 258322 h 2633015"/>
                  <a:gd name="connsiteX2" fmla="*/ 6095 w 1873993"/>
                  <a:gd name="connsiteY2" fmla="*/ 648606 h 2633015"/>
                  <a:gd name="connsiteX3" fmla="*/ 129184 w 1873993"/>
                  <a:gd name="connsiteY3" fmla="*/ 1153672 h 2633015"/>
                  <a:gd name="connsiteX4" fmla="*/ 558172 w 1873993"/>
                  <a:gd name="connsiteY4" fmla="*/ 1409643 h 2633015"/>
                  <a:gd name="connsiteX5" fmla="*/ 777248 w 1873993"/>
                  <a:gd name="connsiteY5" fmla="*/ 1733975 h 2633015"/>
                  <a:gd name="connsiteX6" fmla="*/ 830002 w 1873993"/>
                  <a:gd name="connsiteY6" fmla="*/ 2125222 h 2633015"/>
                  <a:gd name="connsiteX7" fmla="*/ 804361 w 1873993"/>
                  <a:gd name="connsiteY7" fmla="*/ 2323803 h 2633015"/>
                  <a:gd name="connsiteX8" fmla="*/ 884955 w 1873993"/>
                  <a:gd name="connsiteY8" fmla="*/ 2458115 h 2633015"/>
                  <a:gd name="connsiteX9" fmla="*/ 1117273 w 1873993"/>
                  <a:gd name="connsiteY9" fmla="*/ 2632878 h 2633015"/>
                  <a:gd name="connsiteX10" fmla="*/ 1336842 w 1873993"/>
                  <a:gd name="connsiteY10" fmla="*/ 2478850 h 2633015"/>
                  <a:gd name="connsiteX11" fmla="*/ 1639078 w 1873993"/>
                  <a:gd name="connsiteY11" fmla="*/ 2058732 h 2633015"/>
                  <a:gd name="connsiteX12" fmla="*/ 1838113 w 1873993"/>
                  <a:gd name="connsiteY12" fmla="*/ 1591638 h 2633015"/>
                  <a:gd name="connsiteX13" fmla="*/ 1857274 w 1873993"/>
                  <a:gd name="connsiteY13" fmla="*/ 998384 h 2633015"/>
                  <a:gd name="connsiteX14" fmla="*/ 1794115 w 1873993"/>
                  <a:gd name="connsiteY14" fmla="*/ 563349 h 2633015"/>
                  <a:gd name="connsiteX15" fmla="*/ 1043584 w 1873993"/>
                  <a:gd name="connsiteY15" fmla="*/ 48772 h 2633015"/>
                  <a:gd name="connsiteX16" fmla="*/ 849789 w 1873993"/>
                  <a:gd name="connsiteY16" fmla="*/ 1147 h 2633015"/>
                  <a:gd name="connsiteX0" fmla="*/ 615694 w 1864273"/>
                  <a:gd name="connsiteY0" fmla="*/ 29405 h 2631975"/>
                  <a:gd name="connsiteX1" fmla="*/ 281584 w 1864273"/>
                  <a:gd name="connsiteY1" fmla="*/ 257282 h 2631975"/>
                  <a:gd name="connsiteX2" fmla="*/ 6095 w 1864273"/>
                  <a:gd name="connsiteY2" fmla="*/ 647566 h 2631975"/>
                  <a:gd name="connsiteX3" fmla="*/ 129184 w 1864273"/>
                  <a:gd name="connsiteY3" fmla="*/ 1152632 h 2631975"/>
                  <a:gd name="connsiteX4" fmla="*/ 558172 w 1864273"/>
                  <a:gd name="connsiteY4" fmla="*/ 1408603 h 2631975"/>
                  <a:gd name="connsiteX5" fmla="*/ 777248 w 1864273"/>
                  <a:gd name="connsiteY5" fmla="*/ 1732935 h 2631975"/>
                  <a:gd name="connsiteX6" fmla="*/ 830002 w 1864273"/>
                  <a:gd name="connsiteY6" fmla="*/ 2124182 h 2631975"/>
                  <a:gd name="connsiteX7" fmla="*/ 804361 w 1864273"/>
                  <a:gd name="connsiteY7" fmla="*/ 2322763 h 2631975"/>
                  <a:gd name="connsiteX8" fmla="*/ 884955 w 1864273"/>
                  <a:gd name="connsiteY8" fmla="*/ 2457075 h 2631975"/>
                  <a:gd name="connsiteX9" fmla="*/ 1117273 w 1864273"/>
                  <a:gd name="connsiteY9" fmla="*/ 2631838 h 2631975"/>
                  <a:gd name="connsiteX10" fmla="*/ 1336842 w 1864273"/>
                  <a:gd name="connsiteY10" fmla="*/ 2477810 h 2631975"/>
                  <a:gd name="connsiteX11" fmla="*/ 1639078 w 1864273"/>
                  <a:gd name="connsiteY11" fmla="*/ 2057692 h 2631975"/>
                  <a:gd name="connsiteX12" fmla="*/ 1838113 w 1864273"/>
                  <a:gd name="connsiteY12" fmla="*/ 1590598 h 2631975"/>
                  <a:gd name="connsiteX13" fmla="*/ 1857274 w 1864273"/>
                  <a:gd name="connsiteY13" fmla="*/ 997344 h 2631975"/>
                  <a:gd name="connsiteX14" fmla="*/ 1794115 w 1864273"/>
                  <a:gd name="connsiteY14" fmla="*/ 562309 h 2631975"/>
                  <a:gd name="connsiteX15" fmla="*/ 1450298 w 1864273"/>
                  <a:gd name="connsiteY15" fmla="*/ 306565 h 2631975"/>
                  <a:gd name="connsiteX16" fmla="*/ 849789 w 1864273"/>
                  <a:gd name="connsiteY16" fmla="*/ 107 h 2631975"/>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450298 w 1864273"/>
                  <a:gd name="connsiteY15" fmla="*/ 277160 h 2602570"/>
                  <a:gd name="connsiteX16" fmla="*/ 1092253 w 1864273"/>
                  <a:gd name="connsiteY16" fmla="*/ 186396 h 2602570"/>
                  <a:gd name="connsiteX0" fmla="*/ 615694 w 1870813"/>
                  <a:gd name="connsiteY0" fmla="*/ 0 h 2602570"/>
                  <a:gd name="connsiteX1" fmla="*/ 281584 w 1870813"/>
                  <a:gd name="connsiteY1" fmla="*/ 227877 h 2602570"/>
                  <a:gd name="connsiteX2" fmla="*/ 6095 w 1870813"/>
                  <a:gd name="connsiteY2" fmla="*/ 618161 h 2602570"/>
                  <a:gd name="connsiteX3" fmla="*/ 129184 w 1870813"/>
                  <a:gd name="connsiteY3" fmla="*/ 1123227 h 2602570"/>
                  <a:gd name="connsiteX4" fmla="*/ 558172 w 1870813"/>
                  <a:gd name="connsiteY4" fmla="*/ 1379198 h 2602570"/>
                  <a:gd name="connsiteX5" fmla="*/ 777248 w 1870813"/>
                  <a:gd name="connsiteY5" fmla="*/ 1703530 h 2602570"/>
                  <a:gd name="connsiteX6" fmla="*/ 830002 w 1870813"/>
                  <a:gd name="connsiteY6" fmla="*/ 2094777 h 2602570"/>
                  <a:gd name="connsiteX7" fmla="*/ 804361 w 1870813"/>
                  <a:gd name="connsiteY7" fmla="*/ 2293358 h 2602570"/>
                  <a:gd name="connsiteX8" fmla="*/ 884955 w 1870813"/>
                  <a:gd name="connsiteY8" fmla="*/ 2427670 h 2602570"/>
                  <a:gd name="connsiteX9" fmla="*/ 1117273 w 1870813"/>
                  <a:gd name="connsiteY9" fmla="*/ 2602433 h 2602570"/>
                  <a:gd name="connsiteX10" fmla="*/ 1336842 w 1870813"/>
                  <a:gd name="connsiteY10" fmla="*/ 2448405 h 2602570"/>
                  <a:gd name="connsiteX11" fmla="*/ 1639078 w 1870813"/>
                  <a:gd name="connsiteY11" fmla="*/ 2028287 h 2602570"/>
                  <a:gd name="connsiteX12" fmla="*/ 1838113 w 1870813"/>
                  <a:gd name="connsiteY12" fmla="*/ 1561193 h 2602570"/>
                  <a:gd name="connsiteX13" fmla="*/ 1857274 w 1870813"/>
                  <a:gd name="connsiteY13" fmla="*/ 967939 h 2602570"/>
                  <a:gd name="connsiteX14" fmla="*/ 1794115 w 1870813"/>
                  <a:gd name="connsiteY14" fmla="*/ 532904 h 2602570"/>
                  <a:gd name="connsiteX15" fmla="*/ 1092253 w 1870813"/>
                  <a:gd name="connsiteY15" fmla="*/ 186396 h 2602570"/>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592824 w 1864273"/>
                  <a:gd name="connsiteY15" fmla="*/ 243914 h 2602570"/>
                  <a:gd name="connsiteX0" fmla="*/ 615694 w 1878766"/>
                  <a:gd name="connsiteY0" fmla="*/ 0 h 2602570"/>
                  <a:gd name="connsiteX1" fmla="*/ 281584 w 1878766"/>
                  <a:gd name="connsiteY1" fmla="*/ 227877 h 2602570"/>
                  <a:gd name="connsiteX2" fmla="*/ 6095 w 1878766"/>
                  <a:gd name="connsiteY2" fmla="*/ 618161 h 2602570"/>
                  <a:gd name="connsiteX3" fmla="*/ 129184 w 1878766"/>
                  <a:gd name="connsiteY3" fmla="*/ 1123227 h 2602570"/>
                  <a:gd name="connsiteX4" fmla="*/ 558172 w 1878766"/>
                  <a:gd name="connsiteY4" fmla="*/ 1379198 h 2602570"/>
                  <a:gd name="connsiteX5" fmla="*/ 777248 w 1878766"/>
                  <a:gd name="connsiteY5" fmla="*/ 1703530 h 2602570"/>
                  <a:gd name="connsiteX6" fmla="*/ 830002 w 1878766"/>
                  <a:gd name="connsiteY6" fmla="*/ 2094777 h 2602570"/>
                  <a:gd name="connsiteX7" fmla="*/ 804361 w 1878766"/>
                  <a:gd name="connsiteY7" fmla="*/ 2293358 h 2602570"/>
                  <a:gd name="connsiteX8" fmla="*/ 884955 w 1878766"/>
                  <a:gd name="connsiteY8" fmla="*/ 2427670 h 2602570"/>
                  <a:gd name="connsiteX9" fmla="*/ 1117273 w 1878766"/>
                  <a:gd name="connsiteY9" fmla="*/ 2602433 h 2602570"/>
                  <a:gd name="connsiteX10" fmla="*/ 1336842 w 1878766"/>
                  <a:gd name="connsiteY10" fmla="*/ 2448405 h 2602570"/>
                  <a:gd name="connsiteX11" fmla="*/ 1639078 w 1878766"/>
                  <a:gd name="connsiteY11" fmla="*/ 2028287 h 2602570"/>
                  <a:gd name="connsiteX12" fmla="*/ 1838113 w 1878766"/>
                  <a:gd name="connsiteY12" fmla="*/ 1561193 h 2602570"/>
                  <a:gd name="connsiteX13" fmla="*/ 1857274 w 1878766"/>
                  <a:gd name="connsiteY13" fmla="*/ 967939 h 2602570"/>
                  <a:gd name="connsiteX14" fmla="*/ 1592824 w 1878766"/>
                  <a:gd name="connsiteY14" fmla="*/ 243914 h 2602570"/>
                  <a:gd name="connsiteX0" fmla="*/ 615694 w 1867971"/>
                  <a:gd name="connsiteY0" fmla="*/ 0 h 2602570"/>
                  <a:gd name="connsiteX1" fmla="*/ 281584 w 1867971"/>
                  <a:gd name="connsiteY1" fmla="*/ 227877 h 2602570"/>
                  <a:gd name="connsiteX2" fmla="*/ 6095 w 1867971"/>
                  <a:gd name="connsiteY2" fmla="*/ 618161 h 2602570"/>
                  <a:gd name="connsiteX3" fmla="*/ 129184 w 1867971"/>
                  <a:gd name="connsiteY3" fmla="*/ 1123227 h 2602570"/>
                  <a:gd name="connsiteX4" fmla="*/ 558172 w 1867971"/>
                  <a:gd name="connsiteY4" fmla="*/ 1379198 h 2602570"/>
                  <a:gd name="connsiteX5" fmla="*/ 777248 w 1867971"/>
                  <a:gd name="connsiteY5" fmla="*/ 1703530 h 2602570"/>
                  <a:gd name="connsiteX6" fmla="*/ 830002 w 1867971"/>
                  <a:gd name="connsiteY6" fmla="*/ 2094777 h 2602570"/>
                  <a:gd name="connsiteX7" fmla="*/ 804361 w 1867971"/>
                  <a:gd name="connsiteY7" fmla="*/ 2293358 h 2602570"/>
                  <a:gd name="connsiteX8" fmla="*/ 884955 w 1867971"/>
                  <a:gd name="connsiteY8" fmla="*/ 2427670 h 2602570"/>
                  <a:gd name="connsiteX9" fmla="*/ 1117273 w 1867971"/>
                  <a:gd name="connsiteY9" fmla="*/ 2602433 h 2602570"/>
                  <a:gd name="connsiteX10" fmla="*/ 1336842 w 1867971"/>
                  <a:gd name="connsiteY10" fmla="*/ 2448405 h 2602570"/>
                  <a:gd name="connsiteX11" fmla="*/ 1639078 w 1867971"/>
                  <a:gd name="connsiteY11" fmla="*/ 2028287 h 2602570"/>
                  <a:gd name="connsiteX12" fmla="*/ 1838113 w 1867971"/>
                  <a:gd name="connsiteY12" fmla="*/ 1561193 h 2602570"/>
                  <a:gd name="connsiteX13" fmla="*/ 1857274 w 1867971"/>
                  <a:gd name="connsiteY13" fmla="*/ 967939 h 2602570"/>
                  <a:gd name="connsiteX14" fmla="*/ 1741431 w 1867971"/>
                  <a:gd name="connsiteY14" fmla="*/ 509937 h 2602570"/>
                  <a:gd name="connsiteX0" fmla="*/ 1663764 w 1867971"/>
                  <a:gd name="connsiteY0" fmla="*/ 191964 h 2377526"/>
                  <a:gd name="connsiteX1" fmla="*/ 281584 w 1867971"/>
                  <a:gd name="connsiteY1" fmla="*/ 2833 h 2377526"/>
                  <a:gd name="connsiteX2" fmla="*/ 6095 w 1867971"/>
                  <a:gd name="connsiteY2" fmla="*/ 393117 h 2377526"/>
                  <a:gd name="connsiteX3" fmla="*/ 129184 w 1867971"/>
                  <a:gd name="connsiteY3" fmla="*/ 898183 h 2377526"/>
                  <a:gd name="connsiteX4" fmla="*/ 558172 w 1867971"/>
                  <a:gd name="connsiteY4" fmla="*/ 1154154 h 2377526"/>
                  <a:gd name="connsiteX5" fmla="*/ 777248 w 1867971"/>
                  <a:gd name="connsiteY5" fmla="*/ 1478486 h 2377526"/>
                  <a:gd name="connsiteX6" fmla="*/ 830002 w 1867971"/>
                  <a:gd name="connsiteY6" fmla="*/ 1869733 h 2377526"/>
                  <a:gd name="connsiteX7" fmla="*/ 804361 w 1867971"/>
                  <a:gd name="connsiteY7" fmla="*/ 2068314 h 2377526"/>
                  <a:gd name="connsiteX8" fmla="*/ 884955 w 1867971"/>
                  <a:gd name="connsiteY8" fmla="*/ 2202626 h 2377526"/>
                  <a:gd name="connsiteX9" fmla="*/ 1117273 w 1867971"/>
                  <a:gd name="connsiteY9" fmla="*/ 2377389 h 2377526"/>
                  <a:gd name="connsiteX10" fmla="*/ 1336842 w 1867971"/>
                  <a:gd name="connsiteY10" fmla="*/ 2223361 h 2377526"/>
                  <a:gd name="connsiteX11" fmla="*/ 1639078 w 1867971"/>
                  <a:gd name="connsiteY11" fmla="*/ 1803243 h 2377526"/>
                  <a:gd name="connsiteX12" fmla="*/ 1838113 w 1867971"/>
                  <a:gd name="connsiteY12" fmla="*/ 1336149 h 2377526"/>
                  <a:gd name="connsiteX13" fmla="*/ 1857274 w 1867971"/>
                  <a:gd name="connsiteY13" fmla="*/ 742895 h 2377526"/>
                  <a:gd name="connsiteX14" fmla="*/ 1741431 w 1867971"/>
                  <a:gd name="connsiteY14" fmla="*/ 284893 h 2377526"/>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04361 w 1867971"/>
                  <a:gd name="connsiteY8" fmla="*/ 2270188 h 2579400"/>
                  <a:gd name="connsiteX9" fmla="*/ 884955 w 1867971"/>
                  <a:gd name="connsiteY9" fmla="*/ 2404500 h 2579400"/>
                  <a:gd name="connsiteX10" fmla="*/ 1117273 w 1867971"/>
                  <a:gd name="connsiteY10" fmla="*/ 2579263 h 2579400"/>
                  <a:gd name="connsiteX11" fmla="*/ 1336842 w 1867971"/>
                  <a:gd name="connsiteY11" fmla="*/ 2425235 h 2579400"/>
                  <a:gd name="connsiteX12" fmla="*/ 1639078 w 1867971"/>
                  <a:gd name="connsiteY12" fmla="*/ 2005117 h 2579400"/>
                  <a:gd name="connsiteX13" fmla="*/ 1838113 w 1867971"/>
                  <a:gd name="connsiteY13" fmla="*/ 1538023 h 2579400"/>
                  <a:gd name="connsiteX14" fmla="*/ 1857274 w 1867971"/>
                  <a:gd name="connsiteY14" fmla="*/ 944769 h 2579400"/>
                  <a:gd name="connsiteX15" fmla="*/ 1741431 w 1867971"/>
                  <a:gd name="connsiteY15" fmla="*/ 486767 h 2579400"/>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84955 w 1867971"/>
                  <a:gd name="connsiteY8" fmla="*/ 2404500 h 2579400"/>
                  <a:gd name="connsiteX9" fmla="*/ 1117273 w 1867971"/>
                  <a:gd name="connsiteY9" fmla="*/ 2579263 h 2579400"/>
                  <a:gd name="connsiteX10" fmla="*/ 1336842 w 1867971"/>
                  <a:gd name="connsiteY10" fmla="*/ 2425235 h 2579400"/>
                  <a:gd name="connsiteX11" fmla="*/ 1639078 w 1867971"/>
                  <a:gd name="connsiteY11" fmla="*/ 2005117 h 2579400"/>
                  <a:gd name="connsiteX12" fmla="*/ 1838113 w 1867971"/>
                  <a:gd name="connsiteY12" fmla="*/ 1538023 h 2579400"/>
                  <a:gd name="connsiteX13" fmla="*/ 1857274 w 1867971"/>
                  <a:gd name="connsiteY13" fmla="*/ 944769 h 2579400"/>
                  <a:gd name="connsiteX14" fmla="*/ 1741431 w 1867971"/>
                  <a:gd name="connsiteY14" fmla="*/ 486767 h 2579400"/>
                  <a:gd name="connsiteX0" fmla="*/ 1663764 w 1867971"/>
                  <a:gd name="connsiteY0" fmla="*/ 393838 h 2580141"/>
                  <a:gd name="connsiteX1" fmla="*/ 807806 w 1867971"/>
                  <a:gd name="connsiteY1" fmla="*/ 0 h 2580141"/>
                  <a:gd name="connsiteX2" fmla="*/ 281584 w 1867971"/>
                  <a:gd name="connsiteY2" fmla="*/ 204707 h 2580141"/>
                  <a:gd name="connsiteX3" fmla="*/ 6095 w 1867971"/>
                  <a:gd name="connsiteY3" fmla="*/ 594991 h 2580141"/>
                  <a:gd name="connsiteX4" fmla="*/ 129184 w 1867971"/>
                  <a:gd name="connsiteY4" fmla="*/ 1100057 h 2580141"/>
                  <a:gd name="connsiteX5" fmla="*/ 558172 w 1867971"/>
                  <a:gd name="connsiteY5" fmla="*/ 1356028 h 2580141"/>
                  <a:gd name="connsiteX6" fmla="*/ 777248 w 1867971"/>
                  <a:gd name="connsiteY6" fmla="*/ 1680360 h 2580141"/>
                  <a:gd name="connsiteX7" fmla="*/ 830002 w 1867971"/>
                  <a:gd name="connsiteY7" fmla="*/ 2071607 h 2580141"/>
                  <a:gd name="connsiteX8" fmla="*/ 947526 w 1867971"/>
                  <a:gd name="connsiteY8" fmla="*/ 2368551 h 2580141"/>
                  <a:gd name="connsiteX9" fmla="*/ 1117273 w 1867971"/>
                  <a:gd name="connsiteY9" fmla="*/ 2579263 h 2580141"/>
                  <a:gd name="connsiteX10" fmla="*/ 1336842 w 1867971"/>
                  <a:gd name="connsiteY10" fmla="*/ 2425235 h 2580141"/>
                  <a:gd name="connsiteX11" fmla="*/ 1639078 w 1867971"/>
                  <a:gd name="connsiteY11" fmla="*/ 2005117 h 2580141"/>
                  <a:gd name="connsiteX12" fmla="*/ 1838113 w 1867971"/>
                  <a:gd name="connsiteY12" fmla="*/ 1538023 h 2580141"/>
                  <a:gd name="connsiteX13" fmla="*/ 1857274 w 1867971"/>
                  <a:gd name="connsiteY13" fmla="*/ 944769 h 2580141"/>
                  <a:gd name="connsiteX14" fmla="*/ 1741431 w 1867971"/>
                  <a:gd name="connsiteY14" fmla="*/ 486767 h 2580141"/>
                  <a:gd name="connsiteX0" fmla="*/ 1663764 w 1867971"/>
                  <a:gd name="connsiteY0" fmla="*/ 393838 h 2551764"/>
                  <a:gd name="connsiteX1" fmla="*/ 807806 w 1867971"/>
                  <a:gd name="connsiteY1" fmla="*/ 0 h 2551764"/>
                  <a:gd name="connsiteX2" fmla="*/ 281584 w 1867971"/>
                  <a:gd name="connsiteY2" fmla="*/ 204707 h 2551764"/>
                  <a:gd name="connsiteX3" fmla="*/ 6095 w 1867971"/>
                  <a:gd name="connsiteY3" fmla="*/ 594991 h 2551764"/>
                  <a:gd name="connsiteX4" fmla="*/ 129184 w 1867971"/>
                  <a:gd name="connsiteY4" fmla="*/ 1100057 h 2551764"/>
                  <a:gd name="connsiteX5" fmla="*/ 558172 w 1867971"/>
                  <a:gd name="connsiteY5" fmla="*/ 1356028 h 2551764"/>
                  <a:gd name="connsiteX6" fmla="*/ 777248 w 1867971"/>
                  <a:gd name="connsiteY6" fmla="*/ 1680360 h 2551764"/>
                  <a:gd name="connsiteX7" fmla="*/ 830002 w 1867971"/>
                  <a:gd name="connsiteY7" fmla="*/ 2071607 h 2551764"/>
                  <a:gd name="connsiteX8" fmla="*/ 947526 w 1867971"/>
                  <a:gd name="connsiteY8" fmla="*/ 2368551 h 2551764"/>
                  <a:gd name="connsiteX9" fmla="*/ 1070344 w 1867971"/>
                  <a:gd name="connsiteY9" fmla="*/ 2550504 h 2551764"/>
                  <a:gd name="connsiteX10" fmla="*/ 1336842 w 1867971"/>
                  <a:gd name="connsiteY10" fmla="*/ 2425235 h 2551764"/>
                  <a:gd name="connsiteX11" fmla="*/ 1639078 w 1867971"/>
                  <a:gd name="connsiteY11" fmla="*/ 2005117 h 2551764"/>
                  <a:gd name="connsiteX12" fmla="*/ 1838113 w 1867971"/>
                  <a:gd name="connsiteY12" fmla="*/ 1538023 h 2551764"/>
                  <a:gd name="connsiteX13" fmla="*/ 1857274 w 1867971"/>
                  <a:gd name="connsiteY13" fmla="*/ 944769 h 2551764"/>
                  <a:gd name="connsiteX14" fmla="*/ 1741431 w 1867971"/>
                  <a:gd name="connsiteY14" fmla="*/ 486767 h 2551764"/>
                  <a:gd name="connsiteX0" fmla="*/ 1663764 w 1867971"/>
                  <a:gd name="connsiteY0" fmla="*/ 393838 h 2608694"/>
                  <a:gd name="connsiteX1" fmla="*/ 807806 w 1867971"/>
                  <a:gd name="connsiteY1" fmla="*/ 0 h 2608694"/>
                  <a:gd name="connsiteX2" fmla="*/ 281584 w 1867971"/>
                  <a:gd name="connsiteY2" fmla="*/ 204707 h 2608694"/>
                  <a:gd name="connsiteX3" fmla="*/ 6095 w 1867971"/>
                  <a:gd name="connsiteY3" fmla="*/ 594991 h 2608694"/>
                  <a:gd name="connsiteX4" fmla="*/ 129184 w 1867971"/>
                  <a:gd name="connsiteY4" fmla="*/ 1100057 h 2608694"/>
                  <a:gd name="connsiteX5" fmla="*/ 558172 w 1867971"/>
                  <a:gd name="connsiteY5" fmla="*/ 1356028 h 2608694"/>
                  <a:gd name="connsiteX6" fmla="*/ 777248 w 1867971"/>
                  <a:gd name="connsiteY6" fmla="*/ 1680360 h 2608694"/>
                  <a:gd name="connsiteX7" fmla="*/ 830002 w 1867971"/>
                  <a:gd name="connsiteY7" fmla="*/ 2071607 h 2608694"/>
                  <a:gd name="connsiteX8" fmla="*/ 947526 w 1867971"/>
                  <a:gd name="connsiteY8" fmla="*/ 2368551 h 2608694"/>
                  <a:gd name="connsiteX9" fmla="*/ 1179844 w 1867971"/>
                  <a:gd name="connsiteY9" fmla="*/ 2608023 h 2608694"/>
                  <a:gd name="connsiteX10" fmla="*/ 1336842 w 1867971"/>
                  <a:gd name="connsiteY10" fmla="*/ 2425235 h 2608694"/>
                  <a:gd name="connsiteX11" fmla="*/ 1639078 w 1867971"/>
                  <a:gd name="connsiteY11" fmla="*/ 2005117 h 2608694"/>
                  <a:gd name="connsiteX12" fmla="*/ 1838113 w 1867971"/>
                  <a:gd name="connsiteY12" fmla="*/ 1538023 h 2608694"/>
                  <a:gd name="connsiteX13" fmla="*/ 1857274 w 1867971"/>
                  <a:gd name="connsiteY13" fmla="*/ 944769 h 2608694"/>
                  <a:gd name="connsiteX14" fmla="*/ 1741431 w 1867971"/>
                  <a:gd name="connsiteY14" fmla="*/ 486767 h 2608694"/>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30002 w 1867971"/>
                  <a:gd name="connsiteY7" fmla="*/ 207160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8475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08216 w 1867971"/>
                  <a:gd name="connsiteY7" fmla="*/ 2042848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4528 w 1868735"/>
                  <a:gd name="connsiteY0" fmla="*/ 393838 h 2609910"/>
                  <a:gd name="connsiteX1" fmla="*/ 808570 w 1868735"/>
                  <a:gd name="connsiteY1" fmla="*/ 0 h 2609910"/>
                  <a:gd name="connsiteX2" fmla="*/ 282348 w 1868735"/>
                  <a:gd name="connsiteY2" fmla="*/ 204707 h 2609910"/>
                  <a:gd name="connsiteX3" fmla="*/ 6859 w 1868735"/>
                  <a:gd name="connsiteY3" fmla="*/ 594991 h 2609910"/>
                  <a:gd name="connsiteX4" fmla="*/ 129948 w 1868735"/>
                  <a:gd name="connsiteY4" fmla="*/ 1100057 h 2609910"/>
                  <a:gd name="connsiteX5" fmla="*/ 621508 w 1868735"/>
                  <a:gd name="connsiteY5" fmla="*/ 1320079 h 2609910"/>
                  <a:gd name="connsiteX6" fmla="*/ 879691 w 1868735"/>
                  <a:gd name="connsiteY6" fmla="*/ 1637221 h 2609910"/>
                  <a:gd name="connsiteX7" fmla="*/ 908980 w 1868735"/>
                  <a:gd name="connsiteY7" fmla="*/ 2042848 h 2609910"/>
                  <a:gd name="connsiteX8" fmla="*/ 948290 w 1868735"/>
                  <a:gd name="connsiteY8" fmla="*/ 2368551 h 2609910"/>
                  <a:gd name="connsiteX9" fmla="*/ 1180608 w 1868735"/>
                  <a:gd name="connsiteY9" fmla="*/ 2608023 h 2609910"/>
                  <a:gd name="connsiteX10" fmla="*/ 1384535 w 1868735"/>
                  <a:gd name="connsiteY10" fmla="*/ 2453994 h 2609910"/>
                  <a:gd name="connsiteX11" fmla="*/ 1639842 w 1868735"/>
                  <a:gd name="connsiteY11" fmla="*/ 2005117 h 2609910"/>
                  <a:gd name="connsiteX12" fmla="*/ 1838877 w 1868735"/>
                  <a:gd name="connsiteY12" fmla="*/ 1538023 h 2609910"/>
                  <a:gd name="connsiteX13" fmla="*/ 1858038 w 1868735"/>
                  <a:gd name="connsiteY13" fmla="*/ 944769 h 2609910"/>
                  <a:gd name="connsiteX14" fmla="*/ 1742195 w 1868735"/>
                  <a:gd name="connsiteY14" fmla="*/ 486767 h 2609910"/>
                  <a:gd name="connsiteX0" fmla="*/ 1665207 w 1869414"/>
                  <a:gd name="connsiteY0" fmla="*/ 393838 h 2609910"/>
                  <a:gd name="connsiteX1" fmla="*/ 809249 w 1869414"/>
                  <a:gd name="connsiteY1" fmla="*/ 0 h 2609910"/>
                  <a:gd name="connsiteX2" fmla="*/ 283027 w 1869414"/>
                  <a:gd name="connsiteY2" fmla="*/ 204707 h 2609910"/>
                  <a:gd name="connsiteX3" fmla="*/ 7538 w 1869414"/>
                  <a:gd name="connsiteY3" fmla="*/ 594991 h 2609910"/>
                  <a:gd name="connsiteX4" fmla="*/ 130627 w 1869414"/>
                  <a:gd name="connsiteY4" fmla="*/ 1100057 h 2609910"/>
                  <a:gd name="connsiteX5" fmla="*/ 669116 w 1869414"/>
                  <a:gd name="connsiteY5" fmla="*/ 1312890 h 2609910"/>
                  <a:gd name="connsiteX6" fmla="*/ 880370 w 1869414"/>
                  <a:gd name="connsiteY6" fmla="*/ 1637221 h 2609910"/>
                  <a:gd name="connsiteX7" fmla="*/ 909659 w 1869414"/>
                  <a:gd name="connsiteY7" fmla="*/ 2042848 h 2609910"/>
                  <a:gd name="connsiteX8" fmla="*/ 948969 w 1869414"/>
                  <a:gd name="connsiteY8" fmla="*/ 2368551 h 2609910"/>
                  <a:gd name="connsiteX9" fmla="*/ 1181287 w 1869414"/>
                  <a:gd name="connsiteY9" fmla="*/ 2608023 h 2609910"/>
                  <a:gd name="connsiteX10" fmla="*/ 1385214 w 1869414"/>
                  <a:gd name="connsiteY10" fmla="*/ 2453994 h 2609910"/>
                  <a:gd name="connsiteX11" fmla="*/ 1640521 w 1869414"/>
                  <a:gd name="connsiteY11" fmla="*/ 2005117 h 2609910"/>
                  <a:gd name="connsiteX12" fmla="*/ 1839556 w 1869414"/>
                  <a:gd name="connsiteY12" fmla="*/ 1538023 h 2609910"/>
                  <a:gd name="connsiteX13" fmla="*/ 1858717 w 1869414"/>
                  <a:gd name="connsiteY13" fmla="*/ 944769 h 2609910"/>
                  <a:gd name="connsiteX14" fmla="*/ 1742874 w 1869414"/>
                  <a:gd name="connsiteY14" fmla="*/ 486767 h 2609910"/>
                  <a:gd name="connsiteX0" fmla="*/ 1665208 w 1869415"/>
                  <a:gd name="connsiteY0" fmla="*/ 393838 h 2609910"/>
                  <a:gd name="connsiteX1" fmla="*/ 809250 w 1869415"/>
                  <a:gd name="connsiteY1" fmla="*/ 0 h 2609910"/>
                  <a:gd name="connsiteX2" fmla="*/ 283028 w 1869415"/>
                  <a:gd name="connsiteY2" fmla="*/ 204707 h 2609910"/>
                  <a:gd name="connsiteX3" fmla="*/ 7539 w 1869415"/>
                  <a:gd name="connsiteY3" fmla="*/ 594991 h 2609910"/>
                  <a:gd name="connsiteX4" fmla="*/ 130628 w 1869415"/>
                  <a:gd name="connsiteY4" fmla="*/ 1100057 h 2609910"/>
                  <a:gd name="connsiteX5" fmla="*/ 669117 w 1869415"/>
                  <a:gd name="connsiteY5" fmla="*/ 1312890 h 2609910"/>
                  <a:gd name="connsiteX6" fmla="*/ 872549 w 1869415"/>
                  <a:gd name="connsiteY6" fmla="*/ 1680360 h 2609910"/>
                  <a:gd name="connsiteX7" fmla="*/ 909660 w 1869415"/>
                  <a:gd name="connsiteY7" fmla="*/ 2042848 h 2609910"/>
                  <a:gd name="connsiteX8" fmla="*/ 948970 w 1869415"/>
                  <a:gd name="connsiteY8" fmla="*/ 2368551 h 2609910"/>
                  <a:gd name="connsiteX9" fmla="*/ 1181288 w 1869415"/>
                  <a:gd name="connsiteY9" fmla="*/ 2608023 h 2609910"/>
                  <a:gd name="connsiteX10" fmla="*/ 1385215 w 1869415"/>
                  <a:gd name="connsiteY10" fmla="*/ 2453994 h 2609910"/>
                  <a:gd name="connsiteX11" fmla="*/ 1640522 w 1869415"/>
                  <a:gd name="connsiteY11" fmla="*/ 2005117 h 2609910"/>
                  <a:gd name="connsiteX12" fmla="*/ 1839557 w 1869415"/>
                  <a:gd name="connsiteY12" fmla="*/ 1538023 h 2609910"/>
                  <a:gd name="connsiteX13" fmla="*/ 1858718 w 1869415"/>
                  <a:gd name="connsiteY13" fmla="*/ 944769 h 2609910"/>
                  <a:gd name="connsiteX14" fmla="*/ 1742875 w 1869415"/>
                  <a:gd name="connsiteY14" fmla="*/ 486767 h 2609910"/>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14" fmla="*/ 1736965 w 1863505"/>
                  <a:gd name="connsiteY14" fmla="*/ 486767 h 260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3505" h="2609910">
                    <a:moveTo>
                      <a:pt x="1659298" y="393838"/>
                    </a:moveTo>
                    <a:cubicBezTo>
                      <a:pt x="1349781" y="189195"/>
                      <a:pt x="1033703" y="31522"/>
                      <a:pt x="803340" y="0"/>
                    </a:cubicBezTo>
                    <a:cubicBezTo>
                      <a:pt x="557334" y="25996"/>
                      <a:pt x="410737" y="105542"/>
                      <a:pt x="277118" y="204707"/>
                    </a:cubicBezTo>
                    <a:cubicBezTo>
                      <a:pt x="143499" y="303872"/>
                      <a:pt x="16601" y="450559"/>
                      <a:pt x="1629" y="594991"/>
                    </a:cubicBezTo>
                    <a:cubicBezTo>
                      <a:pt x="-13343" y="739423"/>
                      <a:pt x="77026" y="951648"/>
                      <a:pt x="187289" y="1071298"/>
                    </a:cubicBezTo>
                    <a:cubicBezTo>
                      <a:pt x="297552" y="1190948"/>
                      <a:pt x="549982" y="1211380"/>
                      <a:pt x="663207" y="1312890"/>
                    </a:cubicBezTo>
                    <a:cubicBezTo>
                      <a:pt x="776432" y="1414400"/>
                      <a:pt x="826549" y="1558700"/>
                      <a:pt x="866639" y="1680360"/>
                    </a:cubicBezTo>
                    <a:cubicBezTo>
                      <a:pt x="906729" y="1802020"/>
                      <a:pt x="891013" y="1928150"/>
                      <a:pt x="903750" y="2042848"/>
                    </a:cubicBezTo>
                    <a:cubicBezTo>
                      <a:pt x="916487" y="2157546"/>
                      <a:pt x="897789" y="2274355"/>
                      <a:pt x="943060" y="2368551"/>
                    </a:cubicBezTo>
                    <a:cubicBezTo>
                      <a:pt x="988331" y="2462747"/>
                      <a:pt x="1102671" y="2593783"/>
                      <a:pt x="1175378" y="2608023"/>
                    </a:cubicBezTo>
                    <a:cubicBezTo>
                      <a:pt x="1248085" y="2622263"/>
                      <a:pt x="1302766" y="2554478"/>
                      <a:pt x="1379305" y="2453994"/>
                    </a:cubicBezTo>
                    <a:cubicBezTo>
                      <a:pt x="1455844" y="2353510"/>
                      <a:pt x="1558888" y="2157779"/>
                      <a:pt x="1634612" y="2005117"/>
                    </a:cubicBezTo>
                    <a:cubicBezTo>
                      <a:pt x="1710336" y="1852455"/>
                      <a:pt x="1797281" y="1714748"/>
                      <a:pt x="1833647" y="1538023"/>
                    </a:cubicBezTo>
                    <a:cubicBezTo>
                      <a:pt x="1870013" y="1361298"/>
                      <a:pt x="1868922" y="1119978"/>
                      <a:pt x="1852808" y="944769"/>
                    </a:cubicBezTo>
                    <a:cubicBezTo>
                      <a:pt x="1836694" y="769560"/>
                      <a:pt x="1792059" y="637606"/>
                      <a:pt x="1736965" y="486767"/>
                    </a:cubicBezTo>
                  </a:path>
                </a:pathLst>
              </a:custGeom>
              <a:noFill/>
              <a:ln w="12700" cap="rnd">
                <a:solidFill>
                  <a:schemeClr val="tx1"/>
                </a:solidFill>
                <a:prstDash val="sysDash"/>
                <a:tailEnd type="none"/>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フリーフォーム 166"/>
              <p:cNvSpPr/>
              <p:nvPr/>
            </p:nvSpPr>
            <p:spPr>
              <a:xfrm>
                <a:off x="2202488" y="4610042"/>
                <a:ext cx="1386373" cy="1272337"/>
              </a:xfrm>
              <a:custGeom>
                <a:avLst/>
                <a:gdLst>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33500 w 3762375"/>
                  <a:gd name="connsiteY10" fmla="*/ 2914650 h 3390900"/>
                  <a:gd name="connsiteX11" fmla="*/ 866775 w 3762375"/>
                  <a:gd name="connsiteY11" fmla="*/ 3143250 h 3390900"/>
                  <a:gd name="connsiteX12" fmla="*/ 438150 w 3762375"/>
                  <a:gd name="connsiteY12" fmla="*/ 3276600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20546 w 3762375"/>
                  <a:gd name="connsiteY10" fmla="*/ 2902686 h 3390900"/>
                  <a:gd name="connsiteX11" fmla="*/ 866775 w 3762375"/>
                  <a:gd name="connsiteY11" fmla="*/ 3143250 h 3390900"/>
                  <a:gd name="connsiteX12" fmla="*/ 438150 w 3762375"/>
                  <a:gd name="connsiteY12" fmla="*/ 3276600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20546 w 3762375"/>
                  <a:gd name="connsiteY10" fmla="*/ 2902686 h 3390900"/>
                  <a:gd name="connsiteX11" fmla="*/ 866775 w 3762375"/>
                  <a:gd name="connsiteY11" fmla="*/ 3143250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20546 w 3762375"/>
                  <a:gd name="connsiteY10" fmla="*/ 2902686 h 3390900"/>
                  <a:gd name="connsiteX11" fmla="*/ 866774 w 3762375"/>
                  <a:gd name="connsiteY11" fmla="*/ 3095341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20546 w 3762375"/>
                  <a:gd name="connsiteY10" fmla="*/ 2902686 h 3390900"/>
                  <a:gd name="connsiteX11" fmla="*/ 866774 w 3762375"/>
                  <a:gd name="connsiteY11" fmla="*/ 3041441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294608 w 3762375"/>
                  <a:gd name="connsiteY10" fmla="*/ 2806867 h 3390900"/>
                  <a:gd name="connsiteX11" fmla="*/ 866774 w 3762375"/>
                  <a:gd name="connsiteY11" fmla="*/ 3041441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294608 w 3762375"/>
                  <a:gd name="connsiteY10" fmla="*/ 2806867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512457 w 3762375"/>
                  <a:gd name="connsiteY9" fmla="*/ 2561657 h 3390900"/>
                  <a:gd name="connsiteX10" fmla="*/ 1294608 w 3762375"/>
                  <a:gd name="connsiteY10" fmla="*/ 2806867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512457 w 3762375"/>
                  <a:gd name="connsiteY9" fmla="*/ 2561657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833264 w 3762375"/>
                  <a:gd name="connsiteY8" fmla="*/ 2286801 h 3390900"/>
                  <a:gd name="connsiteX9" fmla="*/ 1512457 w 3762375"/>
                  <a:gd name="connsiteY9" fmla="*/ 2561657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813812 w 3762375"/>
                  <a:gd name="connsiteY8" fmla="*/ 2286801 h 3390900"/>
                  <a:gd name="connsiteX9" fmla="*/ 1512457 w 3762375"/>
                  <a:gd name="connsiteY9" fmla="*/ 2561657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868856 w 3762375"/>
                  <a:gd name="connsiteY5" fmla="*/ 128177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14272 w 3762375"/>
                  <a:gd name="connsiteY4" fmla="*/ 998754 h 3390900"/>
                  <a:gd name="connsiteX5" fmla="*/ 2868856 w 3762375"/>
                  <a:gd name="connsiteY5" fmla="*/ 128177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45911 w 3762375"/>
                  <a:gd name="connsiteY3" fmla="*/ 753277 h 3390900"/>
                  <a:gd name="connsiteX4" fmla="*/ 3114272 w 3762375"/>
                  <a:gd name="connsiteY4" fmla="*/ 998754 h 3390900"/>
                  <a:gd name="connsiteX5" fmla="*/ 2868856 w 3762375"/>
                  <a:gd name="connsiteY5" fmla="*/ 128177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385841 w 3762375"/>
                  <a:gd name="connsiteY2" fmla="*/ 587815 h 3390900"/>
                  <a:gd name="connsiteX3" fmla="*/ 3345911 w 3762375"/>
                  <a:gd name="connsiteY3" fmla="*/ 753277 h 3390900"/>
                  <a:gd name="connsiteX4" fmla="*/ 3114272 w 3762375"/>
                  <a:gd name="connsiteY4" fmla="*/ 998754 h 3390900"/>
                  <a:gd name="connsiteX5" fmla="*/ 2868856 w 3762375"/>
                  <a:gd name="connsiteY5" fmla="*/ 128177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551615 w 3762375"/>
                  <a:gd name="connsiteY1" fmla="*/ 303433 h 3390900"/>
                  <a:gd name="connsiteX2" fmla="*/ 3385841 w 3762375"/>
                  <a:gd name="connsiteY2" fmla="*/ 587815 h 3390900"/>
                  <a:gd name="connsiteX3" fmla="*/ 3345911 w 3762375"/>
                  <a:gd name="connsiteY3" fmla="*/ 753277 h 3390900"/>
                  <a:gd name="connsiteX4" fmla="*/ 3114272 w 3762375"/>
                  <a:gd name="connsiteY4" fmla="*/ 998754 h 3390900"/>
                  <a:gd name="connsiteX5" fmla="*/ 2868856 w 3762375"/>
                  <a:gd name="connsiteY5" fmla="*/ 128177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525676 w 3762375"/>
                  <a:gd name="connsiteY1" fmla="*/ 303433 h 3390900"/>
                  <a:gd name="connsiteX2" fmla="*/ 3385841 w 3762375"/>
                  <a:gd name="connsiteY2" fmla="*/ 587815 h 3390900"/>
                  <a:gd name="connsiteX3" fmla="*/ 3345911 w 3762375"/>
                  <a:gd name="connsiteY3" fmla="*/ 753277 h 3390900"/>
                  <a:gd name="connsiteX4" fmla="*/ 3114272 w 3762375"/>
                  <a:gd name="connsiteY4" fmla="*/ 998754 h 3390900"/>
                  <a:gd name="connsiteX5" fmla="*/ 2868856 w 3762375"/>
                  <a:gd name="connsiteY5" fmla="*/ 128177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658622 w 3658622"/>
                  <a:gd name="connsiteY0" fmla="*/ 0 h 3402876"/>
                  <a:gd name="connsiteX1" fmla="*/ 3525676 w 3658622"/>
                  <a:gd name="connsiteY1" fmla="*/ 315409 h 3402876"/>
                  <a:gd name="connsiteX2" fmla="*/ 3385841 w 3658622"/>
                  <a:gd name="connsiteY2" fmla="*/ 599791 h 3402876"/>
                  <a:gd name="connsiteX3" fmla="*/ 3345911 w 3658622"/>
                  <a:gd name="connsiteY3" fmla="*/ 765253 h 3402876"/>
                  <a:gd name="connsiteX4" fmla="*/ 3114272 w 3658622"/>
                  <a:gd name="connsiteY4" fmla="*/ 1010730 h 3402876"/>
                  <a:gd name="connsiteX5" fmla="*/ 2868856 w 3658622"/>
                  <a:gd name="connsiteY5" fmla="*/ 1293746 h 3402876"/>
                  <a:gd name="connsiteX6" fmla="*/ 2671872 w 3658622"/>
                  <a:gd name="connsiteY6" fmla="*/ 1567800 h 3402876"/>
                  <a:gd name="connsiteX7" fmla="*/ 2255811 w 3658622"/>
                  <a:gd name="connsiteY7" fmla="*/ 2009775 h 3402876"/>
                  <a:gd name="connsiteX8" fmla="*/ 1813812 w 3658622"/>
                  <a:gd name="connsiteY8" fmla="*/ 2298777 h 3402876"/>
                  <a:gd name="connsiteX9" fmla="*/ 1512457 w 3658622"/>
                  <a:gd name="connsiteY9" fmla="*/ 2567645 h 3402876"/>
                  <a:gd name="connsiteX10" fmla="*/ 1262186 w 3658622"/>
                  <a:gd name="connsiteY10" fmla="*/ 2794888 h 3402876"/>
                  <a:gd name="connsiteX11" fmla="*/ 827866 w 3658622"/>
                  <a:gd name="connsiteY11" fmla="*/ 3041441 h 3402876"/>
                  <a:gd name="connsiteX12" fmla="*/ 444633 w 3658622"/>
                  <a:gd name="connsiteY12" fmla="*/ 3228690 h 3402876"/>
                  <a:gd name="connsiteX13" fmla="*/ 238125 w 3658622"/>
                  <a:gd name="connsiteY13" fmla="*/ 3307626 h 3402876"/>
                  <a:gd name="connsiteX14" fmla="*/ 0 w 3658622"/>
                  <a:gd name="connsiteY14" fmla="*/ 3402876 h 3402876"/>
                  <a:gd name="connsiteX0" fmla="*/ 3749407 w 3749407"/>
                  <a:gd name="connsiteY0" fmla="*/ 0 h 3307626"/>
                  <a:gd name="connsiteX1" fmla="*/ 3616461 w 3749407"/>
                  <a:gd name="connsiteY1" fmla="*/ 315409 h 3307626"/>
                  <a:gd name="connsiteX2" fmla="*/ 3476626 w 3749407"/>
                  <a:gd name="connsiteY2" fmla="*/ 599791 h 3307626"/>
                  <a:gd name="connsiteX3" fmla="*/ 3436696 w 3749407"/>
                  <a:gd name="connsiteY3" fmla="*/ 765253 h 3307626"/>
                  <a:gd name="connsiteX4" fmla="*/ 3205057 w 3749407"/>
                  <a:gd name="connsiteY4" fmla="*/ 1010730 h 3307626"/>
                  <a:gd name="connsiteX5" fmla="*/ 2959641 w 3749407"/>
                  <a:gd name="connsiteY5" fmla="*/ 1293746 h 3307626"/>
                  <a:gd name="connsiteX6" fmla="*/ 2762657 w 3749407"/>
                  <a:gd name="connsiteY6" fmla="*/ 1567800 h 3307626"/>
                  <a:gd name="connsiteX7" fmla="*/ 2346596 w 3749407"/>
                  <a:gd name="connsiteY7" fmla="*/ 2009775 h 3307626"/>
                  <a:gd name="connsiteX8" fmla="*/ 1904597 w 3749407"/>
                  <a:gd name="connsiteY8" fmla="*/ 2298777 h 3307626"/>
                  <a:gd name="connsiteX9" fmla="*/ 1603242 w 3749407"/>
                  <a:gd name="connsiteY9" fmla="*/ 2567645 h 3307626"/>
                  <a:gd name="connsiteX10" fmla="*/ 1352971 w 3749407"/>
                  <a:gd name="connsiteY10" fmla="*/ 2794888 h 3307626"/>
                  <a:gd name="connsiteX11" fmla="*/ 918651 w 3749407"/>
                  <a:gd name="connsiteY11" fmla="*/ 3041441 h 3307626"/>
                  <a:gd name="connsiteX12" fmla="*/ 535418 w 3749407"/>
                  <a:gd name="connsiteY12" fmla="*/ 3228690 h 3307626"/>
                  <a:gd name="connsiteX13" fmla="*/ 328910 w 3749407"/>
                  <a:gd name="connsiteY13" fmla="*/ 3307626 h 3307626"/>
                  <a:gd name="connsiteX14" fmla="*/ 0 w 3749407"/>
                  <a:gd name="connsiteY14" fmla="*/ 3283103 h 3307626"/>
                  <a:gd name="connsiteX0" fmla="*/ 3749407 w 3749407"/>
                  <a:gd name="connsiteY0" fmla="*/ 0 h 3283671"/>
                  <a:gd name="connsiteX1" fmla="*/ 3616461 w 3749407"/>
                  <a:gd name="connsiteY1" fmla="*/ 315409 h 3283671"/>
                  <a:gd name="connsiteX2" fmla="*/ 3476626 w 3749407"/>
                  <a:gd name="connsiteY2" fmla="*/ 599791 h 3283671"/>
                  <a:gd name="connsiteX3" fmla="*/ 3436696 w 3749407"/>
                  <a:gd name="connsiteY3" fmla="*/ 765253 h 3283671"/>
                  <a:gd name="connsiteX4" fmla="*/ 3205057 w 3749407"/>
                  <a:gd name="connsiteY4" fmla="*/ 1010730 h 3283671"/>
                  <a:gd name="connsiteX5" fmla="*/ 2959641 w 3749407"/>
                  <a:gd name="connsiteY5" fmla="*/ 1293746 h 3283671"/>
                  <a:gd name="connsiteX6" fmla="*/ 2762657 w 3749407"/>
                  <a:gd name="connsiteY6" fmla="*/ 1567800 h 3283671"/>
                  <a:gd name="connsiteX7" fmla="*/ 2346596 w 3749407"/>
                  <a:gd name="connsiteY7" fmla="*/ 2009775 h 3283671"/>
                  <a:gd name="connsiteX8" fmla="*/ 1904597 w 3749407"/>
                  <a:gd name="connsiteY8" fmla="*/ 2298777 h 3283671"/>
                  <a:gd name="connsiteX9" fmla="*/ 1603242 w 3749407"/>
                  <a:gd name="connsiteY9" fmla="*/ 2567645 h 3283671"/>
                  <a:gd name="connsiteX10" fmla="*/ 1352971 w 3749407"/>
                  <a:gd name="connsiteY10" fmla="*/ 2794888 h 3283671"/>
                  <a:gd name="connsiteX11" fmla="*/ 918651 w 3749407"/>
                  <a:gd name="connsiteY11" fmla="*/ 3041441 h 3283671"/>
                  <a:gd name="connsiteX12" fmla="*/ 535418 w 3749407"/>
                  <a:gd name="connsiteY12" fmla="*/ 3228690 h 3283671"/>
                  <a:gd name="connsiteX13" fmla="*/ 328911 w 3749407"/>
                  <a:gd name="connsiteY13" fmla="*/ 3283671 h 3283671"/>
                  <a:gd name="connsiteX14" fmla="*/ 0 w 3749407"/>
                  <a:gd name="connsiteY14" fmla="*/ 3283103 h 3283671"/>
                  <a:gd name="connsiteX0" fmla="*/ 3749407 w 3749407"/>
                  <a:gd name="connsiteY0" fmla="*/ 0 h 3283671"/>
                  <a:gd name="connsiteX1" fmla="*/ 3616461 w 3749407"/>
                  <a:gd name="connsiteY1" fmla="*/ 315409 h 3283671"/>
                  <a:gd name="connsiteX2" fmla="*/ 3476626 w 3749407"/>
                  <a:gd name="connsiteY2" fmla="*/ 599791 h 3283671"/>
                  <a:gd name="connsiteX3" fmla="*/ 3436696 w 3749407"/>
                  <a:gd name="connsiteY3" fmla="*/ 765253 h 3283671"/>
                  <a:gd name="connsiteX4" fmla="*/ 3205057 w 3749407"/>
                  <a:gd name="connsiteY4" fmla="*/ 1010730 h 3283671"/>
                  <a:gd name="connsiteX5" fmla="*/ 2959641 w 3749407"/>
                  <a:gd name="connsiteY5" fmla="*/ 1293746 h 3283671"/>
                  <a:gd name="connsiteX6" fmla="*/ 2762657 w 3749407"/>
                  <a:gd name="connsiteY6" fmla="*/ 1567800 h 3283671"/>
                  <a:gd name="connsiteX7" fmla="*/ 2346596 w 3749407"/>
                  <a:gd name="connsiteY7" fmla="*/ 2009775 h 3283671"/>
                  <a:gd name="connsiteX8" fmla="*/ 1904597 w 3749407"/>
                  <a:gd name="connsiteY8" fmla="*/ 2298777 h 3283671"/>
                  <a:gd name="connsiteX9" fmla="*/ 1603242 w 3749407"/>
                  <a:gd name="connsiteY9" fmla="*/ 2567645 h 3283671"/>
                  <a:gd name="connsiteX10" fmla="*/ 1352971 w 3749407"/>
                  <a:gd name="connsiteY10" fmla="*/ 2794888 h 3283671"/>
                  <a:gd name="connsiteX11" fmla="*/ 918651 w 3749407"/>
                  <a:gd name="connsiteY11" fmla="*/ 3041441 h 3283671"/>
                  <a:gd name="connsiteX12" fmla="*/ 567840 w 3749407"/>
                  <a:gd name="connsiteY12" fmla="*/ 3180781 h 3283671"/>
                  <a:gd name="connsiteX13" fmla="*/ 328911 w 3749407"/>
                  <a:gd name="connsiteY13" fmla="*/ 3283671 h 3283671"/>
                  <a:gd name="connsiteX14" fmla="*/ 0 w 3749407"/>
                  <a:gd name="connsiteY14" fmla="*/ 3283103 h 3283671"/>
                  <a:gd name="connsiteX0" fmla="*/ 3807767 w 3807767"/>
                  <a:gd name="connsiteY0" fmla="*/ 0 h 3283671"/>
                  <a:gd name="connsiteX1" fmla="*/ 3674821 w 3807767"/>
                  <a:gd name="connsiteY1" fmla="*/ 315409 h 3283671"/>
                  <a:gd name="connsiteX2" fmla="*/ 3534986 w 3807767"/>
                  <a:gd name="connsiteY2" fmla="*/ 599791 h 3283671"/>
                  <a:gd name="connsiteX3" fmla="*/ 3495056 w 3807767"/>
                  <a:gd name="connsiteY3" fmla="*/ 765253 h 3283671"/>
                  <a:gd name="connsiteX4" fmla="*/ 3263417 w 3807767"/>
                  <a:gd name="connsiteY4" fmla="*/ 1010730 h 3283671"/>
                  <a:gd name="connsiteX5" fmla="*/ 3018001 w 3807767"/>
                  <a:gd name="connsiteY5" fmla="*/ 1293746 h 3283671"/>
                  <a:gd name="connsiteX6" fmla="*/ 2821017 w 3807767"/>
                  <a:gd name="connsiteY6" fmla="*/ 1567800 h 3283671"/>
                  <a:gd name="connsiteX7" fmla="*/ 2404956 w 3807767"/>
                  <a:gd name="connsiteY7" fmla="*/ 2009775 h 3283671"/>
                  <a:gd name="connsiteX8" fmla="*/ 1962957 w 3807767"/>
                  <a:gd name="connsiteY8" fmla="*/ 2298777 h 3283671"/>
                  <a:gd name="connsiteX9" fmla="*/ 1661602 w 3807767"/>
                  <a:gd name="connsiteY9" fmla="*/ 2567645 h 3283671"/>
                  <a:gd name="connsiteX10" fmla="*/ 1411331 w 3807767"/>
                  <a:gd name="connsiteY10" fmla="*/ 2794888 h 3283671"/>
                  <a:gd name="connsiteX11" fmla="*/ 977011 w 3807767"/>
                  <a:gd name="connsiteY11" fmla="*/ 3041441 h 3283671"/>
                  <a:gd name="connsiteX12" fmla="*/ 626200 w 3807767"/>
                  <a:gd name="connsiteY12" fmla="*/ 3180781 h 3283671"/>
                  <a:gd name="connsiteX13" fmla="*/ 387271 w 3807767"/>
                  <a:gd name="connsiteY13" fmla="*/ 3283671 h 3283671"/>
                  <a:gd name="connsiteX14" fmla="*/ 0 w 3807767"/>
                  <a:gd name="connsiteY14" fmla="*/ 3283103 h 3283671"/>
                  <a:gd name="connsiteX0" fmla="*/ 3807767 w 3807767"/>
                  <a:gd name="connsiteY0" fmla="*/ 0 h 3283671"/>
                  <a:gd name="connsiteX1" fmla="*/ 3674821 w 3807767"/>
                  <a:gd name="connsiteY1" fmla="*/ 315409 h 3283671"/>
                  <a:gd name="connsiteX2" fmla="*/ 3534986 w 3807767"/>
                  <a:gd name="connsiteY2" fmla="*/ 599791 h 3283671"/>
                  <a:gd name="connsiteX3" fmla="*/ 3495056 w 3807767"/>
                  <a:gd name="connsiteY3" fmla="*/ 765253 h 3283671"/>
                  <a:gd name="connsiteX4" fmla="*/ 3263417 w 3807767"/>
                  <a:gd name="connsiteY4" fmla="*/ 1010730 h 3283671"/>
                  <a:gd name="connsiteX5" fmla="*/ 3018001 w 3807767"/>
                  <a:gd name="connsiteY5" fmla="*/ 1293746 h 3283671"/>
                  <a:gd name="connsiteX6" fmla="*/ 2821017 w 3807767"/>
                  <a:gd name="connsiteY6" fmla="*/ 1567800 h 3283671"/>
                  <a:gd name="connsiteX7" fmla="*/ 2404956 w 3807767"/>
                  <a:gd name="connsiteY7" fmla="*/ 2009775 h 3283671"/>
                  <a:gd name="connsiteX8" fmla="*/ 2040772 w 3807767"/>
                  <a:gd name="connsiteY8" fmla="*/ 2298777 h 3283671"/>
                  <a:gd name="connsiteX9" fmla="*/ 1661602 w 3807767"/>
                  <a:gd name="connsiteY9" fmla="*/ 2567645 h 3283671"/>
                  <a:gd name="connsiteX10" fmla="*/ 1411331 w 3807767"/>
                  <a:gd name="connsiteY10" fmla="*/ 2794888 h 3283671"/>
                  <a:gd name="connsiteX11" fmla="*/ 977011 w 3807767"/>
                  <a:gd name="connsiteY11" fmla="*/ 3041441 h 3283671"/>
                  <a:gd name="connsiteX12" fmla="*/ 626200 w 3807767"/>
                  <a:gd name="connsiteY12" fmla="*/ 3180781 h 3283671"/>
                  <a:gd name="connsiteX13" fmla="*/ 387271 w 3807767"/>
                  <a:gd name="connsiteY13" fmla="*/ 3283671 h 3283671"/>
                  <a:gd name="connsiteX14" fmla="*/ 0 w 3807767"/>
                  <a:gd name="connsiteY14" fmla="*/ 3283103 h 3283671"/>
                  <a:gd name="connsiteX0" fmla="*/ 3807767 w 3807767"/>
                  <a:gd name="connsiteY0" fmla="*/ 0 h 3283671"/>
                  <a:gd name="connsiteX1" fmla="*/ 3674821 w 3807767"/>
                  <a:gd name="connsiteY1" fmla="*/ 315409 h 3283671"/>
                  <a:gd name="connsiteX2" fmla="*/ 3534986 w 3807767"/>
                  <a:gd name="connsiteY2" fmla="*/ 599791 h 3283671"/>
                  <a:gd name="connsiteX3" fmla="*/ 3430209 w 3807767"/>
                  <a:gd name="connsiteY3" fmla="*/ 765253 h 3283671"/>
                  <a:gd name="connsiteX4" fmla="*/ 3263417 w 3807767"/>
                  <a:gd name="connsiteY4" fmla="*/ 1010730 h 3283671"/>
                  <a:gd name="connsiteX5" fmla="*/ 3018001 w 3807767"/>
                  <a:gd name="connsiteY5" fmla="*/ 1293746 h 3283671"/>
                  <a:gd name="connsiteX6" fmla="*/ 2821017 w 3807767"/>
                  <a:gd name="connsiteY6" fmla="*/ 1567800 h 3283671"/>
                  <a:gd name="connsiteX7" fmla="*/ 2404956 w 3807767"/>
                  <a:gd name="connsiteY7" fmla="*/ 2009775 h 3283671"/>
                  <a:gd name="connsiteX8" fmla="*/ 2040772 w 3807767"/>
                  <a:gd name="connsiteY8" fmla="*/ 2298777 h 3283671"/>
                  <a:gd name="connsiteX9" fmla="*/ 1661602 w 3807767"/>
                  <a:gd name="connsiteY9" fmla="*/ 2567645 h 3283671"/>
                  <a:gd name="connsiteX10" fmla="*/ 1411331 w 3807767"/>
                  <a:gd name="connsiteY10" fmla="*/ 2794888 h 3283671"/>
                  <a:gd name="connsiteX11" fmla="*/ 977011 w 3807767"/>
                  <a:gd name="connsiteY11" fmla="*/ 3041441 h 3283671"/>
                  <a:gd name="connsiteX12" fmla="*/ 626200 w 3807767"/>
                  <a:gd name="connsiteY12" fmla="*/ 3180781 h 3283671"/>
                  <a:gd name="connsiteX13" fmla="*/ 387271 w 3807767"/>
                  <a:gd name="connsiteY13" fmla="*/ 3283671 h 3283671"/>
                  <a:gd name="connsiteX14" fmla="*/ 0 w 3807767"/>
                  <a:gd name="connsiteY14" fmla="*/ 3283103 h 3283671"/>
                  <a:gd name="connsiteX0" fmla="*/ 3775342 w 3775342"/>
                  <a:gd name="connsiteY0" fmla="*/ 0 h 3199829"/>
                  <a:gd name="connsiteX1" fmla="*/ 3674821 w 3775342"/>
                  <a:gd name="connsiteY1" fmla="*/ 231567 h 3199829"/>
                  <a:gd name="connsiteX2" fmla="*/ 3534986 w 3775342"/>
                  <a:gd name="connsiteY2" fmla="*/ 515949 h 3199829"/>
                  <a:gd name="connsiteX3" fmla="*/ 3430209 w 3775342"/>
                  <a:gd name="connsiteY3" fmla="*/ 681411 h 3199829"/>
                  <a:gd name="connsiteX4" fmla="*/ 3263417 w 3775342"/>
                  <a:gd name="connsiteY4" fmla="*/ 926888 h 3199829"/>
                  <a:gd name="connsiteX5" fmla="*/ 3018001 w 3775342"/>
                  <a:gd name="connsiteY5" fmla="*/ 1209904 h 3199829"/>
                  <a:gd name="connsiteX6" fmla="*/ 2821017 w 3775342"/>
                  <a:gd name="connsiteY6" fmla="*/ 1483958 h 3199829"/>
                  <a:gd name="connsiteX7" fmla="*/ 2404956 w 3775342"/>
                  <a:gd name="connsiteY7" fmla="*/ 1925933 h 3199829"/>
                  <a:gd name="connsiteX8" fmla="*/ 2040772 w 3775342"/>
                  <a:gd name="connsiteY8" fmla="*/ 2214935 h 3199829"/>
                  <a:gd name="connsiteX9" fmla="*/ 1661602 w 3775342"/>
                  <a:gd name="connsiteY9" fmla="*/ 2483803 h 3199829"/>
                  <a:gd name="connsiteX10" fmla="*/ 1411331 w 3775342"/>
                  <a:gd name="connsiteY10" fmla="*/ 2711046 h 3199829"/>
                  <a:gd name="connsiteX11" fmla="*/ 977011 w 3775342"/>
                  <a:gd name="connsiteY11" fmla="*/ 2957599 h 3199829"/>
                  <a:gd name="connsiteX12" fmla="*/ 626200 w 3775342"/>
                  <a:gd name="connsiteY12" fmla="*/ 3096939 h 3199829"/>
                  <a:gd name="connsiteX13" fmla="*/ 387271 w 3775342"/>
                  <a:gd name="connsiteY13" fmla="*/ 3199829 h 3199829"/>
                  <a:gd name="connsiteX14" fmla="*/ 0 w 3775342"/>
                  <a:gd name="connsiteY14" fmla="*/ 3199261 h 3199829"/>
                  <a:gd name="connsiteX0" fmla="*/ 3775342 w 3775342"/>
                  <a:gd name="connsiteY0" fmla="*/ 0 h 3199829"/>
                  <a:gd name="connsiteX1" fmla="*/ 3674821 w 3775342"/>
                  <a:gd name="connsiteY1" fmla="*/ 231567 h 3199829"/>
                  <a:gd name="connsiteX2" fmla="*/ 3534986 w 3775342"/>
                  <a:gd name="connsiteY2" fmla="*/ 515949 h 3199829"/>
                  <a:gd name="connsiteX3" fmla="*/ 3430209 w 3775342"/>
                  <a:gd name="connsiteY3" fmla="*/ 681411 h 3199829"/>
                  <a:gd name="connsiteX4" fmla="*/ 3263417 w 3775342"/>
                  <a:gd name="connsiteY4" fmla="*/ 926888 h 3199829"/>
                  <a:gd name="connsiteX5" fmla="*/ 3018001 w 3775342"/>
                  <a:gd name="connsiteY5" fmla="*/ 1209904 h 3199829"/>
                  <a:gd name="connsiteX6" fmla="*/ 2821017 w 3775342"/>
                  <a:gd name="connsiteY6" fmla="*/ 1483958 h 3199829"/>
                  <a:gd name="connsiteX7" fmla="*/ 2404956 w 3775342"/>
                  <a:gd name="connsiteY7" fmla="*/ 1925933 h 3199829"/>
                  <a:gd name="connsiteX8" fmla="*/ 2040772 w 3775342"/>
                  <a:gd name="connsiteY8" fmla="*/ 2214935 h 3199829"/>
                  <a:gd name="connsiteX9" fmla="*/ 1661602 w 3775342"/>
                  <a:gd name="connsiteY9" fmla="*/ 2483803 h 3199829"/>
                  <a:gd name="connsiteX10" fmla="*/ 1411331 w 3775342"/>
                  <a:gd name="connsiteY10" fmla="*/ 2711046 h 3199829"/>
                  <a:gd name="connsiteX11" fmla="*/ 977011 w 3775342"/>
                  <a:gd name="connsiteY11" fmla="*/ 2957599 h 3199829"/>
                  <a:gd name="connsiteX12" fmla="*/ 626200 w 3775342"/>
                  <a:gd name="connsiteY12" fmla="*/ 3096939 h 3199829"/>
                  <a:gd name="connsiteX13" fmla="*/ 387271 w 3775342"/>
                  <a:gd name="connsiteY13" fmla="*/ 3199829 h 3199829"/>
                  <a:gd name="connsiteX14" fmla="*/ 0 w 3775342"/>
                  <a:gd name="connsiteY14" fmla="*/ 3199261 h 319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5342" h="3199829">
                    <a:moveTo>
                      <a:pt x="3775342" y="0"/>
                    </a:moveTo>
                    <a:cubicBezTo>
                      <a:pt x="3754804" y="53233"/>
                      <a:pt x="3708328" y="154378"/>
                      <a:pt x="3674821" y="231567"/>
                    </a:cubicBezTo>
                    <a:lnTo>
                      <a:pt x="3534986" y="515949"/>
                    </a:lnTo>
                    <a:lnTo>
                      <a:pt x="3430209" y="681411"/>
                    </a:lnTo>
                    <a:lnTo>
                      <a:pt x="3263417" y="926888"/>
                    </a:lnTo>
                    <a:lnTo>
                      <a:pt x="3018001" y="1209904"/>
                    </a:lnTo>
                    <a:lnTo>
                      <a:pt x="2821017" y="1483958"/>
                    </a:lnTo>
                    <a:lnTo>
                      <a:pt x="2404956" y="1925933"/>
                    </a:lnTo>
                    <a:lnTo>
                      <a:pt x="2040772" y="2214935"/>
                    </a:lnTo>
                    <a:lnTo>
                      <a:pt x="1661602" y="2483803"/>
                    </a:lnTo>
                    <a:lnTo>
                      <a:pt x="1411331" y="2711046"/>
                    </a:lnTo>
                    <a:lnTo>
                      <a:pt x="977011" y="2957599"/>
                    </a:lnTo>
                    <a:lnTo>
                      <a:pt x="626200" y="3096939"/>
                    </a:lnTo>
                    <a:lnTo>
                      <a:pt x="387271" y="3199829"/>
                    </a:lnTo>
                    <a:lnTo>
                      <a:pt x="0" y="3199261"/>
                    </a:lnTo>
                  </a:path>
                </a:pathLst>
              </a:custGeom>
              <a:noFill/>
              <a:ln w="12700" cmpd="sng">
                <a:solidFill>
                  <a:schemeClr val="tx1"/>
                </a:solidFill>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p:cNvSpPr/>
              <p:nvPr/>
            </p:nvSpPr>
            <p:spPr>
              <a:xfrm>
                <a:off x="4069628" y="2558166"/>
                <a:ext cx="553538" cy="1846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600" b="1" dirty="0">
                    <a:latin typeface="Meiryo UI" panose="020B0604030504040204" pitchFamily="50" charset="-128"/>
                    <a:ea typeface="Meiryo UI" panose="020B0604030504040204" pitchFamily="50" charset="-128"/>
                  </a:rPr>
                  <a:t>嵐山</a:t>
                </a:r>
                <a:endParaRPr kumimoji="1" lang="en-US" altLang="ja-JP" sz="600" b="1" dirty="0">
                  <a:latin typeface="Meiryo UI" panose="020B0604030504040204" pitchFamily="50" charset="-128"/>
                  <a:ea typeface="Meiryo UI" panose="020B0604030504040204" pitchFamily="50" charset="-128"/>
                </a:endParaRPr>
              </a:p>
            </p:txBody>
          </p:sp>
          <p:sp>
            <p:nvSpPr>
              <p:cNvPr id="170" name="正方形/長方形 169"/>
              <p:cNvSpPr/>
              <p:nvPr/>
            </p:nvSpPr>
            <p:spPr>
              <a:xfrm rot="17549096">
                <a:off x="5107349" y="2567159"/>
                <a:ext cx="549019" cy="184666"/>
              </a:xfrm>
              <a:prstGeom prst="rect">
                <a:avLst/>
              </a:prstGeom>
            </p:spPr>
            <p:txBody>
              <a:bodyPr wrap="square">
                <a:spAutoFit/>
              </a:bodyPr>
              <a:lstStyle/>
              <a:p>
                <a:r>
                  <a:rPr kumimoji="1" lang="ja-JP" altLang="en-US" sz="600" b="1" dirty="0" smtClean="0">
                    <a:latin typeface="Meiryo UI" panose="020B0604030504040204" pitchFamily="50" charset="-128"/>
                    <a:ea typeface="Meiryo UI" panose="020B0604030504040204" pitchFamily="50" charset="-128"/>
                  </a:rPr>
                  <a:t>ビワイチ</a:t>
                </a:r>
                <a:endParaRPr kumimoji="1" lang="en-US" altLang="ja-JP" sz="600" b="1" dirty="0">
                  <a:latin typeface="Meiryo UI" panose="020B0604030504040204" pitchFamily="50" charset="-128"/>
                  <a:ea typeface="Meiryo UI" panose="020B0604030504040204" pitchFamily="50" charset="-128"/>
                </a:endParaRPr>
              </a:p>
            </p:txBody>
          </p:sp>
          <p:sp>
            <p:nvSpPr>
              <p:cNvPr id="186" name="フリーフォーム 185"/>
              <p:cNvSpPr/>
              <p:nvPr/>
            </p:nvSpPr>
            <p:spPr>
              <a:xfrm>
                <a:off x="3954565" y="3436479"/>
                <a:ext cx="539450" cy="638779"/>
              </a:xfrm>
              <a:custGeom>
                <a:avLst/>
                <a:gdLst>
                  <a:gd name="connsiteX0" fmla="*/ 4820 w 881363"/>
                  <a:gd name="connsiteY0" fmla="*/ 771644 h 1043649"/>
                  <a:gd name="connsiteX1" fmla="*/ 190557 w 881363"/>
                  <a:gd name="connsiteY1" fmla="*/ 590669 h 1043649"/>
                  <a:gd name="connsiteX2" fmla="*/ 276282 w 881363"/>
                  <a:gd name="connsiteY2" fmla="*/ 447794 h 1043649"/>
                  <a:gd name="connsiteX3" fmla="*/ 385820 w 881363"/>
                  <a:gd name="connsiteY3" fmla="*/ 319206 h 1043649"/>
                  <a:gd name="connsiteX4" fmla="*/ 481070 w 881363"/>
                  <a:gd name="connsiteY4" fmla="*/ 195381 h 1043649"/>
                  <a:gd name="connsiteX5" fmla="*/ 538220 w 881363"/>
                  <a:gd name="connsiteY5" fmla="*/ 90606 h 1043649"/>
                  <a:gd name="connsiteX6" fmla="*/ 600132 w 881363"/>
                  <a:gd name="connsiteY6" fmla="*/ 119 h 1043649"/>
                  <a:gd name="connsiteX7" fmla="*/ 723957 w 881363"/>
                  <a:gd name="connsiteY7" fmla="*/ 109656 h 1043649"/>
                  <a:gd name="connsiteX8" fmla="*/ 776345 w 881363"/>
                  <a:gd name="connsiteY8" fmla="*/ 171569 h 1043649"/>
                  <a:gd name="connsiteX9" fmla="*/ 838257 w 881363"/>
                  <a:gd name="connsiteY9" fmla="*/ 209669 h 1043649"/>
                  <a:gd name="connsiteX10" fmla="*/ 881120 w 881363"/>
                  <a:gd name="connsiteY10" fmla="*/ 262056 h 1043649"/>
                  <a:gd name="connsiteX11" fmla="*/ 819207 w 881363"/>
                  <a:gd name="connsiteY11" fmla="*/ 381119 h 1043649"/>
                  <a:gd name="connsiteX12" fmla="*/ 704907 w 881363"/>
                  <a:gd name="connsiteY12" fmla="*/ 485894 h 1043649"/>
                  <a:gd name="connsiteX13" fmla="*/ 609657 w 881363"/>
                  <a:gd name="connsiteY13" fmla="*/ 538281 h 1043649"/>
                  <a:gd name="connsiteX14" fmla="*/ 490595 w 881363"/>
                  <a:gd name="connsiteY14" fmla="*/ 662106 h 1043649"/>
                  <a:gd name="connsiteX15" fmla="*/ 385820 w 881363"/>
                  <a:gd name="connsiteY15" fmla="*/ 752594 h 1043649"/>
                  <a:gd name="connsiteX16" fmla="*/ 266757 w 881363"/>
                  <a:gd name="connsiteY16" fmla="*/ 843081 h 1043649"/>
                  <a:gd name="connsiteX17" fmla="*/ 195320 w 881363"/>
                  <a:gd name="connsiteY17" fmla="*/ 909756 h 1043649"/>
                  <a:gd name="connsiteX18" fmla="*/ 114357 w 881363"/>
                  <a:gd name="connsiteY18" fmla="*/ 1043106 h 1043649"/>
                  <a:gd name="connsiteX19" fmla="*/ 52445 w 881363"/>
                  <a:gd name="connsiteY19" fmla="*/ 952619 h 1043649"/>
                  <a:gd name="connsiteX20" fmla="*/ 52445 w 881363"/>
                  <a:gd name="connsiteY20" fmla="*/ 847844 h 1043649"/>
                  <a:gd name="connsiteX21" fmla="*/ 4820 w 881363"/>
                  <a:gd name="connsiteY21" fmla="*/ 771644 h 10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1363" h="1043649">
                    <a:moveTo>
                      <a:pt x="4820" y="771644"/>
                    </a:moveTo>
                    <a:cubicBezTo>
                      <a:pt x="27839" y="728781"/>
                      <a:pt x="145313" y="644644"/>
                      <a:pt x="190557" y="590669"/>
                    </a:cubicBezTo>
                    <a:cubicBezTo>
                      <a:pt x="235801" y="536694"/>
                      <a:pt x="243738" y="493038"/>
                      <a:pt x="276282" y="447794"/>
                    </a:cubicBezTo>
                    <a:cubicBezTo>
                      <a:pt x="308826" y="402550"/>
                      <a:pt x="351689" y="361275"/>
                      <a:pt x="385820" y="319206"/>
                    </a:cubicBezTo>
                    <a:cubicBezTo>
                      <a:pt x="419951" y="277137"/>
                      <a:pt x="455670" y="233481"/>
                      <a:pt x="481070" y="195381"/>
                    </a:cubicBezTo>
                    <a:cubicBezTo>
                      <a:pt x="506470" y="157281"/>
                      <a:pt x="518376" y="123150"/>
                      <a:pt x="538220" y="90606"/>
                    </a:cubicBezTo>
                    <a:cubicBezTo>
                      <a:pt x="558064" y="58062"/>
                      <a:pt x="569176" y="-3056"/>
                      <a:pt x="600132" y="119"/>
                    </a:cubicBezTo>
                    <a:cubicBezTo>
                      <a:pt x="631088" y="3294"/>
                      <a:pt x="694588" y="81081"/>
                      <a:pt x="723957" y="109656"/>
                    </a:cubicBezTo>
                    <a:cubicBezTo>
                      <a:pt x="753326" y="138231"/>
                      <a:pt x="757295" y="154900"/>
                      <a:pt x="776345" y="171569"/>
                    </a:cubicBezTo>
                    <a:cubicBezTo>
                      <a:pt x="795395" y="188238"/>
                      <a:pt x="820795" y="194588"/>
                      <a:pt x="838257" y="209669"/>
                    </a:cubicBezTo>
                    <a:cubicBezTo>
                      <a:pt x="855719" y="224750"/>
                      <a:pt x="884295" y="233481"/>
                      <a:pt x="881120" y="262056"/>
                    </a:cubicBezTo>
                    <a:cubicBezTo>
                      <a:pt x="877945" y="290631"/>
                      <a:pt x="848576" y="343813"/>
                      <a:pt x="819207" y="381119"/>
                    </a:cubicBezTo>
                    <a:cubicBezTo>
                      <a:pt x="789838" y="418425"/>
                      <a:pt x="739832" y="459700"/>
                      <a:pt x="704907" y="485894"/>
                    </a:cubicBezTo>
                    <a:cubicBezTo>
                      <a:pt x="669982" y="512088"/>
                      <a:pt x="645376" y="508912"/>
                      <a:pt x="609657" y="538281"/>
                    </a:cubicBezTo>
                    <a:cubicBezTo>
                      <a:pt x="573938" y="567650"/>
                      <a:pt x="527901" y="626387"/>
                      <a:pt x="490595" y="662106"/>
                    </a:cubicBezTo>
                    <a:cubicBezTo>
                      <a:pt x="453289" y="697825"/>
                      <a:pt x="423126" y="722431"/>
                      <a:pt x="385820" y="752594"/>
                    </a:cubicBezTo>
                    <a:cubicBezTo>
                      <a:pt x="348514" y="782757"/>
                      <a:pt x="298507" y="816887"/>
                      <a:pt x="266757" y="843081"/>
                    </a:cubicBezTo>
                    <a:cubicBezTo>
                      <a:pt x="235007" y="869275"/>
                      <a:pt x="220720" y="876419"/>
                      <a:pt x="195320" y="909756"/>
                    </a:cubicBezTo>
                    <a:cubicBezTo>
                      <a:pt x="169920" y="943093"/>
                      <a:pt x="138169" y="1035962"/>
                      <a:pt x="114357" y="1043106"/>
                    </a:cubicBezTo>
                    <a:cubicBezTo>
                      <a:pt x="90545" y="1050250"/>
                      <a:pt x="62764" y="985163"/>
                      <a:pt x="52445" y="952619"/>
                    </a:cubicBezTo>
                    <a:cubicBezTo>
                      <a:pt x="42126" y="920075"/>
                      <a:pt x="56414" y="879594"/>
                      <a:pt x="52445" y="847844"/>
                    </a:cubicBezTo>
                    <a:cubicBezTo>
                      <a:pt x="48476" y="816094"/>
                      <a:pt x="-18199" y="814507"/>
                      <a:pt x="4820" y="771644"/>
                    </a:cubicBezTo>
                    <a:close/>
                  </a:path>
                </a:pathLst>
              </a:custGeom>
              <a:noFill/>
              <a:ln w="12700" cmpd="sng">
                <a:solidFill>
                  <a:schemeClr val="tx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フリーフォーム 187"/>
              <p:cNvSpPr>
                <a:spLocks noChangeAspect="1"/>
              </p:cNvSpPr>
              <p:nvPr/>
            </p:nvSpPr>
            <p:spPr>
              <a:xfrm>
                <a:off x="2102128" y="6012057"/>
                <a:ext cx="388867" cy="432981"/>
              </a:xfrm>
              <a:custGeom>
                <a:avLst/>
                <a:gdLst>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11589"/>
                  <a:gd name="connsiteY0" fmla="*/ 0 h 1566407"/>
                  <a:gd name="connsiteX1" fmla="*/ 63610 w 511589"/>
                  <a:gd name="connsiteY1" fmla="*/ 111318 h 1566407"/>
                  <a:gd name="connsiteX2" fmla="*/ 190831 w 511589"/>
                  <a:gd name="connsiteY2" fmla="*/ 166977 h 1566407"/>
                  <a:gd name="connsiteX3" fmla="*/ 278296 w 511589"/>
                  <a:gd name="connsiteY3" fmla="*/ 206734 h 1566407"/>
                  <a:gd name="connsiteX4" fmla="*/ 286247 w 511589"/>
                  <a:gd name="connsiteY4" fmla="*/ 310101 h 1566407"/>
                  <a:gd name="connsiteX5" fmla="*/ 365760 w 511589"/>
                  <a:gd name="connsiteY5" fmla="*/ 397565 h 1566407"/>
                  <a:gd name="connsiteX6" fmla="*/ 437322 w 511589"/>
                  <a:gd name="connsiteY6" fmla="*/ 477078 h 1566407"/>
                  <a:gd name="connsiteX7" fmla="*/ 500932 w 511589"/>
                  <a:gd name="connsiteY7" fmla="*/ 540689 h 1566407"/>
                  <a:gd name="connsiteX8" fmla="*/ 492981 w 511589"/>
                  <a:gd name="connsiteY8" fmla="*/ 667910 h 1566407"/>
                  <a:gd name="connsiteX9" fmla="*/ 413468 w 511589"/>
                  <a:gd name="connsiteY9" fmla="*/ 707666 h 1566407"/>
                  <a:gd name="connsiteX10" fmla="*/ 262393 w 511589"/>
                  <a:gd name="connsiteY10" fmla="*/ 715617 h 1566407"/>
                  <a:gd name="connsiteX11" fmla="*/ 190831 w 511589"/>
                  <a:gd name="connsiteY11" fmla="*/ 731520 h 1566407"/>
                  <a:gd name="connsiteX12" fmla="*/ 230588 w 511589"/>
                  <a:gd name="connsiteY12" fmla="*/ 787179 h 1566407"/>
                  <a:gd name="connsiteX13" fmla="*/ 174929 w 511589"/>
                  <a:gd name="connsiteY13" fmla="*/ 874644 h 1566407"/>
                  <a:gd name="connsiteX14" fmla="*/ 159026 w 511589"/>
                  <a:gd name="connsiteY14" fmla="*/ 930303 h 1566407"/>
                  <a:gd name="connsiteX15" fmla="*/ 222636 w 511589"/>
                  <a:gd name="connsiteY15" fmla="*/ 985962 h 1566407"/>
                  <a:gd name="connsiteX16" fmla="*/ 365760 w 511589"/>
                  <a:gd name="connsiteY16" fmla="*/ 1105231 h 1566407"/>
                  <a:gd name="connsiteX17" fmla="*/ 389614 w 511589"/>
                  <a:gd name="connsiteY17" fmla="*/ 1240404 h 1566407"/>
                  <a:gd name="connsiteX18" fmla="*/ 333955 w 511589"/>
                  <a:gd name="connsiteY18" fmla="*/ 1359673 h 1566407"/>
                  <a:gd name="connsiteX19" fmla="*/ 230588 w 511589"/>
                  <a:gd name="connsiteY19" fmla="*/ 1407381 h 1566407"/>
                  <a:gd name="connsiteX20" fmla="*/ 135172 w 511589"/>
                  <a:gd name="connsiteY20" fmla="*/ 1439186 h 1566407"/>
                  <a:gd name="connsiteX21" fmla="*/ 71562 w 511589"/>
                  <a:gd name="connsiteY21" fmla="*/ 1510748 h 1566407"/>
                  <a:gd name="connsiteX22" fmla="*/ 79513 w 511589"/>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59689 w 510378"/>
                  <a:gd name="connsiteY12" fmla="*/ 882063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62393 w 510378"/>
                  <a:gd name="connsiteY9" fmla="*/ 715617 h 1566407"/>
                  <a:gd name="connsiteX10" fmla="*/ 198451 w 510378"/>
                  <a:gd name="connsiteY10" fmla="*/ 761194 h 1566407"/>
                  <a:gd name="connsiteX11" fmla="*/ 159689 w 510378"/>
                  <a:gd name="connsiteY11" fmla="*/ 882063 h 1566407"/>
                  <a:gd name="connsiteX12" fmla="*/ 222636 w 510378"/>
                  <a:gd name="connsiteY12" fmla="*/ 985962 h 1566407"/>
                  <a:gd name="connsiteX13" fmla="*/ 365760 w 510378"/>
                  <a:gd name="connsiteY13" fmla="*/ 1105231 h 1566407"/>
                  <a:gd name="connsiteX14" fmla="*/ 389614 w 510378"/>
                  <a:gd name="connsiteY14" fmla="*/ 1240404 h 1566407"/>
                  <a:gd name="connsiteX15" fmla="*/ 333955 w 510378"/>
                  <a:gd name="connsiteY15" fmla="*/ 1359673 h 1566407"/>
                  <a:gd name="connsiteX16" fmla="*/ 230588 w 510378"/>
                  <a:gd name="connsiteY16" fmla="*/ 1407381 h 1566407"/>
                  <a:gd name="connsiteX17" fmla="*/ 135172 w 510378"/>
                  <a:gd name="connsiteY17" fmla="*/ 1439186 h 1566407"/>
                  <a:gd name="connsiteX18" fmla="*/ 71562 w 510378"/>
                  <a:gd name="connsiteY18" fmla="*/ 1510748 h 1566407"/>
                  <a:gd name="connsiteX19" fmla="*/ 79513 w 510378"/>
                  <a:gd name="connsiteY19"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98451 w 510378"/>
                  <a:gd name="connsiteY9" fmla="*/ 761194 h 1566407"/>
                  <a:gd name="connsiteX10" fmla="*/ 159689 w 510378"/>
                  <a:gd name="connsiteY10" fmla="*/ 882063 h 1566407"/>
                  <a:gd name="connsiteX11" fmla="*/ 222636 w 510378"/>
                  <a:gd name="connsiteY11" fmla="*/ 985962 h 1566407"/>
                  <a:gd name="connsiteX12" fmla="*/ 365760 w 510378"/>
                  <a:gd name="connsiteY12" fmla="*/ 1105231 h 1566407"/>
                  <a:gd name="connsiteX13" fmla="*/ 389614 w 510378"/>
                  <a:gd name="connsiteY13" fmla="*/ 1240404 h 1566407"/>
                  <a:gd name="connsiteX14" fmla="*/ 333955 w 510378"/>
                  <a:gd name="connsiteY14" fmla="*/ 1359673 h 1566407"/>
                  <a:gd name="connsiteX15" fmla="*/ 230588 w 510378"/>
                  <a:gd name="connsiteY15" fmla="*/ 1407381 h 1566407"/>
                  <a:gd name="connsiteX16" fmla="*/ 135172 w 510378"/>
                  <a:gd name="connsiteY16" fmla="*/ 1439186 h 1566407"/>
                  <a:gd name="connsiteX17" fmla="*/ 71562 w 510378"/>
                  <a:gd name="connsiteY17" fmla="*/ 1510748 h 1566407"/>
                  <a:gd name="connsiteX18" fmla="*/ 79513 w 510378"/>
                  <a:gd name="connsiteY18"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59689 w 510378"/>
                  <a:gd name="connsiteY9" fmla="*/ 882063 h 1566407"/>
                  <a:gd name="connsiteX10" fmla="*/ 222636 w 510378"/>
                  <a:gd name="connsiteY10" fmla="*/ 985962 h 1566407"/>
                  <a:gd name="connsiteX11" fmla="*/ 365760 w 510378"/>
                  <a:gd name="connsiteY11" fmla="*/ 1105231 h 1566407"/>
                  <a:gd name="connsiteX12" fmla="*/ 389614 w 510378"/>
                  <a:gd name="connsiteY12" fmla="*/ 1240404 h 1566407"/>
                  <a:gd name="connsiteX13" fmla="*/ 333955 w 510378"/>
                  <a:gd name="connsiteY13" fmla="*/ 1359673 h 1566407"/>
                  <a:gd name="connsiteX14" fmla="*/ 230588 w 510378"/>
                  <a:gd name="connsiteY14" fmla="*/ 1407381 h 1566407"/>
                  <a:gd name="connsiteX15" fmla="*/ 135172 w 510378"/>
                  <a:gd name="connsiteY15" fmla="*/ 1439186 h 1566407"/>
                  <a:gd name="connsiteX16" fmla="*/ 71562 w 510378"/>
                  <a:gd name="connsiteY16" fmla="*/ 1510748 h 1566407"/>
                  <a:gd name="connsiteX17" fmla="*/ 79513 w 510378"/>
                  <a:gd name="connsiteY17"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22636 w 510378"/>
                  <a:gd name="connsiteY9" fmla="*/ 985962 h 1566407"/>
                  <a:gd name="connsiteX10" fmla="*/ 365760 w 510378"/>
                  <a:gd name="connsiteY10" fmla="*/ 1105231 h 1566407"/>
                  <a:gd name="connsiteX11" fmla="*/ 389614 w 510378"/>
                  <a:gd name="connsiteY11" fmla="*/ 1240404 h 1566407"/>
                  <a:gd name="connsiteX12" fmla="*/ 333955 w 510378"/>
                  <a:gd name="connsiteY12" fmla="*/ 1359673 h 1566407"/>
                  <a:gd name="connsiteX13" fmla="*/ 230588 w 510378"/>
                  <a:gd name="connsiteY13" fmla="*/ 1407381 h 1566407"/>
                  <a:gd name="connsiteX14" fmla="*/ 135172 w 510378"/>
                  <a:gd name="connsiteY14" fmla="*/ 1439186 h 1566407"/>
                  <a:gd name="connsiteX15" fmla="*/ 71562 w 510378"/>
                  <a:gd name="connsiteY15" fmla="*/ 1510748 h 1566407"/>
                  <a:gd name="connsiteX16" fmla="*/ 79513 w 510378"/>
                  <a:gd name="connsiteY16"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65760 w 510378"/>
                  <a:gd name="connsiteY9" fmla="*/ 1105231 h 1566407"/>
                  <a:gd name="connsiteX10" fmla="*/ 389614 w 510378"/>
                  <a:gd name="connsiteY10" fmla="*/ 1240404 h 1566407"/>
                  <a:gd name="connsiteX11" fmla="*/ 333955 w 510378"/>
                  <a:gd name="connsiteY11" fmla="*/ 1359673 h 1566407"/>
                  <a:gd name="connsiteX12" fmla="*/ 230588 w 510378"/>
                  <a:gd name="connsiteY12" fmla="*/ 1407381 h 1566407"/>
                  <a:gd name="connsiteX13" fmla="*/ 135172 w 510378"/>
                  <a:gd name="connsiteY13" fmla="*/ 1439186 h 1566407"/>
                  <a:gd name="connsiteX14" fmla="*/ 71562 w 510378"/>
                  <a:gd name="connsiteY14" fmla="*/ 1510748 h 1566407"/>
                  <a:gd name="connsiteX15" fmla="*/ 79513 w 510378"/>
                  <a:gd name="connsiteY15"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1562 w 510378"/>
                  <a:gd name="connsiteY13" fmla="*/ 1510748 h 1566407"/>
                  <a:gd name="connsiteX14" fmla="*/ 79513 w 510378"/>
                  <a:gd name="connsiteY14"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9513 w 510378"/>
                  <a:gd name="connsiteY13" fmla="*/ 1566407 h 1566407"/>
                  <a:gd name="connsiteX0" fmla="*/ 0 w 510378"/>
                  <a:gd name="connsiteY0" fmla="*/ 0 h 1439186"/>
                  <a:gd name="connsiteX1" fmla="*/ 63610 w 510378"/>
                  <a:gd name="connsiteY1" fmla="*/ 111318 h 1439186"/>
                  <a:gd name="connsiteX2" fmla="*/ 190831 w 510378"/>
                  <a:gd name="connsiteY2" fmla="*/ 166977 h 1439186"/>
                  <a:gd name="connsiteX3" fmla="*/ 278296 w 510378"/>
                  <a:gd name="connsiteY3" fmla="*/ 206734 h 1439186"/>
                  <a:gd name="connsiteX4" fmla="*/ 286247 w 510378"/>
                  <a:gd name="connsiteY4" fmla="*/ 310101 h 1439186"/>
                  <a:gd name="connsiteX5" fmla="*/ 365760 w 510378"/>
                  <a:gd name="connsiteY5" fmla="*/ 397565 h 1439186"/>
                  <a:gd name="connsiteX6" fmla="*/ 437322 w 510378"/>
                  <a:gd name="connsiteY6" fmla="*/ 477078 h 1439186"/>
                  <a:gd name="connsiteX7" fmla="*/ 500932 w 510378"/>
                  <a:gd name="connsiteY7" fmla="*/ 540689 h 1439186"/>
                  <a:gd name="connsiteX8" fmla="*/ 492981 w 510378"/>
                  <a:gd name="connsiteY8" fmla="*/ 667910 h 1439186"/>
                  <a:gd name="connsiteX9" fmla="*/ 389614 w 510378"/>
                  <a:gd name="connsiteY9" fmla="*/ 1240404 h 1439186"/>
                  <a:gd name="connsiteX10" fmla="*/ 333955 w 510378"/>
                  <a:gd name="connsiteY10" fmla="*/ 1359673 h 1439186"/>
                  <a:gd name="connsiteX11" fmla="*/ 230588 w 510378"/>
                  <a:gd name="connsiteY11" fmla="*/ 1407381 h 1439186"/>
                  <a:gd name="connsiteX12" fmla="*/ 135172 w 510378"/>
                  <a:gd name="connsiteY12" fmla="*/ 1439186 h 1439186"/>
                  <a:gd name="connsiteX0" fmla="*/ 0 w 510378"/>
                  <a:gd name="connsiteY0" fmla="*/ 0 h 1407381"/>
                  <a:gd name="connsiteX1" fmla="*/ 63610 w 510378"/>
                  <a:gd name="connsiteY1" fmla="*/ 111318 h 1407381"/>
                  <a:gd name="connsiteX2" fmla="*/ 190831 w 510378"/>
                  <a:gd name="connsiteY2" fmla="*/ 166977 h 1407381"/>
                  <a:gd name="connsiteX3" fmla="*/ 278296 w 510378"/>
                  <a:gd name="connsiteY3" fmla="*/ 206734 h 1407381"/>
                  <a:gd name="connsiteX4" fmla="*/ 286247 w 510378"/>
                  <a:gd name="connsiteY4" fmla="*/ 310101 h 1407381"/>
                  <a:gd name="connsiteX5" fmla="*/ 365760 w 510378"/>
                  <a:gd name="connsiteY5" fmla="*/ 397565 h 1407381"/>
                  <a:gd name="connsiteX6" fmla="*/ 437322 w 510378"/>
                  <a:gd name="connsiteY6" fmla="*/ 477078 h 1407381"/>
                  <a:gd name="connsiteX7" fmla="*/ 500932 w 510378"/>
                  <a:gd name="connsiteY7" fmla="*/ 540689 h 1407381"/>
                  <a:gd name="connsiteX8" fmla="*/ 492981 w 510378"/>
                  <a:gd name="connsiteY8" fmla="*/ 667910 h 1407381"/>
                  <a:gd name="connsiteX9" fmla="*/ 389614 w 510378"/>
                  <a:gd name="connsiteY9" fmla="*/ 1240404 h 1407381"/>
                  <a:gd name="connsiteX10" fmla="*/ 333955 w 510378"/>
                  <a:gd name="connsiteY10" fmla="*/ 1359673 h 1407381"/>
                  <a:gd name="connsiteX11" fmla="*/ 230588 w 510378"/>
                  <a:gd name="connsiteY11" fmla="*/ 1407381 h 1407381"/>
                  <a:gd name="connsiteX0" fmla="*/ 0 w 510378"/>
                  <a:gd name="connsiteY0" fmla="*/ 0 h 1359673"/>
                  <a:gd name="connsiteX1" fmla="*/ 63610 w 510378"/>
                  <a:gd name="connsiteY1" fmla="*/ 111318 h 1359673"/>
                  <a:gd name="connsiteX2" fmla="*/ 190831 w 510378"/>
                  <a:gd name="connsiteY2" fmla="*/ 166977 h 1359673"/>
                  <a:gd name="connsiteX3" fmla="*/ 278296 w 510378"/>
                  <a:gd name="connsiteY3" fmla="*/ 206734 h 1359673"/>
                  <a:gd name="connsiteX4" fmla="*/ 286247 w 510378"/>
                  <a:gd name="connsiteY4" fmla="*/ 310101 h 1359673"/>
                  <a:gd name="connsiteX5" fmla="*/ 365760 w 510378"/>
                  <a:gd name="connsiteY5" fmla="*/ 397565 h 1359673"/>
                  <a:gd name="connsiteX6" fmla="*/ 437322 w 510378"/>
                  <a:gd name="connsiteY6" fmla="*/ 477078 h 1359673"/>
                  <a:gd name="connsiteX7" fmla="*/ 500932 w 510378"/>
                  <a:gd name="connsiteY7" fmla="*/ 540689 h 1359673"/>
                  <a:gd name="connsiteX8" fmla="*/ 492981 w 510378"/>
                  <a:gd name="connsiteY8" fmla="*/ 667910 h 1359673"/>
                  <a:gd name="connsiteX9" fmla="*/ 389614 w 510378"/>
                  <a:gd name="connsiteY9" fmla="*/ 1240404 h 1359673"/>
                  <a:gd name="connsiteX10" fmla="*/ 333955 w 510378"/>
                  <a:gd name="connsiteY10" fmla="*/ 1359673 h 1359673"/>
                  <a:gd name="connsiteX0" fmla="*/ 0 w 510378"/>
                  <a:gd name="connsiteY0" fmla="*/ 0 h 1240404"/>
                  <a:gd name="connsiteX1" fmla="*/ 63610 w 510378"/>
                  <a:gd name="connsiteY1" fmla="*/ 111318 h 1240404"/>
                  <a:gd name="connsiteX2" fmla="*/ 190831 w 510378"/>
                  <a:gd name="connsiteY2" fmla="*/ 166977 h 1240404"/>
                  <a:gd name="connsiteX3" fmla="*/ 278296 w 510378"/>
                  <a:gd name="connsiteY3" fmla="*/ 206734 h 1240404"/>
                  <a:gd name="connsiteX4" fmla="*/ 286247 w 510378"/>
                  <a:gd name="connsiteY4" fmla="*/ 310101 h 1240404"/>
                  <a:gd name="connsiteX5" fmla="*/ 365760 w 510378"/>
                  <a:gd name="connsiteY5" fmla="*/ 397565 h 1240404"/>
                  <a:gd name="connsiteX6" fmla="*/ 437322 w 510378"/>
                  <a:gd name="connsiteY6" fmla="*/ 477078 h 1240404"/>
                  <a:gd name="connsiteX7" fmla="*/ 500932 w 510378"/>
                  <a:gd name="connsiteY7" fmla="*/ 540689 h 1240404"/>
                  <a:gd name="connsiteX8" fmla="*/ 492981 w 510378"/>
                  <a:gd name="connsiteY8" fmla="*/ 667910 h 1240404"/>
                  <a:gd name="connsiteX9" fmla="*/ 389614 w 510378"/>
                  <a:gd name="connsiteY9" fmla="*/ 1240404 h 1240404"/>
                  <a:gd name="connsiteX0" fmla="*/ 0 w 510378"/>
                  <a:gd name="connsiteY0" fmla="*/ 0 h 667910"/>
                  <a:gd name="connsiteX1" fmla="*/ 63610 w 510378"/>
                  <a:gd name="connsiteY1" fmla="*/ 111318 h 667910"/>
                  <a:gd name="connsiteX2" fmla="*/ 190831 w 510378"/>
                  <a:gd name="connsiteY2" fmla="*/ 166977 h 667910"/>
                  <a:gd name="connsiteX3" fmla="*/ 278296 w 510378"/>
                  <a:gd name="connsiteY3" fmla="*/ 206734 h 667910"/>
                  <a:gd name="connsiteX4" fmla="*/ 286247 w 510378"/>
                  <a:gd name="connsiteY4" fmla="*/ 310101 h 667910"/>
                  <a:gd name="connsiteX5" fmla="*/ 365760 w 510378"/>
                  <a:gd name="connsiteY5" fmla="*/ 397565 h 667910"/>
                  <a:gd name="connsiteX6" fmla="*/ 437322 w 510378"/>
                  <a:gd name="connsiteY6" fmla="*/ 477078 h 667910"/>
                  <a:gd name="connsiteX7" fmla="*/ 500932 w 510378"/>
                  <a:gd name="connsiteY7" fmla="*/ 540689 h 667910"/>
                  <a:gd name="connsiteX8" fmla="*/ 492981 w 510378"/>
                  <a:gd name="connsiteY8" fmla="*/ 667910 h 667910"/>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437322 w 500932"/>
                  <a:gd name="connsiteY6" fmla="*/ 477078 h 540689"/>
                  <a:gd name="connsiteX7" fmla="*/ 500932 w 500932"/>
                  <a:gd name="connsiteY7"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500932 w 500932"/>
                  <a:gd name="connsiteY6"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305019 w 500932"/>
                  <a:gd name="connsiteY4" fmla="*/ 302790 h 540689"/>
                  <a:gd name="connsiteX5" fmla="*/ 365760 w 500932"/>
                  <a:gd name="connsiteY5" fmla="*/ 397565 h 540689"/>
                  <a:gd name="connsiteX6" fmla="*/ 500932 w 500932"/>
                  <a:gd name="connsiteY6" fmla="*/ 540689 h 540689"/>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402"/>
                  <a:gd name="connsiteY0" fmla="*/ 0 h 504136"/>
                  <a:gd name="connsiteX1" fmla="*/ 63610 w 433402"/>
                  <a:gd name="connsiteY1" fmla="*/ 111318 h 504136"/>
                  <a:gd name="connsiteX2" fmla="*/ 190831 w 433402"/>
                  <a:gd name="connsiteY2" fmla="*/ 166977 h 504136"/>
                  <a:gd name="connsiteX3" fmla="*/ 278296 w 433402"/>
                  <a:gd name="connsiteY3" fmla="*/ 206734 h 504136"/>
                  <a:gd name="connsiteX4" fmla="*/ 305019 w 433402"/>
                  <a:gd name="connsiteY4" fmla="*/ 302790 h 504136"/>
                  <a:gd name="connsiteX5" fmla="*/ 365760 w 433402"/>
                  <a:gd name="connsiteY5" fmla="*/ 397565 h 504136"/>
                  <a:gd name="connsiteX6" fmla="*/ 433349 w 433402"/>
                  <a:gd name="connsiteY6" fmla="*/ 504136 h 504136"/>
                  <a:gd name="connsiteX0" fmla="*/ 0 w 500880"/>
                  <a:gd name="connsiteY0" fmla="*/ 0 h 542956"/>
                  <a:gd name="connsiteX1" fmla="*/ 131088 w 500880"/>
                  <a:gd name="connsiteY1" fmla="*/ 150138 h 542956"/>
                  <a:gd name="connsiteX2" fmla="*/ 258309 w 500880"/>
                  <a:gd name="connsiteY2" fmla="*/ 205797 h 542956"/>
                  <a:gd name="connsiteX3" fmla="*/ 345774 w 500880"/>
                  <a:gd name="connsiteY3" fmla="*/ 245554 h 542956"/>
                  <a:gd name="connsiteX4" fmla="*/ 372497 w 500880"/>
                  <a:gd name="connsiteY4" fmla="*/ 341610 h 542956"/>
                  <a:gd name="connsiteX5" fmla="*/ 433238 w 500880"/>
                  <a:gd name="connsiteY5" fmla="*/ 436385 h 542956"/>
                  <a:gd name="connsiteX6" fmla="*/ 500827 w 500880"/>
                  <a:gd name="connsiteY6" fmla="*/ 542956 h 54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880" h="542956">
                    <a:moveTo>
                      <a:pt x="0" y="0"/>
                    </a:moveTo>
                    <a:cubicBezTo>
                      <a:pt x="21203" y="37106"/>
                      <a:pt x="109885" y="113032"/>
                      <a:pt x="131088" y="150138"/>
                    </a:cubicBezTo>
                    <a:cubicBezTo>
                      <a:pt x="162893" y="177968"/>
                      <a:pt x="222528" y="189894"/>
                      <a:pt x="258309" y="205797"/>
                    </a:cubicBezTo>
                    <a:cubicBezTo>
                      <a:pt x="294090" y="221700"/>
                      <a:pt x="326743" y="222919"/>
                      <a:pt x="345774" y="245554"/>
                    </a:cubicBezTo>
                    <a:cubicBezTo>
                      <a:pt x="364805" y="268189"/>
                      <a:pt x="345993" y="312455"/>
                      <a:pt x="372497" y="341610"/>
                    </a:cubicBezTo>
                    <a:lnTo>
                      <a:pt x="433238" y="436385"/>
                    </a:lnTo>
                    <a:cubicBezTo>
                      <a:pt x="454626" y="469943"/>
                      <a:pt x="502703" y="480239"/>
                      <a:pt x="500827" y="542956"/>
                    </a:cubicBezTo>
                  </a:path>
                </a:pathLst>
              </a:custGeom>
              <a:noFill/>
              <a:ln w="12700" cmpd="sng">
                <a:solidFill>
                  <a:schemeClr val="tx1"/>
                </a:solidFill>
                <a:headEnd type="triangle" w="med" len="sm"/>
                <a:tailEnd type="non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フリーフォーム 188"/>
              <p:cNvSpPr/>
              <p:nvPr/>
            </p:nvSpPr>
            <p:spPr>
              <a:xfrm>
                <a:off x="3674244" y="3612459"/>
                <a:ext cx="288503" cy="577767"/>
              </a:xfrm>
              <a:custGeom>
                <a:avLst/>
                <a:gdLst>
                  <a:gd name="connsiteX0" fmla="*/ 4820 w 881363"/>
                  <a:gd name="connsiteY0" fmla="*/ 771644 h 1043649"/>
                  <a:gd name="connsiteX1" fmla="*/ 190557 w 881363"/>
                  <a:gd name="connsiteY1" fmla="*/ 590669 h 1043649"/>
                  <a:gd name="connsiteX2" fmla="*/ 276282 w 881363"/>
                  <a:gd name="connsiteY2" fmla="*/ 447794 h 1043649"/>
                  <a:gd name="connsiteX3" fmla="*/ 385820 w 881363"/>
                  <a:gd name="connsiteY3" fmla="*/ 319206 h 1043649"/>
                  <a:gd name="connsiteX4" fmla="*/ 481070 w 881363"/>
                  <a:gd name="connsiteY4" fmla="*/ 195381 h 1043649"/>
                  <a:gd name="connsiteX5" fmla="*/ 538220 w 881363"/>
                  <a:gd name="connsiteY5" fmla="*/ 90606 h 1043649"/>
                  <a:gd name="connsiteX6" fmla="*/ 600132 w 881363"/>
                  <a:gd name="connsiteY6" fmla="*/ 119 h 1043649"/>
                  <a:gd name="connsiteX7" fmla="*/ 723957 w 881363"/>
                  <a:gd name="connsiteY7" fmla="*/ 109656 h 1043649"/>
                  <a:gd name="connsiteX8" fmla="*/ 776345 w 881363"/>
                  <a:gd name="connsiteY8" fmla="*/ 171569 h 1043649"/>
                  <a:gd name="connsiteX9" fmla="*/ 838257 w 881363"/>
                  <a:gd name="connsiteY9" fmla="*/ 209669 h 1043649"/>
                  <a:gd name="connsiteX10" fmla="*/ 881120 w 881363"/>
                  <a:gd name="connsiteY10" fmla="*/ 262056 h 1043649"/>
                  <a:gd name="connsiteX11" fmla="*/ 819207 w 881363"/>
                  <a:gd name="connsiteY11" fmla="*/ 381119 h 1043649"/>
                  <a:gd name="connsiteX12" fmla="*/ 704907 w 881363"/>
                  <a:gd name="connsiteY12" fmla="*/ 485894 h 1043649"/>
                  <a:gd name="connsiteX13" fmla="*/ 609657 w 881363"/>
                  <a:gd name="connsiteY13" fmla="*/ 538281 h 1043649"/>
                  <a:gd name="connsiteX14" fmla="*/ 490595 w 881363"/>
                  <a:gd name="connsiteY14" fmla="*/ 662106 h 1043649"/>
                  <a:gd name="connsiteX15" fmla="*/ 385820 w 881363"/>
                  <a:gd name="connsiteY15" fmla="*/ 752594 h 1043649"/>
                  <a:gd name="connsiteX16" fmla="*/ 266757 w 881363"/>
                  <a:gd name="connsiteY16" fmla="*/ 843081 h 1043649"/>
                  <a:gd name="connsiteX17" fmla="*/ 195320 w 881363"/>
                  <a:gd name="connsiteY17" fmla="*/ 909756 h 1043649"/>
                  <a:gd name="connsiteX18" fmla="*/ 114357 w 881363"/>
                  <a:gd name="connsiteY18" fmla="*/ 1043106 h 1043649"/>
                  <a:gd name="connsiteX19" fmla="*/ 52445 w 881363"/>
                  <a:gd name="connsiteY19" fmla="*/ 952619 h 1043649"/>
                  <a:gd name="connsiteX20" fmla="*/ 52445 w 881363"/>
                  <a:gd name="connsiteY20" fmla="*/ 847844 h 1043649"/>
                  <a:gd name="connsiteX21" fmla="*/ 4820 w 881363"/>
                  <a:gd name="connsiteY21" fmla="*/ 771644 h 1043649"/>
                  <a:gd name="connsiteX0" fmla="*/ 4820 w 881363"/>
                  <a:gd name="connsiteY0" fmla="*/ 685989 h 957994"/>
                  <a:gd name="connsiteX1" fmla="*/ 190557 w 881363"/>
                  <a:gd name="connsiteY1" fmla="*/ 505014 h 957994"/>
                  <a:gd name="connsiteX2" fmla="*/ 276282 w 881363"/>
                  <a:gd name="connsiteY2" fmla="*/ 362139 h 957994"/>
                  <a:gd name="connsiteX3" fmla="*/ 385820 w 881363"/>
                  <a:gd name="connsiteY3" fmla="*/ 233551 h 957994"/>
                  <a:gd name="connsiteX4" fmla="*/ 481070 w 881363"/>
                  <a:gd name="connsiteY4" fmla="*/ 109726 h 957994"/>
                  <a:gd name="connsiteX5" fmla="*/ 538220 w 881363"/>
                  <a:gd name="connsiteY5" fmla="*/ 4951 h 957994"/>
                  <a:gd name="connsiteX6" fmla="*/ 723957 w 881363"/>
                  <a:gd name="connsiteY6" fmla="*/ 24001 h 957994"/>
                  <a:gd name="connsiteX7" fmla="*/ 776345 w 881363"/>
                  <a:gd name="connsiteY7" fmla="*/ 85914 h 957994"/>
                  <a:gd name="connsiteX8" fmla="*/ 838257 w 881363"/>
                  <a:gd name="connsiteY8" fmla="*/ 124014 h 957994"/>
                  <a:gd name="connsiteX9" fmla="*/ 881120 w 881363"/>
                  <a:gd name="connsiteY9" fmla="*/ 176401 h 957994"/>
                  <a:gd name="connsiteX10" fmla="*/ 819207 w 881363"/>
                  <a:gd name="connsiteY10" fmla="*/ 295464 h 957994"/>
                  <a:gd name="connsiteX11" fmla="*/ 704907 w 881363"/>
                  <a:gd name="connsiteY11" fmla="*/ 400239 h 957994"/>
                  <a:gd name="connsiteX12" fmla="*/ 609657 w 881363"/>
                  <a:gd name="connsiteY12" fmla="*/ 452626 h 957994"/>
                  <a:gd name="connsiteX13" fmla="*/ 490595 w 881363"/>
                  <a:gd name="connsiteY13" fmla="*/ 576451 h 957994"/>
                  <a:gd name="connsiteX14" fmla="*/ 385820 w 881363"/>
                  <a:gd name="connsiteY14" fmla="*/ 666939 h 957994"/>
                  <a:gd name="connsiteX15" fmla="*/ 266757 w 881363"/>
                  <a:gd name="connsiteY15" fmla="*/ 757426 h 957994"/>
                  <a:gd name="connsiteX16" fmla="*/ 195320 w 881363"/>
                  <a:gd name="connsiteY16" fmla="*/ 824101 h 957994"/>
                  <a:gd name="connsiteX17" fmla="*/ 114357 w 881363"/>
                  <a:gd name="connsiteY17" fmla="*/ 957451 h 957994"/>
                  <a:gd name="connsiteX18" fmla="*/ 52445 w 881363"/>
                  <a:gd name="connsiteY18" fmla="*/ 866964 h 957994"/>
                  <a:gd name="connsiteX19" fmla="*/ 52445 w 881363"/>
                  <a:gd name="connsiteY19" fmla="*/ 762189 h 957994"/>
                  <a:gd name="connsiteX20" fmla="*/ 4820 w 881363"/>
                  <a:gd name="connsiteY20" fmla="*/ 685989 h 957994"/>
                  <a:gd name="connsiteX0" fmla="*/ 4820 w 881363"/>
                  <a:gd name="connsiteY0" fmla="*/ 681212 h 953217"/>
                  <a:gd name="connsiteX1" fmla="*/ 190557 w 881363"/>
                  <a:gd name="connsiteY1" fmla="*/ 500237 h 953217"/>
                  <a:gd name="connsiteX2" fmla="*/ 276282 w 881363"/>
                  <a:gd name="connsiteY2" fmla="*/ 357362 h 953217"/>
                  <a:gd name="connsiteX3" fmla="*/ 385820 w 881363"/>
                  <a:gd name="connsiteY3" fmla="*/ 228774 h 953217"/>
                  <a:gd name="connsiteX4" fmla="*/ 481070 w 881363"/>
                  <a:gd name="connsiteY4" fmla="*/ 104949 h 953217"/>
                  <a:gd name="connsiteX5" fmla="*/ 538220 w 881363"/>
                  <a:gd name="connsiteY5" fmla="*/ 174 h 953217"/>
                  <a:gd name="connsiteX6" fmla="*/ 776345 w 881363"/>
                  <a:gd name="connsiteY6" fmla="*/ 81137 h 953217"/>
                  <a:gd name="connsiteX7" fmla="*/ 838257 w 881363"/>
                  <a:gd name="connsiteY7" fmla="*/ 119237 h 953217"/>
                  <a:gd name="connsiteX8" fmla="*/ 881120 w 881363"/>
                  <a:gd name="connsiteY8" fmla="*/ 171624 h 953217"/>
                  <a:gd name="connsiteX9" fmla="*/ 819207 w 881363"/>
                  <a:gd name="connsiteY9" fmla="*/ 290687 h 953217"/>
                  <a:gd name="connsiteX10" fmla="*/ 704907 w 881363"/>
                  <a:gd name="connsiteY10" fmla="*/ 395462 h 953217"/>
                  <a:gd name="connsiteX11" fmla="*/ 609657 w 881363"/>
                  <a:gd name="connsiteY11" fmla="*/ 447849 h 953217"/>
                  <a:gd name="connsiteX12" fmla="*/ 490595 w 881363"/>
                  <a:gd name="connsiteY12" fmla="*/ 571674 h 953217"/>
                  <a:gd name="connsiteX13" fmla="*/ 385820 w 881363"/>
                  <a:gd name="connsiteY13" fmla="*/ 662162 h 953217"/>
                  <a:gd name="connsiteX14" fmla="*/ 266757 w 881363"/>
                  <a:gd name="connsiteY14" fmla="*/ 752649 h 953217"/>
                  <a:gd name="connsiteX15" fmla="*/ 195320 w 881363"/>
                  <a:gd name="connsiteY15" fmla="*/ 819324 h 953217"/>
                  <a:gd name="connsiteX16" fmla="*/ 114357 w 881363"/>
                  <a:gd name="connsiteY16" fmla="*/ 952674 h 953217"/>
                  <a:gd name="connsiteX17" fmla="*/ 52445 w 881363"/>
                  <a:gd name="connsiteY17" fmla="*/ 862187 h 953217"/>
                  <a:gd name="connsiteX18" fmla="*/ 52445 w 881363"/>
                  <a:gd name="connsiteY18" fmla="*/ 757412 h 953217"/>
                  <a:gd name="connsiteX19" fmla="*/ 4820 w 881363"/>
                  <a:gd name="connsiteY19" fmla="*/ 681212 h 953217"/>
                  <a:gd name="connsiteX0" fmla="*/ 4820 w 884118"/>
                  <a:gd name="connsiteY0" fmla="*/ 681099 h 953104"/>
                  <a:gd name="connsiteX1" fmla="*/ 190557 w 884118"/>
                  <a:gd name="connsiteY1" fmla="*/ 500124 h 953104"/>
                  <a:gd name="connsiteX2" fmla="*/ 276282 w 884118"/>
                  <a:gd name="connsiteY2" fmla="*/ 357249 h 953104"/>
                  <a:gd name="connsiteX3" fmla="*/ 385820 w 884118"/>
                  <a:gd name="connsiteY3" fmla="*/ 228661 h 953104"/>
                  <a:gd name="connsiteX4" fmla="*/ 481070 w 884118"/>
                  <a:gd name="connsiteY4" fmla="*/ 104836 h 953104"/>
                  <a:gd name="connsiteX5" fmla="*/ 538220 w 884118"/>
                  <a:gd name="connsiteY5" fmla="*/ 61 h 953104"/>
                  <a:gd name="connsiteX6" fmla="*/ 838257 w 884118"/>
                  <a:gd name="connsiteY6" fmla="*/ 119124 h 953104"/>
                  <a:gd name="connsiteX7" fmla="*/ 881120 w 884118"/>
                  <a:gd name="connsiteY7" fmla="*/ 171511 h 953104"/>
                  <a:gd name="connsiteX8" fmla="*/ 819207 w 884118"/>
                  <a:gd name="connsiteY8" fmla="*/ 290574 h 953104"/>
                  <a:gd name="connsiteX9" fmla="*/ 704907 w 884118"/>
                  <a:gd name="connsiteY9" fmla="*/ 395349 h 953104"/>
                  <a:gd name="connsiteX10" fmla="*/ 609657 w 884118"/>
                  <a:gd name="connsiteY10" fmla="*/ 447736 h 953104"/>
                  <a:gd name="connsiteX11" fmla="*/ 490595 w 884118"/>
                  <a:gd name="connsiteY11" fmla="*/ 571561 h 953104"/>
                  <a:gd name="connsiteX12" fmla="*/ 385820 w 884118"/>
                  <a:gd name="connsiteY12" fmla="*/ 662049 h 953104"/>
                  <a:gd name="connsiteX13" fmla="*/ 266757 w 884118"/>
                  <a:gd name="connsiteY13" fmla="*/ 752536 h 953104"/>
                  <a:gd name="connsiteX14" fmla="*/ 195320 w 884118"/>
                  <a:gd name="connsiteY14" fmla="*/ 819211 h 953104"/>
                  <a:gd name="connsiteX15" fmla="*/ 114357 w 884118"/>
                  <a:gd name="connsiteY15" fmla="*/ 952561 h 953104"/>
                  <a:gd name="connsiteX16" fmla="*/ 52445 w 884118"/>
                  <a:gd name="connsiteY16" fmla="*/ 862074 h 953104"/>
                  <a:gd name="connsiteX17" fmla="*/ 52445 w 884118"/>
                  <a:gd name="connsiteY17" fmla="*/ 757299 h 953104"/>
                  <a:gd name="connsiteX18" fmla="*/ 4820 w 884118"/>
                  <a:gd name="connsiteY18" fmla="*/ 681099 h 953104"/>
                  <a:gd name="connsiteX0" fmla="*/ 4820 w 895579"/>
                  <a:gd name="connsiteY0" fmla="*/ 682113 h 954118"/>
                  <a:gd name="connsiteX1" fmla="*/ 190557 w 895579"/>
                  <a:gd name="connsiteY1" fmla="*/ 501138 h 954118"/>
                  <a:gd name="connsiteX2" fmla="*/ 276282 w 895579"/>
                  <a:gd name="connsiteY2" fmla="*/ 358263 h 954118"/>
                  <a:gd name="connsiteX3" fmla="*/ 385820 w 895579"/>
                  <a:gd name="connsiteY3" fmla="*/ 229675 h 954118"/>
                  <a:gd name="connsiteX4" fmla="*/ 481070 w 895579"/>
                  <a:gd name="connsiteY4" fmla="*/ 105850 h 954118"/>
                  <a:gd name="connsiteX5" fmla="*/ 538220 w 895579"/>
                  <a:gd name="connsiteY5" fmla="*/ 1075 h 954118"/>
                  <a:gd name="connsiteX6" fmla="*/ 881120 w 895579"/>
                  <a:gd name="connsiteY6" fmla="*/ 172525 h 954118"/>
                  <a:gd name="connsiteX7" fmla="*/ 819207 w 895579"/>
                  <a:gd name="connsiteY7" fmla="*/ 291588 h 954118"/>
                  <a:gd name="connsiteX8" fmla="*/ 704907 w 895579"/>
                  <a:gd name="connsiteY8" fmla="*/ 396363 h 954118"/>
                  <a:gd name="connsiteX9" fmla="*/ 609657 w 895579"/>
                  <a:gd name="connsiteY9" fmla="*/ 448750 h 954118"/>
                  <a:gd name="connsiteX10" fmla="*/ 490595 w 895579"/>
                  <a:gd name="connsiteY10" fmla="*/ 572575 h 954118"/>
                  <a:gd name="connsiteX11" fmla="*/ 385820 w 895579"/>
                  <a:gd name="connsiteY11" fmla="*/ 663063 h 954118"/>
                  <a:gd name="connsiteX12" fmla="*/ 266757 w 895579"/>
                  <a:gd name="connsiteY12" fmla="*/ 753550 h 954118"/>
                  <a:gd name="connsiteX13" fmla="*/ 195320 w 895579"/>
                  <a:gd name="connsiteY13" fmla="*/ 820225 h 954118"/>
                  <a:gd name="connsiteX14" fmla="*/ 114357 w 895579"/>
                  <a:gd name="connsiteY14" fmla="*/ 953575 h 954118"/>
                  <a:gd name="connsiteX15" fmla="*/ 52445 w 895579"/>
                  <a:gd name="connsiteY15" fmla="*/ 863088 h 954118"/>
                  <a:gd name="connsiteX16" fmla="*/ 52445 w 895579"/>
                  <a:gd name="connsiteY16" fmla="*/ 758313 h 954118"/>
                  <a:gd name="connsiteX17" fmla="*/ 4820 w 895579"/>
                  <a:gd name="connsiteY17" fmla="*/ 682113 h 954118"/>
                  <a:gd name="connsiteX0" fmla="*/ 4820 w 823754"/>
                  <a:gd name="connsiteY0" fmla="*/ 687008 h 959013"/>
                  <a:gd name="connsiteX1" fmla="*/ 190557 w 823754"/>
                  <a:gd name="connsiteY1" fmla="*/ 506033 h 959013"/>
                  <a:gd name="connsiteX2" fmla="*/ 276282 w 823754"/>
                  <a:gd name="connsiteY2" fmla="*/ 363158 h 959013"/>
                  <a:gd name="connsiteX3" fmla="*/ 385820 w 823754"/>
                  <a:gd name="connsiteY3" fmla="*/ 234570 h 959013"/>
                  <a:gd name="connsiteX4" fmla="*/ 481070 w 823754"/>
                  <a:gd name="connsiteY4" fmla="*/ 110745 h 959013"/>
                  <a:gd name="connsiteX5" fmla="*/ 538220 w 823754"/>
                  <a:gd name="connsiteY5" fmla="*/ 5970 h 959013"/>
                  <a:gd name="connsiteX6" fmla="*/ 819207 w 823754"/>
                  <a:gd name="connsiteY6" fmla="*/ 296483 h 959013"/>
                  <a:gd name="connsiteX7" fmla="*/ 704907 w 823754"/>
                  <a:gd name="connsiteY7" fmla="*/ 401258 h 959013"/>
                  <a:gd name="connsiteX8" fmla="*/ 609657 w 823754"/>
                  <a:gd name="connsiteY8" fmla="*/ 453645 h 959013"/>
                  <a:gd name="connsiteX9" fmla="*/ 490595 w 823754"/>
                  <a:gd name="connsiteY9" fmla="*/ 577470 h 959013"/>
                  <a:gd name="connsiteX10" fmla="*/ 385820 w 823754"/>
                  <a:gd name="connsiteY10" fmla="*/ 667958 h 959013"/>
                  <a:gd name="connsiteX11" fmla="*/ 266757 w 823754"/>
                  <a:gd name="connsiteY11" fmla="*/ 758445 h 959013"/>
                  <a:gd name="connsiteX12" fmla="*/ 195320 w 823754"/>
                  <a:gd name="connsiteY12" fmla="*/ 825120 h 959013"/>
                  <a:gd name="connsiteX13" fmla="*/ 114357 w 823754"/>
                  <a:gd name="connsiteY13" fmla="*/ 958470 h 959013"/>
                  <a:gd name="connsiteX14" fmla="*/ 52445 w 823754"/>
                  <a:gd name="connsiteY14" fmla="*/ 867983 h 959013"/>
                  <a:gd name="connsiteX15" fmla="*/ 52445 w 823754"/>
                  <a:gd name="connsiteY15" fmla="*/ 763208 h 959013"/>
                  <a:gd name="connsiteX16" fmla="*/ 4820 w 823754"/>
                  <a:gd name="connsiteY16" fmla="*/ 687008 h 959013"/>
                  <a:gd name="connsiteX0" fmla="*/ 4820 w 706229"/>
                  <a:gd name="connsiteY0" fmla="*/ 692737 h 964742"/>
                  <a:gd name="connsiteX1" fmla="*/ 190557 w 706229"/>
                  <a:gd name="connsiteY1" fmla="*/ 511762 h 964742"/>
                  <a:gd name="connsiteX2" fmla="*/ 276282 w 706229"/>
                  <a:gd name="connsiteY2" fmla="*/ 368887 h 964742"/>
                  <a:gd name="connsiteX3" fmla="*/ 385820 w 706229"/>
                  <a:gd name="connsiteY3" fmla="*/ 240299 h 964742"/>
                  <a:gd name="connsiteX4" fmla="*/ 481070 w 706229"/>
                  <a:gd name="connsiteY4" fmla="*/ 116474 h 964742"/>
                  <a:gd name="connsiteX5" fmla="*/ 538220 w 706229"/>
                  <a:gd name="connsiteY5" fmla="*/ 11699 h 964742"/>
                  <a:gd name="connsiteX6" fmla="*/ 704907 w 706229"/>
                  <a:gd name="connsiteY6" fmla="*/ 406987 h 964742"/>
                  <a:gd name="connsiteX7" fmla="*/ 609657 w 706229"/>
                  <a:gd name="connsiteY7" fmla="*/ 459374 h 964742"/>
                  <a:gd name="connsiteX8" fmla="*/ 490595 w 706229"/>
                  <a:gd name="connsiteY8" fmla="*/ 583199 h 964742"/>
                  <a:gd name="connsiteX9" fmla="*/ 385820 w 706229"/>
                  <a:gd name="connsiteY9" fmla="*/ 673687 h 964742"/>
                  <a:gd name="connsiteX10" fmla="*/ 266757 w 706229"/>
                  <a:gd name="connsiteY10" fmla="*/ 764174 h 964742"/>
                  <a:gd name="connsiteX11" fmla="*/ 195320 w 706229"/>
                  <a:gd name="connsiteY11" fmla="*/ 830849 h 964742"/>
                  <a:gd name="connsiteX12" fmla="*/ 114357 w 706229"/>
                  <a:gd name="connsiteY12" fmla="*/ 964199 h 964742"/>
                  <a:gd name="connsiteX13" fmla="*/ 52445 w 706229"/>
                  <a:gd name="connsiteY13" fmla="*/ 873712 h 964742"/>
                  <a:gd name="connsiteX14" fmla="*/ 52445 w 706229"/>
                  <a:gd name="connsiteY14" fmla="*/ 768937 h 964742"/>
                  <a:gd name="connsiteX15" fmla="*/ 4820 w 706229"/>
                  <a:gd name="connsiteY15" fmla="*/ 692737 h 964742"/>
                  <a:gd name="connsiteX0" fmla="*/ 4820 w 610398"/>
                  <a:gd name="connsiteY0" fmla="*/ 695865 h 967870"/>
                  <a:gd name="connsiteX1" fmla="*/ 190557 w 610398"/>
                  <a:gd name="connsiteY1" fmla="*/ 514890 h 967870"/>
                  <a:gd name="connsiteX2" fmla="*/ 276282 w 610398"/>
                  <a:gd name="connsiteY2" fmla="*/ 372015 h 967870"/>
                  <a:gd name="connsiteX3" fmla="*/ 385820 w 610398"/>
                  <a:gd name="connsiteY3" fmla="*/ 243427 h 967870"/>
                  <a:gd name="connsiteX4" fmla="*/ 481070 w 610398"/>
                  <a:gd name="connsiteY4" fmla="*/ 119602 h 967870"/>
                  <a:gd name="connsiteX5" fmla="*/ 538220 w 610398"/>
                  <a:gd name="connsiteY5" fmla="*/ 14827 h 967870"/>
                  <a:gd name="connsiteX6" fmla="*/ 609657 w 610398"/>
                  <a:gd name="connsiteY6" fmla="*/ 462502 h 967870"/>
                  <a:gd name="connsiteX7" fmla="*/ 490595 w 610398"/>
                  <a:gd name="connsiteY7" fmla="*/ 586327 h 967870"/>
                  <a:gd name="connsiteX8" fmla="*/ 385820 w 610398"/>
                  <a:gd name="connsiteY8" fmla="*/ 676815 h 967870"/>
                  <a:gd name="connsiteX9" fmla="*/ 266757 w 610398"/>
                  <a:gd name="connsiteY9" fmla="*/ 767302 h 967870"/>
                  <a:gd name="connsiteX10" fmla="*/ 195320 w 610398"/>
                  <a:gd name="connsiteY10" fmla="*/ 833977 h 967870"/>
                  <a:gd name="connsiteX11" fmla="*/ 114357 w 610398"/>
                  <a:gd name="connsiteY11" fmla="*/ 967327 h 967870"/>
                  <a:gd name="connsiteX12" fmla="*/ 52445 w 610398"/>
                  <a:gd name="connsiteY12" fmla="*/ 876840 h 967870"/>
                  <a:gd name="connsiteX13" fmla="*/ 52445 w 610398"/>
                  <a:gd name="connsiteY13" fmla="*/ 772065 h 967870"/>
                  <a:gd name="connsiteX14" fmla="*/ 4820 w 610398"/>
                  <a:gd name="connsiteY14" fmla="*/ 695865 h 967870"/>
                  <a:gd name="connsiteX0" fmla="*/ 4820 w 538295"/>
                  <a:gd name="connsiteY0" fmla="*/ 703689 h 975694"/>
                  <a:gd name="connsiteX1" fmla="*/ 190557 w 538295"/>
                  <a:gd name="connsiteY1" fmla="*/ 522714 h 975694"/>
                  <a:gd name="connsiteX2" fmla="*/ 276282 w 538295"/>
                  <a:gd name="connsiteY2" fmla="*/ 379839 h 975694"/>
                  <a:gd name="connsiteX3" fmla="*/ 385820 w 538295"/>
                  <a:gd name="connsiteY3" fmla="*/ 251251 h 975694"/>
                  <a:gd name="connsiteX4" fmla="*/ 481070 w 538295"/>
                  <a:gd name="connsiteY4" fmla="*/ 127426 h 975694"/>
                  <a:gd name="connsiteX5" fmla="*/ 538220 w 538295"/>
                  <a:gd name="connsiteY5" fmla="*/ 22651 h 975694"/>
                  <a:gd name="connsiteX6" fmla="*/ 490595 w 538295"/>
                  <a:gd name="connsiteY6" fmla="*/ 594151 h 975694"/>
                  <a:gd name="connsiteX7" fmla="*/ 385820 w 538295"/>
                  <a:gd name="connsiteY7" fmla="*/ 684639 h 975694"/>
                  <a:gd name="connsiteX8" fmla="*/ 266757 w 538295"/>
                  <a:gd name="connsiteY8" fmla="*/ 775126 h 975694"/>
                  <a:gd name="connsiteX9" fmla="*/ 195320 w 538295"/>
                  <a:gd name="connsiteY9" fmla="*/ 841801 h 975694"/>
                  <a:gd name="connsiteX10" fmla="*/ 114357 w 538295"/>
                  <a:gd name="connsiteY10" fmla="*/ 975151 h 975694"/>
                  <a:gd name="connsiteX11" fmla="*/ 52445 w 538295"/>
                  <a:gd name="connsiteY11" fmla="*/ 884664 h 975694"/>
                  <a:gd name="connsiteX12" fmla="*/ 52445 w 538295"/>
                  <a:gd name="connsiteY12" fmla="*/ 779889 h 975694"/>
                  <a:gd name="connsiteX13" fmla="*/ 4820 w 538295"/>
                  <a:gd name="connsiteY13" fmla="*/ 703689 h 975694"/>
                  <a:gd name="connsiteX0" fmla="*/ 4820 w 541389"/>
                  <a:gd name="connsiteY0" fmla="*/ 709662 h 981667"/>
                  <a:gd name="connsiteX1" fmla="*/ 190557 w 541389"/>
                  <a:gd name="connsiteY1" fmla="*/ 528687 h 981667"/>
                  <a:gd name="connsiteX2" fmla="*/ 276282 w 541389"/>
                  <a:gd name="connsiteY2" fmla="*/ 385812 h 981667"/>
                  <a:gd name="connsiteX3" fmla="*/ 385820 w 541389"/>
                  <a:gd name="connsiteY3" fmla="*/ 257224 h 981667"/>
                  <a:gd name="connsiteX4" fmla="*/ 481070 w 541389"/>
                  <a:gd name="connsiteY4" fmla="*/ 133399 h 981667"/>
                  <a:gd name="connsiteX5" fmla="*/ 538220 w 541389"/>
                  <a:gd name="connsiteY5" fmla="*/ 28624 h 981667"/>
                  <a:gd name="connsiteX6" fmla="*/ 385820 w 541389"/>
                  <a:gd name="connsiteY6" fmla="*/ 690612 h 981667"/>
                  <a:gd name="connsiteX7" fmla="*/ 266757 w 541389"/>
                  <a:gd name="connsiteY7" fmla="*/ 781099 h 981667"/>
                  <a:gd name="connsiteX8" fmla="*/ 195320 w 541389"/>
                  <a:gd name="connsiteY8" fmla="*/ 847774 h 981667"/>
                  <a:gd name="connsiteX9" fmla="*/ 114357 w 541389"/>
                  <a:gd name="connsiteY9" fmla="*/ 981124 h 981667"/>
                  <a:gd name="connsiteX10" fmla="*/ 52445 w 541389"/>
                  <a:gd name="connsiteY10" fmla="*/ 890637 h 981667"/>
                  <a:gd name="connsiteX11" fmla="*/ 52445 w 541389"/>
                  <a:gd name="connsiteY11" fmla="*/ 785862 h 981667"/>
                  <a:gd name="connsiteX12" fmla="*/ 4820 w 541389"/>
                  <a:gd name="connsiteY12" fmla="*/ 709662 h 981667"/>
                  <a:gd name="connsiteX0" fmla="*/ 4820 w 548431"/>
                  <a:gd name="connsiteY0" fmla="*/ 715778 h 987783"/>
                  <a:gd name="connsiteX1" fmla="*/ 190557 w 548431"/>
                  <a:gd name="connsiteY1" fmla="*/ 534803 h 987783"/>
                  <a:gd name="connsiteX2" fmla="*/ 276282 w 548431"/>
                  <a:gd name="connsiteY2" fmla="*/ 391928 h 987783"/>
                  <a:gd name="connsiteX3" fmla="*/ 385820 w 548431"/>
                  <a:gd name="connsiteY3" fmla="*/ 263340 h 987783"/>
                  <a:gd name="connsiteX4" fmla="*/ 481070 w 548431"/>
                  <a:gd name="connsiteY4" fmla="*/ 139515 h 987783"/>
                  <a:gd name="connsiteX5" fmla="*/ 538220 w 548431"/>
                  <a:gd name="connsiteY5" fmla="*/ 34740 h 987783"/>
                  <a:gd name="connsiteX6" fmla="*/ 266757 w 548431"/>
                  <a:gd name="connsiteY6" fmla="*/ 787215 h 987783"/>
                  <a:gd name="connsiteX7" fmla="*/ 195320 w 548431"/>
                  <a:gd name="connsiteY7" fmla="*/ 853890 h 987783"/>
                  <a:gd name="connsiteX8" fmla="*/ 114357 w 548431"/>
                  <a:gd name="connsiteY8" fmla="*/ 987240 h 987783"/>
                  <a:gd name="connsiteX9" fmla="*/ 52445 w 548431"/>
                  <a:gd name="connsiteY9" fmla="*/ 896753 h 987783"/>
                  <a:gd name="connsiteX10" fmla="*/ 52445 w 548431"/>
                  <a:gd name="connsiteY10" fmla="*/ 791978 h 987783"/>
                  <a:gd name="connsiteX11" fmla="*/ 4820 w 548431"/>
                  <a:gd name="connsiteY11" fmla="*/ 715778 h 987783"/>
                  <a:gd name="connsiteX0" fmla="*/ 4820 w 484158"/>
                  <a:gd name="connsiteY0" fmla="*/ 600952 h 872957"/>
                  <a:gd name="connsiteX1" fmla="*/ 190557 w 484158"/>
                  <a:gd name="connsiteY1" fmla="*/ 419977 h 872957"/>
                  <a:gd name="connsiteX2" fmla="*/ 276282 w 484158"/>
                  <a:gd name="connsiteY2" fmla="*/ 277102 h 872957"/>
                  <a:gd name="connsiteX3" fmla="*/ 385820 w 484158"/>
                  <a:gd name="connsiteY3" fmla="*/ 148514 h 872957"/>
                  <a:gd name="connsiteX4" fmla="*/ 481070 w 484158"/>
                  <a:gd name="connsiteY4" fmla="*/ 24689 h 872957"/>
                  <a:gd name="connsiteX5" fmla="*/ 266757 w 484158"/>
                  <a:gd name="connsiteY5" fmla="*/ 672389 h 872957"/>
                  <a:gd name="connsiteX6" fmla="*/ 195320 w 484158"/>
                  <a:gd name="connsiteY6" fmla="*/ 739064 h 872957"/>
                  <a:gd name="connsiteX7" fmla="*/ 114357 w 484158"/>
                  <a:gd name="connsiteY7" fmla="*/ 872414 h 872957"/>
                  <a:gd name="connsiteX8" fmla="*/ 52445 w 484158"/>
                  <a:gd name="connsiteY8" fmla="*/ 781927 h 872957"/>
                  <a:gd name="connsiteX9" fmla="*/ 52445 w 484158"/>
                  <a:gd name="connsiteY9" fmla="*/ 677152 h 872957"/>
                  <a:gd name="connsiteX10" fmla="*/ 4820 w 484158"/>
                  <a:gd name="connsiteY10" fmla="*/ 600952 h 872957"/>
                  <a:gd name="connsiteX0" fmla="*/ 4820 w 385843"/>
                  <a:gd name="connsiteY0" fmla="*/ 468974 h 740979"/>
                  <a:gd name="connsiteX1" fmla="*/ 190557 w 385843"/>
                  <a:gd name="connsiteY1" fmla="*/ 287999 h 740979"/>
                  <a:gd name="connsiteX2" fmla="*/ 276282 w 385843"/>
                  <a:gd name="connsiteY2" fmla="*/ 145124 h 740979"/>
                  <a:gd name="connsiteX3" fmla="*/ 385820 w 385843"/>
                  <a:gd name="connsiteY3" fmla="*/ 16536 h 740979"/>
                  <a:gd name="connsiteX4" fmla="*/ 266757 w 385843"/>
                  <a:gd name="connsiteY4" fmla="*/ 540411 h 740979"/>
                  <a:gd name="connsiteX5" fmla="*/ 195320 w 385843"/>
                  <a:gd name="connsiteY5" fmla="*/ 607086 h 740979"/>
                  <a:gd name="connsiteX6" fmla="*/ 114357 w 385843"/>
                  <a:gd name="connsiteY6" fmla="*/ 740436 h 740979"/>
                  <a:gd name="connsiteX7" fmla="*/ 52445 w 385843"/>
                  <a:gd name="connsiteY7" fmla="*/ 649949 h 740979"/>
                  <a:gd name="connsiteX8" fmla="*/ 52445 w 385843"/>
                  <a:gd name="connsiteY8" fmla="*/ 545174 h 740979"/>
                  <a:gd name="connsiteX9" fmla="*/ 4820 w 385843"/>
                  <a:gd name="connsiteY9" fmla="*/ 468974 h 740979"/>
                  <a:gd name="connsiteX0" fmla="*/ 4820 w 282458"/>
                  <a:gd name="connsiteY0" fmla="*/ 332043 h 604048"/>
                  <a:gd name="connsiteX1" fmla="*/ 190557 w 282458"/>
                  <a:gd name="connsiteY1" fmla="*/ 151068 h 604048"/>
                  <a:gd name="connsiteX2" fmla="*/ 276282 w 282458"/>
                  <a:gd name="connsiteY2" fmla="*/ 8193 h 604048"/>
                  <a:gd name="connsiteX3" fmla="*/ 266757 w 282458"/>
                  <a:gd name="connsiteY3" fmla="*/ 403480 h 604048"/>
                  <a:gd name="connsiteX4" fmla="*/ 195320 w 282458"/>
                  <a:gd name="connsiteY4" fmla="*/ 470155 h 604048"/>
                  <a:gd name="connsiteX5" fmla="*/ 114357 w 282458"/>
                  <a:gd name="connsiteY5" fmla="*/ 603505 h 604048"/>
                  <a:gd name="connsiteX6" fmla="*/ 52445 w 282458"/>
                  <a:gd name="connsiteY6" fmla="*/ 513018 h 604048"/>
                  <a:gd name="connsiteX7" fmla="*/ 52445 w 282458"/>
                  <a:gd name="connsiteY7" fmla="*/ 408243 h 604048"/>
                  <a:gd name="connsiteX8" fmla="*/ 4820 w 282458"/>
                  <a:gd name="connsiteY8" fmla="*/ 332043 h 604048"/>
                  <a:gd name="connsiteX0" fmla="*/ 4820 w 266766"/>
                  <a:gd name="connsiteY0" fmla="*/ 181646 h 453651"/>
                  <a:gd name="connsiteX1" fmla="*/ 190557 w 266766"/>
                  <a:gd name="connsiteY1" fmla="*/ 671 h 453651"/>
                  <a:gd name="connsiteX2" fmla="*/ 266757 w 266766"/>
                  <a:gd name="connsiteY2" fmla="*/ 253083 h 453651"/>
                  <a:gd name="connsiteX3" fmla="*/ 195320 w 266766"/>
                  <a:gd name="connsiteY3" fmla="*/ 319758 h 453651"/>
                  <a:gd name="connsiteX4" fmla="*/ 114357 w 266766"/>
                  <a:gd name="connsiteY4" fmla="*/ 453108 h 453651"/>
                  <a:gd name="connsiteX5" fmla="*/ 52445 w 266766"/>
                  <a:gd name="connsiteY5" fmla="*/ 362621 h 453651"/>
                  <a:gd name="connsiteX6" fmla="*/ 52445 w 266766"/>
                  <a:gd name="connsiteY6" fmla="*/ 257846 h 453651"/>
                  <a:gd name="connsiteX7" fmla="*/ 4820 w 266766"/>
                  <a:gd name="connsiteY7" fmla="*/ 181646 h 453651"/>
                  <a:gd name="connsiteX0" fmla="*/ 190557 w 275277"/>
                  <a:gd name="connsiteY0" fmla="*/ 0 h 452980"/>
                  <a:gd name="connsiteX1" fmla="*/ 266757 w 275277"/>
                  <a:gd name="connsiteY1" fmla="*/ 252412 h 452980"/>
                  <a:gd name="connsiteX2" fmla="*/ 195320 w 275277"/>
                  <a:gd name="connsiteY2" fmla="*/ 319087 h 452980"/>
                  <a:gd name="connsiteX3" fmla="*/ 114357 w 275277"/>
                  <a:gd name="connsiteY3" fmla="*/ 452437 h 452980"/>
                  <a:gd name="connsiteX4" fmla="*/ 52445 w 275277"/>
                  <a:gd name="connsiteY4" fmla="*/ 361950 h 452980"/>
                  <a:gd name="connsiteX5" fmla="*/ 52445 w 275277"/>
                  <a:gd name="connsiteY5" fmla="*/ 257175 h 452980"/>
                  <a:gd name="connsiteX6" fmla="*/ 4820 w 275277"/>
                  <a:gd name="connsiteY6" fmla="*/ 180975 h 452980"/>
                  <a:gd name="connsiteX7" fmla="*/ 275277 w 275277"/>
                  <a:gd name="connsiteY7" fmla="*/ 84720 h 452980"/>
                  <a:gd name="connsiteX0" fmla="*/ 211272 w 287481"/>
                  <a:gd name="connsiteY0" fmla="*/ 0 h 452980"/>
                  <a:gd name="connsiteX1" fmla="*/ 287472 w 287481"/>
                  <a:gd name="connsiteY1" fmla="*/ 252412 h 452980"/>
                  <a:gd name="connsiteX2" fmla="*/ 216035 w 287481"/>
                  <a:gd name="connsiteY2" fmla="*/ 319087 h 452980"/>
                  <a:gd name="connsiteX3" fmla="*/ 135072 w 287481"/>
                  <a:gd name="connsiteY3" fmla="*/ 452437 h 452980"/>
                  <a:gd name="connsiteX4" fmla="*/ 73160 w 287481"/>
                  <a:gd name="connsiteY4" fmla="*/ 361950 h 452980"/>
                  <a:gd name="connsiteX5" fmla="*/ 73160 w 287481"/>
                  <a:gd name="connsiteY5" fmla="*/ 257175 h 452980"/>
                  <a:gd name="connsiteX6" fmla="*/ 25535 w 287481"/>
                  <a:gd name="connsiteY6" fmla="*/ 180975 h 452980"/>
                  <a:gd name="connsiteX7" fmla="*/ 72426 w 287481"/>
                  <a:gd name="connsiteY7" fmla="*/ 46478 h 452980"/>
                  <a:gd name="connsiteX0" fmla="*/ 142672 w 218881"/>
                  <a:gd name="connsiteY0" fmla="*/ 0 h 452980"/>
                  <a:gd name="connsiteX1" fmla="*/ 218872 w 218881"/>
                  <a:gd name="connsiteY1" fmla="*/ 252412 h 452980"/>
                  <a:gd name="connsiteX2" fmla="*/ 147435 w 218881"/>
                  <a:gd name="connsiteY2" fmla="*/ 319087 h 452980"/>
                  <a:gd name="connsiteX3" fmla="*/ 66472 w 218881"/>
                  <a:gd name="connsiteY3" fmla="*/ 452437 h 452980"/>
                  <a:gd name="connsiteX4" fmla="*/ 4560 w 218881"/>
                  <a:gd name="connsiteY4" fmla="*/ 361950 h 452980"/>
                  <a:gd name="connsiteX5" fmla="*/ 4560 w 218881"/>
                  <a:gd name="connsiteY5" fmla="*/ 257175 h 452980"/>
                  <a:gd name="connsiteX6" fmla="*/ 3826 w 218881"/>
                  <a:gd name="connsiteY6" fmla="*/ 46478 h 452980"/>
                  <a:gd name="connsiteX0" fmla="*/ 142914 w 219123"/>
                  <a:gd name="connsiteY0" fmla="*/ 0 h 453467"/>
                  <a:gd name="connsiteX1" fmla="*/ 219114 w 219123"/>
                  <a:gd name="connsiteY1" fmla="*/ 252412 h 453467"/>
                  <a:gd name="connsiteX2" fmla="*/ 147677 w 219123"/>
                  <a:gd name="connsiteY2" fmla="*/ 319087 h 453467"/>
                  <a:gd name="connsiteX3" fmla="*/ 66714 w 219123"/>
                  <a:gd name="connsiteY3" fmla="*/ 452437 h 453467"/>
                  <a:gd name="connsiteX4" fmla="*/ 4802 w 219123"/>
                  <a:gd name="connsiteY4" fmla="*/ 361950 h 453467"/>
                  <a:gd name="connsiteX5" fmla="*/ 4068 w 219123"/>
                  <a:gd name="connsiteY5" fmla="*/ 46478 h 453467"/>
                  <a:gd name="connsiteX0" fmla="*/ 138846 w 215055"/>
                  <a:gd name="connsiteY0" fmla="*/ 0 h 461148"/>
                  <a:gd name="connsiteX1" fmla="*/ 215046 w 215055"/>
                  <a:gd name="connsiteY1" fmla="*/ 252412 h 461148"/>
                  <a:gd name="connsiteX2" fmla="*/ 143609 w 215055"/>
                  <a:gd name="connsiteY2" fmla="*/ 319087 h 461148"/>
                  <a:gd name="connsiteX3" fmla="*/ 62646 w 215055"/>
                  <a:gd name="connsiteY3" fmla="*/ 452437 h 461148"/>
                  <a:gd name="connsiteX4" fmla="*/ 0 w 215055"/>
                  <a:gd name="connsiteY4" fmla="*/ 46478 h 461148"/>
                  <a:gd name="connsiteX0" fmla="*/ 76645 w 152854"/>
                  <a:gd name="connsiteY0" fmla="*/ 0 h 618642"/>
                  <a:gd name="connsiteX1" fmla="*/ 152845 w 152854"/>
                  <a:gd name="connsiteY1" fmla="*/ 252412 h 618642"/>
                  <a:gd name="connsiteX2" fmla="*/ 81408 w 152854"/>
                  <a:gd name="connsiteY2" fmla="*/ 319087 h 618642"/>
                  <a:gd name="connsiteX3" fmla="*/ 445 w 152854"/>
                  <a:gd name="connsiteY3" fmla="*/ 452437 h 618642"/>
                  <a:gd name="connsiteX4" fmla="*/ 43699 w 152854"/>
                  <a:gd name="connsiteY4" fmla="*/ 596567 h 618642"/>
                  <a:gd name="connsiteX0" fmla="*/ 32946 w 109154"/>
                  <a:gd name="connsiteY0" fmla="*/ 0 h 627304"/>
                  <a:gd name="connsiteX1" fmla="*/ 109146 w 109154"/>
                  <a:gd name="connsiteY1" fmla="*/ 252412 h 627304"/>
                  <a:gd name="connsiteX2" fmla="*/ 37709 w 109154"/>
                  <a:gd name="connsiteY2" fmla="*/ 319087 h 627304"/>
                  <a:gd name="connsiteX3" fmla="*/ 6754 w 109154"/>
                  <a:gd name="connsiteY3" fmla="*/ 523037 h 627304"/>
                  <a:gd name="connsiteX4" fmla="*/ 0 w 109154"/>
                  <a:gd name="connsiteY4" fmla="*/ 596567 h 627304"/>
                  <a:gd name="connsiteX0" fmla="*/ 32946 w 110017"/>
                  <a:gd name="connsiteY0" fmla="*/ 0 h 624315"/>
                  <a:gd name="connsiteX1" fmla="*/ 109146 w 110017"/>
                  <a:gd name="connsiteY1" fmla="*/ 252412 h 624315"/>
                  <a:gd name="connsiteX2" fmla="*/ 70067 w 110017"/>
                  <a:gd name="connsiteY2" fmla="*/ 448520 h 624315"/>
                  <a:gd name="connsiteX3" fmla="*/ 6754 w 110017"/>
                  <a:gd name="connsiteY3" fmla="*/ 523037 h 624315"/>
                  <a:gd name="connsiteX4" fmla="*/ 0 w 110017"/>
                  <a:gd name="connsiteY4" fmla="*/ 596567 h 624315"/>
                  <a:gd name="connsiteX0" fmla="*/ 32946 w 424003"/>
                  <a:gd name="connsiteY0" fmla="*/ 0 h 624315"/>
                  <a:gd name="connsiteX1" fmla="*/ 423906 w 424003"/>
                  <a:gd name="connsiteY1" fmla="*/ 222996 h 624315"/>
                  <a:gd name="connsiteX2" fmla="*/ 70067 w 424003"/>
                  <a:gd name="connsiteY2" fmla="*/ 448520 h 624315"/>
                  <a:gd name="connsiteX3" fmla="*/ 6754 w 424003"/>
                  <a:gd name="connsiteY3" fmla="*/ 523037 h 624315"/>
                  <a:gd name="connsiteX4" fmla="*/ 0 w 424003"/>
                  <a:gd name="connsiteY4" fmla="*/ 596567 h 624315"/>
                  <a:gd name="connsiteX0" fmla="*/ 130021 w 424186"/>
                  <a:gd name="connsiteY0" fmla="*/ 0 h 853764"/>
                  <a:gd name="connsiteX1" fmla="*/ 423906 w 424186"/>
                  <a:gd name="connsiteY1" fmla="*/ 452445 h 853764"/>
                  <a:gd name="connsiteX2" fmla="*/ 70067 w 424186"/>
                  <a:gd name="connsiteY2" fmla="*/ 677969 h 853764"/>
                  <a:gd name="connsiteX3" fmla="*/ 6754 w 424186"/>
                  <a:gd name="connsiteY3" fmla="*/ 752486 h 853764"/>
                  <a:gd name="connsiteX4" fmla="*/ 0 w 424186"/>
                  <a:gd name="connsiteY4" fmla="*/ 826016 h 853764"/>
                  <a:gd name="connsiteX0" fmla="*/ 130021 w 447673"/>
                  <a:gd name="connsiteY0" fmla="*/ 0 h 853764"/>
                  <a:gd name="connsiteX1" fmla="*/ 383848 w 447673"/>
                  <a:gd name="connsiteY1" fmla="*/ 47100 h 853764"/>
                  <a:gd name="connsiteX2" fmla="*/ 423906 w 447673"/>
                  <a:gd name="connsiteY2" fmla="*/ 452445 h 853764"/>
                  <a:gd name="connsiteX3" fmla="*/ 70067 w 447673"/>
                  <a:gd name="connsiteY3" fmla="*/ 677969 h 853764"/>
                  <a:gd name="connsiteX4" fmla="*/ 6754 w 447673"/>
                  <a:gd name="connsiteY4" fmla="*/ 752486 h 853764"/>
                  <a:gd name="connsiteX5" fmla="*/ 0 w 447673"/>
                  <a:gd name="connsiteY5" fmla="*/ 826016 h 853764"/>
                  <a:gd name="connsiteX0" fmla="*/ 130021 w 447673"/>
                  <a:gd name="connsiteY0" fmla="*/ 0 h 853764"/>
                  <a:gd name="connsiteX1" fmla="*/ 383848 w 447673"/>
                  <a:gd name="connsiteY1" fmla="*/ 47100 h 853764"/>
                  <a:gd name="connsiteX2" fmla="*/ 423906 w 447673"/>
                  <a:gd name="connsiteY2" fmla="*/ 452445 h 853764"/>
                  <a:gd name="connsiteX3" fmla="*/ 70067 w 447673"/>
                  <a:gd name="connsiteY3" fmla="*/ 677969 h 853764"/>
                  <a:gd name="connsiteX4" fmla="*/ 6754 w 447673"/>
                  <a:gd name="connsiteY4" fmla="*/ 752486 h 853764"/>
                  <a:gd name="connsiteX5" fmla="*/ 0 w 447673"/>
                  <a:gd name="connsiteY5" fmla="*/ 826016 h 853764"/>
                  <a:gd name="connsiteX0" fmla="*/ 130021 w 447673"/>
                  <a:gd name="connsiteY0" fmla="*/ 4997 h 858761"/>
                  <a:gd name="connsiteX1" fmla="*/ 383848 w 447673"/>
                  <a:gd name="connsiteY1" fmla="*/ 52097 h 858761"/>
                  <a:gd name="connsiteX2" fmla="*/ 423906 w 447673"/>
                  <a:gd name="connsiteY2" fmla="*/ 457442 h 858761"/>
                  <a:gd name="connsiteX3" fmla="*/ 70067 w 447673"/>
                  <a:gd name="connsiteY3" fmla="*/ 682966 h 858761"/>
                  <a:gd name="connsiteX4" fmla="*/ 6754 w 447673"/>
                  <a:gd name="connsiteY4" fmla="*/ 757483 h 858761"/>
                  <a:gd name="connsiteX5" fmla="*/ 0 w 447673"/>
                  <a:gd name="connsiteY5" fmla="*/ 831013 h 858761"/>
                  <a:gd name="connsiteX0" fmla="*/ 130021 w 439028"/>
                  <a:gd name="connsiteY0" fmla="*/ 4997 h 858761"/>
                  <a:gd name="connsiteX1" fmla="*/ 383848 w 439028"/>
                  <a:gd name="connsiteY1" fmla="*/ 52097 h 858761"/>
                  <a:gd name="connsiteX2" fmla="*/ 375022 w 439028"/>
                  <a:gd name="connsiteY2" fmla="*/ 231537 h 858761"/>
                  <a:gd name="connsiteX3" fmla="*/ 423906 w 439028"/>
                  <a:gd name="connsiteY3" fmla="*/ 457442 h 858761"/>
                  <a:gd name="connsiteX4" fmla="*/ 70067 w 439028"/>
                  <a:gd name="connsiteY4" fmla="*/ 682966 h 858761"/>
                  <a:gd name="connsiteX5" fmla="*/ 6754 w 439028"/>
                  <a:gd name="connsiteY5" fmla="*/ 757483 h 858761"/>
                  <a:gd name="connsiteX6" fmla="*/ 0 w 439028"/>
                  <a:gd name="connsiteY6" fmla="*/ 831013 h 858761"/>
                  <a:gd name="connsiteX0" fmla="*/ 130021 w 439028"/>
                  <a:gd name="connsiteY0" fmla="*/ 4997 h 858354"/>
                  <a:gd name="connsiteX1" fmla="*/ 383848 w 439028"/>
                  <a:gd name="connsiteY1" fmla="*/ 52097 h 858354"/>
                  <a:gd name="connsiteX2" fmla="*/ 375022 w 439028"/>
                  <a:gd name="connsiteY2" fmla="*/ 231537 h 858354"/>
                  <a:gd name="connsiteX3" fmla="*/ 423906 w 439028"/>
                  <a:gd name="connsiteY3" fmla="*/ 457442 h 858354"/>
                  <a:gd name="connsiteX4" fmla="*/ 70067 w 439028"/>
                  <a:gd name="connsiteY4" fmla="*/ 682966 h 858354"/>
                  <a:gd name="connsiteX5" fmla="*/ 30288 w 439028"/>
                  <a:gd name="connsiteY5" fmla="*/ 754541 h 858354"/>
                  <a:gd name="connsiteX6" fmla="*/ 0 w 439028"/>
                  <a:gd name="connsiteY6" fmla="*/ 831013 h 858354"/>
                  <a:gd name="connsiteX0" fmla="*/ 130021 w 436723"/>
                  <a:gd name="connsiteY0" fmla="*/ 4997 h 858910"/>
                  <a:gd name="connsiteX1" fmla="*/ 383848 w 436723"/>
                  <a:gd name="connsiteY1" fmla="*/ 52097 h 858910"/>
                  <a:gd name="connsiteX2" fmla="*/ 375022 w 436723"/>
                  <a:gd name="connsiteY2" fmla="*/ 231537 h 858910"/>
                  <a:gd name="connsiteX3" fmla="*/ 423906 w 436723"/>
                  <a:gd name="connsiteY3" fmla="*/ 457442 h 858910"/>
                  <a:gd name="connsiteX4" fmla="*/ 105367 w 436723"/>
                  <a:gd name="connsiteY4" fmla="*/ 656491 h 858910"/>
                  <a:gd name="connsiteX5" fmla="*/ 30288 w 436723"/>
                  <a:gd name="connsiteY5" fmla="*/ 754541 h 858910"/>
                  <a:gd name="connsiteX6" fmla="*/ 0 w 436723"/>
                  <a:gd name="connsiteY6" fmla="*/ 831013 h 858910"/>
                  <a:gd name="connsiteX0" fmla="*/ 130021 w 436723"/>
                  <a:gd name="connsiteY0" fmla="*/ 4997 h 874589"/>
                  <a:gd name="connsiteX1" fmla="*/ 383848 w 436723"/>
                  <a:gd name="connsiteY1" fmla="*/ 52097 h 874589"/>
                  <a:gd name="connsiteX2" fmla="*/ 375022 w 436723"/>
                  <a:gd name="connsiteY2" fmla="*/ 231537 h 874589"/>
                  <a:gd name="connsiteX3" fmla="*/ 423906 w 436723"/>
                  <a:gd name="connsiteY3" fmla="*/ 457442 h 874589"/>
                  <a:gd name="connsiteX4" fmla="*/ 105367 w 436723"/>
                  <a:gd name="connsiteY4" fmla="*/ 656491 h 874589"/>
                  <a:gd name="connsiteX5" fmla="*/ 30288 w 436723"/>
                  <a:gd name="connsiteY5" fmla="*/ 754541 h 874589"/>
                  <a:gd name="connsiteX6" fmla="*/ 0 w 436723"/>
                  <a:gd name="connsiteY6" fmla="*/ 848663 h 8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23" h="874589">
                    <a:moveTo>
                      <a:pt x="130021" y="4997"/>
                    </a:moveTo>
                    <a:cubicBezTo>
                      <a:pt x="200271" y="5493"/>
                      <a:pt x="334867" y="-23310"/>
                      <a:pt x="383848" y="52097"/>
                    </a:cubicBezTo>
                    <a:cubicBezTo>
                      <a:pt x="434978" y="91325"/>
                      <a:pt x="368346" y="163980"/>
                      <a:pt x="375022" y="231537"/>
                    </a:cubicBezTo>
                    <a:cubicBezTo>
                      <a:pt x="381698" y="299094"/>
                      <a:pt x="468848" y="386616"/>
                      <a:pt x="423906" y="457442"/>
                    </a:cubicBezTo>
                    <a:cubicBezTo>
                      <a:pt x="378964" y="528268"/>
                      <a:pt x="170970" y="606975"/>
                      <a:pt x="105367" y="656491"/>
                    </a:cubicBezTo>
                    <a:cubicBezTo>
                      <a:pt x="39764" y="706008"/>
                      <a:pt x="47849" y="722512"/>
                      <a:pt x="30288" y="754541"/>
                    </a:cubicBezTo>
                    <a:cubicBezTo>
                      <a:pt x="12727" y="786570"/>
                      <a:pt x="13051" y="933238"/>
                      <a:pt x="0" y="848663"/>
                    </a:cubicBezTo>
                  </a:path>
                </a:pathLst>
              </a:custGeom>
              <a:noFill/>
              <a:ln w="12700" cmpd="sng">
                <a:solidFill>
                  <a:schemeClr val="tx1"/>
                </a:solidFill>
                <a:headEnd type="triangle"/>
                <a:tailEnd type="triangle"/>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43"/>
              </a:p>
            </p:txBody>
          </p:sp>
          <p:sp>
            <p:nvSpPr>
              <p:cNvPr id="190" name="フリーフォーム 189"/>
              <p:cNvSpPr/>
              <p:nvPr/>
            </p:nvSpPr>
            <p:spPr>
              <a:xfrm>
                <a:off x="3269704" y="4120008"/>
                <a:ext cx="387128" cy="248312"/>
              </a:xfrm>
              <a:custGeom>
                <a:avLst/>
                <a:gdLst>
                  <a:gd name="connsiteX0" fmla="*/ 2628900 w 2628900"/>
                  <a:gd name="connsiteY0" fmla="*/ 0 h 2305050"/>
                  <a:gd name="connsiteX1" fmla="*/ 2209800 w 2628900"/>
                  <a:gd name="connsiteY1" fmla="*/ 438150 h 2305050"/>
                  <a:gd name="connsiteX2" fmla="*/ 2038350 w 2628900"/>
                  <a:gd name="connsiteY2" fmla="*/ 781050 h 2305050"/>
                  <a:gd name="connsiteX3" fmla="*/ 1828800 w 2628900"/>
                  <a:gd name="connsiteY3" fmla="*/ 1066800 h 2305050"/>
                  <a:gd name="connsiteX4" fmla="*/ 1619250 w 2628900"/>
                  <a:gd name="connsiteY4" fmla="*/ 1276350 h 2305050"/>
                  <a:gd name="connsiteX5" fmla="*/ 1390650 w 2628900"/>
                  <a:gd name="connsiteY5" fmla="*/ 1485900 h 2305050"/>
                  <a:gd name="connsiteX6" fmla="*/ 1219200 w 2628900"/>
                  <a:gd name="connsiteY6" fmla="*/ 1657350 h 2305050"/>
                  <a:gd name="connsiteX7" fmla="*/ 895350 w 2628900"/>
                  <a:gd name="connsiteY7" fmla="*/ 1828800 h 2305050"/>
                  <a:gd name="connsiteX8" fmla="*/ 609600 w 2628900"/>
                  <a:gd name="connsiteY8" fmla="*/ 2000250 h 2305050"/>
                  <a:gd name="connsiteX9" fmla="*/ 285750 w 2628900"/>
                  <a:gd name="connsiteY9" fmla="*/ 2152650 h 2305050"/>
                  <a:gd name="connsiteX10" fmla="*/ 0 w 2628900"/>
                  <a:gd name="connsiteY10" fmla="*/ 2305050 h 2305050"/>
                  <a:gd name="connsiteX0" fmla="*/ 2584450 w 2584450"/>
                  <a:gd name="connsiteY0" fmla="*/ 0 h 2311400"/>
                  <a:gd name="connsiteX1" fmla="*/ 2209800 w 2584450"/>
                  <a:gd name="connsiteY1" fmla="*/ 444500 h 2311400"/>
                  <a:gd name="connsiteX2" fmla="*/ 2038350 w 2584450"/>
                  <a:gd name="connsiteY2" fmla="*/ 787400 h 2311400"/>
                  <a:gd name="connsiteX3" fmla="*/ 1828800 w 2584450"/>
                  <a:gd name="connsiteY3" fmla="*/ 1073150 h 2311400"/>
                  <a:gd name="connsiteX4" fmla="*/ 1619250 w 2584450"/>
                  <a:gd name="connsiteY4" fmla="*/ 1282700 h 2311400"/>
                  <a:gd name="connsiteX5" fmla="*/ 1390650 w 2584450"/>
                  <a:gd name="connsiteY5" fmla="*/ 1492250 h 2311400"/>
                  <a:gd name="connsiteX6" fmla="*/ 1219200 w 2584450"/>
                  <a:gd name="connsiteY6" fmla="*/ 1663700 h 2311400"/>
                  <a:gd name="connsiteX7" fmla="*/ 895350 w 2584450"/>
                  <a:gd name="connsiteY7" fmla="*/ 1835150 h 2311400"/>
                  <a:gd name="connsiteX8" fmla="*/ 609600 w 2584450"/>
                  <a:gd name="connsiteY8" fmla="*/ 2006600 h 2311400"/>
                  <a:gd name="connsiteX9" fmla="*/ 285750 w 2584450"/>
                  <a:gd name="connsiteY9" fmla="*/ 2159000 h 2311400"/>
                  <a:gd name="connsiteX10" fmla="*/ 0 w 2584450"/>
                  <a:gd name="connsiteY10" fmla="*/ 2311400 h 2311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0 w 2870200"/>
                  <a:gd name="connsiteY10" fmla="*/ 2438400 h 2438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266700 w 2870200"/>
                  <a:gd name="connsiteY10" fmla="*/ 2317750 h 2438400"/>
                  <a:gd name="connsiteX11" fmla="*/ 0 w 2870200"/>
                  <a:gd name="connsiteY11" fmla="*/ 2438400 h 243840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0 w 2940050"/>
                  <a:gd name="connsiteY11" fmla="*/ 2660650 h 266065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31750 w 2940050"/>
                  <a:gd name="connsiteY11" fmla="*/ 2451100 h 2660650"/>
                  <a:gd name="connsiteX12" fmla="*/ 0 w 2940050"/>
                  <a:gd name="connsiteY12" fmla="*/ 2660650 h 2660650"/>
                  <a:gd name="connsiteX0" fmla="*/ 2990850 w 2990850"/>
                  <a:gd name="connsiteY0" fmla="*/ 0 h 2660650"/>
                  <a:gd name="connsiteX1" fmla="*/ 2616200 w 2990850"/>
                  <a:gd name="connsiteY1" fmla="*/ 444500 h 2660650"/>
                  <a:gd name="connsiteX2" fmla="*/ 2444750 w 2990850"/>
                  <a:gd name="connsiteY2" fmla="*/ 787400 h 2660650"/>
                  <a:gd name="connsiteX3" fmla="*/ 2235200 w 2990850"/>
                  <a:gd name="connsiteY3" fmla="*/ 1073150 h 2660650"/>
                  <a:gd name="connsiteX4" fmla="*/ 2025650 w 2990850"/>
                  <a:gd name="connsiteY4" fmla="*/ 1282700 h 2660650"/>
                  <a:gd name="connsiteX5" fmla="*/ 1797050 w 2990850"/>
                  <a:gd name="connsiteY5" fmla="*/ 1492250 h 2660650"/>
                  <a:gd name="connsiteX6" fmla="*/ 1625600 w 2990850"/>
                  <a:gd name="connsiteY6" fmla="*/ 1663700 h 2660650"/>
                  <a:gd name="connsiteX7" fmla="*/ 1301750 w 2990850"/>
                  <a:gd name="connsiteY7" fmla="*/ 1835150 h 2660650"/>
                  <a:gd name="connsiteX8" fmla="*/ 1016000 w 2990850"/>
                  <a:gd name="connsiteY8" fmla="*/ 2006600 h 2660650"/>
                  <a:gd name="connsiteX9" fmla="*/ 692150 w 2990850"/>
                  <a:gd name="connsiteY9" fmla="*/ 2159000 h 2660650"/>
                  <a:gd name="connsiteX10" fmla="*/ 387350 w 2990850"/>
                  <a:gd name="connsiteY10" fmla="*/ 2317750 h 2660650"/>
                  <a:gd name="connsiteX11" fmla="*/ 82550 w 2990850"/>
                  <a:gd name="connsiteY11" fmla="*/ 2451100 h 2660650"/>
                  <a:gd name="connsiteX12" fmla="*/ 0 w 2990850"/>
                  <a:gd name="connsiteY12" fmla="*/ 2565400 h 2660650"/>
                  <a:gd name="connsiteX13" fmla="*/ 50800 w 2990850"/>
                  <a:gd name="connsiteY13" fmla="*/ 2660650 h 2660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374650 w 2990850"/>
                  <a:gd name="connsiteY13"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3168650"/>
                  <a:gd name="connsiteX1" fmla="*/ 2616200 w 2990850"/>
                  <a:gd name="connsiteY1" fmla="*/ 444500 h 3168650"/>
                  <a:gd name="connsiteX2" fmla="*/ 2444750 w 2990850"/>
                  <a:gd name="connsiteY2" fmla="*/ 787400 h 3168650"/>
                  <a:gd name="connsiteX3" fmla="*/ 2235200 w 2990850"/>
                  <a:gd name="connsiteY3" fmla="*/ 1073150 h 3168650"/>
                  <a:gd name="connsiteX4" fmla="*/ 2025650 w 2990850"/>
                  <a:gd name="connsiteY4" fmla="*/ 1282700 h 3168650"/>
                  <a:gd name="connsiteX5" fmla="*/ 1797050 w 2990850"/>
                  <a:gd name="connsiteY5" fmla="*/ 1492250 h 3168650"/>
                  <a:gd name="connsiteX6" fmla="*/ 1625600 w 2990850"/>
                  <a:gd name="connsiteY6" fmla="*/ 1663700 h 3168650"/>
                  <a:gd name="connsiteX7" fmla="*/ 1301750 w 2990850"/>
                  <a:gd name="connsiteY7" fmla="*/ 1835150 h 3168650"/>
                  <a:gd name="connsiteX8" fmla="*/ 1016000 w 2990850"/>
                  <a:gd name="connsiteY8" fmla="*/ 2006600 h 3168650"/>
                  <a:gd name="connsiteX9" fmla="*/ 692150 w 2990850"/>
                  <a:gd name="connsiteY9" fmla="*/ 2159000 h 3168650"/>
                  <a:gd name="connsiteX10" fmla="*/ 387350 w 2990850"/>
                  <a:gd name="connsiteY10" fmla="*/ 2317750 h 3168650"/>
                  <a:gd name="connsiteX11" fmla="*/ 82550 w 2990850"/>
                  <a:gd name="connsiteY11" fmla="*/ 2451100 h 3168650"/>
                  <a:gd name="connsiteX12" fmla="*/ 0 w 2990850"/>
                  <a:gd name="connsiteY12" fmla="*/ 2565400 h 3168650"/>
                  <a:gd name="connsiteX13" fmla="*/ 114300 w 2990850"/>
                  <a:gd name="connsiteY13" fmla="*/ 2743200 h 3168650"/>
                  <a:gd name="connsiteX14" fmla="*/ 800100 w 2990850"/>
                  <a:gd name="connsiteY14" fmla="*/ 3168650 h 31686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698500 w 2990850"/>
                  <a:gd name="connsiteY14" fmla="*/ 3651250 h 36512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774700 w 2990850"/>
                  <a:gd name="connsiteY14" fmla="*/ 3155950 h 3651250"/>
                  <a:gd name="connsiteX15" fmla="*/ 698500 w 2990850"/>
                  <a:gd name="connsiteY15" fmla="*/ 3651250 h 3651250"/>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774700 w 2990850"/>
                  <a:gd name="connsiteY14" fmla="*/ 3155950 h 3375025"/>
                  <a:gd name="connsiteX15" fmla="*/ 841375 w 2990850"/>
                  <a:gd name="connsiteY15" fmla="*/ 3375025 h 3375025"/>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879475 w 2990850"/>
                  <a:gd name="connsiteY14" fmla="*/ 3165475 h 3375025"/>
                  <a:gd name="connsiteX15" fmla="*/ 841375 w 2990850"/>
                  <a:gd name="connsiteY15" fmla="*/ 3375025 h 3375025"/>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79475 w 2990850"/>
                  <a:gd name="connsiteY14" fmla="*/ 3165475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89000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936625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638175 w 2990850"/>
                  <a:gd name="connsiteY14" fmla="*/ 3009901 h 3270250"/>
                  <a:gd name="connsiteX15" fmla="*/ 936625 w 2990850"/>
                  <a:gd name="connsiteY15" fmla="*/ 3136900 h 3270250"/>
                  <a:gd name="connsiteX16" fmla="*/ 889000 w 2990850"/>
                  <a:gd name="connsiteY16" fmla="*/ 3270250 h 3270250"/>
                  <a:gd name="connsiteX0" fmla="*/ 2990850 w 2990850"/>
                  <a:gd name="connsiteY0" fmla="*/ 0 h 3298825"/>
                  <a:gd name="connsiteX1" fmla="*/ 2616200 w 2990850"/>
                  <a:gd name="connsiteY1" fmla="*/ 444500 h 3298825"/>
                  <a:gd name="connsiteX2" fmla="*/ 2444750 w 2990850"/>
                  <a:gd name="connsiteY2" fmla="*/ 787400 h 3298825"/>
                  <a:gd name="connsiteX3" fmla="*/ 2235200 w 2990850"/>
                  <a:gd name="connsiteY3" fmla="*/ 1073150 h 3298825"/>
                  <a:gd name="connsiteX4" fmla="*/ 2025650 w 2990850"/>
                  <a:gd name="connsiteY4" fmla="*/ 1282700 h 3298825"/>
                  <a:gd name="connsiteX5" fmla="*/ 1797050 w 2990850"/>
                  <a:gd name="connsiteY5" fmla="*/ 1492250 h 3298825"/>
                  <a:gd name="connsiteX6" fmla="*/ 1625600 w 2990850"/>
                  <a:gd name="connsiteY6" fmla="*/ 1663700 h 3298825"/>
                  <a:gd name="connsiteX7" fmla="*/ 1301750 w 2990850"/>
                  <a:gd name="connsiteY7" fmla="*/ 1835150 h 3298825"/>
                  <a:gd name="connsiteX8" fmla="*/ 1016000 w 2990850"/>
                  <a:gd name="connsiteY8" fmla="*/ 2006600 h 3298825"/>
                  <a:gd name="connsiteX9" fmla="*/ 692150 w 2990850"/>
                  <a:gd name="connsiteY9" fmla="*/ 2159000 h 3298825"/>
                  <a:gd name="connsiteX10" fmla="*/ 387350 w 2990850"/>
                  <a:gd name="connsiteY10" fmla="*/ 2317750 h 3298825"/>
                  <a:gd name="connsiteX11" fmla="*/ 82550 w 2990850"/>
                  <a:gd name="connsiteY11" fmla="*/ 2451100 h 3298825"/>
                  <a:gd name="connsiteX12" fmla="*/ 0 w 2990850"/>
                  <a:gd name="connsiteY12" fmla="*/ 2565400 h 3298825"/>
                  <a:gd name="connsiteX13" fmla="*/ 114300 w 2990850"/>
                  <a:gd name="connsiteY13" fmla="*/ 2743200 h 3298825"/>
                  <a:gd name="connsiteX14" fmla="*/ 638175 w 2990850"/>
                  <a:gd name="connsiteY14" fmla="*/ 3009901 h 3298825"/>
                  <a:gd name="connsiteX15" fmla="*/ 936625 w 2990850"/>
                  <a:gd name="connsiteY15" fmla="*/ 3136900 h 3298825"/>
                  <a:gd name="connsiteX16" fmla="*/ 898525 w 2990850"/>
                  <a:gd name="connsiteY16" fmla="*/ 3298825 h 3298825"/>
                  <a:gd name="connsiteX0" fmla="*/ 2806563 w 2806563"/>
                  <a:gd name="connsiteY0" fmla="*/ 0 h 3109398"/>
                  <a:gd name="connsiteX1" fmla="*/ 2616200 w 2806563"/>
                  <a:gd name="connsiteY1" fmla="*/ 255073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06563 w 2806563"/>
                  <a:gd name="connsiteY0" fmla="*/ 0 h 3109398"/>
                  <a:gd name="connsiteX1" fmla="*/ 2576710 w 2806563"/>
                  <a:gd name="connsiteY1" fmla="*/ 390378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32890 w 2832890"/>
                  <a:gd name="connsiteY0" fmla="*/ 0 h 3109398"/>
                  <a:gd name="connsiteX1" fmla="*/ 2576710 w 2832890"/>
                  <a:gd name="connsiteY1" fmla="*/ 390378 h 3109398"/>
                  <a:gd name="connsiteX2" fmla="*/ 2444750 w 2832890"/>
                  <a:gd name="connsiteY2" fmla="*/ 597973 h 3109398"/>
                  <a:gd name="connsiteX3" fmla="*/ 2235200 w 2832890"/>
                  <a:gd name="connsiteY3" fmla="*/ 883723 h 3109398"/>
                  <a:gd name="connsiteX4" fmla="*/ 2025650 w 2832890"/>
                  <a:gd name="connsiteY4" fmla="*/ 1093273 h 3109398"/>
                  <a:gd name="connsiteX5" fmla="*/ 1797050 w 2832890"/>
                  <a:gd name="connsiteY5" fmla="*/ 1302823 h 3109398"/>
                  <a:gd name="connsiteX6" fmla="*/ 1625600 w 2832890"/>
                  <a:gd name="connsiteY6" fmla="*/ 1474273 h 3109398"/>
                  <a:gd name="connsiteX7" fmla="*/ 1301750 w 2832890"/>
                  <a:gd name="connsiteY7" fmla="*/ 1645723 h 3109398"/>
                  <a:gd name="connsiteX8" fmla="*/ 1016000 w 2832890"/>
                  <a:gd name="connsiteY8" fmla="*/ 1817173 h 3109398"/>
                  <a:gd name="connsiteX9" fmla="*/ 692150 w 2832890"/>
                  <a:gd name="connsiteY9" fmla="*/ 1969573 h 3109398"/>
                  <a:gd name="connsiteX10" fmla="*/ 387350 w 2832890"/>
                  <a:gd name="connsiteY10" fmla="*/ 2128323 h 3109398"/>
                  <a:gd name="connsiteX11" fmla="*/ 82550 w 2832890"/>
                  <a:gd name="connsiteY11" fmla="*/ 2261673 h 3109398"/>
                  <a:gd name="connsiteX12" fmla="*/ 0 w 2832890"/>
                  <a:gd name="connsiteY12" fmla="*/ 2375973 h 3109398"/>
                  <a:gd name="connsiteX13" fmla="*/ 114300 w 2832890"/>
                  <a:gd name="connsiteY13" fmla="*/ 2553773 h 3109398"/>
                  <a:gd name="connsiteX14" fmla="*/ 638175 w 2832890"/>
                  <a:gd name="connsiteY14" fmla="*/ 2820474 h 3109398"/>
                  <a:gd name="connsiteX15" fmla="*/ 936625 w 2832890"/>
                  <a:gd name="connsiteY15" fmla="*/ 2947473 h 3109398"/>
                  <a:gd name="connsiteX16" fmla="*/ 898525 w 2832890"/>
                  <a:gd name="connsiteY16" fmla="*/ 3109398 h 3109398"/>
                  <a:gd name="connsiteX0" fmla="*/ 2832890 w 2832890"/>
                  <a:gd name="connsiteY0" fmla="*/ 0 h 3028215"/>
                  <a:gd name="connsiteX1" fmla="*/ 2576710 w 2832890"/>
                  <a:gd name="connsiteY1" fmla="*/ 309195 h 3028215"/>
                  <a:gd name="connsiteX2" fmla="*/ 2444750 w 2832890"/>
                  <a:gd name="connsiteY2" fmla="*/ 516790 h 3028215"/>
                  <a:gd name="connsiteX3" fmla="*/ 2235200 w 2832890"/>
                  <a:gd name="connsiteY3" fmla="*/ 802540 h 3028215"/>
                  <a:gd name="connsiteX4" fmla="*/ 2025650 w 2832890"/>
                  <a:gd name="connsiteY4" fmla="*/ 1012090 h 3028215"/>
                  <a:gd name="connsiteX5" fmla="*/ 1797050 w 2832890"/>
                  <a:gd name="connsiteY5" fmla="*/ 1221640 h 3028215"/>
                  <a:gd name="connsiteX6" fmla="*/ 1625600 w 2832890"/>
                  <a:gd name="connsiteY6" fmla="*/ 1393090 h 3028215"/>
                  <a:gd name="connsiteX7" fmla="*/ 1301750 w 2832890"/>
                  <a:gd name="connsiteY7" fmla="*/ 1564540 h 3028215"/>
                  <a:gd name="connsiteX8" fmla="*/ 1016000 w 2832890"/>
                  <a:gd name="connsiteY8" fmla="*/ 1735990 h 3028215"/>
                  <a:gd name="connsiteX9" fmla="*/ 692150 w 2832890"/>
                  <a:gd name="connsiteY9" fmla="*/ 1888390 h 3028215"/>
                  <a:gd name="connsiteX10" fmla="*/ 387350 w 2832890"/>
                  <a:gd name="connsiteY10" fmla="*/ 2047140 h 3028215"/>
                  <a:gd name="connsiteX11" fmla="*/ 82550 w 2832890"/>
                  <a:gd name="connsiteY11" fmla="*/ 2180490 h 3028215"/>
                  <a:gd name="connsiteX12" fmla="*/ 0 w 2832890"/>
                  <a:gd name="connsiteY12" fmla="*/ 2294790 h 3028215"/>
                  <a:gd name="connsiteX13" fmla="*/ 114300 w 2832890"/>
                  <a:gd name="connsiteY13" fmla="*/ 2472590 h 3028215"/>
                  <a:gd name="connsiteX14" fmla="*/ 638175 w 2832890"/>
                  <a:gd name="connsiteY14" fmla="*/ 2739291 h 3028215"/>
                  <a:gd name="connsiteX15" fmla="*/ 936625 w 2832890"/>
                  <a:gd name="connsiteY15" fmla="*/ 2866290 h 3028215"/>
                  <a:gd name="connsiteX16" fmla="*/ 898525 w 2832890"/>
                  <a:gd name="connsiteY16" fmla="*/ 3028215 h 3028215"/>
                  <a:gd name="connsiteX0" fmla="*/ 2977687 w 2977687"/>
                  <a:gd name="connsiteY0" fmla="*/ 0 h 3393539"/>
                  <a:gd name="connsiteX1" fmla="*/ 2576710 w 2977687"/>
                  <a:gd name="connsiteY1" fmla="*/ 674519 h 3393539"/>
                  <a:gd name="connsiteX2" fmla="*/ 2444750 w 2977687"/>
                  <a:gd name="connsiteY2" fmla="*/ 882114 h 3393539"/>
                  <a:gd name="connsiteX3" fmla="*/ 2235200 w 2977687"/>
                  <a:gd name="connsiteY3" fmla="*/ 1167864 h 3393539"/>
                  <a:gd name="connsiteX4" fmla="*/ 2025650 w 2977687"/>
                  <a:gd name="connsiteY4" fmla="*/ 1377414 h 3393539"/>
                  <a:gd name="connsiteX5" fmla="*/ 1797050 w 2977687"/>
                  <a:gd name="connsiteY5" fmla="*/ 1586964 h 3393539"/>
                  <a:gd name="connsiteX6" fmla="*/ 1625600 w 2977687"/>
                  <a:gd name="connsiteY6" fmla="*/ 1758414 h 3393539"/>
                  <a:gd name="connsiteX7" fmla="*/ 1301750 w 2977687"/>
                  <a:gd name="connsiteY7" fmla="*/ 1929864 h 3393539"/>
                  <a:gd name="connsiteX8" fmla="*/ 1016000 w 2977687"/>
                  <a:gd name="connsiteY8" fmla="*/ 2101314 h 3393539"/>
                  <a:gd name="connsiteX9" fmla="*/ 692150 w 2977687"/>
                  <a:gd name="connsiteY9" fmla="*/ 2253714 h 3393539"/>
                  <a:gd name="connsiteX10" fmla="*/ 387350 w 2977687"/>
                  <a:gd name="connsiteY10" fmla="*/ 2412464 h 3393539"/>
                  <a:gd name="connsiteX11" fmla="*/ 82550 w 2977687"/>
                  <a:gd name="connsiteY11" fmla="*/ 2545814 h 3393539"/>
                  <a:gd name="connsiteX12" fmla="*/ 0 w 2977687"/>
                  <a:gd name="connsiteY12" fmla="*/ 2660114 h 3393539"/>
                  <a:gd name="connsiteX13" fmla="*/ 114300 w 2977687"/>
                  <a:gd name="connsiteY13" fmla="*/ 2837914 h 3393539"/>
                  <a:gd name="connsiteX14" fmla="*/ 638175 w 2977687"/>
                  <a:gd name="connsiteY14" fmla="*/ 3104615 h 3393539"/>
                  <a:gd name="connsiteX15" fmla="*/ 936625 w 2977687"/>
                  <a:gd name="connsiteY15" fmla="*/ 3231614 h 3393539"/>
                  <a:gd name="connsiteX16" fmla="*/ 898525 w 2977687"/>
                  <a:gd name="connsiteY16" fmla="*/ 3393539 h 3393539"/>
                  <a:gd name="connsiteX0" fmla="*/ 3004014 w 3004014"/>
                  <a:gd name="connsiteY0" fmla="*/ 0 h 3393539"/>
                  <a:gd name="connsiteX1" fmla="*/ 2576710 w 3004014"/>
                  <a:gd name="connsiteY1" fmla="*/ 674519 h 3393539"/>
                  <a:gd name="connsiteX2" fmla="*/ 2444750 w 3004014"/>
                  <a:gd name="connsiteY2" fmla="*/ 882114 h 3393539"/>
                  <a:gd name="connsiteX3" fmla="*/ 2235200 w 3004014"/>
                  <a:gd name="connsiteY3" fmla="*/ 1167864 h 3393539"/>
                  <a:gd name="connsiteX4" fmla="*/ 2025650 w 3004014"/>
                  <a:gd name="connsiteY4" fmla="*/ 1377414 h 3393539"/>
                  <a:gd name="connsiteX5" fmla="*/ 1797050 w 3004014"/>
                  <a:gd name="connsiteY5" fmla="*/ 1586964 h 3393539"/>
                  <a:gd name="connsiteX6" fmla="*/ 1625600 w 3004014"/>
                  <a:gd name="connsiteY6" fmla="*/ 1758414 h 3393539"/>
                  <a:gd name="connsiteX7" fmla="*/ 1301750 w 3004014"/>
                  <a:gd name="connsiteY7" fmla="*/ 1929864 h 3393539"/>
                  <a:gd name="connsiteX8" fmla="*/ 1016000 w 3004014"/>
                  <a:gd name="connsiteY8" fmla="*/ 2101314 h 3393539"/>
                  <a:gd name="connsiteX9" fmla="*/ 692150 w 3004014"/>
                  <a:gd name="connsiteY9" fmla="*/ 2253714 h 3393539"/>
                  <a:gd name="connsiteX10" fmla="*/ 387350 w 3004014"/>
                  <a:gd name="connsiteY10" fmla="*/ 2412464 h 3393539"/>
                  <a:gd name="connsiteX11" fmla="*/ 82550 w 3004014"/>
                  <a:gd name="connsiteY11" fmla="*/ 2545814 h 3393539"/>
                  <a:gd name="connsiteX12" fmla="*/ 0 w 3004014"/>
                  <a:gd name="connsiteY12" fmla="*/ 2660114 h 3393539"/>
                  <a:gd name="connsiteX13" fmla="*/ 114300 w 3004014"/>
                  <a:gd name="connsiteY13" fmla="*/ 2837914 h 3393539"/>
                  <a:gd name="connsiteX14" fmla="*/ 638175 w 3004014"/>
                  <a:gd name="connsiteY14" fmla="*/ 3104615 h 3393539"/>
                  <a:gd name="connsiteX15" fmla="*/ 936625 w 3004014"/>
                  <a:gd name="connsiteY15" fmla="*/ 3231614 h 3393539"/>
                  <a:gd name="connsiteX16" fmla="*/ 898525 w 3004014"/>
                  <a:gd name="connsiteY16" fmla="*/ 3393539 h 3393539"/>
                  <a:gd name="connsiteX0" fmla="*/ 3069831 w 3069831"/>
                  <a:gd name="connsiteY0" fmla="*/ 0 h 3677680"/>
                  <a:gd name="connsiteX1" fmla="*/ 2576710 w 3069831"/>
                  <a:gd name="connsiteY1" fmla="*/ 958660 h 3677680"/>
                  <a:gd name="connsiteX2" fmla="*/ 2444750 w 3069831"/>
                  <a:gd name="connsiteY2" fmla="*/ 1166255 h 3677680"/>
                  <a:gd name="connsiteX3" fmla="*/ 2235200 w 3069831"/>
                  <a:gd name="connsiteY3" fmla="*/ 1452005 h 3677680"/>
                  <a:gd name="connsiteX4" fmla="*/ 2025650 w 3069831"/>
                  <a:gd name="connsiteY4" fmla="*/ 1661555 h 3677680"/>
                  <a:gd name="connsiteX5" fmla="*/ 1797050 w 3069831"/>
                  <a:gd name="connsiteY5" fmla="*/ 1871105 h 3677680"/>
                  <a:gd name="connsiteX6" fmla="*/ 1625600 w 3069831"/>
                  <a:gd name="connsiteY6" fmla="*/ 2042555 h 3677680"/>
                  <a:gd name="connsiteX7" fmla="*/ 1301750 w 3069831"/>
                  <a:gd name="connsiteY7" fmla="*/ 2214005 h 3677680"/>
                  <a:gd name="connsiteX8" fmla="*/ 1016000 w 3069831"/>
                  <a:gd name="connsiteY8" fmla="*/ 2385455 h 3677680"/>
                  <a:gd name="connsiteX9" fmla="*/ 692150 w 3069831"/>
                  <a:gd name="connsiteY9" fmla="*/ 2537855 h 3677680"/>
                  <a:gd name="connsiteX10" fmla="*/ 387350 w 3069831"/>
                  <a:gd name="connsiteY10" fmla="*/ 2696605 h 3677680"/>
                  <a:gd name="connsiteX11" fmla="*/ 82550 w 3069831"/>
                  <a:gd name="connsiteY11" fmla="*/ 2829955 h 3677680"/>
                  <a:gd name="connsiteX12" fmla="*/ 0 w 3069831"/>
                  <a:gd name="connsiteY12" fmla="*/ 2944255 h 3677680"/>
                  <a:gd name="connsiteX13" fmla="*/ 114300 w 3069831"/>
                  <a:gd name="connsiteY13" fmla="*/ 3122055 h 3677680"/>
                  <a:gd name="connsiteX14" fmla="*/ 638175 w 3069831"/>
                  <a:gd name="connsiteY14" fmla="*/ 3388756 h 3677680"/>
                  <a:gd name="connsiteX15" fmla="*/ 936625 w 3069831"/>
                  <a:gd name="connsiteY15" fmla="*/ 3515755 h 3677680"/>
                  <a:gd name="connsiteX16" fmla="*/ 898525 w 3069831"/>
                  <a:gd name="connsiteY16" fmla="*/ 3677680 h 3677680"/>
                  <a:gd name="connsiteX0" fmla="*/ 3333099 w 3333099"/>
                  <a:gd name="connsiteY0" fmla="*/ 0 h 3975351"/>
                  <a:gd name="connsiteX1" fmla="*/ 2576710 w 3333099"/>
                  <a:gd name="connsiteY1" fmla="*/ 1256331 h 3975351"/>
                  <a:gd name="connsiteX2" fmla="*/ 2444750 w 3333099"/>
                  <a:gd name="connsiteY2" fmla="*/ 1463926 h 3975351"/>
                  <a:gd name="connsiteX3" fmla="*/ 2235200 w 3333099"/>
                  <a:gd name="connsiteY3" fmla="*/ 1749676 h 3975351"/>
                  <a:gd name="connsiteX4" fmla="*/ 2025650 w 3333099"/>
                  <a:gd name="connsiteY4" fmla="*/ 1959226 h 3975351"/>
                  <a:gd name="connsiteX5" fmla="*/ 1797050 w 3333099"/>
                  <a:gd name="connsiteY5" fmla="*/ 2168776 h 3975351"/>
                  <a:gd name="connsiteX6" fmla="*/ 1625600 w 3333099"/>
                  <a:gd name="connsiteY6" fmla="*/ 2340226 h 3975351"/>
                  <a:gd name="connsiteX7" fmla="*/ 1301750 w 3333099"/>
                  <a:gd name="connsiteY7" fmla="*/ 2511676 h 3975351"/>
                  <a:gd name="connsiteX8" fmla="*/ 1016000 w 3333099"/>
                  <a:gd name="connsiteY8" fmla="*/ 2683126 h 3975351"/>
                  <a:gd name="connsiteX9" fmla="*/ 692150 w 3333099"/>
                  <a:gd name="connsiteY9" fmla="*/ 2835526 h 3975351"/>
                  <a:gd name="connsiteX10" fmla="*/ 387350 w 3333099"/>
                  <a:gd name="connsiteY10" fmla="*/ 2994276 h 3975351"/>
                  <a:gd name="connsiteX11" fmla="*/ 82550 w 3333099"/>
                  <a:gd name="connsiteY11" fmla="*/ 3127626 h 3975351"/>
                  <a:gd name="connsiteX12" fmla="*/ 0 w 3333099"/>
                  <a:gd name="connsiteY12" fmla="*/ 3241926 h 3975351"/>
                  <a:gd name="connsiteX13" fmla="*/ 114300 w 3333099"/>
                  <a:gd name="connsiteY13" fmla="*/ 3419726 h 3975351"/>
                  <a:gd name="connsiteX14" fmla="*/ 638175 w 3333099"/>
                  <a:gd name="connsiteY14" fmla="*/ 3686427 h 3975351"/>
                  <a:gd name="connsiteX15" fmla="*/ 936625 w 3333099"/>
                  <a:gd name="connsiteY15" fmla="*/ 3813426 h 3975351"/>
                  <a:gd name="connsiteX16" fmla="*/ 898525 w 3333099"/>
                  <a:gd name="connsiteY16" fmla="*/ 3975351 h 3975351"/>
                  <a:gd name="connsiteX0" fmla="*/ 3333099 w 3333099"/>
                  <a:gd name="connsiteY0" fmla="*/ 0 h 3975351"/>
                  <a:gd name="connsiteX1" fmla="*/ 2909109 w 3333099"/>
                  <a:gd name="connsiteY1" fmla="*/ 589341 h 3975351"/>
                  <a:gd name="connsiteX2" fmla="*/ 2576710 w 3333099"/>
                  <a:gd name="connsiteY2" fmla="*/ 1256331 h 3975351"/>
                  <a:gd name="connsiteX3" fmla="*/ 2444750 w 3333099"/>
                  <a:gd name="connsiteY3" fmla="*/ 1463926 h 3975351"/>
                  <a:gd name="connsiteX4" fmla="*/ 2235200 w 3333099"/>
                  <a:gd name="connsiteY4" fmla="*/ 1749676 h 3975351"/>
                  <a:gd name="connsiteX5" fmla="*/ 2025650 w 3333099"/>
                  <a:gd name="connsiteY5" fmla="*/ 1959226 h 3975351"/>
                  <a:gd name="connsiteX6" fmla="*/ 1797050 w 3333099"/>
                  <a:gd name="connsiteY6" fmla="*/ 2168776 h 3975351"/>
                  <a:gd name="connsiteX7" fmla="*/ 1625600 w 3333099"/>
                  <a:gd name="connsiteY7" fmla="*/ 2340226 h 3975351"/>
                  <a:gd name="connsiteX8" fmla="*/ 1301750 w 3333099"/>
                  <a:gd name="connsiteY8" fmla="*/ 2511676 h 3975351"/>
                  <a:gd name="connsiteX9" fmla="*/ 1016000 w 3333099"/>
                  <a:gd name="connsiteY9" fmla="*/ 2683126 h 3975351"/>
                  <a:gd name="connsiteX10" fmla="*/ 692150 w 3333099"/>
                  <a:gd name="connsiteY10" fmla="*/ 2835526 h 3975351"/>
                  <a:gd name="connsiteX11" fmla="*/ 387350 w 3333099"/>
                  <a:gd name="connsiteY11" fmla="*/ 2994276 h 3975351"/>
                  <a:gd name="connsiteX12" fmla="*/ 82550 w 3333099"/>
                  <a:gd name="connsiteY12" fmla="*/ 3127626 h 3975351"/>
                  <a:gd name="connsiteX13" fmla="*/ 0 w 3333099"/>
                  <a:gd name="connsiteY13" fmla="*/ 3241926 h 3975351"/>
                  <a:gd name="connsiteX14" fmla="*/ 114300 w 3333099"/>
                  <a:gd name="connsiteY14" fmla="*/ 3419726 h 3975351"/>
                  <a:gd name="connsiteX15" fmla="*/ 638175 w 3333099"/>
                  <a:gd name="connsiteY15" fmla="*/ 3686427 h 3975351"/>
                  <a:gd name="connsiteX16" fmla="*/ 936625 w 3333099"/>
                  <a:gd name="connsiteY16" fmla="*/ 3813426 h 3975351"/>
                  <a:gd name="connsiteX17" fmla="*/ 898525 w 3333099"/>
                  <a:gd name="connsiteY17" fmla="*/ 3975351 h 3975351"/>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936625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89237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08763 w 3333099"/>
                  <a:gd name="connsiteY16" fmla="*/ 3824738 h 4032179"/>
                  <a:gd name="connsiteX17" fmla="*/ 938015 w 3333099"/>
                  <a:gd name="connsiteY17" fmla="*/ 4032179 h 4032179"/>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638175 w 3333099"/>
                  <a:gd name="connsiteY15" fmla="*/ 3686427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53662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507404 w 3343158"/>
                  <a:gd name="connsiteY15" fmla="*/ 3618558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587458 w 3343158"/>
                  <a:gd name="connsiteY16" fmla="*/ 3677687 h 4009556"/>
                  <a:gd name="connsiteX17" fmla="*/ 817303 w 3343158"/>
                  <a:gd name="connsiteY17" fmla="*/ 4009556 h 4009556"/>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66413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496924 w 3343158"/>
                  <a:gd name="connsiteY16" fmla="*/ 3666376 h 3986933"/>
                  <a:gd name="connsiteX17" fmla="*/ 616116 w 3343158"/>
                  <a:gd name="connsiteY17" fmla="*/ 3986933 h 3986933"/>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26336 w 3343158"/>
                  <a:gd name="connsiteY15" fmla="*/ 3573311 h 4009556"/>
                  <a:gd name="connsiteX16" fmla="*/ 496924 w 3343158"/>
                  <a:gd name="connsiteY16" fmla="*/ 3666376 h 4009556"/>
                  <a:gd name="connsiteX17" fmla="*/ 575879 w 3343158"/>
                  <a:gd name="connsiteY17" fmla="*/ 4009556 h 4009556"/>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96924 w 3343158"/>
                  <a:gd name="connsiteY16" fmla="*/ 366637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452779 w 3452779"/>
                  <a:gd name="connsiteY0" fmla="*/ 0 h 3967137"/>
                  <a:gd name="connsiteX1" fmla="*/ 3028789 w 3452779"/>
                  <a:gd name="connsiteY1" fmla="*/ 589341 h 3967137"/>
                  <a:gd name="connsiteX2" fmla="*/ 2696390 w 3452779"/>
                  <a:gd name="connsiteY2" fmla="*/ 1256331 h 3967137"/>
                  <a:gd name="connsiteX3" fmla="*/ 2564430 w 3452779"/>
                  <a:gd name="connsiteY3" fmla="*/ 1463926 h 3967137"/>
                  <a:gd name="connsiteX4" fmla="*/ 2354880 w 3452779"/>
                  <a:gd name="connsiteY4" fmla="*/ 1749676 h 3967137"/>
                  <a:gd name="connsiteX5" fmla="*/ 2145330 w 3452779"/>
                  <a:gd name="connsiteY5" fmla="*/ 1959226 h 3967137"/>
                  <a:gd name="connsiteX6" fmla="*/ 1916730 w 3452779"/>
                  <a:gd name="connsiteY6" fmla="*/ 2168776 h 3967137"/>
                  <a:gd name="connsiteX7" fmla="*/ 1745280 w 3452779"/>
                  <a:gd name="connsiteY7" fmla="*/ 2340226 h 3967137"/>
                  <a:gd name="connsiteX8" fmla="*/ 1421430 w 3452779"/>
                  <a:gd name="connsiteY8" fmla="*/ 2511676 h 3967137"/>
                  <a:gd name="connsiteX9" fmla="*/ 1135680 w 3452779"/>
                  <a:gd name="connsiteY9" fmla="*/ 2683126 h 3967137"/>
                  <a:gd name="connsiteX10" fmla="*/ 811830 w 3452779"/>
                  <a:gd name="connsiteY10" fmla="*/ 2835526 h 3967137"/>
                  <a:gd name="connsiteX11" fmla="*/ 507030 w 3452779"/>
                  <a:gd name="connsiteY11" fmla="*/ 2994276 h 3967137"/>
                  <a:gd name="connsiteX12" fmla="*/ 202230 w 3452779"/>
                  <a:gd name="connsiteY12" fmla="*/ 3127626 h 3967137"/>
                  <a:gd name="connsiteX13" fmla="*/ 0 w 3452779"/>
                  <a:gd name="connsiteY13" fmla="*/ 3298484 h 3967137"/>
                  <a:gd name="connsiteX14" fmla="*/ 233980 w 3452779"/>
                  <a:gd name="connsiteY14" fmla="*/ 3453662 h 3967137"/>
                  <a:gd name="connsiteX15" fmla="*/ 435957 w 3452779"/>
                  <a:gd name="connsiteY15" fmla="*/ 3573311 h 3967137"/>
                  <a:gd name="connsiteX16" fmla="*/ 581396 w 3452779"/>
                  <a:gd name="connsiteY16" fmla="*/ 3680516 h 3967137"/>
                  <a:gd name="connsiteX17" fmla="*/ 647777 w 3452779"/>
                  <a:gd name="connsiteY17" fmla="*/ 3967137 h 3967137"/>
                  <a:gd name="connsiteX0" fmla="*/ 3571829 w 3571829"/>
                  <a:gd name="connsiteY0" fmla="*/ 0 h 3967137"/>
                  <a:gd name="connsiteX1" fmla="*/ 3147839 w 3571829"/>
                  <a:gd name="connsiteY1" fmla="*/ 589341 h 3967137"/>
                  <a:gd name="connsiteX2" fmla="*/ 2815440 w 3571829"/>
                  <a:gd name="connsiteY2" fmla="*/ 1256331 h 3967137"/>
                  <a:gd name="connsiteX3" fmla="*/ 2683480 w 3571829"/>
                  <a:gd name="connsiteY3" fmla="*/ 1463926 h 3967137"/>
                  <a:gd name="connsiteX4" fmla="*/ 2473930 w 3571829"/>
                  <a:gd name="connsiteY4" fmla="*/ 1749676 h 3967137"/>
                  <a:gd name="connsiteX5" fmla="*/ 2264380 w 3571829"/>
                  <a:gd name="connsiteY5" fmla="*/ 1959226 h 3967137"/>
                  <a:gd name="connsiteX6" fmla="*/ 2035780 w 3571829"/>
                  <a:gd name="connsiteY6" fmla="*/ 2168776 h 3967137"/>
                  <a:gd name="connsiteX7" fmla="*/ 1864330 w 3571829"/>
                  <a:gd name="connsiteY7" fmla="*/ 2340226 h 3967137"/>
                  <a:gd name="connsiteX8" fmla="*/ 1540480 w 3571829"/>
                  <a:gd name="connsiteY8" fmla="*/ 2511676 h 3967137"/>
                  <a:gd name="connsiteX9" fmla="*/ 1254730 w 3571829"/>
                  <a:gd name="connsiteY9" fmla="*/ 2683126 h 3967137"/>
                  <a:gd name="connsiteX10" fmla="*/ 930880 w 3571829"/>
                  <a:gd name="connsiteY10" fmla="*/ 2835526 h 3967137"/>
                  <a:gd name="connsiteX11" fmla="*/ 626080 w 3571829"/>
                  <a:gd name="connsiteY11" fmla="*/ 2994276 h 3967137"/>
                  <a:gd name="connsiteX12" fmla="*/ 321280 w 3571829"/>
                  <a:gd name="connsiteY12" fmla="*/ 3127626 h 3967137"/>
                  <a:gd name="connsiteX13" fmla="*/ 119050 w 3571829"/>
                  <a:gd name="connsiteY13" fmla="*/ 3298484 h 3967137"/>
                  <a:gd name="connsiteX14" fmla="*/ 14202 w 3571829"/>
                  <a:gd name="connsiteY14" fmla="*/ 3431250 h 3967137"/>
                  <a:gd name="connsiteX15" fmla="*/ 555007 w 3571829"/>
                  <a:gd name="connsiteY15" fmla="*/ 3573311 h 3967137"/>
                  <a:gd name="connsiteX16" fmla="*/ 700446 w 3571829"/>
                  <a:gd name="connsiteY16" fmla="*/ 3680516 h 3967137"/>
                  <a:gd name="connsiteX17" fmla="*/ 766827 w 3571829"/>
                  <a:gd name="connsiteY17" fmla="*/ 3967137 h 3967137"/>
                  <a:gd name="connsiteX0" fmla="*/ 3675179 w 3675179"/>
                  <a:gd name="connsiteY0" fmla="*/ 0 h 3967137"/>
                  <a:gd name="connsiteX1" fmla="*/ 3251189 w 3675179"/>
                  <a:gd name="connsiteY1" fmla="*/ 589341 h 3967137"/>
                  <a:gd name="connsiteX2" fmla="*/ 2918790 w 3675179"/>
                  <a:gd name="connsiteY2" fmla="*/ 1256331 h 3967137"/>
                  <a:gd name="connsiteX3" fmla="*/ 2786830 w 3675179"/>
                  <a:gd name="connsiteY3" fmla="*/ 1463926 h 3967137"/>
                  <a:gd name="connsiteX4" fmla="*/ 2577280 w 3675179"/>
                  <a:gd name="connsiteY4" fmla="*/ 1749676 h 3967137"/>
                  <a:gd name="connsiteX5" fmla="*/ 2367730 w 3675179"/>
                  <a:gd name="connsiteY5" fmla="*/ 1959226 h 3967137"/>
                  <a:gd name="connsiteX6" fmla="*/ 2139130 w 3675179"/>
                  <a:gd name="connsiteY6" fmla="*/ 2168776 h 3967137"/>
                  <a:gd name="connsiteX7" fmla="*/ 1967680 w 3675179"/>
                  <a:gd name="connsiteY7" fmla="*/ 2340226 h 3967137"/>
                  <a:gd name="connsiteX8" fmla="*/ 1643830 w 3675179"/>
                  <a:gd name="connsiteY8" fmla="*/ 2511676 h 3967137"/>
                  <a:gd name="connsiteX9" fmla="*/ 1358080 w 3675179"/>
                  <a:gd name="connsiteY9" fmla="*/ 2683126 h 3967137"/>
                  <a:gd name="connsiteX10" fmla="*/ 1034230 w 3675179"/>
                  <a:gd name="connsiteY10" fmla="*/ 2835526 h 3967137"/>
                  <a:gd name="connsiteX11" fmla="*/ 729430 w 3675179"/>
                  <a:gd name="connsiteY11" fmla="*/ 2994276 h 3967137"/>
                  <a:gd name="connsiteX12" fmla="*/ 424630 w 3675179"/>
                  <a:gd name="connsiteY12" fmla="*/ 3127626 h 3967137"/>
                  <a:gd name="connsiteX13" fmla="*/ 222400 w 3675179"/>
                  <a:gd name="connsiteY13" fmla="*/ 3298484 h 3967137"/>
                  <a:gd name="connsiteX14" fmla="*/ 117552 w 3675179"/>
                  <a:gd name="connsiteY14" fmla="*/ 3431250 h 3967137"/>
                  <a:gd name="connsiteX15" fmla="*/ 40493 w 3675179"/>
                  <a:gd name="connsiteY15" fmla="*/ 3517280 h 3967137"/>
                  <a:gd name="connsiteX16" fmla="*/ 803796 w 3675179"/>
                  <a:gd name="connsiteY16" fmla="*/ 3680516 h 3967137"/>
                  <a:gd name="connsiteX17" fmla="*/ 870177 w 3675179"/>
                  <a:gd name="connsiteY17" fmla="*/ 3967137 h 3967137"/>
                  <a:gd name="connsiteX0" fmla="*/ 3635078 w 3635078"/>
                  <a:gd name="connsiteY0" fmla="*/ 0 h 3967137"/>
                  <a:gd name="connsiteX1" fmla="*/ 3211088 w 3635078"/>
                  <a:gd name="connsiteY1" fmla="*/ 589341 h 3967137"/>
                  <a:gd name="connsiteX2" fmla="*/ 2878689 w 3635078"/>
                  <a:gd name="connsiteY2" fmla="*/ 1256331 h 3967137"/>
                  <a:gd name="connsiteX3" fmla="*/ 2746729 w 3635078"/>
                  <a:gd name="connsiteY3" fmla="*/ 1463926 h 3967137"/>
                  <a:gd name="connsiteX4" fmla="*/ 2537179 w 3635078"/>
                  <a:gd name="connsiteY4" fmla="*/ 1749676 h 3967137"/>
                  <a:gd name="connsiteX5" fmla="*/ 2327629 w 3635078"/>
                  <a:gd name="connsiteY5" fmla="*/ 1959226 h 3967137"/>
                  <a:gd name="connsiteX6" fmla="*/ 2099029 w 3635078"/>
                  <a:gd name="connsiteY6" fmla="*/ 2168776 h 3967137"/>
                  <a:gd name="connsiteX7" fmla="*/ 1927579 w 3635078"/>
                  <a:gd name="connsiteY7" fmla="*/ 2340226 h 3967137"/>
                  <a:gd name="connsiteX8" fmla="*/ 1603729 w 3635078"/>
                  <a:gd name="connsiteY8" fmla="*/ 2511676 h 3967137"/>
                  <a:gd name="connsiteX9" fmla="*/ 1317979 w 3635078"/>
                  <a:gd name="connsiteY9" fmla="*/ 2683126 h 3967137"/>
                  <a:gd name="connsiteX10" fmla="*/ 994129 w 3635078"/>
                  <a:gd name="connsiteY10" fmla="*/ 2835526 h 3967137"/>
                  <a:gd name="connsiteX11" fmla="*/ 689329 w 3635078"/>
                  <a:gd name="connsiteY11" fmla="*/ 2994276 h 3967137"/>
                  <a:gd name="connsiteX12" fmla="*/ 384529 w 3635078"/>
                  <a:gd name="connsiteY12" fmla="*/ 3127626 h 3967137"/>
                  <a:gd name="connsiteX13" fmla="*/ 182299 w 3635078"/>
                  <a:gd name="connsiteY13" fmla="*/ 3298484 h 3967137"/>
                  <a:gd name="connsiteX14" fmla="*/ 77451 w 3635078"/>
                  <a:gd name="connsiteY14" fmla="*/ 3431250 h 3967137"/>
                  <a:gd name="connsiteX15" fmla="*/ 392 w 3635078"/>
                  <a:gd name="connsiteY15" fmla="*/ 3517280 h 3967137"/>
                  <a:gd name="connsiteX16" fmla="*/ 56143 w 3635078"/>
                  <a:gd name="connsiteY16" fmla="*/ 3602073 h 3967137"/>
                  <a:gd name="connsiteX17" fmla="*/ 830076 w 3635078"/>
                  <a:gd name="connsiteY17" fmla="*/ 3967137 h 3967137"/>
                  <a:gd name="connsiteX0" fmla="*/ 3635078 w 3635078"/>
                  <a:gd name="connsiteY0" fmla="*/ 0 h 3602073"/>
                  <a:gd name="connsiteX1" fmla="*/ 3211088 w 3635078"/>
                  <a:gd name="connsiteY1" fmla="*/ 589341 h 3602073"/>
                  <a:gd name="connsiteX2" fmla="*/ 2878689 w 3635078"/>
                  <a:gd name="connsiteY2" fmla="*/ 1256331 h 3602073"/>
                  <a:gd name="connsiteX3" fmla="*/ 2746729 w 3635078"/>
                  <a:gd name="connsiteY3" fmla="*/ 1463926 h 3602073"/>
                  <a:gd name="connsiteX4" fmla="*/ 2537179 w 3635078"/>
                  <a:gd name="connsiteY4" fmla="*/ 1749676 h 3602073"/>
                  <a:gd name="connsiteX5" fmla="*/ 2327629 w 3635078"/>
                  <a:gd name="connsiteY5" fmla="*/ 1959226 h 3602073"/>
                  <a:gd name="connsiteX6" fmla="*/ 2099029 w 3635078"/>
                  <a:gd name="connsiteY6" fmla="*/ 2168776 h 3602073"/>
                  <a:gd name="connsiteX7" fmla="*/ 1927579 w 3635078"/>
                  <a:gd name="connsiteY7" fmla="*/ 2340226 h 3602073"/>
                  <a:gd name="connsiteX8" fmla="*/ 1603729 w 3635078"/>
                  <a:gd name="connsiteY8" fmla="*/ 2511676 h 3602073"/>
                  <a:gd name="connsiteX9" fmla="*/ 1317979 w 3635078"/>
                  <a:gd name="connsiteY9" fmla="*/ 2683126 h 3602073"/>
                  <a:gd name="connsiteX10" fmla="*/ 994129 w 3635078"/>
                  <a:gd name="connsiteY10" fmla="*/ 2835526 h 3602073"/>
                  <a:gd name="connsiteX11" fmla="*/ 689329 w 3635078"/>
                  <a:gd name="connsiteY11" fmla="*/ 2994276 h 3602073"/>
                  <a:gd name="connsiteX12" fmla="*/ 384529 w 3635078"/>
                  <a:gd name="connsiteY12" fmla="*/ 3127626 h 3602073"/>
                  <a:gd name="connsiteX13" fmla="*/ 182299 w 3635078"/>
                  <a:gd name="connsiteY13" fmla="*/ 3298484 h 3602073"/>
                  <a:gd name="connsiteX14" fmla="*/ 77451 w 3635078"/>
                  <a:gd name="connsiteY14" fmla="*/ 3431250 h 3602073"/>
                  <a:gd name="connsiteX15" fmla="*/ 392 w 3635078"/>
                  <a:gd name="connsiteY15" fmla="*/ 3517280 h 3602073"/>
                  <a:gd name="connsiteX16" fmla="*/ 56143 w 3635078"/>
                  <a:gd name="connsiteY16" fmla="*/ 3602073 h 3602073"/>
                  <a:gd name="connsiteX0" fmla="*/ 3642565 w 3642565"/>
                  <a:gd name="connsiteY0" fmla="*/ 0 h 3641295"/>
                  <a:gd name="connsiteX1" fmla="*/ 3218575 w 3642565"/>
                  <a:gd name="connsiteY1" fmla="*/ 589341 h 3641295"/>
                  <a:gd name="connsiteX2" fmla="*/ 2886176 w 3642565"/>
                  <a:gd name="connsiteY2" fmla="*/ 1256331 h 3641295"/>
                  <a:gd name="connsiteX3" fmla="*/ 2754216 w 3642565"/>
                  <a:gd name="connsiteY3" fmla="*/ 1463926 h 3641295"/>
                  <a:gd name="connsiteX4" fmla="*/ 2544666 w 3642565"/>
                  <a:gd name="connsiteY4" fmla="*/ 1749676 h 3641295"/>
                  <a:gd name="connsiteX5" fmla="*/ 2335116 w 3642565"/>
                  <a:gd name="connsiteY5" fmla="*/ 1959226 h 3641295"/>
                  <a:gd name="connsiteX6" fmla="*/ 2106516 w 3642565"/>
                  <a:gd name="connsiteY6" fmla="*/ 2168776 h 3641295"/>
                  <a:gd name="connsiteX7" fmla="*/ 1935066 w 3642565"/>
                  <a:gd name="connsiteY7" fmla="*/ 2340226 h 3641295"/>
                  <a:gd name="connsiteX8" fmla="*/ 1611216 w 3642565"/>
                  <a:gd name="connsiteY8" fmla="*/ 2511676 h 3641295"/>
                  <a:gd name="connsiteX9" fmla="*/ 1325466 w 3642565"/>
                  <a:gd name="connsiteY9" fmla="*/ 2683126 h 3641295"/>
                  <a:gd name="connsiteX10" fmla="*/ 1001616 w 3642565"/>
                  <a:gd name="connsiteY10" fmla="*/ 2835526 h 3641295"/>
                  <a:gd name="connsiteX11" fmla="*/ 696816 w 3642565"/>
                  <a:gd name="connsiteY11" fmla="*/ 2994276 h 3641295"/>
                  <a:gd name="connsiteX12" fmla="*/ 392016 w 3642565"/>
                  <a:gd name="connsiteY12" fmla="*/ 3127626 h 3641295"/>
                  <a:gd name="connsiteX13" fmla="*/ 189786 w 3642565"/>
                  <a:gd name="connsiteY13" fmla="*/ 3298484 h 3641295"/>
                  <a:gd name="connsiteX14" fmla="*/ 84938 w 3642565"/>
                  <a:gd name="connsiteY14" fmla="*/ 3431250 h 3641295"/>
                  <a:gd name="connsiteX15" fmla="*/ 7879 w 3642565"/>
                  <a:gd name="connsiteY15" fmla="*/ 3517280 h 3641295"/>
                  <a:gd name="connsiteX16" fmla="*/ 28750 w 3642565"/>
                  <a:gd name="connsiteY16" fmla="*/ 3641295 h 3641295"/>
                  <a:gd name="connsiteX0" fmla="*/ 3642567 w 3642567"/>
                  <a:gd name="connsiteY0" fmla="*/ 0 h 3641295"/>
                  <a:gd name="connsiteX1" fmla="*/ 3218577 w 3642567"/>
                  <a:gd name="connsiteY1" fmla="*/ 589341 h 3641295"/>
                  <a:gd name="connsiteX2" fmla="*/ 2886178 w 3642567"/>
                  <a:gd name="connsiteY2" fmla="*/ 1256331 h 3641295"/>
                  <a:gd name="connsiteX3" fmla="*/ 2754218 w 3642567"/>
                  <a:gd name="connsiteY3" fmla="*/ 1463926 h 3641295"/>
                  <a:gd name="connsiteX4" fmla="*/ 2544668 w 3642567"/>
                  <a:gd name="connsiteY4" fmla="*/ 1749676 h 3641295"/>
                  <a:gd name="connsiteX5" fmla="*/ 2335118 w 3642567"/>
                  <a:gd name="connsiteY5" fmla="*/ 1959226 h 3641295"/>
                  <a:gd name="connsiteX6" fmla="*/ 2106518 w 3642567"/>
                  <a:gd name="connsiteY6" fmla="*/ 2168776 h 3641295"/>
                  <a:gd name="connsiteX7" fmla="*/ 1935068 w 3642567"/>
                  <a:gd name="connsiteY7" fmla="*/ 2340226 h 3641295"/>
                  <a:gd name="connsiteX8" fmla="*/ 1611218 w 3642567"/>
                  <a:gd name="connsiteY8" fmla="*/ 2511676 h 3641295"/>
                  <a:gd name="connsiteX9" fmla="*/ 1325468 w 3642567"/>
                  <a:gd name="connsiteY9" fmla="*/ 2683126 h 3641295"/>
                  <a:gd name="connsiteX10" fmla="*/ 1001618 w 3642567"/>
                  <a:gd name="connsiteY10" fmla="*/ 2835526 h 3641295"/>
                  <a:gd name="connsiteX11" fmla="*/ 696818 w 3642567"/>
                  <a:gd name="connsiteY11" fmla="*/ 2994276 h 3641295"/>
                  <a:gd name="connsiteX12" fmla="*/ 392018 w 3642567"/>
                  <a:gd name="connsiteY12" fmla="*/ 3127626 h 3641295"/>
                  <a:gd name="connsiteX13" fmla="*/ 189788 w 3642567"/>
                  <a:gd name="connsiteY13" fmla="*/ 3298484 h 3641295"/>
                  <a:gd name="connsiteX14" fmla="*/ 7881 w 3642567"/>
                  <a:gd name="connsiteY14" fmla="*/ 3517280 h 3641295"/>
                  <a:gd name="connsiteX15" fmla="*/ 28752 w 3642567"/>
                  <a:gd name="connsiteY15" fmla="*/ 3641295 h 3641295"/>
                  <a:gd name="connsiteX0" fmla="*/ 3637371 w 3637371"/>
                  <a:gd name="connsiteY0" fmla="*/ 0 h 3641295"/>
                  <a:gd name="connsiteX1" fmla="*/ 3213381 w 3637371"/>
                  <a:gd name="connsiteY1" fmla="*/ 589341 h 3641295"/>
                  <a:gd name="connsiteX2" fmla="*/ 2880982 w 3637371"/>
                  <a:gd name="connsiteY2" fmla="*/ 1256331 h 3641295"/>
                  <a:gd name="connsiteX3" fmla="*/ 2749022 w 3637371"/>
                  <a:gd name="connsiteY3" fmla="*/ 1463926 h 3641295"/>
                  <a:gd name="connsiteX4" fmla="*/ 2539472 w 3637371"/>
                  <a:gd name="connsiteY4" fmla="*/ 1749676 h 3641295"/>
                  <a:gd name="connsiteX5" fmla="*/ 2329922 w 3637371"/>
                  <a:gd name="connsiteY5" fmla="*/ 1959226 h 3641295"/>
                  <a:gd name="connsiteX6" fmla="*/ 2101322 w 3637371"/>
                  <a:gd name="connsiteY6" fmla="*/ 2168776 h 3641295"/>
                  <a:gd name="connsiteX7" fmla="*/ 1929872 w 3637371"/>
                  <a:gd name="connsiteY7" fmla="*/ 2340226 h 3641295"/>
                  <a:gd name="connsiteX8" fmla="*/ 1606022 w 3637371"/>
                  <a:gd name="connsiteY8" fmla="*/ 2511676 h 3641295"/>
                  <a:gd name="connsiteX9" fmla="*/ 1320272 w 3637371"/>
                  <a:gd name="connsiteY9" fmla="*/ 2683126 h 3641295"/>
                  <a:gd name="connsiteX10" fmla="*/ 996422 w 3637371"/>
                  <a:gd name="connsiteY10" fmla="*/ 2835526 h 3641295"/>
                  <a:gd name="connsiteX11" fmla="*/ 691622 w 3637371"/>
                  <a:gd name="connsiteY11" fmla="*/ 2994276 h 3641295"/>
                  <a:gd name="connsiteX12" fmla="*/ 386822 w 3637371"/>
                  <a:gd name="connsiteY12" fmla="*/ 3127626 h 3641295"/>
                  <a:gd name="connsiteX13" fmla="*/ 184592 w 3637371"/>
                  <a:gd name="connsiteY13" fmla="*/ 3298484 h 3641295"/>
                  <a:gd name="connsiteX14" fmla="*/ 12651 w 3637371"/>
                  <a:gd name="connsiteY14" fmla="*/ 3461250 h 3641295"/>
                  <a:gd name="connsiteX15" fmla="*/ 23556 w 3637371"/>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2762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39772 w 3639772"/>
                  <a:gd name="connsiteY0" fmla="*/ 0 h 3641295"/>
                  <a:gd name="connsiteX1" fmla="*/ 3215782 w 3639772"/>
                  <a:gd name="connsiteY1" fmla="*/ 589341 h 3641295"/>
                  <a:gd name="connsiteX2" fmla="*/ 2883383 w 3639772"/>
                  <a:gd name="connsiteY2" fmla="*/ 1256331 h 3641295"/>
                  <a:gd name="connsiteX3" fmla="*/ 2751423 w 3639772"/>
                  <a:gd name="connsiteY3" fmla="*/ 1463926 h 3641295"/>
                  <a:gd name="connsiteX4" fmla="*/ 2541873 w 3639772"/>
                  <a:gd name="connsiteY4" fmla="*/ 1749676 h 3641295"/>
                  <a:gd name="connsiteX5" fmla="*/ 2332323 w 3639772"/>
                  <a:gd name="connsiteY5" fmla="*/ 1959226 h 3641295"/>
                  <a:gd name="connsiteX6" fmla="*/ 2103723 w 3639772"/>
                  <a:gd name="connsiteY6" fmla="*/ 2168776 h 3641295"/>
                  <a:gd name="connsiteX7" fmla="*/ 1932273 w 3639772"/>
                  <a:gd name="connsiteY7" fmla="*/ 2340226 h 3641295"/>
                  <a:gd name="connsiteX8" fmla="*/ 1608423 w 3639772"/>
                  <a:gd name="connsiteY8" fmla="*/ 2511676 h 3641295"/>
                  <a:gd name="connsiteX9" fmla="*/ 1322673 w 3639772"/>
                  <a:gd name="connsiteY9" fmla="*/ 2683126 h 3641295"/>
                  <a:gd name="connsiteX10" fmla="*/ 998823 w 3639772"/>
                  <a:gd name="connsiteY10" fmla="*/ 2835526 h 3641295"/>
                  <a:gd name="connsiteX11" fmla="*/ 694023 w 3639772"/>
                  <a:gd name="connsiteY11" fmla="*/ 2994276 h 3641295"/>
                  <a:gd name="connsiteX12" fmla="*/ 389223 w 3639772"/>
                  <a:gd name="connsiteY12" fmla="*/ 3144436 h 3641295"/>
                  <a:gd name="connsiteX13" fmla="*/ 152113 w 3639772"/>
                  <a:gd name="connsiteY13" fmla="*/ 3298485 h 3641295"/>
                  <a:gd name="connsiteX14" fmla="*/ 15052 w 3639772"/>
                  <a:gd name="connsiteY14" fmla="*/ 3461250 h 3641295"/>
                  <a:gd name="connsiteX15" fmla="*/ 25957 w 3639772"/>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608422 w 3639771"/>
                  <a:gd name="connsiteY8" fmla="*/ 251167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559112 w 3639771"/>
                  <a:gd name="connsiteY9" fmla="*/ 234392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54326 w 3639771"/>
                  <a:gd name="connsiteY9" fmla="*/ 246175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11180 w 3639771"/>
                  <a:gd name="connsiteY9" fmla="*/ 2510275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411180 w 3639771"/>
                  <a:gd name="connsiteY8" fmla="*/ 2510275 h 3649135"/>
                  <a:gd name="connsiteX9" fmla="*/ 1289799 w 3639771"/>
                  <a:gd name="connsiteY9" fmla="*/ 2617034 h 3649135"/>
                  <a:gd name="connsiteX10" fmla="*/ 998822 w 3639771"/>
                  <a:gd name="connsiteY10" fmla="*/ 2843366 h 3649135"/>
                  <a:gd name="connsiteX11" fmla="*/ 694022 w 3639771"/>
                  <a:gd name="connsiteY11" fmla="*/ 3002116 h 3649135"/>
                  <a:gd name="connsiteX12" fmla="*/ 389222 w 3639771"/>
                  <a:gd name="connsiteY12" fmla="*/ 3152276 h 3649135"/>
                  <a:gd name="connsiteX13" fmla="*/ 152112 w 3639771"/>
                  <a:gd name="connsiteY13" fmla="*/ 3306325 h 3649135"/>
                  <a:gd name="connsiteX14" fmla="*/ 15051 w 3639771"/>
                  <a:gd name="connsiteY14" fmla="*/ 3469090 h 3649135"/>
                  <a:gd name="connsiteX15" fmla="*/ 25956 w 3639771"/>
                  <a:gd name="connsiteY15"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411180 w 3639771"/>
                  <a:gd name="connsiteY7" fmla="*/ 2510275 h 3649135"/>
                  <a:gd name="connsiteX8" fmla="*/ 1289799 w 3639771"/>
                  <a:gd name="connsiteY8" fmla="*/ 2617034 h 3649135"/>
                  <a:gd name="connsiteX9" fmla="*/ 998822 w 3639771"/>
                  <a:gd name="connsiteY9" fmla="*/ 2843366 h 3649135"/>
                  <a:gd name="connsiteX10" fmla="*/ 694022 w 3639771"/>
                  <a:gd name="connsiteY10" fmla="*/ 3002116 h 3649135"/>
                  <a:gd name="connsiteX11" fmla="*/ 389222 w 3639771"/>
                  <a:gd name="connsiteY11" fmla="*/ 3152276 h 3649135"/>
                  <a:gd name="connsiteX12" fmla="*/ 152112 w 3639771"/>
                  <a:gd name="connsiteY12" fmla="*/ 3306325 h 3649135"/>
                  <a:gd name="connsiteX13" fmla="*/ 15051 w 3639771"/>
                  <a:gd name="connsiteY13" fmla="*/ 3469090 h 3649135"/>
                  <a:gd name="connsiteX14" fmla="*/ 25956 w 3639771"/>
                  <a:gd name="connsiteY14"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135080 w 3639771"/>
                  <a:gd name="connsiteY5" fmla="*/ 1440297 h 3649135"/>
                  <a:gd name="connsiteX6" fmla="*/ 1411180 w 3639771"/>
                  <a:gd name="connsiteY6" fmla="*/ 2510275 h 3649135"/>
                  <a:gd name="connsiteX7" fmla="*/ 1289799 w 3639771"/>
                  <a:gd name="connsiteY7" fmla="*/ 2617034 h 3649135"/>
                  <a:gd name="connsiteX8" fmla="*/ 998822 w 3639771"/>
                  <a:gd name="connsiteY8" fmla="*/ 2843366 h 3649135"/>
                  <a:gd name="connsiteX9" fmla="*/ 694022 w 3639771"/>
                  <a:gd name="connsiteY9" fmla="*/ 3002116 h 3649135"/>
                  <a:gd name="connsiteX10" fmla="*/ 389222 w 3639771"/>
                  <a:gd name="connsiteY10" fmla="*/ 3152276 h 3649135"/>
                  <a:gd name="connsiteX11" fmla="*/ 152112 w 3639771"/>
                  <a:gd name="connsiteY11" fmla="*/ 3306325 h 3649135"/>
                  <a:gd name="connsiteX12" fmla="*/ 15051 w 3639771"/>
                  <a:gd name="connsiteY12" fmla="*/ 3469090 h 3649135"/>
                  <a:gd name="connsiteX13" fmla="*/ 25956 w 3639771"/>
                  <a:gd name="connsiteY13" fmla="*/ 3649135 h 3649135"/>
                  <a:gd name="connsiteX0" fmla="*/ 3505666 w 3505666"/>
                  <a:gd name="connsiteY0" fmla="*/ 0 h 3621218"/>
                  <a:gd name="connsiteX1" fmla="*/ 2887045 w 3505666"/>
                  <a:gd name="connsiteY1" fmla="*/ 301259 h 3621218"/>
                  <a:gd name="connsiteX2" fmla="*/ 2603956 w 3505666"/>
                  <a:gd name="connsiteY2" fmla="*/ 496928 h 3621218"/>
                  <a:gd name="connsiteX3" fmla="*/ 2455559 w 3505666"/>
                  <a:gd name="connsiteY3" fmla="*/ 852389 h 3621218"/>
                  <a:gd name="connsiteX4" fmla="*/ 2135080 w 3505666"/>
                  <a:gd name="connsiteY4" fmla="*/ 1412380 h 3621218"/>
                  <a:gd name="connsiteX5" fmla="*/ 1411180 w 3505666"/>
                  <a:gd name="connsiteY5" fmla="*/ 2482358 h 3621218"/>
                  <a:gd name="connsiteX6" fmla="*/ 1289799 w 3505666"/>
                  <a:gd name="connsiteY6" fmla="*/ 2589117 h 3621218"/>
                  <a:gd name="connsiteX7" fmla="*/ 998822 w 3505666"/>
                  <a:gd name="connsiteY7" fmla="*/ 2815449 h 3621218"/>
                  <a:gd name="connsiteX8" fmla="*/ 694022 w 3505666"/>
                  <a:gd name="connsiteY8" fmla="*/ 2974199 h 3621218"/>
                  <a:gd name="connsiteX9" fmla="*/ 389222 w 3505666"/>
                  <a:gd name="connsiteY9" fmla="*/ 3124359 h 3621218"/>
                  <a:gd name="connsiteX10" fmla="*/ 152112 w 3505666"/>
                  <a:gd name="connsiteY10" fmla="*/ 3278408 h 3621218"/>
                  <a:gd name="connsiteX11" fmla="*/ 15051 w 3505666"/>
                  <a:gd name="connsiteY11" fmla="*/ 3441173 h 3621218"/>
                  <a:gd name="connsiteX12" fmla="*/ 25956 w 3505666"/>
                  <a:gd name="connsiteY12" fmla="*/ 3621218 h 3621218"/>
                  <a:gd name="connsiteX0" fmla="*/ 2887045 w 2887045"/>
                  <a:gd name="connsiteY0" fmla="*/ 0 h 3319959"/>
                  <a:gd name="connsiteX1" fmla="*/ 2603956 w 2887045"/>
                  <a:gd name="connsiteY1" fmla="*/ 195669 h 3319959"/>
                  <a:gd name="connsiteX2" fmla="*/ 2455559 w 2887045"/>
                  <a:gd name="connsiteY2" fmla="*/ 551130 h 3319959"/>
                  <a:gd name="connsiteX3" fmla="*/ 2135080 w 2887045"/>
                  <a:gd name="connsiteY3" fmla="*/ 1111121 h 3319959"/>
                  <a:gd name="connsiteX4" fmla="*/ 1411180 w 2887045"/>
                  <a:gd name="connsiteY4" fmla="*/ 2181099 h 3319959"/>
                  <a:gd name="connsiteX5" fmla="*/ 1289799 w 2887045"/>
                  <a:gd name="connsiteY5" fmla="*/ 2287858 h 3319959"/>
                  <a:gd name="connsiteX6" fmla="*/ 998822 w 2887045"/>
                  <a:gd name="connsiteY6" fmla="*/ 2514190 h 3319959"/>
                  <a:gd name="connsiteX7" fmla="*/ 694022 w 2887045"/>
                  <a:gd name="connsiteY7" fmla="*/ 2672940 h 3319959"/>
                  <a:gd name="connsiteX8" fmla="*/ 389222 w 2887045"/>
                  <a:gd name="connsiteY8" fmla="*/ 2823100 h 3319959"/>
                  <a:gd name="connsiteX9" fmla="*/ 152112 w 2887045"/>
                  <a:gd name="connsiteY9" fmla="*/ 2977149 h 3319959"/>
                  <a:gd name="connsiteX10" fmla="*/ 15051 w 2887045"/>
                  <a:gd name="connsiteY10" fmla="*/ 3139914 h 3319959"/>
                  <a:gd name="connsiteX11" fmla="*/ 25956 w 2887045"/>
                  <a:gd name="connsiteY11" fmla="*/ 3319959 h 3319959"/>
                  <a:gd name="connsiteX0" fmla="*/ 2603956 w 2603956"/>
                  <a:gd name="connsiteY0" fmla="*/ 0 h 3124290"/>
                  <a:gd name="connsiteX1" fmla="*/ 2455559 w 2603956"/>
                  <a:gd name="connsiteY1" fmla="*/ 355461 h 3124290"/>
                  <a:gd name="connsiteX2" fmla="*/ 2135080 w 2603956"/>
                  <a:gd name="connsiteY2" fmla="*/ 915452 h 3124290"/>
                  <a:gd name="connsiteX3" fmla="*/ 1411180 w 2603956"/>
                  <a:gd name="connsiteY3" fmla="*/ 1985430 h 3124290"/>
                  <a:gd name="connsiteX4" fmla="*/ 1289799 w 2603956"/>
                  <a:gd name="connsiteY4" fmla="*/ 2092189 h 3124290"/>
                  <a:gd name="connsiteX5" fmla="*/ 998822 w 2603956"/>
                  <a:gd name="connsiteY5" fmla="*/ 2318521 h 3124290"/>
                  <a:gd name="connsiteX6" fmla="*/ 694022 w 2603956"/>
                  <a:gd name="connsiteY6" fmla="*/ 2477271 h 3124290"/>
                  <a:gd name="connsiteX7" fmla="*/ 389222 w 2603956"/>
                  <a:gd name="connsiteY7" fmla="*/ 2627431 h 3124290"/>
                  <a:gd name="connsiteX8" fmla="*/ 152112 w 2603956"/>
                  <a:gd name="connsiteY8" fmla="*/ 2781480 h 3124290"/>
                  <a:gd name="connsiteX9" fmla="*/ 15051 w 2603956"/>
                  <a:gd name="connsiteY9" fmla="*/ 2944245 h 3124290"/>
                  <a:gd name="connsiteX10" fmla="*/ 25956 w 2603956"/>
                  <a:gd name="connsiteY10" fmla="*/ 3124290 h 3124290"/>
                  <a:gd name="connsiteX0" fmla="*/ 2455559 w 2455558"/>
                  <a:gd name="connsiteY0" fmla="*/ 0 h 2768829"/>
                  <a:gd name="connsiteX1" fmla="*/ 2135080 w 2455558"/>
                  <a:gd name="connsiteY1" fmla="*/ 559991 h 2768829"/>
                  <a:gd name="connsiteX2" fmla="*/ 1411180 w 2455558"/>
                  <a:gd name="connsiteY2" fmla="*/ 1629969 h 2768829"/>
                  <a:gd name="connsiteX3" fmla="*/ 1289799 w 2455558"/>
                  <a:gd name="connsiteY3" fmla="*/ 1736728 h 2768829"/>
                  <a:gd name="connsiteX4" fmla="*/ 998822 w 2455558"/>
                  <a:gd name="connsiteY4" fmla="*/ 1963060 h 2768829"/>
                  <a:gd name="connsiteX5" fmla="*/ 694022 w 2455558"/>
                  <a:gd name="connsiteY5" fmla="*/ 2121810 h 2768829"/>
                  <a:gd name="connsiteX6" fmla="*/ 389222 w 2455558"/>
                  <a:gd name="connsiteY6" fmla="*/ 2271970 h 2768829"/>
                  <a:gd name="connsiteX7" fmla="*/ 152112 w 2455558"/>
                  <a:gd name="connsiteY7" fmla="*/ 2426019 h 2768829"/>
                  <a:gd name="connsiteX8" fmla="*/ 15051 w 2455558"/>
                  <a:gd name="connsiteY8" fmla="*/ 2588784 h 2768829"/>
                  <a:gd name="connsiteX9" fmla="*/ 25956 w 2455558"/>
                  <a:gd name="connsiteY9" fmla="*/ 2768829 h 2768829"/>
                  <a:gd name="connsiteX0" fmla="*/ 2135080 w 2135080"/>
                  <a:gd name="connsiteY0" fmla="*/ 0 h 2208838"/>
                  <a:gd name="connsiteX1" fmla="*/ 1411180 w 2135080"/>
                  <a:gd name="connsiteY1" fmla="*/ 1069978 h 2208838"/>
                  <a:gd name="connsiteX2" fmla="*/ 1289799 w 2135080"/>
                  <a:gd name="connsiteY2" fmla="*/ 1176737 h 2208838"/>
                  <a:gd name="connsiteX3" fmla="*/ 998822 w 2135080"/>
                  <a:gd name="connsiteY3" fmla="*/ 1403069 h 2208838"/>
                  <a:gd name="connsiteX4" fmla="*/ 694022 w 2135080"/>
                  <a:gd name="connsiteY4" fmla="*/ 1561819 h 2208838"/>
                  <a:gd name="connsiteX5" fmla="*/ 389222 w 2135080"/>
                  <a:gd name="connsiteY5" fmla="*/ 1711979 h 2208838"/>
                  <a:gd name="connsiteX6" fmla="*/ 152112 w 2135080"/>
                  <a:gd name="connsiteY6" fmla="*/ 1866028 h 2208838"/>
                  <a:gd name="connsiteX7" fmla="*/ 15051 w 2135080"/>
                  <a:gd name="connsiteY7" fmla="*/ 2028793 h 2208838"/>
                  <a:gd name="connsiteX8" fmla="*/ 25956 w 2135080"/>
                  <a:gd name="connsiteY8" fmla="*/ 2208838 h 2208838"/>
                  <a:gd name="connsiteX0" fmla="*/ 1411180 w 1411180"/>
                  <a:gd name="connsiteY0" fmla="*/ -1 h 1138859"/>
                  <a:gd name="connsiteX1" fmla="*/ 1289799 w 1411180"/>
                  <a:gd name="connsiteY1" fmla="*/ 106758 h 1138859"/>
                  <a:gd name="connsiteX2" fmla="*/ 998822 w 1411180"/>
                  <a:gd name="connsiteY2" fmla="*/ 333090 h 1138859"/>
                  <a:gd name="connsiteX3" fmla="*/ 694022 w 1411180"/>
                  <a:gd name="connsiteY3" fmla="*/ 491840 h 1138859"/>
                  <a:gd name="connsiteX4" fmla="*/ 389222 w 1411180"/>
                  <a:gd name="connsiteY4" fmla="*/ 642000 h 1138859"/>
                  <a:gd name="connsiteX5" fmla="*/ 152112 w 1411180"/>
                  <a:gd name="connsiteY5" fmla="*/ 796049 h 1138859"/>
                  <a:gd name="connsiteX6" fmla="*/ 15051 w 1411180"/>
                  <a:gd name="connsiteY6" fmla="*/ 958814 h 1138859"/>
                  <a:gd name="connsiteX7" fmla="*/ 25956 w 1411180"/>
                  <a:gd name="connsiteY7" fmla="*/ 1138859 h 1138859"/>
                  <a:gd name="connsiteX0" fmla="*/ 1411180 w 1411180"/>
                  <a:gd name="connsiteY0" fmla="*/ 0 h 1138860"/>
                  <a:gd name="connsiteX1" fmla="*/ 998822 w 1411180"/>
                  <a:gd name="connsiteY1" fmla="*/ 333091 h 1138860"/>
                  <a:gd name="connsiteX2" fmla="*/ 694022 w 1411180"/>
                  <a:gd name="connsiteY2" fmla="*/ 491841 h 1138860"/>
                  <a:gd name="connsiteX3" fmla="*/ 389222 w 1411180"/>
                  <a:gd name="connsiteY3" fmla="*/ 642001 h 1138860"/>
                  <a:gd name="connsiteX4" fmla="*/ 152112 w 1411180"/>
                  <a:gd name="connsiteY4" fmla="*/ 796050 h 1138860"/>
                  <a:gd name="connsiteX5" fmla="*/ 15051 w 1411180"/>
                  <a:gd name="connsiteY5" fmla="*/ 958815 h 1138860"/>
                  <a:gd name="connsiteX6" fmla="*/ 25956 w 1411180"/>
                  <a:gd name="connsiteY6" fmla="*/ 1138860 h 1138860"/>
                  <a:gd name="connsiteX0" fmla="*/ 1411180 w 1411180"/>
                  <a:gd name="connsiteY0" fmla="*/ 0 h 1138860"/>
                  <a:gd name="connsiteX1" fmla="*/ 694022 w 1411180"/>
                  <a:gd name="connsiteY1" fmla="*/ 491841 h 1138860"/>
                  <a:gd name="connsiteX2" fmla="*/ 389222 w 1411180"/>
                  <a:gd name="connsiteY2" fmla="*/ 642001 h 1138860"/>
                  <a:gd name="connsiteX3" fmla="*/ 152112 w 1411180"/>
                  <a:gd name="connsiteY3" fmla="*/ 796050 h 1138860"/>
                  <a:gd name="connsiteX4" fmla="*/ 15051 w 1411180"/>
                  <a:gd name="connsiteY4" fmla="*/ 958815 h 1138860"/>
                  <a:gd name="connsiteX5" fmla="*/ 25956 w 1411180"/>
                  <a:gd name="connsiteY5" fmla="*/ 1138860 h 1138860"/>
                  <a:gd name="connsiteX0" fmla="*/ 881979 w 881979"/>
                  <a:gd name="connsiteY0" fmla="*/ 0 h 740712"/>
                  <a:gd name="connsiteX1" fmla="*/ 694022 w 881979"/>
                  <a:gd name="connsiteY1" fmla="*/ 93693 h 740712"/>
                  <a:gd name="connsiteX2" fmla="*/ 389222 w 881979"/>
                  <a:gd name="connsiteY2" fmla="*/ 243853 h 740712"/>
                  <a:gd name="connsiteX3" fmla="*/ 152112 w 881979"/>
                  <a:gd name="connsiteY3" fmla="*/ 397902 h 740712"/>
                  <a:gd name="connsiteX4" fmla="*/ 15051 w 881979"/>
                  <a:gd name="connsiteY4" fmla="*/ 560667 h 740712"/>
                  <a:gd name="connsiteX5" fmla="*/ 25956 w 881979"/>
                  <a:gd name="connsiteY5" fmla="*/ 740712 h 740712"/>
                  <a:gd name="connsiteX0" fmla="*/ 881979 w 881979"/>
                  <a:gd name="connsiteY0" fmla="*/ 0 h 740712"/>
                  <a:gd name="connsiteX1" fmla="*/ 694022 w 881979"/>
                  <a:gd name="connsiteY1" fmla="*/ 93693 h 740712"/>
                  <a:gd name="connsiteX2" fmla="*/ 389222 w 881979"/>
                  <a:gd name="connsiteY2" fmla="*/ 243853 h 740712"/>
                  <a:gd name="connsiteX3" fmla="*/ 152112 w 881979"/>
                  <a:gd name="connsiteY3" fmla="*/ 397902 h 740712"/>
                  <a:gd name="connsiteX4" fmla="*/ 15052 w 881979"/>
                  <a:gd name="connsiteY4" fmla="*/ 560668 h 740712"/>
                  <a:gd name="connsiteX5" fmla="*/ 25956 w 881979"/>
                  <a:gd name="connsiteY5" fmla="*/ 740712 h 740712"/>
                  <a:gd name="connsiteX0" fmla="*/ 899127 w 899127"/>
                  <a:gd name="connsiteY0" fmla="*/ 0 h 669023"/>
                  <a:gd name="connsiteX1" fmla="*/ 711170 w 899127"/>
                  <a:gd name="connsiteY1" fmla="*/ 93693 h 669023"/>
                  <a:gd name="connsiteX2" fmla="*/ 406370 w 899127"/>
                  <a:gd name="connsiteY2" fmla="*/ 243853 h 669023"/>
                  <a:gd name="connsiteX3" fmla="*/ 169260 w 899127"/>
                  <a:gd name="connsiteY3" fmla="*/ 397902 h 669023"/>
                  <a:gd name="connsiteX4" fmla="*/ 32200 w 899127"/>
                  <a:gd name="connsiteY4" fmla="*/ 560668 h 669023"/>
                  <a:gd name="connsiteX5" fmla="*/ 16771 w 899127"/>
                  <a:gd name="connsiteY5" fmla="*/ 669023 h 669023"/>
                  <a:gd name="connsiteX0" fmla="*/ 891015 w 891015"/>
                  <a:gd name="connsiteY0" fmla="*/ 0 h 669023"/>
                  <a:gd name="connsiteX1" fmla="*/ 703058 w 891015"/>
                  <a:gd name="connsiteY1" fmla="*/ 93693 h 669023"/>
                  <a:gd name="connsiteX2" fmla="*/ 398258 w 891015"/>
                  <a:gd name="connsiteY2" fmla="*/ 243853 h 669023"/>
                  <a:gd name="connsiteX3" fmla="*/ 161148 w 891015"/>
                  <a:gd name="connsiteY3" fmla="*/ 397902 h 669023"/>
                  <a:gd name="connsiteX4" fmla="*/ 88280 w 891015"/>
                  <a:gd name="connsiteY4" fmla="*/ 560668 h 669023"/>
                  <a:gd name="connsiteX5" fmla="*/ 8659 w 891015"/>
                  <a:gd name="connsiteY5" fmla="*/ 669023 h 669023"/>
                  <a:gd name="connsiteX0" fmla="*/ 802735 w 802735"/>
                  <a:gd name="connsiteY0" fmla="*/ 0 h 560668"/>
                  <a:gd name="connsiteX1" fmla="*/ 614778 w 802735"/>
                  <a:gd name="connsiteY1" fmla="*/ 93693 h 560668"/>
                  <a:gd name="connsiteX2" fmla="*/ 309978 w 802735"/>
                  <a:gd name="connsiteY2" fmla="*/ 243853 h 560668"/>
                  <a:gd name="connsiteX3" fmla="*/ 72868 w 802735"/>
                  <a:gd name="connsiteY3" fmla="*/ 397902 h 560668"/>
                  <a:gd name="connsiteX4" fmla="*/ 0 w 802735"/>
                  <a:gd name="connsiteY4" fmla="*/ 560668 h 560668"/>
                  <a:gd name="connsiteX0" fmla="*/ 802735 w 802735"/>
                  <a:gd name="connsiteY0" fmla="*/ 0 h 560668"/>
                  <a:gd name="connsiteX1" fmla="*/ 614778 w 802735"/>
                  <a:gd name="connsiteY1" fmla="*/ 93693 h 560668"/>
                  <a:gd name="connsiteX2" fmla="*/ 309978 w 802735"/>
                  <a:gd name="connsiteY2" fmla="*/ 243853 h 560668"/>
                  <a:gd name="connsiteX3" fmla="*/ 72868 w 802735"/>
                  <a:gd name="connsiteY3" fmla="*/ 397902 h 560668"/>
                  <a:gd name="connsiteX4" fmla="*/ 0 w 802735"/>
                  <a:gd name="connsiteY4" fmla="*/ 560668 h 56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35" h="560668">
                    <a:moveTo>
                      <a:pt x="802735" y="0"/>
                    </a:moveTo>
                    <a:lnTo>
                      <a:pt x="614778" y="93693"/>
                    </a:lnTo>
                    <a:cubicBezTo>
                      <a:pt x="522749" y="141755"/>
                      <a:pt x="421939" y="184585"/>
                      <a:pt x="309978" y="243853"/>
                    </a:cubicBezTo>
                    <a:cubicBezTo>
                      <a:pt x="241718" y="284070"/>
                      <a:pt x="81335" y="357685"/>
                      <a:pt x="72868" y="397902"/>
                    </a:cubicBezTo>
                    <a:cubicBezTo>
                      <a:pt x="8845" y="462844"/>
                      <a:pt x="16044" y="497930"/>
                      <a:pt x="0" y="560668"/>
                    </a:cubicBezTo>
                  </a:path>
                </a:pathLst>
              </a:custGeom>
              <a:noFill/>
              <a:ln w="12700" cap="rnd">
                <a:solidFill>
                  <a:schemeClr val="tx1"/>
                </a:solidFill>
                <a:prstDash val="sysDash"/>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43"/>
              </a:p>
            </p:txBody>
          </p:sp>
          <p:sp>
            <p:nvSpPr>
              <p:cNvPr id="194" name="フリーフォーム 193"/>
              <p:cNvSpPr/>
              <p:nvPr/>
            </p:nvSpPr>
            <p:spPr>
              <a:xfrm>
                <a:off x="2409635" y="2719750"/>
                <a:ext cx="2328225" cy="3532974"/>
              </a:xfrm>
              <a:custGeom>
                <a:avLst/>
                <a:gdLst>
                  <a:gd name="connsiteX0" fmla="*/ 419100 w 421229"/>
                  <a:gd name="connsiteY0" fmla="*/ 1838325 h 1838325"/>
                  <a:gd name="connsiteX1" fmla="*/ 414337 w 421229"/>
                  <a:gd name="connsiteY1" fmla="*/ 1404937 h 1838325"/>
                  <a:gd name="connsiteX2" fmla="*/ 361950 w 421229"/>
                  <a:gd name="connsiteY2" fmla="*/ 1042987 h 1838325"/>
                  <a:gd name="connsiteX3" fmla="*/ 300037 w 421229"/>
                  <a:gd name="connsiteY3" fmla="*/ 804862 h 1838325"/>
                  <a:gd name="connsiteX4" fmla="*/ 228600 w 421229"/>
                  <a:gd name="connsiteY4" fmla="*/ 614362 h 1838325"/>
                  <a:gd name="connsiteX5" fmla="*/ 71437 w 421229"/>
                  <a:gd name="connsiteY5" fmla="*/ 133350 h 1838325"/>
                  <a:gd name="connsiteX6" fmla="*/ 0 w 421229"/>
                  <a:gd name="connsiteY6" fmla="*/ 0 h 1838325"/>
                  <a:gd name="connsiteX7" fmla="*/ 0 w 421229"/>
                  <a:gd name="connsiteY7" fmla="*/ 0 h 1838325"/>
                  <a:gd name="connsiteX0" fmla="*/ 528638 w 530767"/>
                  <a:gd name="connsiteY0" fmla="*/ 2062162 h 2062162"/>
                  <a:gd name="connsiteX1" fmla="*/ 523875 w 530767"/>
                  <a:gd name="connsiteY1" fmla="*/ 1628774 h 2062162"/>
                  <a:gd name="connsiteX2" fmla="*/ 471488 w 530767"/>
                  <a:gd name="connsiteY2" fmla="*/ 1266824 h 2062162"/>
                  <a:gd name="connsiteX3" fmla="*/ 409575 w 530767"/>
                  <a:gd name="connsiteY3" fmla="*/ 1028699 h 2062162"/>
                  <a:gd name="connsiteX4" fmla="*/ 338138 w 530767"/>
                  <a:gd name="connsiteY4" fmla="*/ 838199 h 2062162"/>
                  <a:gd name="connsiteX5" fmla="*/ 180975 w 530767"/>
                  <a:gd name="connsiteY5" fmla="*/ 357187 h 2062162"/>
                  <a:gd name="connsiteX6" fmla="*/ 109538 w 530767"/>
                  <a:gd name="connsiteY6" fmla="*/ 223837 h 2062162"/>
                  <a:gd name="connsiteX7" fmla="*/ 0 w 530767"/>
                  <a:gd name="connsiteY7" fmla="*/ 0 h 2062162"/>
                  <a:gd name="connsiteX0" fmla="*/ 652463 w 654592"/>
                  <a:gd name="connsiteY0" fmla="*/ 2147887 h 2147887"/>
                  <a:gd name="connsiteX1" fmla="*/ 647700 w 654592"/>
                  <a:gd name="connsiteY1" fmla="*/ 1714499 h 2147887"/>
                  <a:gd name="connsiteX2" fmla="*/ 595313 w 654592"/>
                  <a:gd name="connsiteY2" fmla="*/ 1352549 h 2147887"/>
                  <a:gd name="connsiteX3" fmla="*/ 533400 w 654592"/>
                  <a:gd name="connsiteY3" fmla="*/ 1114424 h 2147887"/>
                  <a:gd name="connsiteX4" fmla="*/ 461963 w 654592"/>
                  <a:gd name="connsiteY4" fmla="*/ 923924 h 2147887"/>
                  <a:gd name="connsiteX5" fmla="*/ 304800 w 654592"/>
                  <a:gd name="connsiteY5" fmla="*/ 442912 h 2147887"/>
                  <a:gd name="connsiteX6" fmla="*/ 233363 w 654592"/>
                  <a:gd name="connsiteY6" fmla="*/ 309562 h 2147887"/>
                  <a:gd name="connsiteX7" fmla="*/ 0 w 654592"/>
                  <a:gd name="connsiteY7" fmla="*/ 0 h 2147887"/>
                  <a:gd name="connsiteX0" fmla="*/ 652463 w 654592"/>
                  <a:gd name="connsiteY0" fmla="*/ 2147887 h 2147887"/>
                  <a:gd name="connsiteX1" fmla="*/ 647700 w 654592"/>
                  <a:gd name="connsiteY1" fmla="*/ 1714499 h 2147887"/>
                  <a:gd name="connsiteX2" fmla="*/ 595313 w 654592"/>
                  <a:gd name="connsiteY2" fmla="*/ 1352549 h 2147887"/>
                  <a:gd name="connsiteX3" fmla="*/ 533400 w 654592"/>
                  <a:gd name="connsiteY3" fmla="*/ 1114424 h 2147887"/>
                  <a:gd name="connsiteX4" fmla="*/ 461963 w 654592"/>
                  <a:gd name="connsiteY4" fmla="*/ 923924 h 2147887"/>
                  <a:gd name="connsiteX5" fmla="*/ 304800 w 654592"/>
                  <a:gd name="connsiteY5" fmla="*/ 442912 h 2147887"/>
                  <a:gd name="connsiteX6" fmla="*/ 190501 w 654592"/>
                  <a:gd name="connsiteY6" fmla="*/ 176212 h 2147887"/>
                  <a:gd name="connsiteX7" fmla="*/ 0 w 654592"/>
                  <a:gd name="connsiteY7" fmla="*/ 0 h 2147887"/>
                  <a:gd name="connsiteX0" fmla="*/ 652463 w 654592"/>
                  <a:gd name="connsiteY0" fmla="*/ 2166937 h 2166937"/>
                  <a:gd name="connsiteX1" fmla="*/ 647700 w 654592"/>
                  <a:gd name="connsiteY1" fmla="*/ 1733549 h 2166937"/>
                  <a:gd name="connsiteX2" fmla="*/ 595313 w 654592"/>
                  <a:gd name="connsiteY2" fmla="*/ 1371599 h 2166937"/>
                  <a:gd name="connsiteX3" fmla="*/ 533400 w 654592"/>
                  <a:gd name="connsiteY3" fmla="*/ 1133474 h 2166937"/>
                  <a:gd name="connsiteX4" fmla="*/ 461963 w 654592"/>
                  <a:gd name="connsiteY4" fmla="*/ 942974 h 2166937"/>
                  <a:gd name="connsiteX5" fmla="*/ 304800 w 654592"/>
                  <a:gd name="connsiteY5" fmla="*/ 461962 h 2166937"/>
                  <a:gd name="connsiteX6" fmla="*/ 190501 w 654592"/>
                  <a:gd name="connsiteY6" fmla="*/ 195262 h 2166937"/>
                  <a:gd name="connsiteX7" fmla="*/ 0 w 654592"/>
                  <a:gd name="connsiteY7" fmla="*/ 0 h 2166937"/>
                  <a:gd name="connsiteX0" fmla="*/ 652463 w 654592"/>
                  <a:gd name="connsiteY0" fmla="*/ 2166937 h 2166937"/>
                  <a:gd name="connsiteX1" fmla="*/ 647700 w 654592"/>
                  <a:gd name="connsiteY1" fmla="*/ 1733549 h 2166937"/>
                  <a:gd name="connsiteX2" fmla="*/ 595313 w 654592"/>
                  <a:gd name="connsiteY2" fmla="*/ 1371599 h 2166937"/>
                  <a:gd name="connsiteX3" fmla="*/ 533400 w 654592"/>
                  <a:gd name="connsiteY3" fmla="*/ 1133474 h 2166937"/>
                  <a:gd name="connsiteX4" fmla="*/ 461963 w 654592"/>
                  <a:gd name="connsiteY4" fmla="*/ 942974 h 2166937"/>
                  <a:gd name="connsiteX5" fmla="*/ 304800 w 654592"/>
                  <a:gd name="connsiteY5" fmla="*/ 461962 h 2166937"/>
                  <a:gd name="connsiteX6" fmla="*/ 190501 w 654592"/>
                  <a:gd name="connsiteY6" fmla="*/ 195262 h 2166937"/>
                  <a:gd name="connsiteX7" fmla="*/ 0 w 654592"/>
                  <a:gd name="connsiteY7" fmla="*/ 0 h 2166937"/>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66700 w 616492"/>
                  <a:gd name="connsiteY5" fmla="*/ 466724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66700 w 616492"/>
                  <a:gd name="connsiteY5" fmla="*/ 466724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04813 w 616492"/>
                  <a:gd name="connsiteY4" fmla="*/ 862011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14338 w 616492"/>
                  <a:gd name="connsiteY4" fmla="*/ 85248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095374 h 2171699"/>
                  <a:gd name="connsiteX4" fmla="*/ 414338 w 616492"/>
                  <a:gd name="connsiteY4" fmla="*/ 85248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4363"/>
                  <a:gd name="connsiteY0" fmla="*/ 2171699 h 2171699"/>
                  <a:gd name="connsiteX1" fmla="*/ 557213 w 614363"/>
                  <a:gd name="connsiteY1" fmla="*/ 1376361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67874 w 614363"/>
                  <a:gd name="connsiteY1" fmla="*/ 1671292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527283 w 614363"/>
                  <a:gd name="connsiteY2" fmla="*/ 120724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368411 w 614363"/>
                  <a:gd name="connsiteY2" fmla="*/ 1223197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368411 w 614363"/>
                  <a:gd name="connsiteY2" fmla="*/ 1223197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368411 w 614363"/>
                  <a:gd name="connsiteY2" fmla="*/ 1223197 h 2171699"/>
                  <a:gd name="connsiteX3" fmla="*/ 63147 w 614363"/>
                  <a:gd name="connsiteY3" fmla="*/ 964158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268071 w 614363"/>
                  <a:gd name="connsiteY2" fmla="*/ 1207244 h 2171699"/>
                  <a:gd name="connsiteX3" fmla="*/ 63147 w 614363"/>
                  <a:gd name="connsiteY3" fmla="*/ 964158 h 2171699"/>
                  <a:gd name="connsiteX4" fmla="*/ 295275 w 614363"/>
                  <a:gd name="connsiteY4" fmla="*/ 528636 h 2171699"/>
                  <a:gd name="connsiteX5" fmla="*/ 152401 w 614363"/>
                  <a:gd name="connsiteY5" fmla="*/ 200024 h 2171699"/>
                  <a:gd name="connsiteX6" fmla="*/ 0 w 614363"/>
                  <a:gd name="connsiteY6" fmla="*/ 0 h 2171699"/>
                  <a:gd name="connsiteX0" fmla="*/ 618190 w 618190"/>
                  <a:gd name="connsiteY0" fmla="*/ 2171699 h 2171699"/>
                  <a:gd name="connsiteX1" fmla="*/ 559576 w 618190"/>
                  <a:gd name="connsiteY1" fmla="*/ 1661122 h 2171699"/>
                  <a:gd name="connsiteX2" fmla="*/ 271898 w 618190"/>
                  <a:gd name="connsiteY2" fmla="*/ 1207244 h 2171699"/>
                  <a:gd name="connsiteX3" fmla="*/ 81 w 618190"/>
                  <a:gd name="connsiteY3" fmla="*/ 964158 h 2171699"/>
                  <a:gd name="connsiteX4" fmla="*/ 299102 w 618190"/>
                  <a:gd name="connsiteY4" fmla="*/ 528636 h 2171699"/>
                  <a:gd name="connsiteX5" fmla="*/ 156228 w 618190"/>
                  <a:gd name="connsiteY5" fmla="*/ 200024 h 2171699"/>
                  <a:gd name="connsiteX6" fmla="*/ 3827 w 618190"/>
                  <a:gd name="connsiteY6" fmla="*/ 0 h 2171699"/>
                  <a:gd name="connsiteX0" fmla="*/ 799121 w 799121"/>
                  <a:gd name="connsiteY0" fmla="*/ 2171699 h 2171699"/>
                  <a:gd name="connsiteX1" fmla="*/ 740507 w 799121"/>
                  <a:gd name="connsiteY1" fmla="*/ 1661122 h 2171699"/>
                  <a:gd name="connsiteX2" fmla="*/ 452829 w 799121"/>
                  <a:gd name="connsiteY2" fmla="*/ 1207244 h 2171699"/>
                  <a:gd name="connsiteX3" fmla="*/ 181012 w 799121"/>
                  <a:gd name="connsiteY3" fmla="*/ 964158 h 2171699"/>
                  <a:gd name="connsiteX4" fmla="*/ 3418 w 799121"/>
                  <a:gd name="connsiteY4" fmla="*/ 560542 h 2171699"/>
                  <a:gd name="connsiteX5" fmla="*/ 337159 w 799121"/>
                  <a:gd name="connsiteY5" fmla="*/ 200024 h 2171699"/>
                  <a:gd name="connsiteX6" fmla="*/ 184758 w 799121"/>
                  <a:gd name="connsiteY6" fmla="*/ 0 h 2171699"/>
                  <a:gd name="connsiteX0" fmla="*/ 803446 w 803446"/>
                  <a:gd name="connsiteY0" fmla="*/ 2171699 h 2171699"/>
                  <a:gd name="connsiteX1" fmla="*/ 744832 w 803446"/>
                  <a:gd name="connsiteY1" fmla="*/ 1661122 h 2171699"/>
                  <a:gd name="connsiteX2" fmla="*/ 457154 w 803446"/>
                  <a:gd name="connsiteY2" fmla="*/ 1207244 h 2171699"/>
                  <a:gd name="connsiteX3" fmla="*/ 135166 w 803446"/>
                  <a:gd name="connsiteY3" fmla="*/ 948205 h 2171699"/>
                  <a:gd name="connsiteX4" fmla="*/ 7743 w 803446"/>
                  <a:gd name="connsiteY4" fmla="*/ 560542 h 2171699"/>
                  <a:gd name="connsiteX5" fmla="*/ 341484 w 803446"/>
                  <a:gd name="connsiteY5" fmla="*/ 200024 h 2171699"/>
                  <a:gd name="connsiteX6" fmla="*/ 189083 w 803446"/>
                  <a:gd name="connsiteY6" fmla="*/ 0 h 2171699"/>
                  <a:gd name="connsiteX0" fmla="*/ 803446 w 803446"/>
                  <a:gd name="connsiteY0" fmla="*/ 2307300 h 2307300"/>
                  <a:gd name="connsiteX1" fmla="*/ 744832 w 803446"/>
                  <a:gd name="connsiteY1" fmla="*/ 1796723 h 2307300"/>
                  <a:gd name="connsiteX2" fmla="*/ 457154 w 803446"/>
                  <a:gd name="connsiteY2" fmla="*/ 1342845 h 2307300"/>
                  <a:gd name="connsiteX3" fmla="*/ 135166 w 803446"/>
                  <a:gd name="connsiteY3" fmla="*/ 1083806 h 2307300"/>
                  <a:gd name="connsiteX4" fmla="*/ 7743 w 803446"/>
                  <a:gd name="connsiteY4" fmla="*/ 696143 h 2307300"/>
                  <a:gd name="connsiteX5" fmla="*/ 341484 w 803446"/>
                  <a:gd name="connsiteY5" fmla="*/ 335625 h 2307300"/>
                  <a:gd name="connsiteX6" fmla="*/ 46934 w 803446"/>
                  <a:gd name="connsiteY6" fmla="*/ 0 h 2307300"/>
                  <a:gd name="connsiteX0" fmla="*/ 799577 w 799577"/>
                  <a:gd name="connsiteY0" fmla="*/ 2307300 h 2307300"/>
                  <a:gd name="connsiteX1" fmla="*/ 740963 w 799577"/>
                  <a:gd name="connsiteY1" fmla="*/ 1796723 h 2307300"/>
                  <a:gd name="connsiteX2" fmla="*/ 453285 w 799577"/>
                  <a:gd name="connsiteY2" fmla="*/ 1342845 h 2307300"/>
                  <a:gd name="connsiteX3" fmla="*/ 131297 w 799577"/>
                  <a:gd name="connsiteY3" fmla="*/ 1083806 h 2307300"/>
                  <a:gd name="connsiteX4" fmla="*/ 3874 w 799577"/>
                  <a:gd name="connsiteY4" fmla="*/ 696143 h 2307300"/>
                  <a:gd name="connsiteX5" fmla="*/ 262360 w 799577"/>
                  <a:gd name="connsiteY5" fmla="*/ 351578 h 2307300"/>
                  <a:gd name="connsiteX6" fmla="*/ 43065 w 799577"/>
                  <a:gd name="connsiteY6" fmla="*/ 0 h 2307300"/>
                  <a:gd name="connsiteX0" fmla="*/ 798458 w 798458"/>
                  <a:gd name="connsiteY0" fmla="*/ 2307300 h 2307300"/>
                  <a:gd name="connsiteX1" fmla="*/ 739844 w 798458"/>
                  <a:gd name="connsiteY1" fmla="*/ 1796723 h 2307300"/>
                  <a:gd name="connsiteX2" fmla="*/ 452166 w 798458"/>
                  <a:gd name="connsiteY2" fmla="*/ 1342845 h 2307300"/>
                  <a:gd name="connsiteX3" fmla="*/ 130178 w 798458"/>
                  <a:gd name="connsiteY3" fmla="*/ 1083806 h 2307300"/>
                  <a:gd name="connsiteX4" fmla="*/ 2755 w 798458"/>
                  <a:gd name="connsiteY4" fmla="*/ 696143 h 2307300"/>
                  <a:gd name="connsiteX5" fmla="*/ 236156 w 798458"/>
                  <a:gd name="connsiteY5" fmla="*/ 359554 h 2307300"/>
                  <a:gd name="connsiteX6" fmla="*/ 41946 w 798458"/>
                  <a:gd name="connsiteY6" fmla="*/ 0 h 2307300"/>
                  <a:gd name="connsiteX0" fmla="*/ 830693 w 830693"/>
                  <a:gd name="connsiteY0" fmla="*/ 2307300 h 2307300"/>
                  <a:gd name="connsiteX1" fmla="*/ 772079 w 830693"/>
                  <a:gd name="connsiteY1" fmla="*/ 1796723 h 2307300"/>
                  <a:gd name="connsiteX2" fmla="*/ 484401 w 830693"/>
                  <a:gd name="connsiteY2" fmla="*/ 1342845 h 2307300"/>
                  <a:gd name="connsiteX3" fmla="*/ 162413 w 830693"/>
                  <a:gd name="connsiteY3" fmla="*/ 1083806 h 2307300"/>
                  <a:gd name="connsiteX4" fmla="*/ 14027 w 830693"/>
                  <a:gd name="connsiteY4" fmla="*/ 905858 h 2307300"/>
                  <a:gd name="connsiteX5" fmla="*/ 34990 w 830693"/>
                  <a:gd name="connsiteY5" fmla="*/ 696143 h 2307300"/>
                  <a:gd name="connsiteX6" fmla="*/ 268391 w 830693"/>
                  <a:gd name="connsiteY6" fmla="*/ 359554 h 2307300"/>
                  <a:gd name="connsiteX7" fmla="*/ 74181 w 830693"/>
                  <a:gd name="connsiteY7" fmla="*/ 0 h 2307300"/>
                  <a:gd name="connsiteX0" fmla="*/ 830693 w 830693"/>
                  <a:gd name="connsiteY0" fmla="*/ 2307300 h 2307300"/>
                  <a:gd name="connsiteX1" fmla="*/ 772079 w 830693"/>
                  <a:gd name="connsiteY1" fmla="*/ 1796723 h 2307300"/>
                  <a:gd name="connsiteX2" fmla="*/ 484401 w 830693"/>
                  <a:gd name="connsiteY2" fmla="*/ 1342845 h 2307300"/>
                  <a:gd name="connsiteX3" fmla="*/ 162413 w 830693"/>
                  <a:gd name="connsiteY3" fmla="*/ 1083806 h 2307300"/>
                  <a:gd name="connsiteX4" fmla="*/ 14027 w 830693"/>
                  <a:gd name="connsiteY4" fmla="*/ 905858 h 2307300"/>
                  <a:gd name="connsiteX5" fmla="*/ 34990 w 830693"/>
                  <a:gd name="connsiteY5" fmla="*/ 648284 h 2307300"/>
                  <a:gd name="connsiteX6" fmla="*/ 268391 w 830693"/>
                  <a:gd name="connsiteY6" fmla="*/ 359554 h 2307300"/>
                  <a:gd name="connsiteX7" fmla="*/ 74181 w 830693"/>
                  <a:gd name="connsiteY7" fmla="*/ 0 h 2307300"/>
                  <a:gd name="connsiteX0" fmla="*/ 843160 w 843160"/>
                  <a:gd name="connsiteY0" fmla="*/ 2307300 h 2307300"/>
                  <a:gd name="connsiteX1" fmla="*/ 784546 w 843160"/>
                  <a:gd name="connsiteY1" fmla="*/ 1796723 h 2307300"/>
                  <a:gd name="connsiteX2" fmla="*/ 496868 w 843160"/>
                  <a:gd name="connsiteY2" fmla="*/ 1342845 h 2307300"/>
                  <a:gd name="connsiteX3" fmla="*/ 174880 w 843160"/>
                  <a:gd name="connsiteY3" fmla="*/ 1083806 h 2307300"/>
                  <a:gd name="connsiteX4" fmla="*/ 9771 w 843160"/>
                  <a:gd name="connsiteY4" fmla="*/ 905858 h 2307300"/>
                  <a:gd name="connsiteX5" fmla="*/ 47457 w 843160"/>
                  <a:gd name="connsiteY5" fmla="*/ 648284 h 2307300"/>
                  <a:gd name="connsiteX6" fmla="*/ 280858 w 843160"/>
                  <a:gd name="connsiteY6" fmla="*/ 359554 h 2307300"/>
                  <a:gd name="connsiteX7" fmla="*/ 86648 w 843160"/>
                  <a:gd name="connsiteY7" fmla="*/ 0 h 2307300"/>
                  <a:gd name="connsiteX0" fmla="*/ 837591 w 837591"/>
                  <a:gd name="connsiteY0" fmla="*/ 2307300 h 2307300"/>
                  <a:gd name="connsiteX1" fmla="*/ 778977 w 837591"/>
                  <a:gd name="connsiteY1" fmla="*/ 1796723 h 2307300"/>
                  <a:gd name="connsiteX2" fmla="*/ 491299 w 837591"/>
                  <a:gd name="connsiteY2" fmla="*/ 1342845 h 2307300"/>
                  <a:gd name="connsiteX3" fmla="*/ 169311 w 837591"/>
                  <a:gd name="connsiteY3" fmla="*/ 1083806 h 2307300"/>
                  <a:gd name="connsiteX4" fmla="*/ 4202 w 837591"/>
                  <a:gd name="connsiteY4" fmla="*/ 905858 h 2307300"/>
                  <a:gd name="connsiteX5" fmla="*/ 92058 w 837591"/>
                  <a:gd name="connsiteY5" fmla="*/ 648284 h 2307300"/>
                  <a:gd name="connsiteX6" fmla="*/ 275289 w 837591"/>
                  <a:gd name="connsiteY6" fmla="*/ 359554 h 2307300"/>
                  <a:gd name="connsiteX7" fmla="*/ 81079 w 837591"/>
                  <a:gd name="connsiteY7" fmla="*/ 0 h 2307300"/>
                  <a:gd name="connsiteX0" fmla="*/ 812506 w 812506"/>
                  <a:gd name="connsiteY0" fmla="*/ 2307300 h 2307300"/>
                  <a:gd name="connsiteX1" fmla="*/ 778977 w 812506"/>
                  <a:gd name="connsiteY1" fmla="*/ 1796723 h 2307300"/>
                  <a:gd name="connsiteX2" fmla="*/ 491299 w 812506"/>
                  <a:gd name="connsiteY2" fmla="*/ 1342845 h 2307300"/>
                  <a:gd name="connsiteX3" fmla="*/ 169311 w 812506"/>
                  <a:gd name="connsiteY3" fmla="*/ 1083806 h 2307300"/>
                  <a:gd name="connsiteX4" fmla="*/ 4202 w 812506"/>
                  <a:gd name="connsiteY4" fmla="*/ 905858 h 2307300"/>
                  <a:gd name="connsiteX5" fmla="*/ 92058 w 812506"/>
                  <a:gd name="connsiteY5" fmla="*/ 648284 h 2307300"/>
                  <a:gd name="connsiteX6" fmla="*/ 275289 w 812506"/>
                  <a:gd name="connsiteY6" fmla="*/ 359554 h 2307300"/>
                  <a:gd name="connsiteX7" fmla="*/ 81079 w 812506"/>
                  <a:gd name="connsiteY7" fmla="*/ 0 h 2307300"/>
                  <a:gd name="connsiteX0" fmla="*/ 812506 w 812506"/>
                  <a:gd name="connsiteY0" fmla="*/ 2307300 h 2307300"/>
                  <a:gd name="connsiteX1" fmla="*/ 745530 w 812506"/>
                  <a:gd name="connsiteY1" fmla="*/ 1764817 h 2307300"/>
                  <a:gd name="connsiteX2" fmla="*/ 491299 w 812506"/>
                  <a:gd name="connsiteY2" fmla="*/ 1342845 h 2307300"/>
                  <a:gd name="connsiteX3" fmla="*/ 169311 w 812506"/>
                  <a:gd name="connsiteY3" fmla="*/ 1083806 h 2307300"/>
                  <a:gd name="connsiteX4" fmla="*/ 4202 w 812506"/>
                  <a:gd name="connsiteY4" fmla="*/ 905858 h 2307300"/>
                  <a:gd name="connsiteX5" fmla="*/ 92058 w 812506"/>
                  <a:gd name="connsiteY5" fmla="*/ 648284 h 2307300"/>
                  <a:gd name="connsiteX6" fmla="*/ 275289 w 812506"/>
                  <a:gd name="connsiteY6" fmla="*/ 359554 h 2307300"/>
                  <a:gd name="connsiteX7" fmla="*/ 81079 w 812506"/>
                  <a:gd name="connsiteY7" fmla="*/ 0 h 2307300"/>
                  <a:gd name="connsiteX0" fmla="*/ 787421 w 787421"/>
                  <a:gd name="connsiteY0" fmla="*/ 2307300 h 2307300"/>
                  <a:gd name="connsiteX1" fmla="*/ 745530 w 787421"/>
                  <a:gd name="connsiteY1" fmla="*/ 1764817 h 2307300"/>
                  <a:gd name="connsiteX2" fmla="*/ 491299 w 787421"/>
                  <a:gd name="connsiteY2" fmla="*/ 1342845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87421 w 787421"/>
                  <a:gd name="connsiteY0" fmla="*/ 2307300 h 2307300"/>
                  <a:gd name="connsiteX1" fmla="*/ 745530 w 787421"/>
                  <a:gd name="connsiteY1" fmla="*/ 1724934 h 2307300"/>
                  <a:gd name="connsiteX2" fmla="*/ 491299 w 787421"/>
                  <a:gd name="connsiteY2" fmla="*/ 1342845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87421 w 787421"/>
                  <a:gd name="connsiteY0" fmla="*/ 2307300 h 2307300"/>
                  <a:gd name="connsiteX1" fmla="*/ 745530 w 787421"/>
                  <a:gd name="connsiteY1" fmla="*/ 1724934 h 2307300"/>
                  <a:gd name="connsiteX2" fmla="*/ 491299 w 787421"/>
                  <a:gd name="connsiteY2" fmla="*/ 1326892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95453 w 795453"/>
                  <a:gd name="connsiteY0" fmla="*/ 2307300 h 2307300"/>
                  <a:gd name="connsiteX1" fmla="*/ 753562 w 795453"/>
                  <a:gd name="connsiteY1" fmla="*/ 1724934 h 2307300"/>
                  <a:gd name="connsiteX2" fmla="*/ 499331 w 795453"/>
                  <a:gd name="connsiteY2" fmla="*/ 1326892 h 2307300"/>
                  <a:gd name="connsiteX3" fmla="*/ 177343 w 795453"/>
                  <a:gd name="connsiteY3" fmla="*/ 1083806 h 2307300"/>
                  <a:gd name="connsiteX4" fmla="*/ 3872 w 795453"/>
                  <a:gd name="connsiteY4" fmla="*/ 889905 h 2307300"/>
                  <a:gd name="connsiteX5" fmla="*/ 100090 w 795453"/>
                  <a:gd name="connsiteY5" fmla="*/ 648284 h 2307300"/>
                  <a:gd name="connsiteX6" fmla="*/ 283321 w 795453"/>
                  <a:gd name="connsiteY6" fmla="*/ 359554 h 2307300"/>
                  <a:gd name="connsiteX7" fmla="*/ 89111 w 795453"/>
                  <a:gd name="connsiteY7" fmla="*/ 0 h 2307300"/>
                  <a:gd name="connsiteX0" fmla="*/ 795454 w 795454"/>
                  <a:gd name="connsiteY0" fmla="*/ 2307300 h 2307300"/>
                  <a:gd name="connsiteX1" fmla="*/ 753563 w 795454"/>
                  <a:gd name="connsiteY1" fmla="*/ 1724934 h 2307300"/>
                  <a:gd name="connsiteX2" fmla="*/ 499332 w 795454"/>
                  <a:gd name="connsiteY2" fmla="*/ 1326892 h 2307300"/>
                  <a:gd name="connsiteX3" fmla="*/ 177344 w 795454"/>
                  <a:gd name="connsiteY3" fmla="*/ 1083806 h 2307300"/>
                  <a:gd name="connsiteX4" fmla="*/ 3873 w 795454"/>
                  <a:gd name="connsiteY4" fmla="*/ 889905 h 2307300"/>
                  <a:gd name="connsiteX5" fmla="*/ 100091 w 795454"/>
                  <a:gd name="connsiteY5" fmla="*/ 648284 h 2307300"/>
                  <a:gd name="connsiteX6" fmla="*/ 283322 w 795454"/>
                  <a:gd name="connsiteY6" fmla="*/ 359554 h 2307300"/>
                  <a:gd name="connsiteX7" fmla="*/ 89112 w 795454"/>
                  <a:gd name="connsiteY7" fmla="*/ 0 h 2307300"/>
                  <a:gd name="connsiteX0" fmla="*/ 795455 w 795455"/>
                  <a:gd name="connsiteY0" fmla="*/ 2307300 h 2307300"/>
                  <a:gd name="connsiteX1" fmla="*/ 753564 w 795455"/>
                  <a:gd name="connsiteY1" fmla="*/ 1724934 h 2307300"/>
                  <a:gd name="connsiteX2" fmla="*/ 499333 w 795455"/>
                  <a:gd name="connsiteY2" fmla="*/ 1326892 h 2307300"/>
                  <a:gd name="connsiteX3" fmla="*/ 177345 w 795455"/>
                  <a:gd name="connsiteY3" fmla="*/ 1083806 h 2307300"/>
                  <a:gd name="connsiteX4" fmla="*/ 3873 w 795455"/>
                  <a:gd name="connsiteY4" fmla="*/ 889905 h 2307300"/>
                  <a:gd name="connsiteX5" fmla="*/ 100092 w 795455"/>
                  <a:gd name="connsiteY5" fmla="*/ 648284 h 2307300"/>
                  <a:gd name="connsiteX6" fmla="*/ 283323 w 795455"/>
                  <a:gd name="connsiteY6" fmla="*/ 359554 h 2307300"/>
                  <a:gd name="connsiteX7" fmla="*/ 89113 w 795455"/>
                  <a:gd name="connsiteY7" fmla="*/ 0 h 2307300"/>
                  <a:gd name="connsiteX0" fmla="*/ 791847 w 791847"/>
                  <a:gd name="connsiteY0" fmla="*/ 2307300 h 2307300"/>
                  <a:gd name="connsiteX1" fmla="*/ 749956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91847 w 791847"/>
                  <a:gd name="connsiteY0" fmla="*/ 2307300 h 2307300"/>
                  <a:gd name="connsiteX1" fmla="*/ 749956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91847 w 791847"/>
                  <a:gd name="connsiteY0" fmla="*/ 2307300 h 2307300"/>
                  <a:gd name="connsiteX1" fmla="*/ 687244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18683 w 718683"/>
                  <a:gd name="connsiteY0" fmla="*/ 2317271 h 2317271"/>
                  <a:gd name="connsiteX1" fmla="*/ 687244 w 718683"/>
                  <a:gd name="connsiteY1" fmla="*/ 1724934 h 2317271"/>
                  <a:gd name="connsiteX2" fmla="*/ 495725 w 718683"/>
                  <a:gd name="connsiteY2" fmla="*/ 1326892 h 2317271"/>
                  <a:gd name="connsiteX3" fmla="*/ 173737 w 718683"/>
                  <a:gd name="connsiteY3" fmla="*/ 1083806 h 2317271"/>
                  <a:gd name="connsiteX4" fmla="*/ 265 w 718683"/>
                  <a:gd name="connsiteY4" fmla="*/ 889905 h 2317271"/>
                  <a:gd name="connsiteX5" fmla="*/ 96484 w 718683"/>
                  <a:gd name="connsiteY5" fmla="*/ 648284 h 2317271"/>
                  <a:gd name="connsiteX6" fmla="*/ 279715 w 718683"/>
                  <a:gd name="connsiteY6" fmla="*/ 359554 h 2317271"/>
                  <a:gd name="connsiteX7" fmla="*/ 85505 w 718683"/>
                  <a:gd name="connsiteY7" fmla="*/ 0 h 2317271"/>
                  <a:gd name="connsiteX0" fmla="*/ 666423 w 694870"/>
                  <a:gd name="connsiteY0" fmla="*/ 2317271 h 2317271"/>
                  <a:gd name="connsiteX1" fmla="*/ 687244 w 694870"/>
                  <a:gd name="connsiteY1" fmla="*/ 1724934 h 2317271"/>
                  <a:gd name="connsiteX2" fmla="*/ 495725 w 694870"/>
                  <a:gd name="connsiteY2" fmla="*/ 1326892 h 2317271"/>
                  <a:gd name="connsiteX3" fmla="*/ 173737 w 694870"/>
                  <a:gd name="connsiteY3" fmla="*/ 1083806 h 2317271"/>
                  <a:gd name="connsiteX4" fmla="*/ 265 w 694870"/>
                  <a:gd name="connsiteY4" fmla="*/ 889905 h 2317271"/>
                  <a:gd name="connsiteX5" fmla="*/ 96484 w 694870"/>
                  <a:gd name="connsiteY5" fmla="*/ 648284 h 2317271"/>
                  <a:gd name="connsiteX6" fmla="*/ 279715 w 694870"/>
                  <a:gd name="connsiteY6" fmla="*/ 359554 h 2317271"/>
                  <a:gd name="connsiteX7" fmla="*/ 85505 w 694870"/>
                  <a:gd name="connsiteY7" fmla="*/ 0 h 2317271"/>
                  <a:gd name="connsiteX0" fmla="*/ 666423 w 666423"/>
                  <a:gd name="connsiteY0" fmla="*/ 2317271 h 2317271"/>
                  <a:gd name="connsiteX1" fmla="*/ 624531 w 666423"/>
                  <a:gd name="connsiteY1" fmla="*/ 1724934 h 2317271"/>
                  <a:gd name="connsiteX2" fmla="*/ 495725 w 666423"/>
                  <a:gd name="connsiteY2" fmla="*/ 1326892 h 2317271"/>
                  <a:gd name="connsiteX3" fmla="*/ 173737 w 666423"/>
                  <a:gd name="connsiteY3" fmla="*/ 1083806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666423 w 666423"/>
                  <a:gd name="connsiteY0" fmla="*/ 2317271 h 2317271"/>
                  <a:gd name="connsiteX1" fmla="*/ 624531 w 666423"/>
                  <a:gd name="connsiteY1" fmla="*/ 1724934 h 2317271"/>
                  <a:gd name="connsiteX2" fmla="*/ 443464 w 666423"/>
                  <a:gd name="connsiteY2" fmla="*/ 1336863 h 2317271"/>
                  <a:gd name="connsiteX3" fmla="*/ 173737 w 666423"/>
                  <a:gd name="connsiteY3" fmla="*/ 1083806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666423 w 666423"/>
                  <a:gd name="connsiteY0" fmla="*/ 2317271 h 2317271"/>
                  <a:gd name="connsiteX1" fmla="*/ 624531 w 666423"/>
                  <a:gd name="connsiteY1" fmla="*/ 1724934 h 2317271"/>
                  <a:gd name="connsiteX2" fmla="*/ 443464 w 666423"/>
                  <a:gd name="connsiteY2" fmla="*/ 1336863 h 2317271"/>
                  <a:gd name="connsiteX3" fmla="*/ 163285 w 666423"/>
                  <a:gd name="connsiteY3" fmla="*/ 1123689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17505 w 641115"/>
                  <a:gd name="connsiteY0" fmla="*/ 5162629 h 5162629"/>
                  <a:gd name="connsiteX1" fmla="*/ 624531 w 641115"/>
                  <a:gd name="connsiteY1" fmla="*/ 1724934 h 5162629"/>
                  <a:gd name="connsiteX2" fmla="*/ 443464 w 641115"/>
                  <a:gd name="connsiteY2" fmla="*/ 1336863 h 5162629"/>
                  <a:gd name="connsiteX3" fmla="*/ 163285 w 641115"/>
                  <a:gd name="connsiteY3" fmla="*/ 1123689 h 5162629"/>
                  <a:gd name="connsiteX4" fmla="*/ 265 w 641115"/>
                  <a:gd name="connsiteY4" fmla="*/ 889905 h 5162629"/>
                  <a:gd name="connsiteX5" fmla="*/ 96484 w 641115"/>
                  <a:gd name="connsiteY5" fmla="*/ 648284 h 5162629"/>
                  <a:gd name="connsiteX6" fmla="*/ 279715 w 641115"/>
                  <a:gd name="connsiteY6" fmla="*/ 359554 h 5162629"/>
                  <a:gd name="connsiteX7" fmla="*/ 85505 w 641115"/>
                  <a:gd name="connsiteY7" fmla="*/ 0 h 5162629"/>
                  <a:gd name="connsiteX0" fmla="*/ 17505 w 629800"/>
                  <a:gd name="connsiteY0" fmla="*/ 5162629 h 5162629"/>
                  <a:gd name="connsiteX1" fmla="*/ 239842 w 629800"/>
                  <a:gd name="connsiteY1" fmla="*/ 3710835 h 5162629"/>
                  <a:gd name="connsiteX2" fmla="*/ 624531 w 629800"/>
                  <a:gd name="connsiteY2" fmla="*/ 1724934 h 5162629"/>
                  <a:gd name="connsiteX3" fmla="*/ 443464 w 629800"/>
                  <a:gd name="connsiteY3" fmla="*/ 1336863 h 5162629"/>
                  <a:gd name="connsiteX4" fmla="*/ 163285 w 629800"/>
                  <a:gd name="connsiteY4" fmla="*/ 1123689 h 5162629"/>
                  <a:gd name="connsiteX5" fmla="*/ 265 w 629800"/>
                  <a:gd name="connsiteY5" fmla="*/ 889905 h 5162629"/>
                  <a:gd name="connsiteX6" fmla="*/ 96484 w 629800"/>
                  <a:gd name="connsiteY6" fmla="*/ 648284 h 5162629"/>
                  <a:gd name="connsiteX7" fmla="*/ 279715 w 629800"/>
                  <a:gd name="connsiteY7" fmla="*/ 359554 h 5162629"/>
                  <a:gd name="connsiteX8" fmla="*/ 85505 w 629800"/>
                  <a:gd name="connsiteY8" fmla="*/ 0 h 5162629"/>
                  <a:gd name="connsiteX0" fmla="*/ 17505 w 624721"/>
                  <a:gd name="connsiteY0" fmla="*/ 5162629 h 5162629"/>
                  <a:gd name="connsiteX1" fmla="*/ 467532 w 624721"/>
                  <a:gd name="connsiteY1" fmla="*/ 4536206 h 5162629"/>
                  <a:gd name="connsiteX2" fmla="*/ 624531 w 624721"/>
                  <a:gd name="connsiteY2" fmla="*/ 1724934 h 5162629"/>
                  <a:gd name="connsiteX3" fmla="*/ 443464 w 624721"/>
                  <a:gd name="connsiteY3" fmla="*/ 1336863 h 5162629"/>
                  <a:gd name="connsiteX4" fmla="*/ 163285 w 624721"/>
                  <a:gd name="connsiteY4" fmla="*/ 1123689 h 5162629"/>
                  <a:gd name="connsiteX5" fmla="*/ 265 w 624721"/>
                  <a:gd name="connsiteY5" fmla="*/ 889905 h 5162629"/>
                  <a:gd name="connsiteX6" fmla="*/ 96484 w 624721"/>
                  <a:gd name="connsiteY6" fmla="*/ 648284 h 5162629"/>
                  <a:gd name="connsiteX7" fmla="*/ 279715 w 624721"/>
                  <a:gd name="connsiteY7" fmla="*/ 359554 h 5162629"/>
                  <a:gd name="connsiteX8" fmla="*/ 85505 w 624721"/>
                  <a:gd name="connsiteY8" fmla="*/ 0 h 5162629"/>
                  <a:gd name="connsiteX0" fmla="*/ 17505 w 633760"/>
                  <a:gd name="connsiteY0" fmla="*/ 5162629 h 5162629"/>
                  <a:gd name="connsiteX1" fmla="*/ 467532 w 633760"/>
                  <a:gd name="connsiteY1" fmla="*/ 4536206 h 5162629"/>
                  <a:gd name="connsiteX2" fmla="*/ 592764 w 633760"/>
                  <a:gd name="connsiteY2" fmla="*/ 2157834 h 5162629"/>
                  <a:gd name="connsiteX3" fmla="*/ 624531 w 633760"/>
                  <a:gd name="connsiteY3" fmla="*/ 1724934 h 5162629"/>
                  <a:gd name="connsiteX4" fmla="*/ 443464 w 633760"/>
                  <a:gd name="connsiteY4" fmla="*/ 1336863 h 5162629"/>
                  <a:gd name="connsiteX5" fmla="*/ 163285 w 633760"/>
                  <a:gd name="connsiteY5" fmla="*/ 1123689 h 5162629"/>
                  <a:gd name="connsiteX6" fmla="*/ 265 w 633760"/>
                  <a:gd name="connsiteY6" fmla="*/ 889905 h 5162629"/>
                  <a:gd name="connsiteX7" fmla="*/ 96484 w 633760"/>
                  <a:gd name="connsiteY7" fmla="*/ 648284 h 5162629"/>
                  <a:gd name="connsiteX8" fmla="*/ 279715 w 633760"/>
                  <a:gd name="connsiteY8" fmla="*/ 359554 h 5162629"/>
                  <a:gd name="connsiteX9" fmla="*/ 85505 w 633760"/>
                  <a:gd name="connsiteY9" fmla="*/ 0 h 5162629"/>
                  <a:gd name="connsiteX0" fmla="*/ 17505 w 662433"/>
                  <a:gd name="connsiteY0" fmla="*/ 5162629 h 5162629"/>
                  <a:gd name="connsiteX1" fmla="*/ 467532 w 662433"/>
                  <a:gd name="connsiteY1" fmla="*/ 4536206 h 5162629"/>
                  <a:gd name="connsiteX2" fmla="*/ 649686 w 662433"/>
                  <a:gd name="connsiteY2" fmla="*/ 3004925 h 5162629"/>
                  <a:gd name="connsiteX3" fmla="*/ 624531 w 662433"/>
                  <a:gd name="connsiteY3" fmla="*/ 1724934 h 5162629"/>
                  <a:gd name="connsiteX4" fmla="*/ 443464 w 662433"/>
                  <a:gd name="connsiteY4" fmla="*/ 1336863 h 5162629"/>
                  <a:gd name="connsiteX5" fmla="*/ 163285 w 662433"/>
                  <a:gd name="connsiteY5" fmla="*/ 1123689 h 5162629"/>
                  <a:gd name="connsiteX6" fmla="*/ 265 w 662433"/>
                  <a:gd name="connsiteY6" fmla="*/ 889905 h 5162629"/>
                  <a:gd name="connsiteX7" fmla="*/ 96484 w 662433"/>
                  <a:gd name="connsiteY7" fmla="*/ 648284 h 5162629"/>
                  <a:gd name="connsiteX8" fmla="*/ 279715 w 662433"/>
                  <a:gd name="connsiteY8" fmla="*/ 359554 h 5162629"/>
                  <a:gd name="connsiteX9" fmla="*/ 85505 w 662433"/>
                  <a:gd name="connsiteY9" fmla="*/ 0 h 5162629"/>
                  <a:gd name="connsiteX0" fmla="*/ 40274 w 662433"/>
                  <a:gd name="connsiteY0" fmla="*/ 5184349 h 5184349"/>
                  <a:gd name="connsiteX1" fmla="*/ 467532 w 662433"/>
                  <a:gd name="connsiteY1" fmla="*/ 4536206 h 5184349"/>
                  <a:gd name="connsiteX2" fmla="*/ 649686 w 662433"/>
                  <a:gd name="connsiteY2" fmla="*/ 3004925 h 5184349"/>
                  <a:gd name="connsiteX3" fmla="*/ 624531 w 662433"/>
                  <a:gd name="connsiteY3" fmla="*/ 1724934 h 5184349"/>
                  <a:gd name="connsiteX4" fmla="*/ 443464 w 662433"/>
                  <a:gd name="connsiteY4" fmla="*/ 1336863 h 5184349"/>
                  <a:gd name="connsiteX5" fmla="*/ 163285 w 662433"/>
                  <a:gd name="connsiteY5" fmla="*/ 1123689 h 5184349"/>
                  <a:gd name="connsiteX6" fmla="*/ 265 w 662433"/>
                  <a:gd name="connsiteY6" fmla="*/ 889905 h 5184349"/>
                  <a:gd name="connsiteX7" fmla="*/ 96484 w 662433"/>
                  <a:gd name="connsiteY7" fmla="*/ 648284 h 5184349"/>
                  <a:gd name="connsiteX8" fmla="*/ 279715 w 662433"/>
                  <a:gd name="connsiteY8" fmla="*/ 359554 h 5184349"/>
                  <a:gd name="connsiteX9" fmla="*/ 85505 w 662433"/>
                  <a:gd name="connsiteY9" fmla="*/ 0 h 5184349"/>
                  <a:gd name="connsiteX0" fmla="*/ 0 w 1020616"/>
                  <a:gd name="connsiteY0" fmla="*/ 5336391 h 5336391"/>
                  <a:gd name="connsiteX1" fmla="*/ 825715 w 1020616"/>
                  <a:gd name="connsiteY1" fmla="*/ 4536206 h 5336391"/>
                  <a:gd name="connsiteX2" fmla="*/ 1007869 w 1020616"/>
                  <a:gd name="connsiteY2" fmla="*/ 3004925 h 5336391"/>
                  <a:gd name="connsiteX3" fmla="*/ 982714 w 1020616"/>
                  <a:gd name="connsiteY3" fmla="*/ 1724934 h 5336391"/>
                  <a:gd name="connsiteX4" fmla="*/ 801647 w 1020616"/>
                  <a:gd name="connsiteY4" fmla="*/ 1336863 h 5336391"/>
                  <a:gd name="connsiteX5" fmla="*/ 521468 w 1020616"/>
                  <a:gd name="connsiteY5" fmla="*/ 1123689 h 5336391"/>
                  <a:gd name="connsiteX6" fmla="*/ 358448 w 1020616"/>
                  <a:gd name="connsiteY6" fmla="*/ 889905 h 5336391"/>
                  <a:gd name="connsiteX7" fmla="*/ 454667 w 1020616"/>
                  <a:gd name="connsiteY7" fmla="*/ 648284 h 5336391"/>
                  <a:gd name="connsiteX8" fmla="*/ 637898 w 1020616"/>
                  <a:gd name="connsiteY8" fmla="*/ 359554 h 5336391"/>
                  <a:gd name="connsiteX9" fmla="*/ 443688 w 1020616"/>
                  <a:gd name="connsiteY9" fmla="*/ 0 h 5336391"/>
                  <a:gd name="connsiteX0" fmla="*/ 0 w 1020616"/>
                  <a:gd name="connsiteY0" fmla="*/ 5336391 h 5336391"/>
                  <a:gd name="connsiteX1" fmla="*/ 336183 w 1020616"/>
                  <a:gd name="connsiteY1" fmla="*/ 5079213 h 5336391"/>
                  <a:gd name="connsiteX2" fmla="*/ 825715 w 1020616"/>
                  <a:gd name="connsiteY2" fmla="*/ 4536206 h 5336391"/>
                  <a:gd name="connsiteX3" fmla="*/ 1007869 w 1020616"/>
                  <a:gd name="connsiteY3" fmla="*/ 3004925 h 5336391"/>
                  <a:gd name="connsiteX4" fmla="*/ 982714 w 1020616"/>
                  <a:gd name="connsiteY4" fmla="*/ 1724934 h 5336391"/>
                  <a:gd name="connsiteX5" fmla="*/ 801647 w 1020616"/>
                  <a:gd name="connsiteY5" fmla="*/ 1336863 h 5336391"/>
                  <a:gd name="connsiteX6" fmla="*/ 521468 w 1020616"/>
                  <a:gd name="connsiteY6" fmla="*/ 1123689 h 5336391"/>
                  <a:gd name="connsiteX7" fmla="*/ 358448 w 1020616"/>
                  <a:gd name="connsiteY7" fmla="*/ 889905 h 5336391"/>
                  <a:gd name="connsiteX8" fmla="*/ 454667 w 1020616"/>
                  <a:gd name="connsiteY8" fmla="*/ 648284 h 5336391"/>
                  <a:gd name="connsiteX9" fmla="*/ 637898 w 1020616"/>
                  <a:gd name="connsiteY9" fmla="*/ 359554 h 5336391"/>
                  <a:gd name="connsiteX10" fmla="*/ 443688 w 1020616"/>
                  <a:gd name="connsiteY10" fmla="*/ 0 h 5336391"/>
                  <a:gd name="connsiteX0" fmla="*/ 0 w 1020616"/>
                  <a:gd name="connsiteY0" fmla="*/ 5336391 h 5336391"/>
                  <a:gd name="connsiteX1" fmla="*/ 427259 w 1020616"/>
                  <a:gd name="connsiteY1" fmla="*/ 5133513 h 5336391"/>
                  <a:gd name="connsiteX2" fmla="*/ 825715 w 1020616"/>
                  <a:gd name="connsiteY2" fmla="*/ 4536206 h 5336391"/>
                  <a:gd name="connsiteX3" fmla="*/ 1007869 w 1020616"/>
                  <a:gd name="connsiteY3" fmla="*/ 3004925 h 5336391"/>
                  <a:gd name="connsiteX4" fmla="*/ 982714 w 1020616"/>
                  <a:gd name="connsiteY4" fmla="*/ 1724934 h 5336391"/>
                  <a:gd name="connsiteX5" fmla="*/ 801647 w 1020616"/>
                  <a:gd name="connsiteY5" fmla="*/ 1336863 h 5336391"/>
                  <a:gd name="connsiteX6" fmla="*/ 521468 w 1020616"/>
                  <a:gd name="connsiteY6" fmla="*/ 1123689 h 5336391"/>
                  <a:gd name="connsiteX7" fmla="*/ 358448 w 1020616"/>
                  <a:gd name="connsiteY7" fmla="*/ 889905 h 5336391"/>
                  <a:gd name="connsiteX8" fmla="*/ 454667 w 1020616"/>
                  <a:gd name="connsiteY8" fmla="*/ 648284 h 5336391"/>
                  <a:gd name="connsiteX9" fmla="*/ 637898 w 1020616"/>
                  <a:gd name="connsiteY9" fmla="*/ 359554 h 5336391"/>
                  <a:gd name="connsiteX10" fmla="*/ 443688 w 1020616"/>
                  <a:gd name="connsiteY10" fmla="*/ 0 h 5336391"/>
                  <a:gd name="connsiteX0" fmla="*/ 0 w 3878126"/>
                  <a:gd name="connsiteY0" fmla="*/ 6031440 h 6031440"/>
                  <a:gd name="connsiteX1" fmla="*/ 3284769 w 3878126"/>
                  <a:gd name="connsiteY1" fmla="*/ 5133513 h 6031440"/>
                  <a:gd name="connsiteX2" fmla="*/ 3683225 w 3878126"/>
                  <a:gd name="connsiteY2" fmla="*/ 4536206 h 6031440"/>
                  <a:gd name="connsiteX3" fmla="*/ 3865379 w 3878126"/>
                  <a:gd name="connsiteY3" fmla="*/ 3004925 h 6031440"/>
                  <a:gd name="connsiteX4" fmla="*/ 3840224 w 3878126"/>
                  <a:gd name="connsiteY4" fmla="*/ 1724934 h 6031440"/>
                  <a:gd name="connsiteX5" fmla="*/ 3659157 w 3878126"/>
                  <a:gd name="connsiteY5" fmla="*/ 1336863 h 6031440"/>
                  <a:gd name="connsiteX6" fmla="*/ 3378978 w 3878126"/>
                  <a:gd name="connsiteY6" fmla="*/ 1123689 h 6031440"/>
                  <a:gd name="connsiteX7" fmla="*/ 3215958 w 3878126"/>
                  <a:gd name="connsiteY7" fmla="*/ 889905 h 6031440"/>
                  <a:gd name="connsiteX8" fmla="*/ 3312177 w 3878126"/>
                  <a:gd name="connsiteY8" fmla="*/ 648284 h 6031440"/>
                  <a:gd name="connsiteX9" fmla="*/ 3495408 w 3878126"/>
                  <a:gd name="connsiteY9" fmla="*/ 359554 h 6031440"/>
                  <a:gd name="connsiteX10" fmla="*/ 3301198 w 3878126"/>
                  <a:gd name="connsiteY10" fmla="*/ 0 h 6031440"/>
                  <a:gd name="connsiteX0" fmla="*/ 0 w 3878126"/>
                  <a:gd name="connsiteY0" fmla="*/ 6031440 h 6031440"/>
                  <a:gd name="connsiteX1" fmla="*/ 1599863 w 3878126"/>
                  <a:gd name="connsiteY1" fmla="*/ 5600499 h 6031440"/>
                  <a:gd name="connsiteX2" fmla="*/ 3284769 w 3878126"/>
                  <a:gd name="connsiteY2" fmla="*/ 5133513 h 6031440"/>
                  <a:gd name="connsiteX3" fmla="*/ 3683225 w 3878126"/>
                  <a:gd name="connsiteY3" fmla="*/ 4536206 h 6031440"/>
                  <a:gd name="connsiteX4" fmla="*/ 3865379 w 3878126"/>
                  <a:gd name="connsiteY4" fmla="*/ 3004925 h 6031440"/>
                  <a:gd name="connsiteX5" fmla="*/ 3840224 w 3878126"/>
                  <a:gd name="connsiteY5" fmla="*/ 1724934 h 6031440"/>
                  <a:gd name="connsiteX6" fmla="*/ 3659157 w 3878126"/>
                  <a:gd name="connsiteY6" fmla="*/ 1336863 h 6031440"/>
                  <a:gd name="connsiteX7" fmla="*/ 3378978 w 3878126"/>
                  <a:gd name="connsiteY7" fmla="*/ 1123689 h 6031440"/>
                  <a:gd name="connsiteX8" fmla="*/ 3215958 w 3878126"/>
                  <a:gd name="connsiteY8" fmla="*/ 889905 h 6031440"/>
                  <a:gd name="connsiteX9" fmla="*/ 3312177 w 3878126"/>
                  <a:gd name="connsiteY9" fmla="*/ 648284 h 6031440"/>
                  <a:gd name="connsiteX10" fmla="*/ 3495408 w 3878126"/>
                  <a:gd name="connsiteY10" fmla="*/ 359554 h 6031440"/>
                  <a:gd name="connsiteX11" fmla="*/ 3301198 w 3878126"/>
                  <a:gd name="connsiteY11" fmla="*/ 0 h 6031440"/>
                  <a:gd name="connsiteX0" fmla="*/ 0 w 3878126"/>
                  <a:gd name="connsiteY0" fmla="*/ 6031440 h 6031440"/>
                  <a:gd name="connsiteX1" fmla="*/ 1634017 w 3878126"/>
                  <a:gd name="connsiteY1" fmla="*/ 5709101 h 6031440"/>
                  <a:gd name="connsiteX2" fmla="*/ 3284769 w 3878126"/>
                  <a:gd name="connsiteY2" fmla="*/ 5133513 h 6031440"/>
                  <a:gd name="connsiteX3" fmla="*/ 3683225 w 3878126"/>
                  <a:gd name="connsiteY3" fmla="*/ 4536206 h 6031440"/>
                  <a:gd name="connsiteX4" fmla="*/ 3865379 w 3878126"/>
                  <a:gd name="connsiteY4" fmla="*/ 3004925 h 6031440"/>
                  <a:gd name="connsiteX5" fmla="*/ 3840224 w 3878126"/>
                  <a:gd name="connsiteY5" fmla="*/ 1724934 h 6031440"/>
                  <a:gd name="connsiteX6" fmla="*/ 3659157 w 3878126"/>
                  <a:gd name="connsiteY6" fmla="*/ 1336863 h 6031440"/>
                  <a:gd name="connsiteX7" fmla="*/ 3378978 w 3878126"/>
                  <a:gd name="connsiteY7" fmla="*/ 1123689 h 6031440"/>
                  <a:gd name="connsiteX8" fmla="*/ 3215958 w 3878126"/>
                  <a:gd name="connsiteY8" fmla="*/ 889905 h 6031440"/>
                  <a:gd name="connsiteX9" fmla="*/ 3312177 w 3878126"/>
                  <a:gd name="connsiteY9" fmla="*/ 648284 h 6031440"/>
                  <a:gd name="connsiteX10" fmla="*/ 3495408 w 3878126"/>
                  <a:gd name="connsiteY10" fmla="*/ 359554 h 6031440"/>
                  <a:gd name="connsiteX11" fmla="*/ 3301198 w 3878126"/>
                  <a:gd name="connsiteY11" fmla="*/ 0 h 6031440"/>
                  <a:gd name="connsiteX0" fmla="*/ 0 w 3923664"/>
                  <a:gd name="connsiteY0" fmla="*/ 5987999 h 5987999"/>
                  <a:gd name="connsiteX1" fmla="*/ 1679555 w 3923664"/>
                  <a:gd name="connsiteY1" fmla="*/ 5709101 h 5987999"/>
                  <a:gd name="connsiteX2" fmla="*/ 3330307 w 3923664"/>
                  <a:gd name="connsiteY2" fmla="*/ 5133513 h 5987999"/>
                  <a:gd name="connsiteX3" fmla="*/ 3728763 w 3923664"/>
                  <a:gd name="connsiteY3" fmla="*/ 4536206 h 5987999"/>
                  <a:gd name="connsiteX4" fmla="*/ 3910917 w 3923664"/>
                  <a:gd name="connsiteY4" fmla="*/ 3004925 h 5987999"/>
                  <a:gd name="connsiteX5" fmla="*/ 3885762 w 3923664"/>
                  <a:gd name="connsiteY5" fmla="*/ 1724934 h 5987999"/>
                  <a:gd name="connsiteX6" fmla="*/ 3704695 w 3923664"/>
                  <a:gd name="connsiteY6" fmla="*/ 1336863 h 5987999"/>
                  <a:gd name="connsiteX7" fmla="*/ 3424516 w 3923664"/>
                  <a:gd name="connsiteY7" fmla="*/ 1123689 h 5987999"/>
                  <a:gd name="connsiteX8" fmla="*/ 3261496 w 3923664"/>
                  <a:gd name="connsiteY8" fmla="*/ 889905 h 5987999"/>
                  <a:gd name="connsiteX9" fmla="*/ 3357715 w 3923664"/>
                  <a:gd name="connsiteY9" fmla="*/ 648284 h 5987999"/>
                  <a:gd name="connsiteX10" fmla="*/ 3540946 w 3923664"/>
                  <a:gd name="connsiteY10" fmla="*/ 359554 h 5987999"/>
                  <a:gd name="connsiteX11" fmla="*/ 3346736 w 3923664"/>
                  <a:gd name="connsiteY11" fmla="*/ 0 h 5987999"/>
                  <a:gd name="connsiteX0" fmla="*/ 0 w 3969202"/>
                  <a:gd name="connsiteY0" fmla="*/ 5987999 h 5987999"/>
                  <a:gd name="connsiteX1" fmla="*/ 1725093 w 3969202"/>
                  <a:gd name="connsiteY1" fmla="*/ 5709101 h 5987999"/>
                  <a:gd name="connsiteX2" fmla="*/ 3375845 w 3969202"/>
                  <a:gd name="connsiteY2" fmla="*/ 5133513 h 5987999"/>
                  <a:gd name="connsiteX3" fmla="*/ 3774301 w 3969202"/>
                  <a:gd name="connsiteY3" fmla="*/ 4536206 h 5987999"/>
                  <a:gd name="connsiteX4" fmla="*/ 3956455 w 3969202"/>
                  <a:gd name="connsiteY4" fmla="*/ 3004925 h 5987999"/>
                  <a:gd name="connsiteX5" fmla="*/ 3931300 w 3969202"/>
                  <a:gd name="connsiteY5" fmla="*/ 1724934 h 5987999"/>
                  <a:gd name="connsiteX6" fmla="*/ 3750233 w 3969202"/>
                  <a:gd name="connsiteY6" fmla="*/ 1336863 h 5987999"/>
                  <a:gd name="connsiteX7" fmla="*/ 3470054 w 3969202"/>
                  <a:gd name="connsiteY7" fmla="*/ 1123689 h 5987999"/>
                  <a:gd name="connsiteX8" fmla="*/ 3307034 w 3969202"/>
                  <a:gd name="connsiteY8" fmla="*/ 889905 h 5987999"/>
                  <a:gd name="connsiteX9" fmla="*/ 3403253 w 3969202"/>
                  <a:gd name="connsiteY9" fmla="*/ 648284 h 5987999"/>
                  <a:gd name="connsiteX10" fmla="*/ 3586484 w 3969202"/>
                  <a:gd name="connsiteY10" fmla="*/ 359554 h 5987999"/>
                  <a:gd name="connsiteX11" fmla="*/ 3392274 w 3969202"/>
                  <a:gd name="connsiteY11" fmla="*/ 0 h 5987999"/>
                  <a:gd name="connsiteX0" fmla="*/ 0 w 4174123"/>
                  <a:gd name="connsiteY0" fmla="*/ 6042300 h 6042300"/>
                  <a:gd name="connsiteX1" fmla="*/ 1930014 w 4174123"/>
                  <a:gd name="connsiteY1" fmla="*/ 5709101 h 6042300"/>
                  <a:gd name="connsiteX2" fmla="*/ 3580766 w 4174123"/>
                  <a:gd name="connsiteY2" fmla="*/ 5133513 h 6042300"/>
                  <a:gd name="connsiteX3" fmla="*/ 3979222 w 4174123"/>
                  <a:gd name="connsiteY3" fmla="*/ 4536206 h 6042300"/>
                  <a:gd name="connsiteX4" fmla="*/ 4161376 w 4174123"/>
                  <a:gd name="connsiteY4" fmla="*/ 3004925 h 6042300"/>
                  <a:gd name="connsiteX5" fmla="*/ 4136221 w 4174123"/>
                  <a:gd name="connsiteY5" fmla="*/ 1724934 h 6042300"/>
                  <a:gd name="connsiteX6" fmla="*/ 3955154 w 4174123"/>
                  <a:gd name="connsiteY6" fmla="*/ 1336863 h 6042300"/>
                  <a:gd name="connsiteX7" fmla="*/ 3674975 w 4174123"/>
                  <a:gd name="connsiteY7" fmla="*/ 1123689 h 6042300"/>
                  <a:gd name="connsiteX8" fmla="*/ 3511955 w 4174123"/>
                  <a:gd name="connsiteY8" fmla="*/ 889905 h 6042300"/>
                  <a:gd name="connsiteX9" fmla="*/ 3608174 w 4174123"/>
                  <a:gd name="connsiteY9" fmla="*/ 648284 h 6042300"/>
                  <a:gd name="connsiteX10" fmla="*/ 3791405 w 4174123"/>
                  <a:gd name="connsiteY10" fmla="*/ 359554 h 6042300"/>
                  <a:gd name="connsiteX11" fmla="*/ 3597195 w 4174123"/>
                  <a:gd name="connsiteY11" fmla="*/ 0 h 6042300"/>
                  <a:gd name="connsiteX0" fmla="*/ 0 w 4174123"/>
                  <a:gd name="connsiteY0" fmla="*/ 6042300 h 6042300"/>
                  <a:gd name="connsiteX1" fmla="*/ 1281097 w 4174123"/>
                  <a:gd name="connsiteY1" fmla="*/ 5828562 h 6042300"/>
                  <a:gd name="connsiteX2" fmla="*/ 1930014 w 4174123"/>
                  <a:gd name="connsiteY2" fmla="*/ 5709101 h 6042300"/>
                  <a:gd name="connsiteX3" fmla="*/ 3580766 w 4174123"/>
                  <a:gd name="connsiteY3" fmla="*/ 5133513 h 6042300"/>
                  <a:gd name="connsiteX4" fmla="*/ 3979222 w 4174123"/>
                  <a:gd name="connsiteY4" fmla="*/ 4536206 h 6042300"/>
                  <a:gd name="connsiteX5" fmla="*/ 4161376 w 4174123"/>
                  <a:gd name="connsiteY5" fmla="*/ 3004925 h 6042300"/>
                  <a:gd name="connsiteX6" fmla="*/ 4136221 w 4174123"/>
                  <a:gd name="connsiteY6" fmla="*/ 1724934 h 6042300"/>
                  <a:gd name="connsiteX7" fmla="*/ 3955154 w 4174123"/>
                  <a:gd name="connsiteY7" fmla="*/ 1336863 h 6042300"/>
                  <a:gd name="connsiteX8" fmla="*/ 3674975 w 4174123"/>
                  <a:gd name="connsiteY8" fmla="*/ 1123689 h 6042300"/>
                  <a:gd name="connsiteX9" fmla="*/ 3511955 w 4174123"/>
                  <a:gd name="connsiteY9" fmla="*/ 889905 h 6042300"/>
                  <a:gd name="connsiteX10" fmla="*/ 3608174 w 4174123"/>
                  <a:gd name="connsiteY10" fmla="*/ 648284 h 6042300"/>
                  <a:gd name="connsiteX11" fmla="*/ 3791405 w 4174123"/>
                  <a:gd name="connsiteY11" fmla="*/ 359554 h 6042300"/>
                  <a:gd name="connsiteX12" fmla="*/ 3597195 w 4174123"/>
                  <a:gd name="connsiteY12" fmla="*/ 0 h 6042300"/>
                  <a:gd name="connsiteX0" fmla="*/ 0 w 4174123"/>
                  <a:gd name="connsiteY0" fmla="*/ 6042300 h 6042300"/>
                  <a:gd name="connsiteX1" fmla="*/ 1104637 w 4174123"/>
                  <a:gd name="connsiteY1" fmla="*/ 5888293 h 6042300"/>
                  <a:gd name="connsiteX2" fmla="*/ 1930014 w 4174123"/>
                  <a:gd name="connsiteY2" fmla="*/ 5709101 h 6042300"/>
                  <a:gd name="connsiteX3" fmla="*/ 3580766 w 4174123"/>
                  <a:gd name="connsiteY3" fmla="*/ 5133513 h 6042300"/>
                  <a:gd name="connsiteX4" fmla="*/ 3979222 w 4174123"/>
                  <a:gd name="connsiteY4" fmla="*/ 4536206 h 6042300"/>
                  <a:gd name="connsiteX5" fmla="*/ 4161376 w 4174123"/>
                  <a:gd name="connsiteY5" fmla="*/ 3004925 h 6042300"/>
                  <a:gd name="connsiteX6" fmla="*/ 4136221 w 4174123"/>
                  <a:gd name="connsiteY6" fmla="*/ 1724934 h 6042300"/>
                  <a:gd name="connsiteX7" fmla="*/ 3955154 w 4174123"/>
                  <a:gd name="connsiteY7" fmla="*/ 1336863 h 6042300"/>
                  <a:gd name="connsiteX8" fmla="*/ 3674975 w 4174123"/>
                  <a:gd name="connsiteY8" fmla="*/ 1123689 h 6042300"/>
                  <a:gd name="connsiteX9" fmla="*/ 3511955 w 4174123"/>
                  <a:gd name="connsiteY9" fmla="*/ 889905 h 6042300"/>
                  <a:gd name="connsiteX10" fmla="*/ 3608174 w 4174123"/>
                  <a:gd name="connsiteY10" fmla="*/ 648284 h 6042300"/>
                  <a:gd name="connsiteX11" fmla="*/ 3791405 w 4174123"/>
                  <a:gd name="connsiteY11" fmla="*/ 359554 h 6042300"/>
                  <a:gd name="connsiteX12" fmla="*/ 3597195 w 4174123"/>
                  <a:gd name="connsiteY12" fmla="*/ 0 h 604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74123" h="6042300">
                    <a:moveTo>
                      <a:pt x="0" y="6042300"/>
                    </a:moveTo>
                    <a:lnTo>
                      <a:pt x="1104637" y="5888293"/>
                    </a:lnTo>
                    <a:cubicBezTo>
                      <a:pt x="1426306" y="5832760"/>
                      <a:pt x="1546736" y="5824942"/>
                      <a:pt x="1930014" y="5709101"/>
                    </a:cubicBezTo>
                    <a:cubicBezTo>
                      <a:pt x="2477475" y="5559447"/>
                      <a:pt x="3233539" y="5310895"/>
                      <a:pt x="3580766" y="5133513"/>
                    </a:cubicBezTo>
                    <a:cubicBezTo>
                      <a:pt x="3927993" y="4956131"/>
                      <a:pt x="3867274" y="4881921"/>
                      <a:pt x="3979222" y="4536206"/>
                    </a:cubicBezTo>
                    <a:cubicBezTo>
                      <a:pt x="4075099" y="4035407"/>
                      <a:pt x="4135210" y="3473470"/>
                      <a:pt x="4161376" y="3004925"/>
                    </a:cubicBezTo>
                    <a:cubicBezTo>
                      <a:pt x="4187542" y="2536380"/>
                      <a:pt x="4170591" y="2002944"/>
                      <a:pt x="4136221" y="1724934"/>
                    </a:cubicBezTo>
                    <a:cubicBezTo>
                      <a:pt x="4101851" y="1446924"/>
                      <a:pt x="4032028" y="1437071"/>
                      <a:pt x="3955154" y="1336863"/>
                    </a:cubicBezTo>
                    <a:cubicBezTo>
                      <a:pt x="3878280" y="1236656"/>
                      <a:pt x="3748842" y="1198182"/>
                      <a:pt x="3674975" y="1123689"/>
                    </a:cubicBezTo>
                    <a:cubicBezTo>
                      <a:pt x="3601109" y="1049196"/>
                      <a:pt x="3558277" y="1018327"/>
                      <a:pt x="3511955" y="889905"/>
                    </a:cubicBezTo>
                    <a:cubicBezTo>
                      <a:pt x="3507441" y="761483"/>
                      <a:pt x="3561599" y="736676"/>
                      <a:pt x="3608174" y="648284"/>
                    </a:cubicBezTo>
                    <a:cubicBezTo>
                      <a:pt x="3654749" y="559892"/>
                      <a:pt x="3840618" y="447660"/>
                      <a:pt x="3791405" y="359554"/>
                    </a:cubicBezTo>
                    <a:cubicBezTo>
                      <a:pt x="3742192" y="271448"/>
                      <a:pt x="3681333" y="107949"/>
                      <a:pt x="3597195" y="0"/>
                    </a:cubicBezTo>
                  </a:path>
                </a:pathLst>
              </a:custGeom>
              <a:noFill/>
              <a:ln w="12700" cmpd="sng">
                <a:solidFill>
                  <a:schemeClr val="tx1"/>
                </a:solidFill>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楕円 182">
                <a:extLst>
                  <a:ext uri="{FF2B5EF4-FFF2-40B4-BE49-F238E27FC236}">
                    <a16:creationId xmlns:a16="http://schemas.microsoft.com/office/drawing/2014/main" id="{E8B30BE0-70EC-4442-84D6-250CE9F90F02}"/>
                  </a:ext>
                </a:extLst>
              </p:cNvPr>
              <p:cNvSpPr>
                <a:spLocks/>
              </p:cNvSpPr>
              <p:nvPr/>
            </p:nvSpPr>
            <p:spPr>
              <a:xfrm rot="2685318">
                <a:off x="2802993" y="4269821"/>
                <a:ext cx="420486" cy="2091338"/>
              </a:xfrm>
              <a:custGeom>
                <a:avLst/>
                <a:gdLst>
                  <a:gd name="connsiteX0" fmla="*/ 0 w 1833956"/>
                  <a:gd name="connsiteY0" fmla="*/ 2613146 h 5226291"/>
                  <a:gd name="connsiteX1" fmla="*/ 916978 w 1833956"/>
                  <a:gd name="connsiteY1" fmla="*/ 0 h 5226291"/>
                  <a:gd name="connsiteX2" fmla="*/ 1833956 w 1833956"/>
                  <a:gd name="connsiteY2" fmla="*/ 2613146 h 5226291"/>
                  <a:gd name="connsiteX3" fmla="*/ 916978 w 1833956"/>
                  <a:gd name="connsiteY3" fmla="*/ 5226292 h 5226291"/>
                  <a:gd name="connsiteX4" fmla="*/ 0 w 1833956"/>
                  <a:gd name="connsiteY4" fmla="*/ 2613146 h 5226291"/>
                  <a:gd name="connsiteX0" fmla="*/ 312417 w 934164"/>
                  <a:gd name="connsiteY0" fmla="*/ 2645282 h 5226328"/>
                  <a:gd name="connsiteX1" fmla="*/ 17186 w 934164"/>
                  <a:gd name="connsiteY1" fmla="*/ 18 h 5226328"/>
                  <a:gd name="connsiteX2" fmla="*/ 934164 w 934164"/>
                  <a:gd name="connsiteY2" fmla="*/ 2613164 h 5226328"/>
                  <a:gd name="connsiteX3" fmla="*/ 17186 w 934164"/>
                  <a:gd name="connsiteY3" fmla="*/ 5226310 h 5226328"/>
                  <a:gd name="connsiteX4" fmla="*/ 312417 w 934164"/>
                  <a:gd name="connsiteY4" fmla="*/ 2645282 h 5226328"/>
                  <a:gd name="connsiteX0" fmla="*/ 513403 w 1135150"/>
                  <a:gd name="connsiteY0" fmla="*/ 2645282 h 5451882"/>
                  <a:gd name="connsiteX1" fmla="*/ 218172 w 1135150"/>
                  <a:gd name="connsiteY1" fmla="*/ 18 h 5451882"/>
                  <a:gd name="connsiteX2" fmla="*/ 1135150 w 1135150"/>
                  <a:gd name="connsiteY2" fmla="*/ 2613164 h 5451882"/>
                  <a:gd name="connsiteX3" fmla="*/ 218172 w 1135150"/>
                  <a:gd name="connsiteY3" fmla="*/ 5226310 h 5451882"/>
                  <a:gd name="connsiteX4" fmla="*/ 15827 w 1135150"/>
                  <a:gd name="connsiteY4" fmla="*/ 5022101 h 5451882"/>
                  <a:gd name="connsiteX5" fmla="*/ 513403 w 1135150"/>
                  <a:gd name="connsiteY5" fmla="*/ 2645282 h 5451882"/>
                  <a:gd name="connsiteX0" fmla="*/ 571308 w 1193055"/>
                  <a:gd name="connsiteY0" fmla="*/ 2645282 h 5420799"/>
                  <a:gd name="connsiteX1" fmla="*/ 276077 w 1193055"/>
                  <a:gd name="connsiteY1" fmla="*/ 18 h 5420799"/>
                  <a:gd name="connsiteX2" fmla="*/ 1193055 w 1193055"/>
                  <a:gd name="connsiteY2" fmla="*/ 2613164 h 5420799"/>
                  <a:gd name="connsiteX3" fmla="*/ 276077 w 1193055"/>
                  <a:gd name="connsiteY3" fmla="*/ 5226310 h 5420799"/>
                  <a:gd name="connsiteX4" fmla="*/ 11216 w 1193055"/>
                  <a:gd name="connsiteY4" fmla="*/ 4941011 h 5420799"/>
                  <a:gd name="connsiteX5" fmla="*/ 571308 w 1193055"/>
                  <a:gd name="connsiteY5" fmla="*/ 2645282 h 5420799"/>
                  <a:gd name="connsiteX0" fmla="*/ 708384 w 1330131"/>
                  <a:gd name="connsiteY0" fmla="*/ 2847718 h 5623235"/>
                  <a:gd name="connsiteX1" fmla="*/ 6593 w 1330131"/>
                  <a:gd name="connsiteY1" fmla="*/ 473066 h 5623235"/>
                  <a:gd name="connsiteX2" fmla="*/ 413153 w 1330131"/>
                  <a:gd name="connsiteY2" fmla="*/ 202454 h 5623235"/>
                  <a:gd name="connsiteX3" fmla="*/ 1330131 w 1330131"/>
                  <a:gd name="connsiteY3" fmla="*/ 2815600 h 5623235"/>
                  <a:gd name="connsiteX4" fmla="*/ 413153 w 1330131"/>
                  <a:gd name="connsiteY4" fmla="*/ 5428746 h 5623235"/>
                  <a:gd name="connsiteX5" fmla="*/ 148292 w 1330131"/>
                  <a:gd name="connsiteY5" fmla="*/ 5143447 h 5623235"/>
                  <a:gd name="connsiteX6" fmla="*/ 708384 w 1330131"/>
                  <a:gd name="connsiteY6" fmla="*/ 2847718 h 5623235"/>
                  <a:gd name="connsiteX0" fmla="*/ 707748 w 1368748"/>
                  <a:gd name="connsiteY0" fmla="*/ 2737557 h 5513074"/>
                  <a:gd name="connsiteX1" fmla="*/ 5957 w 1368748"/>
                  <a:gd name="connsiteY1" fmla="*/ 362905 h 5513074"/>
                  <a:gd name="connsiteX2" fmla="*/ 412517 w 1368748"/>
                  <a:gd name="connsiteY2" fmla="*/ 92293 h 5513074"/>
                  <a:gd name="connsiteX3" fmla="*/ 1142871 w 1368748"/>
                  <a:gd name="connsiteY3" fmla="*/ 1202930 h 5513074"/>
                  <a:gd name="connsiteX4" fmla="*/ 1329495 w 1368748"/>
                  <a:gd name="connsiteY4" fmla="*/ 2705439 h 5513074"/>
                  <a:gd name="connsiteX5" fmla="*/ 412517 w 1368748"/>
                  <a:gd name="connsiteY5" fmla="*/ 5318585 h 5513074"/>
                  <a:gd name="connsiteX6" fmla="*/ 147656 w 1368748"/>
                  <a:gd name="connsiteY6" fmla="*/ 5033286 h 5513074"/>
                  <a:gd name="connsiteX7" fmla="*/ 707748 w 1368748"/>
                  <a:gd name="connsiteY7" fmla="*/ 2737557 h 5513074"/>
                  <a:gd name="connsiteX0" fmla="*/ 707748 w 1239958"/>
                  <a:gd name="connsiteY0" fmla="*/ 2737557 h 5446141"/>
                  <a:gd name="connsiteX1" fmla="*/ 5957 w 1239958"/>
                  <a:gd name="connsiteY1" fmla="*/ 362905 h 5446141"/>
                  <a:gd name="connsiteX2" fmla="*/ 412517 w 1239958"/>
                  <a:gd name="connsiteY2" fmla="*/ 92293 h 5446141"/>
                  <a:gd name="connsiteX3" fmla="*/ 1142871 w 1239958"/>
                  <a:gd name="connsiteY3" fmla="*/ 1202930 h 5446141"/>
                  <a:gd name="connsiteX4" fmla="*/ 1137037 w 1239958"/>
                  <a:gd name="connsiteY4" fmla="*/ 3611631 h 5446141"/>
                  <a:gd name="connsiteX5" fmla="*/ 412517 w 1239958"/>
                  <a:gd name="connsiteY5" fmla="*/ 5318585 h 5446141"/>
                  <a:gd name="connsiteX6" fmla="*/ 147656 w 1239958"/>
                  <a:gd name="connsiteY6" fmla="*/ 5033286 h 5446141"/>
                  <a:gd name="connsiteX7" fmla="*/ 707748 w 1239958"/>
                  <a:gd name="connsiteY7" fmla="*/ 2737557 h 5446141"/>
                  <a:gd name="connsiteX0" fmla="*/ 707748 w 1239762"/>
                  <a:gd name="connsiteY0" fmla="*/ 2737557 h 5438193"/>
                  <a:gd name="connsiteX1" fmla="*/ 5957 w 1239762"/>
                  <a:gd name="connsiteY1" fmla="*/ 362905 h 5438193"/>
                  <a:gd name="connsiteX2" fmla="*/ 412517 w 1239762"/>
                  <a:gd name="connsiteY2" fmla="*/ 92293 h 5438193"/>
                  <a:gd name="connsiteX3" fmla="*/ 1142871 w 1239762"/>
                  <a:gd name="connsiteY3" fmla="*/ 1202930 h 5438193"/>
                  <a:gd name="connsiteX4" fmla="*/ 1136576 w 1239762"/>
                  <a:gd name="connsiteY4" fmla="*/ 3719393 h 5438193"/>
                  <a:gd name="connsiteX5" fmla="*/ 412517 w 1239762"/>
                  <a:gd name="connsiteY5" fmla="*/ 5318585 h 5438193"/>
                  <a:gd name="connsiteX6" fmla="*/ 147656 w 1239762"/>
                  <a:gd name="connsiteY6" fmla="*/ 5033286 h 5438193"/>
                  <a:gd name="connsiteX7" fmla="*/ 707748 w 1239762"/>
                  <a:gd name="connsiteY7" fmla="*/ 2737557 h 5438193"/>
                  <a:gd name="connsiteX0" fmla="*/ 707748 w 1239762"/>
                  <a:gd name="connsiteY0" fmla="*/ 2737557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707748 w 1239762"/>
                  <a:gd name="connsiteY7" fmla="*/ 2737557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28331 w 1234564"/>
                  <a:gd name="connsiteY0" fmla="*/ 3251620 h 5348275"/>
                  <a:gd name="connsiteX1" fmla="*/ 436301 w 1234564"/>
                  <a:gd name="connsiteY1" fmla="*/ 1373061 h 5348275"/>
                  <a:gd name="connsiteX2" fmla="*/ 759 w 1234564"/>
                  <a:gd name="connsiteY2" fmla="*/ 320504 h 5348275"/>
                  <a:gd name="connsiteX3" fmla="*/ 407319 w 1234564"/>
                  <a:gd name="connsiteY3" fmla="*/ 49892 h 5348275"/>
                  <a:gd name="connsiteX4" fmla="*/ 1137673 w 1234564"/>
                  <a:gd name="connsiteY4" fmla="*/ 1160529 h 5348275"/>
                  <a:gd name="connsiteX5" fmla="*/ 1131378 w 1234564"/>
                  <a:gd name="connsiteY5" fmla="*/ 3676992 h 5348275"/>
                  <a:gd name="connsiteX6" fmla="*/ 551308 w 1234564"/>
                  <a:gd name="connsiteY6" fmla="*/ 5204957 h 5348275"/>
                  <a:gd name="connsiteX7" fmla="*/ 142458 w 1234564"/>
                  <a:gd name="connsiteY7" fmla="*/ 4990885 h 5348275"/>
                  <a:gd name="connsiteX8" fmla="*/ 628331 w 1234564"/>
                  <a:gd name="connsiteY8" fmla="*/ 3251620 h 5348275"/>
                  <a:gd name="connsiteX0" fmla="*/ 628220 w 1234453"/>
                  <a:gd name="connsiteY0" fmla="*/ 3251620 h 5348275"/>
                  <a:gd name="connsiteX1" fmla="*/ 498399 w 1234453"/>
                  <a:gd name="connsiteY1" fmla="*/ 1525992 h 5348275"/>
                  <a:gd name="connsiteX2" fmla="*/ 648 w 1234453"/>
                  <a:gd name="connsiteY2" fmla="*/ 320504 h 5348275"/>
                  <a:gd name="connsiteX3" fmla="*/ 407208 w 1234453"/>
                  <a:gd name="connsiteY3" fmla="*/ 49892 h 5348275"/>
                  <a:gd name="connsiteX4" fmla="*/ 1137562 w 1234453"/>
                  <a:gd name="connsiteY4" fmla="*/ 1160529 h 5348275"/>
                  <a:gd name="connsiteX5" fmla="*/ 1131267 w 1234453"/>
                  <a:gd name="connsiteY5" fmla="*/ 3676992 h 5348275"/>
                  <a:gd name="connsiteX6" fmla="*/ 551197 w 1234453"/>
                  <a:gd name="connsiteY6" fmla="*/ 5204957 h 5348275"/>
                  <a:gd name="connsiteX7" fmla="*/ 142347 w 1234453"/>
                  <a:gd name="connsiteY7" fmla="*/ 4990885 h 5348275"/>
                  <a:gd name="connsiteX8" fmla="*/ 628220 w 1234453"/>
                  <a:gd name="connsiteY8" fmla="*/ 3251620 h 5348275"/>
                  <a:gd name="connsiteX0" fmla="*/ 628220 w 1234453"/>
                  <a:gd name="connsiteY0" fmla="*/ 3329486 h 5426141"/>
                  <a:gd name="connsiteX1" fmla="*/ 498399 w 1234453"/>
                  <a:gd name="connsiteY1" fmla="*/ 1603858 h 5426141"/>
                  <a:gd name="connsiteX2" fmla="*/ 648 w 1234453"/>
                  <a:gd name="connsiteY2" fmla="*/ 398370 h 5426141"/>
                  <a:gd name="connsiteX3" fmla="*/ 659035 w 1234453"/>
                  <a:gd name="connsiteY3" fmla="*/ 39030 h 5426141"/>
                  <a:gd name="connsiteX4" fmla="*/ 1137562 w 1234453"/>
                  <a:gd name="connsiteY4" fmla="*/ 1238395 h 5426141"/>
                  <a:gd name="connsiteX5" fmla="*/ 1131267 w 1234453"/>
                  <a:gd name="connsiteY5" fmla="*/ 3754858 h 5426141"/>
                  <a:gd name="connsiteX6" fmla="*/ 551197 w 1234453"/>
                  <a:gd name="connsiteY6" fmla="*/ 5282823 h 5426141"/>
                  <a:gd name="connsiteX7" fmla="*/ 142347 w 1234453"/>
                  <a:gd name="connsiteY7" fmla="*/ 5068751 h 5426141"/>
                  <a:gd name="connsiteX8" fmla="*/ 628220 w 1234453"/>
                  <a:gd name="connsiteY8" fmla="*/ 3329486 h 5426141"/>
                  <a:gd name="connsiteX0" fmla="*/ 628220 w 1234453"/>
                  <a:gd name="connsiteY0" fmla="*/ 3386611 h 5483266"/>
                  <a:gd name="connsiteX1" fmla="*/ 498399 w 1234453"/>
                  <a:gd name="connsiteY1" fmla="*/ 1660983 h 5483266"/>
                  <a:gd name="connsiteX2" fmla="*/ 648 w 1234453"/>
                  <a:gd name="connsiteY2" fmla="*/ 455495 h 5483266"/>
                  <a:gd name="connsiteX3" fmla="*/ 758087 w 1234453"/>
                  <a:gd name="connsiteY3" fmla="*/ 33716 h 5483266"/>
                  <a:gd name="connsiteX4" fmla="*/ 1137562 w 1234453"/>
                  <a:gd name="connsiteY4" fmla="*/ 1295520 h 5483266"/>
                  <a:gd name="connsiteX5" fmla="*/ 1131267 w 1234453"/>
                  <a:gd name="connsiteY5" fmla="*/ 3811983 h 5483266"/>
                  <a:gd name="connsiteX6" fmla="*/ 551197 w 1234453"/>
                  <a:gd name="connsiteY6" fmla="*/ 5339948 h 5483266"/>
                  <a:gd name="connsiteX7" fmla="*/ 142347 w 1234453"/>
                  <a:gd name="connsiteY7" fmla="*/ 5125876 h 5483266"/>
                  <a:gd name="connsiteX8" fmla="*/ 628220 w 1234453"/>
                  <a:gd name="connsiteY8" fmla="*/ 3386611 h 5483266"/>
                  <a:gd name="connsiteX0" fmla="*/ 628220 w 1337390"/>
                  <a:gd name="connsiteY0" fmla="*/ 3398419 h 5495074"/>
                  <a:gd name="connsiteX1" fmla="*/ 498399 w 1337390"/>
                  <a:gd name="connsiteY1" fmla="*/ 1672791 h 5495074"/>
                  <a:gd name="connsiteX2" fmla="*/ 648 w 1337390"/>
                  <a:gd name="connsiteY2" fmla="*/ 467303 h 5495074"/>
                  <a:gd name="connsiteX3" fmla="*/ 758087 w 1337390"/>
                  <a:gd name="connsiteY3" fmla="*/ 45524 h 5495074"/>
                  <a:gd name="connsiteX4" fmla="*/ 1280401 w 1337390"/>
                  <a:gd name="connsiteY4" fmla="*/ 1505506 h 5495074"/>
                  <a:gd name="connsiteX5" fmla="*/ 1131267 w 1337390"/>
                  <a:gd name="connsiteY5" fmla="*/ 3823791 h 5495074"/>
                  <a:gd name="connsiteX6" fmla="*/ 551197 w 1337390"/>
                  <a:gd name="connsiteY6" fmla="*/ 5351756 h 5495074"/>
                  <a:gd name="connsiteX7" fmla="*/ 142347 w 1337390"/>
                  <a:gd name="connsiteY7" fmla="*/ 5137684 h 5495074"/>
                  <a:gd name="connsiteX8" fmla="*/ 628220 w 1337390"/>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347879"/>
                  <a:gd name="connsiteY0" fmla="*/ 3415908 h 5512563"/>
                  <a:gd name="connsiteX1" fmla="*/ 498399 w 1347879"/>
                  <a:gd name="connsiteY1" fmla="*/ 1690280 h 5512563"/>
                  <a:gd name="connsiteX2" fmla="*/ 648 w 1347879"/>
                  <a:gd name="connsiteY2" fmla="*/ 484792 h 5512563"/>
                  <a:gd name="connsiteX3" fmla="*/ 758087 w 1347879"/>
                  <a:gd name="connsiteY3" fmla="*/ 63013 h 5512563"/>
                  <a:gd name="connsiteX4" fmla="*/ 1342074 w 1347879"/>
                  <a:gd name="connsiteY4" fmla="*/ 1801649 h 5512563"/>
                  <a:gd name="connsiteX5" fmla="*/ 1131267 w 1347879"/>
                  <a:gd name="connsiteY5" fmla="*/ 3841280 h 5512563"/>
                  <a:gd name="connsiteX6" fmla="*/ 551197 w 1347879"/>
                  <a:gd name="connsiteY6" fmla="*/ 5369245 h 5512563"/>
                  <a:gd name="connsiteX7" fmla="*/ 142347 w 1347879"/>
                  <a:gd name="connsiteY7" fmla="*/ 5155173 h 5512563"/>
                  <a:gd name="connsiteX8" fmla="*/ 628220 w 1347879"/>
                  <a:gd name="connsiteY8" fmla="*/ 3415908 h 5512563"/>
                  <a:gd name="connsiteX0" fmla="*/ 628220 w 1352053"/>
                  <a:gd name="connsiteY0" fmla="*/ 3415908 h 5522780"/>
                  <a:gd name="connsiteX1" fmla="*/ 498399 w 1352053"/>
                  <a:gd name="connsiteY1" fmla="*/ 1690280 h 5522780"/>
                  <a:gd name="connsiteX2" fmla="*/ 648 w 1352053"/>
                  <a:gd name="connsiteY2" fmla="*/ 484792 h 5522780"/>
                  <a:gd name="connsiteX3" fmla="*/ 758087 w 1352053"/>
                  <a:gd name="connsiteY3" fmla="*/ 63013 h 5522780"/>
                  <a:gd name="connsiteX4" fmla="*/ 1342074 w 1352053"/>
                  <a:gd name="connsiteY4" fmla="*/ 1801649 h 5522780"/>
                  <a:gd name="connsiteX5" fmla="*/ 1203723 w 1352053"/>
                  <a:gd name="connsiteY5" fmla="*/ 3697904 h 5522780"/>
                  <a:gd name="connsiteX6" fmla="*/ 551197 w 1352053"/>
                  <a:gd name="connsiteY6" fmla="*/ 5369245 h 5522780"/>
                  <a:gd name="connsiteX7" fmla="*/ 142347 w 1352053"/>
                  <a:gd name="connsiteY7" fmla="*/ 5155173 h 5522780"/>
                  <a:gd name="connsiteX8" fmla="*/ 628220 w 1352053"/>
                  <a:gd name="connsiteY8" fmla="*/ 3415908 h 5522780"/>
                  <a:gd name="connsiteX0" fmla="*/ 628220 w 1356849"/>
                  <a:gd name="connsiteY0" fmla="*/ 3415908 h 5525337"/>
                  <a:gd name="connsiteX1" fmla="*/ 498399 w 1356849"/>
                  <a:gd name="connsiteY1" fmla="*/ 1690280 h 5525337"/>
                  <a:gd name="connsiteX2" fmla="*/ 648 w 1356849"/>
                  <a:gd name="connsiteY2" fmla="*/ 484792 h 5525337"/>
                  <a:gd name="connsiteX3" fmla="*/ 758087 w 1356849"/>
                  <a:gd name="connsiteY3" fmla="*/ 63013 h 5525337"/>
                  <a:gd name="connsiteX4" fmla="*/ 1342074 w 1356849"/>
                  <a:gd name="connsiteY4" fmla="*/ 1801649 h 5525337"/>
                  <a:gd name="connsiteX5" fmla="*/ 1239797 w 1356849"/>
                  <a:gd name="connsiteY5" fmla="*/ 3662136 h 5525337"/>
                  <a:gd name="connsiteX6" fmla="*/ 551197 w 1356849"/>
                  <a:gd name="connsiteY6" fmla="*/ 5369245 h 5525337"/>
                  <a:gd name="connsiteX7" fmla="*/ 142347 w 1356849"/>
                  <a:gd name="connsiteY7" fmla="*/ 5155173 h 5525337"/>
                  <a:gd name="connsiteX8" fmla="*/ 628220 w 1356849"/>
                  <a:gd name="connsiteY8" fmla="*/ 3415908 h 5525337"/>
                  <a:gd name="connsiteX0" fmla="*/ 628220 w 1369493"/>
                  <a:gd name="connsiteY0" fmla="*/ 3415908 h 5527251"/>
                  <a:gd name="connsiteX1" fmla="*/ 498399 w 1369493"/>
                  <a:gd name="connsiteY1" fmla="*/ 1690280 h 5527251"/>
                  <a:gd name="connsiteX2" fmla="*/ 648 w 1369493"/>
                  <a:gd name="connsiteY2" fmla="*/ 484792 h 5527251"/>
                  <a:gd name="connsiteX3" fmla="*/ 758087 w 1369493"/>
                  <a:gd name="connsiteY3" fmla="*/ 63013 h 5527251"/>
                  <a:gd name="connsiteX4" fmla="*/ 1342074 w 1369493"/>
                  <a:gd name="connsiteY4" fmla="*/ 1801649 h 5527251"/>
                  <a:gd name="connsiteX5" fmla="*/ 1284813 w 1369493"/>
                  <a:gd name="connsiteY5" fmla="*/ 3635387 h 5527251"/>
                  <a:gd name="connsiteX6" fmla="*/ 551197 w 1369493"/>
                  <a:gd name="connsiteY6" fmla="*/ 5369245 h 5527251"/>
                  <a:gd name="connsiteX7" fmla="*/ 142347 w 1369493"/>
                  <a:gd name="connsiteY7" fmla="*/ 5155173 h 5527251"/>
                  <a:gd name="connsiteX8" fmla="*/ 628220 w 1369493"/>
                  <a:gd name="connsiteY8" fmla="*/ 3415908 h 5527251"/>
                  <a:gd name="connsiteX0" fmla="*/ 628220 w 1394759"/>
                  <a:gd name="connsiteY0" fmla="*/ 3412473 h 5523816"/>
                  <a:gd name="connsiteX1" fmla="*/ 498399 w 1394759"/>
                  <a:gd name="connsiteY1" fmla="*/ 1686845 h 5523816"/>
                  <a:gd name="connsiteX2" fmla="*/ 648 w 1394759"/>
                  <a:gd name="connsiteY2" fmla="*/ 481357 h 5523816"/>
                  <a:gd name="connsiteX3" fmla="*/ 758087 w 1394759"/>
                  <a:gd name="connsiteY3" fmla="*/ 59578 h 5523816"/>
                  <a:gd name="connsiteX4" fmla="*/ 1378224 w 1394759"/>
                  <a:gd name="connsiteY4" fmla="*/ 1744487 h 5523816"/>
                  <a:gd name="connsiteX5" fmla="*/ 1284813 w 1394759"/>
                  <a:gd name="connsiteY5" fmla="*/ 3631952 h 5523816"/>
                  <a:gd name="connsiteX6" fmla="*/ 551197 w 1394759"/>
                  <a:gd name="connsiteY6" fmla="*/ 5365810 h 5523816"/>
                  <a:gd name="connsiteX7" fmla="*/ 142347 w 1394759"/>
                  <a:gd name="connsiteY7" fmla="*/ 5151738 h 5523816"/>
                  <a:gd name="connsiteX8" fmla="*/ 628220 w 1394759"/>
                  <a:gd name="connsiteY8" fmla="*/ 3412473 h 5523816"/>
                  <a:gd name="connsiteX0" fmla="*/ 628220 w 1394759"/>
                  <a:gd name="connsiteY0" fmla="*/ 3412129 h 5523472"/>
                  <a:gd name="connsiteX1" fmla="*/ 498399 w 1394759"/>
                  <a:gd name="connsiteY1" fmla="*/ 1686501 h 5523472"/>
                  <a:gd name="connsiteX2" fmla="*/ 648 w 1394759"/>
                  <a:gd name="connsiteY2" fmla="*/ 481013 h 5523472"/>
                  <a:gd name="connsiteX3" fmla="*/ 847889 w 1394759"/>
                  <a:gd name="connsiteY3" fmla="*/ 59618 h 5523472"/>
                  <a:gd name="connsiteX4" fmla="*/ 1378224 w 1394759"/>
                  <a:gd name="connsiteY4" fmla="*/ 1744143 h 5523472"/>
                  <a:gd name="connsiteX5" fmla="*/ 1284813 w 1394759"/>
                  <a:gd name="connsiteY5" fmla="*/ 3631608 h 5523472"/>
                  <a:gd name="connsiteX6" fmla="*/ 551197 w 1394759"/>
                  <a:gd name="connsiteY6" fmla="*/ 5365466 h 5523472"/>
                  <a:gd name="connsiteX7" fmla="*/ 142347 w 1394759"/>
                  <a:gd name="connsiteY7" fmla="*/ 5151394 h 5523472"/>
                  <a:gd name="connsiteX8" fmla="*/ 628220 w 1394759"/>
                  <a:gd name="connsiteY8" fmla="*/ 3412129 h 5523472"/>
                  <a:gd name="connsiteX0" fmla="*/ 645923 w 1412462"/>
                  <a:gd name="connsiteY0" fmla="*/ 3421792 h 5533135"/>
                  <a:gd name="connsiteX1" fmla="*/ 516102 w 1412462"/>
                  <a:gd name="connsiteY1" fmla="*/ 1696164 h 5533135"/>
                  <a:gd name="connsiteX2" fmla="*/ 621 w 1412462"/>
                  <a:gd name="connsiteY2" fmla="*/ 436719 h 5533135"/>
                  <a:gd name="connsiteX3" fmla="*/ 865592 w 1412462"/>
                  <a:gd name="connsiteY3" fmla="*/ 69281 h 5533135"/>
                  <a:gd name="connsiteX4" fmla="*/ 1395927 w 1412462"/>
                  <a:gd name="connsiteY4" fmla="*/ 1753806 h 5533135"/>
                  <a:gd name="connsiteX5" fmla="*/ 1302516 w 1412462"/>
                  <a:gd name="connsiteY5" fmla="*/ 3641271 h 5533135"/>
                  <a:gd name="connsiteX6" fmla="*/ 568900 w 1412462"/>
                  <a:gd name="connsiteY6" fmla="*/ 5375129 h 5533135"/>
                  <a:gd name="connsiteX7" fmla="*/ 160050 w 1412462"/>
                  <a:gd name="connsiteY7" fmla="*/ 5161057 h 5533135"/>
                  <a:gd name="connsiteX8" fmla="*/ 645923 w 1412462"/>
                  <a:gd name="connsiteY8" fmla="*/ 3421792 h 5533135"/>
                  <a:gd name="connsiteX0" fmla="*/ 645923 w 1412462"/>
                  <a:gd name="connsiteY0" fmla="*/ 3426108 h 5537451"/>
                  <a:gd name="connsiteX1" fmla="*/ 516102 w 1412462"/>
                  <a:gd name="connsiteY1" fmla="*/ 1700480 h 5537451"/>
                  <a:gd name="connsiteX2" fmla="*/ 621 w 1412462"/>
                  <a:gd name="connsiteY2" fmla="*/ 441035 h 5537451"/>
                  <a:gd name="connsiteX3" fmla="*/ 865592 w 1412462"/>
                  <a:gd name="connsiteY3" fmla="*/ 73597 h 5537451"/>
                  <a:gd name="connsiteX4" fmla="*/ 1395927 w 1412462"/>
                  <a:gd name="connsiteY4" fmla="*/ 1758122 h 5537451"/>
                  <a:gd name="connsiteX5" fmla="*/ 1302516 w 1412462"/>
                  <a:gd name="connsiteY5" fmla="*/ 3645587 h 5537451"/>
                  <a:gd name="connsiteX6" fmla="*/ 568900 w 1412462"/>
                  <a:gd name="connsiteY6" fmla="*/ 5379445 h 5537451"/>
                  <a:gd name="connsiteX7" fmla="*/ 160050 w 1412462"/>
                  <a:gd name="connsiteY7" fmla="*/ 5165373 h 5537451"/>
                  <a:gd name="connsiteX8" fmla="*/ 645923 w 1412462"/>
                  <a:gd name="connsiteY8" fmla="*/ 3426108 h 5537451"/>
                  <a:gd name="connsiteX0" fmla="*/ 690728 w 1457267"/>
                  <a:gd name="connsiteY0" fmla="*/ 3428044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690728 w 1457267"/>
                  <a:gd name="connsiteY8" fmla="*/ 3428044 h 5539387"/>
                  <a:gd name="connsiteX0" fmla="*/ 753858 w 1457267"/>
                  <a:gd name="connsiteY0" fmla="*/ 3365451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53858 w 1457267"/>
                  <a:gd name="connsiteY8" fmla="*/ 3365451 h 5539387"/>
                  <a:gd name="connsiteX0" fmla="*/ 789242 w 1457267"/>
                  <a:gd name="connsiteY0" fmla="*/ 3491327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89242 w 1457267"/>
                  <a:gd name="connsiteY8" fmla="*/ 3491327 h 5539387"/>
                  <a:gd name="connsiteX0" fmla="*/ 797800 w 1457267"/>
                  <a:gd name="connsiteY0" fmla="*/ 3590148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97800 w 1457267"/>
                  <a:gd name="connsiteY8" fmla="*/ 3590148 h 553938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17476"/>
                  <a:gd name="connsiteX1" fmla="*/ 560907 w 1457267"/>
                  <a:gd name="connsiteY1" fmla="*/ 1702416 h 5517476"/>
                  <a:gd name="connsiteX2" fmla="*/ 564 w 1457267"/>
                  <a:gd name="connsiteY2" fmla="*/ 433799 h 5517476"/>
                  <a:gd name="connsiteX3" fmla="*/ 910397 w 1457267"/>
                  <a:gd name="connsiteY3" fmla="*/ 75533 h 5517476"/>
                  <a:gd name="connsiteX4" fmla="*/ 1440732 w 1457267"/>
                  <a:gd name="connsiteY4" fmla="*/ 1760058 h 5517476"/>
                  <a:gd name="connsiteX5" fmla="*/ 1347321 w 1457267"/>
                  <a:gd name="connsiteY5" fmla="*/ 3647523 h 5517476"/>
                  <a:gd name="connsiteX6" fmla="*/ 613705 w 1457267"/>
                  <a:gd name="connsiteY6" fmla="*/ 5381381 h 5517476"/>
                  <a:gd name="connsiteX7" fmla="*/ 241006 w 1457267"/>
                  <a:gd name="connsiteY7" fmla="*/ 5113582 h 5517476"/>
                  <a:gd name="connsiteX8" fmla="*/ 797800 w 1457267"/>
                  <a:gd name="connsiteY8" fmla="*/ 3590148 h 5517476"/>
                  <a:gd name="connsiteX0" fmla="*/ 797820 w 1457287"/>
                  <a:gd name="connsiteY0" fmla="*/ 3590148 h 5517476"/>
                  <a:gd name="connsiteX1" fmla="*/ 727095 w 1457287"/>
                  <a:gd name="connsiteY1" fmla="*/ 2221740 h 5517476"/>
                  <a:gd name="connsiteX2" fmla="*/ 560927 w 1457287"/>
                  <a:gd name="connsiteY2" fmla="*/ 1702416 h 5517476"/>
                  <a:gd name="connsiteX3" fmla="*/ 584 w 1457287"/>
                  <a:gd name="connsiteY3" fmla="*/ 433799 h 5517476"/>
                  <a:gd name="connsiteX4" fmla="*/ 910417 w 1457287"/>
                  <a:gd name="connsiteY4" fmla="*/ 75533 h 5517476"/>
                  <a:gd name="connsiteX5" fmla="*/ 1440752 w 1457287"/>
                  <a:gd name="connsiteY5" fmla="*/ 1760058 h 5517476"/>
                  <a:gd name="connsiteX6" fmla="*/ 1347341 w 1457287"/>
                  <a:gd name="connsiteY6" fmla="*/ 3647523 h 5517476"/>
                  <a:gd name="connsiteX7" fmla="*/ 613725 w 1457287"/>
                  <a:gd name="connsiteY7" fmla="*/ 5381381 h 5517476"/>
                  <a:gd name="connsiteX8" fmla="*/ 241026 w 1457287"/>
                  <a:gd name="connsiteY8" fmla="*/ 5113582 h 5517476"/>
                  <a:gd name="connsiteX9" fmla="*/ 797820 w 1457287"/>
                  <a:gd name="connsiteY9" fmla="*/ 3590148 h 5517476"/>
                  <a:gd name="connsiteX0" fmla="*/ 797804 w 1457271"/>
                  <a:gd name="connsiteY0" fmla="*/ 3590148 h 5517476"/>
                  <a:gd name="connsiteX1" fmla="*/ 727079 w 1457271"/>
                  <a:gd name="connsiteY1" fmla="*/ 2221740 h 5517476"/>
                  <a:gd name="connsiteX2" fmla="*/ 574784 w 1457271"/>
                  <a:gd name="connsiteY2" fmla="*/ 1608182 h 5517476"/>
                  <a:gd name="connsiteX3" fmla="*/ 568 w 1457271"/>
                  <a:gd name="connsiteY3" fmla="*/ 433799 h 5517476"/>
                  <a:gd name="connsiteX4" fmla="*/ 910401 w 1457271"/>
                  <a:gd name="connsiteY4" fmla="*/ 75533 h 5517476"/>
                  <a:gd name="connsiteX5" fmla="*/ 1440736 w 1457271"/>
                  <a:gd name="connsiteY5" fmla="*/ 1760058 h 5517476"/>
                  <a:gd name="connsiteX6" fmla="*/ 1347325 w 1457271"/>
                  <a:gd name="connsiteY6" fmla="*/ 3647523 h 5517476"/>
                  <a:gd name="connsiteX7" fmla="*/ 613709 w 1457271"/>
                  <a:gd name="connsiteY7" fmla="*/ 5381381 h 5517476"/>
                  <a:gd name="connsiteX8" fmla="*/ 241010 w 1457271"/>
                  <a:gd name="connsiteY8" fmla="*/ 5113582 h 5517476"/>
                  <a:gd name="connsiteX9" fmla="*/ 797804 w 1457271"/>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8 w 1457285"/>
                  <a:gd name="connsiteY0" fmla="*/ 3590148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797818 w 1457285"/>
                  <a:gd name="connsiteY9" fmla="*/ 3590148 h 5517476"/>
                  <a:gd name="connsiteX0" fmla="*/ 865054 w 1457285"/>
                  <a:gd name="connsiteY0" fmla="*/ 3617376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865054 w 1457285"/>
                  <a:gd name="connsiteY9" fmla="*/ 3617376 h 5517476"/>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37066 w 1457285"/>
                  <a:gd name="connsiteY9" fmla="*/ 4376636 h 5467278"/>
                  <a:gd name="connsiteX10" fmla="*/ 865054 w 1457285"/>
                  <a:gd name="connsiteY10" fmla="*/ 3617376 h 5467278"/>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63892 w 1457285"/>
                  <a:gd name="connsiteY9" fmla="*/ 4403692 h 5467278"/>
                  <a:gd name="connsiteX10" fmla="*/ 865054 w 1457285"/>
                  <a:gd name="connsiteY10" fmla="*/ 3617376 h 5467278"/>
                  <a:gd name="connsiteX0" fmla="*/ 865054 w 1457285"/>
                  <a:gd name="connsiteY0" fmla="*/ 3617376 h 5496190"/>
                  <a:gd name="connsiteX1" fmla="*/ 800346 w 1457285"/>
                  <a:gd name="connsiteY1" fmla="*/ 2417376 h 5496190"/>
                  <a:gd name="connsiteX2" fmla="*/ 574798 w 1457285"/>
                  <a:gd name="connsiteY2" fmla="*/ 1608182 h 5496190"/>
                  <a:gd name="connsiteX3" fmla="*/ 582 w 1457285"/>
                  <a:gd name="connsiteY3" fmla="*/ 433799 h 5496190"/>
                  <a:gd name="connsiteX4" fmla="*/ 910415 w 1457285"/>
                  <a:gd name="connsiteY4" fmla="*/ 75533 h 5496190"/>
                  <a:gd name="connsiteX5" fmla="*/ 1440750 w 1457285"/>
                  <a:gd name="connsiteY5" fmla="*/ 1760058 h 5496190"/>
                  <a:gd name="connsiteX6" fmla="*/ 1347339 w 1457285"/>
                  <a:gd name="connsiteY6" fmla="*/ 3647523 h 5496190"/>
                  <a:gd name="connsiteX7" fmla="*/ 613723 w 1457285"/>
                  <a:gd name="connsiteY7" fmla="*/ 5381381 h 5496190"/>
                  <a:gd name="connsiteX8" fmla="*/ 233685 w 1457285"/>
                  <a:gd name="connsiteY8" fmla="*/ 5254992 h 5496190"/>
                  <a:gd name="connsiteX9" fmla="*/ 663892 w 1457285"/>
                  <a:gd name="connsiteY9" fmla="*/ 4403692 h 5496190"/>
                  <a:gd name="connsiteX10" fmla="*/ 865054 w 1457285"/>
                  <a:gd name="connsiteY10" fmla="*/ 3617376 h 5496190"/>
                  <a:gd name="connsiteX0" fmla="*/ 865054 w 1573158"/>
                  <a:gd name="connsiteY0" fmla="*/ 3617376 h 5505385"/>
                  <a:gd name="connsiteX1" fmla="*/ 800346 w 1573158"/>
                  <a:gd name="connsiteY1" fmla="*/ 2417376 h 5505385"/>
                  <a:gd name="connsiteX2" fmla="*/ 574798 w 1573158"/>
                  <a:gd name="connsiteY2" fmla="*/ 1608182 h 5505385"/>
                  <a:gd name="connsiteX3" fmla="*/ 582 w 1573158"/>
                  <a:gd name="connsiteY3" fmla="*/ 433799 h 5505385"/>
                  <a:gd name="connsiteX4" fmla="*/ 910415 w 1573158"/>
                  <a:gd name="connsiteY4" fmla="*/ 75533 h 5505385"/>
                  <a:gd name="connsiteX5" fmla="*/ 1440750 w 1573158"/>
                  <a:gd name="connsiteY5" fmla="*/ 1760058 h 5505385"/>
                  <a:gd name="connsiteX6" fmla="*/ 1536074 w 1573158"/>
                  <a:gd name="connsiteY6" fmla="*/ 3664780 h 5505385"/>
                  <a:gd name="connsiteX7" fmla="*/ 613723 w 1573158"/>
                  <a:gd name="connsiteY7" fmla="*/ 5381381 h 5505385"/>
                  <a:gd name="connsiteX8" fmla="*/ 233685 w 1573158"/>
                  <a:gd name="connsiteY8" fmla="*/ 5254992 h 5505385"/>
                  <a:gd name="connsiteX9" fmla="*/ 663892 w 1573158"/>
                  <a:gd name="connsiteY9" fmla="*/ 4403692 h 5505385"/>
                  <a:gd name="connsiteX10" fmla="*/ 865054 w 1573158"/>
                  <a:gd name="connsiteY10" fmla="*/ 3617376 h 5505385"/>
                  <a:gd name="connsiteX0" fmla="*/ 865054 w 1572350"/>
                  <a:gd name="connsiteY0" fmla="*/ 3617376 h 5530688"/>
                  <a:gd name="connsiteX1" fmla="*/ 800346 w 1572350"/>
                  <a:gd name="connsiteY1" fmla="*/ 2417376 h 5530688"/>
                  <a:gd name="connsiteX2" fmla="*/ 574798 w 1572350"/>
                  <a:gd name="connsiteY2" fmla="*/ 1608182 h 5530688"/>
                  <a:gd name="connsiteX3" fmla="*/ 582 w 1572350"/>
                  <a:gd name="connsiteY3" fmla="*/ 433799 h 5530688"/>
                  <a:gd name="connsiteX4" fmla="*/ 910415 w 1572350"/>
                  <a:gd name="connsiteY4" fmla="*/ 75533 h 5530688"/>
                  <a:gd name="connsiteX5" fmla="*/ 1440750 w 1572350"/>
                  <a:gd name="connsiteY5" fmla="*/ 1760058 h 5530688"/>
                  <a:gd name="connsiteX6" fmla="*/ 1536074 w 1572350"/>
                  <a:gd name="connsiteY6" fmla="*/ 3664780 h 5530688"/>
                  <a:gd name="connsiteX7" fmla="*/ 785220 w 1572350"/>
                  <a:gd name="connsiteY7" fmla="*/ 5415051 h 5530688"/>
                  <a:gd name="connsiteX8" fmla="*/ 233685 w 1572350"/>
                  <a:gd name="connsiteY8" fmla="*/ 5254992 h 5530688"/>
                  <a:gd name="connsiteX9" fmla="*/ 663892 w 1572350"/>
                  <a:gd name="connsiteY9" fmla="*/ 4403692 h 5530688"/>
                  <a:gd name="connsiteX10" fmla="*/ 865054 w 1572350"/>
                  <a:gd name="connsiteY10" fmla="*/ 3617376 h 5530688"/>
                  <a:gd name="connsiteX0" fmla="*/ 865054 w 1565245"/>
                  <a:gd name="connsiteY0" fmla="*/ 3617376 h 5419332"/>
                  <a:gd name="connsiteX1" fmla="*/ 800346 w 1565245"/>
                  <a:gd name="connsiteY1" fmla="*/ 2417376 h 5419332"/>
                  <a:gd name="connsiteX2" fmla="*/ 574798 w 1565245"/>
                  <a:gd name="connsiteY2" fmla="*/ 1608182 h 5419332"/>
                  <a:gd name="connsiteX3" fmla="*/ 582 w 1565245"/>
                  <a:gd name="connsiteY3" fmla="*/ 433799 h 5419332"/>
                  <a:gd name="connsiteX4" fmla="*/ 910415 w 1565245"/>
                  <a:gd name="connsiteY4" fmla="*/ 75533 h 5419332"/>
                  <a:gd name="connsiteX5" fmla="*/ 1440750 w 1565245"/>
                  <a:gd name="connsiteY5" fmla="*/ 1760058 h 5419332"/>
                  <a:gd name="connsiteX6" fmla="*/ 1536074 w 1565245"/>
                  <a:gd name="connsiteY6" fmla="*/ 3664780 h 5419332"/>
                  <a:gd name="connsiteX7" fmla="*/ 888940 w 1565245"/>
                  <a:gd name="connsiteY7" fmla="*/ 5250642 h 5419332"/>
                  <a:gd name="connsiteX8" fmla="*/ 233685 w 1565245"/>
                  <a:gd name="connsiteY8" fmla="*/ 5254992 h 5419332"/>
                  <a:gd name="connsiteX9" fmla="*/ 663892 w 1565245"/>
                  <a:gd name="connsiteY9" fmla="*/ 4403692 h 5419332"/>
                  <a:gd name="connsiteX10" fmla="*/ 865054 w 1565245"/>
                  <a:gd name="connsiteY10" fmla="*/ 3617376 h 5419332"/>
                  <a:gd name="connsiteX0" fmla="*/ 865054 w 1565245"/>
                  <a:gd name="connsiteY0" fmla="*/ 3617376 h 5359272"/>
                  <a:gd name="connsiteX1" fmla="*/ 800346 w 1565245"/>
                  <a:gd name="connsiteY1" fmla="*/ 2417376 h 5359272"/>
                  <a:gd name="connsiteX2" fmla="*/ 574798 w 1565245"/>
                  <a:gd name="connsiteY2" fmla="*/ 1608182 h 5359272"/>
                  <a:gd name="connsiteX3" fmla="*/ 582 w 1565245"/>
                  <a:gd name="connsiteY3" fmla="*/ 433799 h 5359272"/>
                  <a:gd name="connsiteX4" fmla="*/ 910415 w 1565245"/>
                  <a:gd name="connsiteY4" fmla="*/ 75533 h 5359272"/>
                  <a:gd name="connsiteX5" fmla="*/ 1440750 w 1565245"/>
                  <a:gd name="connsiteY5" fmla="*/ 1760058 h 5359272"/>
                  <a:gd name="connsiteX6" fmla="*/ 1536074 w 1565245"/>
                  <a:gd name="connsiteY6" fmla="*/ 3664780 h 5359272"/>
                  <a:gd name="connsiteX7" fmla="*/ 888940 w 1565245"/>
                  <a:gd name="connsiteY7" fmla="*/ 5250642 h 5359272"/>
                  <a:gd name="connsiteX8" fmla="*/ 320166 w 1565245"/>
                  <a:gd name="connsiteY8" fmla="*/ 5106997 h 5359272"/>
                  <a:gd name="connsiteX9" fmla="*/ 663892 w 1565245"/>
                  <a:gd name="connsiteY9" fmla="*/ 4403692 h 5359272"/>
                  <a:gd name="connsiteX10" fmla="*/ 865054 w 1565245"/>
                  <a:gd name="connsiteY10" fmla="*/ 3617376 h 5359272"/>
                  <a:gd name="connsiteX0" fmla="*/ 865054 w 1565245"/>
                  <a:gd name="connsiteY0" fmla="*/ 3409279 h 5151175"/>
                  <a:gd name="connsiteX1" fmla="*/ 800346 w 1565245"/>
                  <a:gd name="connsiteY1" fmla="*/ 2209279 h 5151175"/>
                  <a:gd name="connsiteX2" fmla="*/ 574798 w 1565245"/>
                  <a:gd name="connsiteY2" fmla="*/ 1400085 h 5151175"/>
                  <a:gd name="connsiteX3" fmla="*/ 582 w 1565245"/>
                  <a:gd name="connsiteY3" fmla="*/ 225702 h 5151175"/>
                  <a:gd name="connsiteX4" fmla="*/ 926334 w 1565245"/>
                  <a:gd name="connsiteY4" fmla="*/ 147718 h 5151175"/>
                  <a:gd name="connsiteX5" fmla="*/ 1440750 w 1565245"/>
                  <a:gd name="connsiteY5" fmla="*/ 1551961 h 5151175"/>
                  <a:gd name="connsiteX6" fmla="*/ 1536074 w 1565245"/>
                  <a:gd name="connsiteY6" fmla="*/ 3456683 h 5151175"/>
                  <a:gd name="connsiteX7" fmla="*/ 888940 w 1565245"/>
                  <a:gd name="connsiteY7" fmla="*/ 5042545 h 5151175"/>
                  <a:gd name="connsiteX8" fmla="*/ 320166 w 1565245"/>
                  <a:gd name="connsiteY8" fmla="*/ 4898900 h 5151175"/>
                  <a:gd name="connsiteX9" fmla="*/ 663892 w 1565245"/>
                  <a:gd name="connsiteY9" fmla="*/ 4195595 h 5151175"/>
                  <a:gd name="connsiteX10" fmla="*/ 865054 w 1565245"/>
                  <a:gd name="connsiteY10" fmla="*/ 3409279 h 5151175"/>
                  <a:gd name="connsiteX0" fmla="*/ 864952 w 1565143"/>
                  <a:gd name="connsiteY0" fmla="*/ 3409279 h 5151175"/>
                  <a:gd name="connsiteX1" fmla="*/ 800244 w 1565143"/>
                  <a:gd name="connsiteY1" fmla="*/ 2209279 h 5151175"/>
                  <a:gd name="connsiteX2" fmla="*/ 678123 w 1565143"/>
                  <a:gd name="connsiteY2" fmla="*/ 1301608 h 5151175"/>
                  <a:gd name="connsiteX3" fmla="*/ 480 w 1565143"/>
                  <a:gd name="connsiteY3" fmla="*/ 225702 h 5151175"/>
                  <a:gd name="connsiteX4" fmla="*/ 926232 w 1565143"/>
                  <a:gd name="connsiteY4" fmla="*/ 147718 h 5151175"/>
                  <a:gd name="connsiteX5" fmla="*/ 1440648 w 1565143"/>
                  <a:gd name="connsiteY5" fmla="*/ 1551961 h 5151175"/>
                  <a:gd name="connsiteX6" fmla="*/ 1535972 w 1565143"/>
                  <a:gd name="connsiteY6" fmla="*/ 3456683 h 5151175"/>
                  <a:gd name="connsiteX7" fmla="*/ 888838 w 1565143"/>
                  <a:gd name="connsiteY7" fmla="*/ 5042545 h 5151175"/>
                  <a:gd name="connsiteX8" fmla="*/ 320064 w 1565143"/>
                  <a:gd name="connsiteY8" fmla="*/ 4898900 h 5151175"/>
                  <a:gd name="connsiteX9" fmla="*/ 663790 w 1565143"/>
                  <a:gd name="connsiteY9" fmla="*/ 4195595 h 5151175"/>
                  <a:gd name="connsiteX10" fmla="*/ 864952 w 1565143"/>
                  <a:gd name="connsiteY10" fmla="*/ 3409279 h 5151175"/>
                  <a:gd name="connsiteX0" fmla="*/ 728337 w 1428528"/>
                  <a:gd name="connsiteY0" fmla="*/ 3355726 h 5097622"/>
                  <a:gd name="connsiteX1" fmla="*/ 663629 w 1428528"/>
                  <a:gd name="connsiteY1" fmla="*/ 2155726 h 5097622"/>
                  <a:gd name="connsiteX2" fmla="*/ 541508 w 1428528"/>
                  <a:gd name="connsiteY2" fmla="*/ 1248055 h 5097622"/>
                  <a:gd name="connsiteX3" fmla="*/ 595 w 1428528"/>
                  <a:gd name="connsiteY3" fmla="*/ 304578 h 5097622"/>
                  <a:gd name="connsiteX4" fmla="*/ 789617 w 1428528"/>
                  <a:gd name="connsiteY4" fmla="*/ 94165 h 5097622"/>
                  <a:gd name="connsiteX5" fmla="*/ 1304033 w 1428528"/>
                  <a:gd name="connsiteY5" fmla="*/ 1498408 h 5097622"/>
                  <a:gd name="connsiteX6" fmla="*/ 1399357 w 1428528"/>
                  <a:gd name="connsiteY6" fmla="*/ 3403130 h 5097622"/>
                  <a:gd name="connsiteX7" fmla="*/ 752223 w 1428528"/>
                  <a:gd name="connsiteY7" fmla="*/ 4988992 h 5097622"/>
                  <a:gd name="connsiteX8" fmla="*/ 183449 w 1428528"/>
                  <a:gd name="connsiteY8" fmla="*/ 4845347 h 5097622"/>
                  <a:gd name="connsiteX9" fmla="*/ 527175 w 1428528"/>
                  <a:gd name="connsiteY9" fmla="*/ 4142042 h 5097622"/>
                  <a:gd name="connsiteX10" fmla="*/ 728337 w 1428528"/>
                  <a:gd name="connsiteY10" fmla="*/ 3355726 h 5097622"/>
                  <a:gd name="connsiteX0" fmla="*/ 574749 w 1274940"/>
                  <a:gd name="connsiteY0" fmla="*/ 3317685 h 5059581"/>
                  <a:gd name="connsiteX1" fmla="*/ 510041 w 1274940"/>
                  <a:gd name="connsiteY1" fmla="*/ 2117685 h 5059581"/>
                  <a:gd name="connsiteX2" fmla="*/ 387920 w 1274940"/>
                  <a:gd name="connsiteY2" fmla="*/ 1210014 h 5059581"/>
                  <a:gd name="connsiteX3" fmla="*/ 824 w 1274940"/>
                  <a:gd name="connsiteY3" fmla="*/ 415519 h 5059581"/>
                  <a:gd name="connsiteX4" fmla="*/ 636029 w 1274940"/>
                  <a:gd name="connsiteY4" fmla="*/ 56124 h 5059581"/>
                  <a:gd name="connsiteX5" fmla="*/ 1150445 w 1274940"/>
                  <a:gd name="connsiteY5" fmla="*/ 1460367 h 5059581"/>
                  <a:gd name="connsiteX6" fmla="*/ 1245769 w 1274940"/>
                  <a:gd name="connsiteY6" fmla="*/ 3365089 h 5059581"/>
                  <a:gd name="connsiteX7" fmla="*/ 598635 w 1274940"/>
                  <a:gd name="connsiteY7" fmla="*/ 4950951 h 5059581"/>
                  <a:gd name="connsiteX8" fmla="*/ 29861 w 1274940"/>
                  <a:gd name="connsiteY8" fmla="*/ 4807306 h 5059581"/>
                  <a:gd name="connsiteX9" fmla="*/ 373587 w 1274940"/>
                  <a:gd name="connsiteY9" fmla="*/ 4104001 h 5059581"/>
                  <a:gd name="connsiteX10" fmla="*/ 574749 w 1274940"/>
                  <a:gd name="connsiteY10" fmla="*/ 3317685 h 5059581"/>
                  <a:gd name="connsiteX0" fmla="*/ 793227 w 1493418"/>
                  <a:gd name="connsiteY0" fmla="*/ 3378467 h 5120363"/>
                  <a:gd name="connsiteX1" fmla="*/ 728519 w 1493418"/>
                  <a:gd name="connsiteY1" fmla="*/ 2178467 h 5120363"/>
                  <a:gd name="connsiteX2" fmla="*/ 606398 w 1493418"/>
                  <a:gd name="connsiteY2" fmla="*/ 1270796 h 5120363"/>
                  <a:gd name="connsiteX3" fmla="*/ 533 w 1493418"/>
                  <a:gd name="connsiteY3" fmla="*/ 264414 h 5120363"/>
                  <a:gd name="connsiteX4" fmla="*/ 854507 w 1493418"/>
                  <a:gd name="connsiteY4" fmla="*/ 116906 h 5120363"/>
                  <a:gd name="connsiteX5" fmla="*/ 1368923 w 1493418"/>
                  <a:gd name="connsiteY5" fmla="*/ 1521149 h 5120363"/>
                  <a:gd name="connsiteX6" fmla="*/ 1464247 w 1493418"/>
                  <a:gd name="connsiteY6" fmla="*/ 3425871 h 5120363"/>
                  <a:gd name="connsiteX7" fmla="*/ 817113 w 1493418"/>
                  <a:gd name="connsiteY7" fmla="*/ 5011733 h 5120363"/>
                  <a:gd name="connsiteX8" fmla="*/ 248339 w 1493418"/>
                  <a:gd name="connsiteY8" fmla="*/ 4868088 h 5120363"/>
                  <a:gd name="connsiteX9" fmla="*/ 592065 w 1493418"/>
                  <a:gd name="connsiteY9" fmla="*/ 4164783 h 5120363"/>
                  <a:gd name="connsiteX10" fmla="*/ 793227 w 1493418"/>
                  <a:gd name="connsiteY10" fmla="*/ 3378467 h 5120363"/>
                  <a:gd name="connsiteX0" fmla="*/ 793227 w 1493418"/>
                  <a:gd name="connsiteY0" fmla="*/ 3521629 h 5263525"/>
                  <a:gd name="connsiteX1" fmla="*/ 728519 w 1493418"/>
                  <a:gd name="connsiteY1" fmla="*/ 2321629 h 5263525"/>
                  <a:gd name="connsiteX2" fmla="*/ 606398 w 1493418"/>
                  <a:gd name="connsiteY2" fmla="*/ 1413958 h 5263525"/>
                  <a:gd name="connsiteX3" fmla="*/ 533 w 1493418"/>
                  <a:gd name="connsiteY3" fmla="*/ 407576 h 5263525"/>
                  <a:gd name="connsiteX4" fmla="*/ 608160 w 1493418"/>
                  <a:gd name="connsiteY4" fmla="*/ 74445 h 5263525"/>
                  <a:gd name="connsiteX5" fmla="*/ 1368923 w 1493418"/>
                  <a:gd name="connsiteY5" fmla="*/ 1664311 h 5263525"/>
                  <a:gd name="connsiteX6" fmla="*/ 1464247 w 1493418"/>
                  <a:gd name="connsiteY6" fmla="*/ 3569033 h 5263525"/>
                  <a:gd name="connsiteX7" fmla="*/ 817113 w 1493418"/>
                  <a:gd name="connsiteY7" fmla="*/ 5154895 h 5263525"/>
                  <a:gd name="connsiteX8" fmla="*/ 248339 w 1493418"/>
                  <a:gd name="connsiteY8" fmla="*/ 5011250 h 5263525"/>
                  <a:gd name="connsiteX9" fmla="*/ 592065 w 1493418"/>
                  <a:gd name="connsiteY9" fmla="*/ 4307945 h 5263525"/>
                  <a:gd name="connsiteX10" fmla="*/ 793227 w 1493418"/>
                  <a:gd name="connsiteY10" fmla="*/ 3521629 h 5263525"/>
                  <a:gd name="connsiteX0" fmla="*/ 779215 w 1479406"/>
                  <a:gd name="connsiteY0" fmla="*/ 3538041 h 5279937"/>
                  <a:gd name="connsiteX1" fmla="*/ 714507 w 1479406"/>
                  <a:gd name="connsiteY1" fmla="*/ 2338041 h 5279937"/>
                  <a:gd name="connsiteX2" fmla="*/ 592386 w 1479406"/>
                  <a:gd name="connsiteY2" fmla="*/ 1430370 h 5279937"/>
                  <a:gd name="connsiteX3" fmla="*/ 545 w 1479406"/>
                  <a:gd name="connsiteY3" fmla="*/ 358115 h 5279937"/>
                  <a:gd name="connsiteX4" fmla="*/ 594148 w 1479406"/>
                  <a:gd name="connsiteY4" fmla="*/ 90857 h 5279937"/>
                  <a:gd name="connsiteX5" fmla="*/ 1354911 w 1479406"/>
                  <a:gd name="connsiteY5" fmla="*/ 1680723 h 5279937"/>
                  <a:gd name="connsiteX6" fmla="*/ 1450235 w 1479406"/>
                  <a:gd name="connsiteY6" fmla="*/ 3585445 h 5279937"/>
                  <a:gd name="connsiteX7" fmla="*/ 803101 w 1479406"/>
                  <a:gd name="connsiteY7" fmla="*/ 5171307 h 5279937"/>
                  <a:gd name="connsiteX8" fmla="*/ 234327 w 1479406"/>
                  <a:gd name="connsiteY8" fmla="*/ 5027662 h 5279937"/>
                  <a:gd name="connsiteX9" fmla="*/ 578053 w 1479406"/>
                  <a:gd name="connsiteY9" fmla="*/ 4324357 h 5279937"/>
                  <a:gd name="connsiteX10" fmla="*/ 779215 w 1479406"/>
                  <a:gd name="connsiteY10" fmla="*/ 3538041 h 5279937"/>
                  <a:gd name="connsiteX0" fmla="*/ 779215 w 1466725"/>
                  <a:gd name="connsiteY0" fmla="*/ 3538041 h 5191640"/>
                  <a:gd name="connsiteX1" fmla="*/ 714507 w 1466725"/>
                  <a:gd name="connsiteY1" fmla="*/ 2338041 h 5191640"/>
                  <a:gd name="connsiteX2" fmla="*/ 592386 w 1466725"/>
                  <a:gd name="connsiteY2" fmla="*/ 1430370 h 5191640"/>
                  <a:gd name="connsiteX3" fmla="*/ 545 w 1466725"/>
                  <a:gd name="connsiteY3" fmla="*/ 358115 h 5191640"/>
                  <a:gd name="connsiteX4" fmla="*/ 594148 w 1466725"/>
                  <a:gd name="connsiteY4" fmla="*/ 90857 h 5191640"/>
                  <a:gd name="connsiteX5" fmla="*/ 1354911 w 1466725"/>
                  <a:gd name="connsiteY5" fmla="*/ 1680723 h 5191640"/>
                  <a:gd name="connsiteX6" fmla="*/ 1450235 w 1466725"/>
                  <a:gd name="connsiteY6" fmla="*/ 3585445 h 5191640"/>
                  <a:gd name="connsiteX7" fmla="*/ 995932 w 1466725"/>
                  <a:gd name="connsiteY7" fmla="*/ 5040230 h 5191640"/>
                  <a:gd name="connsiteX8" fmla="*/ 234327 w 1466725"/>
                  <a:gd name="connsiteY8" fmla="*/ 5027662 h 5191640"/>
                  <a:gd name="connsiteX9" fmla="*/ 578053 w 1466725"/>
                  <a:gd name="connsiteY9" fmla="*/ 4324357 h 5191640"/>
                  <a:gd name="connsiteX10" fmla="*/ 779215 w 1466725"/>
                  <a:gd name="connsiteY10" fmla="*/ 3538041 h 5191640"/>
                  <a:gd name="connsiteX0" fmla="*/ 779215 w 1469363"/>
                  <a:gd name="connsiteY0" fmla="*/ 3538041 h 5215688"/>
                  <a:gd name="connsiteX1" fmla="*/ 714507 w 1469363"/>
                  <a:gd name="connsiteY1" fmla="*/ 2338041 h 5215688"/>
                  <a:gd name="connsiteX2" fmla="*/ 592386 w 1469363"/>
                  <a:gd name="connsiteY2" fmla="*/ 1430370 h 5215688"/>
                  <a:gd name="connsiteX3" fmla="*/ 545 w 1469363"/>
                  <a:gd name="connsiteY3" fmla="*/ 358115 h 5215688"/>
                  <a:gd name="connsiteX4" fmla="*/ 594148 w 1469363"/>
                  <a:gd name="connsiteY4" fmla="*/ 90857 h 5215688"/>
                  <a:gd name="connsiteX5" fmla="*/ 1354911 w 1469363"/>
                  <a:gd name="connsiteY5" fmla="*/ 1680723 h 5215688"/>
                  <a:gd name="connsiteX6" fmla="*/ 1450235 w 1469363"/>
                  <a:gd name="connsiteY6" fmla="*/ 3585445 h 5215688"/>
                  <a:gd name="connsiteX7" fmla="*/ 954564 w 1469363"/>
                  <a:gd name="connsiteY7" fmla="*/ 5079621 h 5215688"/>
                  <a:gd name="connsiteX8" fmla="*/ 234327 w 1469363"/>
                  <a:gd name="connsiteY8" fmla="*/ 5027662 h 5215688"/>
                  <a:gd name="connsiteX9" fmla="*/ 578053 w 1469363"/>
                  <a:gd name="connsiteY9" fmla="*/ 4324357 h 5215688"/>
                  <a:gd name="connsiteX10" fmla="*/ 779215 w 1469363"/>
                  <a:gd name="connsiteY10" fmla="*/ 3538041 h 5215688"/>
                  <a:gd name="connsiteX0" fmla="*/ 779215 w 1469363"/>
                  <a:gd name="connsiteY0" fmla="*/ 3392894 h 5070541"/>
                  <a:gd name="connsiteX1" fmla="*/ 714507 w 1469363"/>
                  <a:gd name="connsiteY1" fmla="*/ 2192894 h 5070541"/>
                  <a:gd name="connsiteX2" fmla="*/ 592386 w 1469363"/>
                  <a:gd name="connsiteY2" fmla="*/ 1285223 h 5070541"/>
                  <a:gd name="connsiteX3" fmla="*/ 545 w 1469363"/>
                  <a:gd name="connsiteY3" fmla="*/ 212968 h 5070541"/>
                  <a:gd name="connsiteX4" fmla="*/ 703064 w 1469363"/>
                  <a:gd name="connsiteY4" fmla="*/ 157147 h 5070541"/>
                  <a:gd name="connsiteX5" fmla="*/ 1354911 w 1469363"/>
                  <a:gd name="connsiteY5" fmla="*/ 1535576 h 5070541"/>
                  <a:gd name="connsiteX6" fmla="*/ 1450235 w 1469363"/>
                  <a:gd name="connsiteY6" fmla="*/ 3440298 h 5070541"/>
                  <a:gd name="connsiteX7" fmla="*/ 954564 w 1469363"/>
                  <a:gd name="connsiteY7" fmla="*/ 4934474 h 5070541"/>
                  <a:gd name="connsiteX8" fmla="*/ 234327 w 1469363"/>
                  <a:gd name="connsiteY8" fmla="*/ 4882515 h 5070541"/>
                  <a:gd name="connsiteX9" fmla="*/ 578053 w 1469363"/>
                  <a:gd name="connsiteY9" fmla="*/ 4179210 h 5070541"/>
                  <a:gd name="connsiteX10" fmla="*/ 779215 w 1469363"/>
                  <a:gd name="connsiteY10" fmla="*/ 3392894 h 5070541"/>
                  <a:gd name="connsiteX0" fmla="*/ 544934 w 1235082"/>
                  <a:gd name="connsiteY0" fmla="*/ 3298160 h 4975807"/>
                  <a:gd name="connsiteX1" fmla="*/ 480226 w 1235082"/>
                  <a:gd name="connsiteY1" fmla="*/ 2098160 h 4975807"/>
                  <a:gd name="connsiteX2" fmla="*/ 358105 w 1235082"/>
                  <a:gd name="connsiteY2" fmla="*/ 1190489 h 4975807"/>
                  <a:gd name="connsiteX3" fmla="*/ 39725 w 1235082"/>
                  <a:gd name="connsiteY3" fmla="*/ 383090 h 4975807"/>
                  <a:gd name="connsiteX4" fmla="*/ 468783 w 1235082"/>
                  <a:gd name="connsiteY4" fmla="*/ 62413 h 4975807"/>
                  <a:gd name="connsiteX5" fmla="*/ 1120630 w 1235082"/>
                  <a:gd name="connsiteY5" fmla="*/ 1440842 h 4975807"/>
                  <a:gd name="connsiteX6" fmla="*/ 1215954 w 1235082"/>
                  <a:gd name="connsiteY6" fmla="*/ 3345564 h 4975807"/>
                  <a:gd name="connsiteX7" fmla="*/ 720283 w 1235082"/>
                  <a:gd name="connsiteY7" fmla="*/ 4839740 h 4975807"/>
                  <a:gd name="connsiteX8" fmla="*/ 46 w 1235082"/>
                  <a:gd name="connsiteY8" fmla="*/ 4787781 h 4975807"/>
                  <a:gd name="connsiteX9" fmla="*/ 343772 w 1235082"/>
                  <a:gd name="connsiteY9" fmla="*/ 4084476 h 4975807"/>
                  <a:gd name="connsiteX10" fmla="*/ 544934 w 1235082"/>
                  <a:gd name="connsiteY10" fmla="*/ 3298160 h 4975807"/>
                  <a:gd name="connsiteX0" fmla="*/ 522737 w 1212885"/>
                  <a:gd name="connsiteY0" fmla="*/ 3298160 h 5058987"/>
                  <a:gd name="connsiteX1" fmla="*/ 458029 w 1212885"/>
                  <a:gd name="connsiteY1" fmla="*/ 2098160 h 5058987"/>
                  <a:gd name="connsiteX2" fmla="*/ 335908 w 1212885"/>
                  <a:gd name="connsiteY2" fmla="*/ 1190489 h 5058987"/>
                  <a:gd name="connsiteX3" fmla="*/ 17528 w 1212885"/>
                  <a:gd name="connsiteY3" fmla="*/ 383090 h 5058987"/>
                  <a:gd name="connsiteX4" fmla="*/ 446586 w 1212885"/>
                  <a:gd name="connsiteY4" fmla="*/ 62413 h 5058987"/>
                  <a:gd name="connsiteX5" fmla="*/ 1098433 w 1212885"/>
                  <a:gd name="connsiteY5" fmla="*/ 1440842 h 5058987"/>
                  <a:gd name="connsiteX6" fmla="*/ 1193757 w 1212885"/>
                  <a:gd name="connsiteY6" fmla="*/ 3345564 h 5058987"/>
                  <a:gd name="connsiteX7" fmla="*/ 698086 w 1212885"/>
                  <a:gd name="connsiteY7" fmla="*/ 4839740 h 5058987"/>
                  <a:gd name="connsiteX8" fmla="*/ 50 w 1212885"/>
                  <a:gd name="connsiteY8" fmla="*/ 4941718 h 5058987"/>
                  <a:gd name="connsiteX9" fmla="*/ 321575 w 1212885"/>
                  <a:gd name="connsiteY9" fmla="*/ 4084476 h 5058987"/>
                  <a:gd name="connsiteX10" fmla="*/ 522737 w 1212885"/>
                  <a:gd name="connsiteY10" fmla="*/ 3298160 h 5058987"/>
                  <a:gd name="connsiteX0" fmla="*/ 522737 w 1228268"/>
                  <a:gd name="connsiteY0" fmla="*/ 3298160 h 5154712"/>
                  <a:gd name="connsiteX1" fmla="*/ 458029 w 1228268"/>
                  <a:gd name="connsiteY1" fmla="*/ 2098160 h 5154712"/>
                  <a:gd name="connsiteX2" fmla="*/ 335908 w 1228268"/>
                  <a:gd name="connsiteY2" fmla="*/ 1190489 h 5154712"/>
                  <a:gd name="connsiteX3" fmla="*/ 17528 w 1228268"/>
                  <a:gd name="connsiteY3" fmla="*/ 383090 h 5154712"/>
                  <a:gd name="connsiteX4" fmla="*/ 446586 w 1228268"/>
                  <a:gd name="connsiteY4" fmla="*/ 62413 h 5154712"/>
                  <a:gd name="connsiteX5" fmla="*/ 1098433 w 1228268"/>
                  <a:gd name="connsiteY5" fmla="*/ 1440842 h 5154712"/>
                  <a:gd name="connsiteX6" fmla="*/ 1193757 w 1228268"/>
                  <a:gd name="connsiteY6" fmla="*/ 3345564 h 5154712"/>
                  <a:gd name="connsiteX7" fmla="*/ 468444 w 1228268"/>
                  <a:gd name="connsiteY7" fmla="*/ 5014622 h 5154712"/>
                  <a:gd name="connsiteX8" fmla="*/ 50 w 1228268"/>
                  <a:gd name="connsiteY8" fmla="*/ 4941718 h 5154712"/>
                  <a:gd name="connsiteX9" fmla="*/ 321575 w 1228268"/>
                  <a:gd name="connsiteY9" fmla="*/ 4084476 h 5154712"/>
                  <a:gd name="connsiteX10" fmla="*/ 522737 w 1228268"/>
                  <a:gd name="connsiteY10" fmla="*/ 3298160 h 5154712"/>
                  <a:gd name="connsiteX0" fmla="*/ 522737 w 1181434"/>
                  <a:gd name="connsiteY0" fmla="*/ 3298160 h 5155532"/>
                  <a:gd name="connsiteX1" fmla="*/ 458029 w 1181434"/>
                  <a:gd name="connsiteY1" fmla="*/ 2098160 h 5155532"/>
                  <a:gd name="connsiteX2" fmla="*/ 335908 w 1181434"/>
                  <a:gd name="connsiteY2" fmla="*/ 1190489 h 5155532"/>
                  <a:gd name="connsiteX3" fmla="*/ 17528 w 1181434"/>
                  <a:gd name="connsiteY3" fmla="*/ 383090 h 5155532"/>
                  <a:gd name="connsiteX4" fmla="*/ 446586 w 1181434"/>
                  <a:gd name="connsiteY4" fmla="*/ 62413 h 5155532"/>
                  <a:gd name="connsiteX5" fmla="*/ 1098433 w 1181434"/>
                  <a:gd name="connsiteY5" fmla="*/ 1440842 h 5155532"/>
                  <a:gd name="connsiteX6" fmla="*/ 1136590 w 1181434"/>
                  <a:gd name="connsiteY6" fmla="*/ 3334341 h 5155532"/>
                  <a:gd name="connsiteX7" fmla="*/ 468444 w 1181434"/>
                  <a:gd name="connsiteY7" fmla="*/ 5014622 h 5155532"/>
                  <a:gd name="connsiteX8" fmla="*/ 50 w 1181434"/>
                  <a:gd name="connsiteY8" fmla="*/ 4941718 h 5155532"/>
                  <a:gd name="connsiteX9" fmla="*/ 321575 w 1181434"/>
                  <a:gd name="connsiteY9" fmla="*/ 4084476 h 5155532"/>
                  <a:gd name="connsiteX10" fmla="*/ 522737 w 1181434"/>
                  <a:gd name="connsiteY10" fmla="*/ 3298160 h 5155532"/>
                  <a:gd name="connsiteX0" fmla="*/ 557117 w 1181434"/>
                  <a:gd name="connsiteY0" fmla="*/ 3287312 h 5155532"/>
                  <a:gd name="connsiteX1" fmla="*/ 458029 w 1181434"/>
                  <a:gd name="connsiteY1" fmla="*/ 2098160 h 5155532"/>
                  <a:gd name="connsiteX2" fmla="*/ 335908 w 1181434"/>
                  <a:gd name="connsiteY2" fmla="*/ 1190489 h 5155532"/>
                  <a:gd name="connsiteX3" fmla="*/ 17528 w 1181434"/>
                  <a:gd name="connsiteY3" fmla="*/ 383090 h 5155532"/>
                  <a:gd name="connsiteX4" fmla="*/ 446586 w 1181434"/>
                  <a:gd name="connsiteY4" fmla="*/ 62413 h 5155532"/>
                  <a:gd name="connsiteX5" fmla="*/ 1098433 w 1181434"/>
                  <a:gd name="connsiteY5" fmla="*/ 1440842 h 5155532"/>
                  <a:gd name="connsiteX6" fmla="*/ 1136590 w 1181434"/>
                  <a:gd name="connsiteY6" fmla="*/ 3334341 h 5155532"/>
                  <a:gd name="connsiteX7" fmla="*/ 468444 w 1181434"/>
                  <a:gd name="connsiteY7" fmla="*/ 5014622 h 5155532"/>
                  <a:gd name="connsiteX8" fmla="*/ 50 w 1181434"/>
                  <a:gd name="connsiteY8" fmla="*/ 4941718 h 5155532"/>
                  <a:gd name="connsiteX9" fmla="*/ 321575 w 1181434"/>
                  <a:gd name="connsiteY9" fmla="*/ 4084476 h 5155532"/>
                  <a:gd name="connsiteX10" fmla="*/ 557117 w 1181434"/>
                  <a:gd name="connsiteY10" fmla="*/ 3287312 h 5155532"/>
                  <a:gd name="connsiteX0" fmla="*/ 557117 w 1181434"/>
                  <a:gd name="connsiteY0" fmla="*/ 3287312 h 5155532"/>
                  <a:gd name="connsiteX1" fmla="*/ 515490 w 1181434"/>
                  <a:gd name="connsiteY1" fmla="*/ 2043450 h 5155532"/>
                  <a:gd name="connsiteX2" fmla="*/ 335908 w 1181434"/>
                  <a:gd name="connsiteY2" fmla="*/ 1190489 h 5155532"/>
                  <a:gd name="connsiteX3" fmla="*/ 17528 w 1181434"/>
                  <a:gd name="connsiteY3" fmla="*/ 383090 h 5155532"/>
                  <a:gd name="connsiteX4" fmla="*/ 446586 w 1181434"/>
                  <a:gd name="connsiteY4" fmla="*/ 62413 h 5155532"/>
                  <a:gd name="connsiteX5" fmla="*/ 1098433 w 1181434"/>
                  <a:gd name="connsiteY5" fmla="*/ 1440842 h 5155532"/>
                  <a:gd name="connsiteX6" fmla="*/ 1136590 w 1181434"/>
                  <a:gd name="connsiteY6" fmla="*/ 3334341 h 5155532"/>
                  <a:gd name="connsiteX7" fmla="*/ 468444 w 1181434"/>
                  <a:gd name="connsiteY7" fmla="*/ 5014622 h 5155532"/>
                  <a:gd name="connsiteX8" fmla="*/ 50 w 1181434"/>
                  <a:gd name="connsiteY8" fmla="*/ 4941718 h 5155532"/>
                  <a:gd name="connsiteX9" fmla="*/ 321575 w 1181434"/>
                  <a:gd name="connsiteY9" fmla="*/ 4084476 h 5155532"/>
                  <a:gd name="connsiteX10" fmla="*/ 557117 w 1181434"/>
                  <a:gd name="connsiteY10" fmla="*/ 3287312 h 5155532"/>
                  <a:gd name="connsiteX0" fmla="*/ 557117 w 1125423"/>
                  <a:gd name="connsiteY0" fmla="*/ 3287312 h 5155559"/>
                  <a:gd name="connsiteX1" fmla="*/ 515490 w 1125423"/>
                  <a:gd name="connsiteY1" fmla="*/ 2043450 h 5155559"/>
                  <a:gd name="connsiteX2" fmla="*/ 335908 w 1125423"/>
                  <a:gd name="connsiteY2" fmla="*/ 1190489 h 5155559"/>
                  <a:gd name="connsiteX3" fmla="*/ 17528 w 1125423"/>
                  <a:gd name="connsiteY3" fmla="*/ 383090 h 5155559"/>
                  <a:gd name="connsiteX4" fmla="*/ 446586 w 1125423"/>
                  <a:gd name="connsiteY4" fmla="*/ 62413 h 5155559"/>
                  <a:gd name="connsiteX5" fmla="*/ 1098433 w 1125423"/>
                  <a:gd name="connsiteY5" fmla="*/ 1440842 h 5155559"/>
                  <a:gd name="connsiteX6" fmla="*/ 1045047 w 1125423"/>
                  <a:gd name="connsiteY6" fmla="*/ 3333965 h 5155559"/>
                  <a:gd name="connsiteX7" fmla="*/ 468444 w 1125423"/>
                  <a:gd name="connsiteY7" fmla="*/ 5014622 h 5155559"/>
                  <a:gd name="connsiteX8" fmla="*/ 50 w 1125423"/>
                  <a:gd name="connsiteY8" fmla="*/ 4941718 h 5155559"/>
                  <a:gd name="connsiteX9" fmla="*/ 321575 w 1125423"/>
                  <a:gd name="connsiteY9" fmla="*/ 4084476 h 5155559"/>
                  <a:gd name="connsiteX10" fmla="*/ 557117 w 1125423"/>
                  <a:gd name="connsiteY10" fmla="*/ 3287312 h 5155559"/>
                  <a:gd name="connsiteX0" fmla="*/ 557117 w 1083016"/>
                  <a:gd name="connsiteY0" fmla="*/ 3293452 h 5161699"/>
                  <a:gd name="connsiteX1" fmla="*/ 515490 w 1083016"/>
                  <a:gd name="connsiteY1" fmla="*/ 2049590 h 5161699"/>
                  <a:gd name="connsiteX2" fmla="*/ 335908 w 1083016"/>
                  <a:gd name="connsiteY2" fmla="*/ 1196629 h 5161699"/>
                  <a:gd name="connsiteX3" fmla="*/ 17528 w 1083016"/>
                  <a:gd name="connsiteY3" fmla="*/ 389230 h 5161699"/>
                  <a:gd name="connsiteX4" fmla="*/ 446586 w 1083016"/>
                  <a:gd name="connsiteY4" fmla="*/ 68553 h 5161699"/>
                  <a:gd name="connsiteX5" fmla="*/ 1006497 w 1083016"/>
                  <a:gd name="connsiteY5" fmla="*/ 1534516 h 5161699"/>
                  <a:gd name="connsiteX6" fmla="*/ 1045047 w 1083016"/>
                  <a:gd name="connsiteY6" fmla="*/ 3340105 h 5161699"/>
                  <a:gd name="connsiteX7" fmla="*/ 468444 w 1083016"/>
                  <a:gd name="connsiteY7" fmla="*/ 5020762 h 5161699"/>
                  <a:gd name="connsiteX8" fmla="*/ 50 w 1083016"/>
                  <a:gd name="connsiteY8" fmla="*/ 4947858 h 5161699"/>
                  <a:gd name="connsiteX9" fmla="*/ 321575 w 1083016"/>
                  <a:gd name="connsiteY9" fmla="*/ 4090616 h 5161699"/>
                  <a:gd name="connsiteX10" fmla="*/ 557117 w 1083016"/>
                  <a:gd name="connsiteY10" fmla="*/ 3293452 h 5161699"/>
                  <a:gd name="connsiteX0" fmla="*/ 557117 w 1083016"/>
                  <a:gd name="connsiteY0" fmla="*/ 3248375 h 5116622"/>
                  <a:gd name="connsiteX1" fmla="*/ 515490 w 1083016"/>
                  <a:gd name="connsiteY1" fmla="*/ 2004513 h 5116622"/>
                  <a:gd name="connsiteX2" fmla="*/ 335908 w 1083016"/>
                  <a:gd name="connsiteY2" fmla="*/ 1151552 h 5116622"/>
                  <a:gd name="connsiteX3" fmla="*/ 17528 w 1083016"/>
                  <a:gd name="connsiteY3" fmla="*/ 344153 h 5116622"/>
                  <a:gd name="connsiteX4" fmla="*/ 389126 w 1083016"/>
                  <a:gd name="connsiteY4" fmla="*/ 78182 h 5116622"/>
                  <a:gd name="connsiteX5" fmla="*/ 1006497 w 1083016"/>
                  <a:gd name="connsiteY5" fmla="*/ 1489439 h 5116622"/>
                  <a:gd name="connsiteX6" fmla="*/ 1045047 w 1083016"/>
                  <a:gd name="connsiteY6" fmla="*/ 3295028 h 5116622"/>
                  <a:gd name="connsiteX7" fmla="*/ 468444 w 1083016"/>
                  <a:gd name="connsiteY7" fmla="*/ 4975685 h 5116622"/>
                  <a:gd name="connsiteX8" fmla="*/ 50 w 1083016"/>
                  <a:gd name="connsiteY8" fmla="*/ 4902781 h 5116622"/>
                  <a:gd name="connsiteX9" fmla="*/ 321575 w 1083016"/>
                  <a:gd name="connsiteY9" fmla="*/ 4045539 h 5116622"/>
                  <a:gd name="connsiteX10" fmla="*/ 557117 w 1083016"/>
                  <a:gd name="connsiteY10" fmla="*/ 3248375 h 5116622"/>
                  <a:gd name="connsiteX0" fmla="*/ 557117 w 1083016"/>
                  <a:gd name="connsiteY0" fmla="*/ 3248375 h 5116622"/>
                  <a:gd name="connsiteX1" fmla="*/ 515490 w 1083016"/>
                  <a:gd name="connsiteY1" fmla="*/ 2004513 h 5116622"/>
                  <a:gd name="connsiteX2" fmla="*/ 335909 w 1083016"/>
                  <a:gd name="connsiteY2" fmla="*/ 1151552 h 5116622"/>
                  <a:gd name="connsiteX3" fmla="*/ 17528 w 1083016"/>
                  <a:gd name="connsiteY3" fmla="*/ 344153 h 5116622"/>
                  <a:gd name="connsiteX4" fmla="*/ 389126 w 1083016"/>
                  <a:gd name="connsiteY4" fmla="*/ 78182 h 5116622"/>
                  <a:gd name="connsiteX5" fmla="*/ 1006497 w 1083016"/>
                  <a:gd name="connsiteY5" fmla="*/ 1489439 h 5116622"/>
                  <a:gd name="connsiteX6" fmla="*/ 1045047 w 1083016"/>
                  <a:gd name="connsiteY6" fmla="*/ 3295028 h 5116622"/>
                  <a:gd name="connsiteX7" fmla="*/ 468444 w 1083016"/>
                  <a:gd name="connsiteY7" fmla="*/ 4975685 h 5116622"/>
                  <a:gd name="connsiteX8" fmla="*/ 50 w 1083016"/>
                  <a:gd name="connsiteY8" fmla="*/ 4902781 h 5116622"/>
                  <a:gd name="connsiteX9" fmla="*/ 321575 w 1083016"/>
                  <a:gd name="connsiteY9" fmla="*/ 4045539 h 5116622"/>
                  <a:gd name="connsiteX10" fmla="*/ 557117 w 1083016"/>
                  <a:gd name="connsiteY10" fmla="*/ 3248375 h 5116622"/>
                  <a:gd name="connsiteX0" fmla="*/ 557117 w 1071611"/>
                  <a:gd name="connsiteY0" fmla="*/ 3249961 h 5118208"/>
                  <a:gd name="connsiteX1" fmla="*/ 515490 w 1071611"/>
                  <a:gd name="connsiteY1" fmla="*/ 2006099 h 5118208"/>
                  <a:gd name="connsiteX2" fmla="*/ 335909 w 1071611"/>
                  <a:gd name="connsiteY2" fmla="*/ 1153138 h 5118208"/>
                  <a:gd name="connsiteX3" fmla="*/ 17528 w 1071611"/>
                  <a:gd name="connsiteY3" fmla="*/ 345739 h 5118208"/>
                  <a:gd name="connsiteX4" fmla="*/ 389126 w 1071611"/>
                  <a:gd name="connsiteY4" fmla="*/ 79768 h 5118208"/>
                  <a:gd name="connsiteX5" fmla="*/ 960629 w 1071611"/>
                  <a:gd name="connsiteY5" fmla="*/ 1512814 h 5118208"/>
                  <a:gd name="connsiteX6" fmla="*/ 1045047 w 1071611"/>
                  <a:gd name="connsiteY6" fmla="*/ 3296614 h 5118208"/>
                  <a:gd name="connsiteX7" fmla="*/ 468444 w 1071611"/>
                  <a:gd name="connsiteY7" fmla="*/ 4977271 h 5118208"/>
                  <a:gd name="connsiteX8" fmla="*/ 50 w 1071611"/>
                  <a:gd name="connsiteY8" fmla="*/ 4904367 h 5118208"/>
                  <a:gd name="connsiteX9" fmla="*/ 321575 w 1071611"/>
                  <a:gd name="connsiteY9" fmla="*/ 4047125 h 5118208"/>
                  <a:gd name="connsiteX10" fmla="*/ 557117 w 1071611"/>
                  <a:gd name="connsiteY10" fmla="*/ 3249961 h 511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611" h="5118208">
                    <a:moveTo>
                      <a:pt x="557117" y="3249961"/>
                    </a:moveTo>
                    <a:cubicBezTo>
                      <a:pt x="589436" y="2909790"/>
                      <a:pt x="554972" y="2320721"/>
                      <a:pt x="515490" y="2006099"/>
                    </a:cubicBezTo>
                    <a:cubicBezTo>
                      <a:pt x="442363" y="1684598"/>
                      <a:pt x="418903" y="1429865"/>
                      <a:pt x="335909" y="1153138"/>
                    </a:cubicBezTo>
                    <a:cubicBezTo>
                      <a:pt x="252915" y="876411"/>
                      <a:pt x="-1653" y="581132"/>
                      <a:pt x="17528" y="345739"/>
                    </a:cubicBezTo>
                    <a:cubicBezTo>
                      <a:pt x="72783" y="74578"/>
                      <a:pt x="231943" y="-114744"/>
                      <a:pt x="389126" y="79768"/>
                    </a:cubicBezTo>
                    <a:cubicBezTo>
                      <a:pt x="546309" y="274280"/>
                      <a:pt x="861986" y="1005679"/>
                      <a:pt x="960629" y="1512814"/>
                    </a:cubicBezTo>
                    <a:cubicBezTo>
                      <a:pt x="996219" y="2064581"/>
                      <a:pt x="1127078" y="2719205"/>
                      <a:pt x="1045047" y="3296614"/>
                    </a:cubicBezTo>
                    <a:cubicBezTo>
                      <a:pt x="963016" y="3874023"/>
                      <a:pt x="642610" y="4709312"/>
                      <a:pt x="468444" y="4977271"/>
                    </a:cubicBezTo>
                    <a:cubicBezTo>
                      <a:pt x="294278" y="5245230"/>
                      <a:pt x="3984" y="5079716"/>
                      <a:pt x="50" y="4904367"/>
                    </a:cubicBezTo>
                    <a:cubicBezTo>
                      <a:pt x="-3884" y="4729018"/>
                      <a:pt x="228731" y="4322859"/>
                      <a:pt x="321575" y="4047125"/>
                    </a:cubicBezTo>
                    <a:cubicBezTo>
                      <a:pt x="414419" y="3771391"/>
                      <a:pt x="524798" y="3590132"/>
                      <a:pt x="557117" y="3249961"/>
                    </a:cubicBezTo>
                    <a:close/>
                  </a:path>
                </a:pathLst>
              </a:custGeom>
              <a:noFill/>
              <a:ln w="28575">
                <a:solidFill>
                  <a:srgbClr val="FF0000"/>
                </a:solidFill>
                <a:prstDash val="sysDash"/>
              </a:ln>
              <a:effectLst>
                <a:glow rad="381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69">
                  <a:solidFill>
                    <a:schemeClr val="tx1"/>
                  </a:solidFill>
                  <a:latin typeface="Meiryo UI" panose="020B0604030504040204" pitchFamily="50" charset="-128"/>
                  <a:ea typeface="Meiryo UI" panose="020B0604030504040204" pitchFamily="50" charset="-128"/>
                </a:endParaRPr>
              </a:p>
            </p:txBody>
          </p:sp>
          <p:sp>
            <p:nvSpPr>
              <p:cNvPr id="199" name="楕円 182">
                <a:extLst>
                  <a:ext uri="{FF2B5EF4-FFF2-40B4-BE49-F238E27FC236}">
                    <a16:creationId xmlns:a16="http://schemas.microsoft.com/office/drawing/2014/main" id="{E8B30BE0-70EC-4442-84D6-250CE9F90F02}"/>
                  </a:ext>
                </a:extLst>
              </p:cNvPr>
              <p:cNvSpPr>
                <a:spLocks/>
              </p:cNvSpPr>
              <p:nvPr/>
            </p:nvSpPr>
            <p:spPr>
              <a:xfrm rot="2685318">
                <a:off x="3657514" y="3112087"/>
                <a:ext cx="355872" cy="1574125"/>
              </a:xfrm>
              <a:custGeom>
                <a:avLst/>
                <a:gdLst>
                  <a:gd name="connsiteX0" fmla="*/ 0 w 1833956"/>
                  <a:gd name="connsiteY0" fmla="*/ 2613146 h 5226291"/>
                  <a:gd name="connsiteX1" fmla="*/ 916978 w 1833956"/>
                  <a:gd name="connsiteY1" fmla="*/ 0 h 5226291"/>
                  <a:gd name="connsiteX2" fmla="*/ 1833956 w 1833956"/>
                  <a:gd name="connsiteY2" fmla="*/ 2613146 h 5226291"/>
                  <a:gd name="connsiteX3" fmla="*/ 916978 w 1833956"/>
                  <a:gd name="connsiteY3" fmla="*/ 5226292 h 5226291"/>
                  <a:gd name="connsiteX4" fmla="*/ 0 w 1833956"/>
                  <a:gd name="connsiteY4" fmla="*/ 2613146 h 5226291"/>
                  <a:gd name="connsiteX0" fmla="*/ 312417 w 934164"/>
                  <a:gd name="connsiteY0" fmla="*/ 2645282 h 5226328"/>
                  <a:gd name="connsiteX1" fmla="*/ 17186 w 934164"/>
                  <a:gd name="connsiteY1" fmla="*/ 18 h 5226328"/>
                  <a:gd name="connsiteX2" fmla="*/ 934164 w 934164"/>
                  <a:gd name="connsiteY2" fmla="*/ 2613164 h 5226328"/>
                  <a:gd name="connsiteX3" fmla="*/ 17186 w 934164"/>
                  <a:gd name="connsiteY3" fmla="*/ 5226310 h 5226328"/>
                  <a:gd name="connsiteX4" fmla="*/ 312417 w 934164"/>
                  <a:gd name="connsiteY4" fmla="*/ 2645282 h 5226328"/>
                  <a:gd name="connsiteX0" fmla="*/ 513403 w 1135150"/>
                  <a:gd name="connsiteY0" fmla="*/ 2645282 h 5451882"/>
                  <a:gd name="connsiteX1" fmla="*/ 218172 w 1135150"/>
                  <a:gd name="connsiteY1" fmla="*/ 18 h 5451882"/>
                  <a:gd name="connsiteX2" fmla="*/ 1135150 w 1135150"/>
                  <a:gd name="connsiteY2" fmla="*/ 2613164 h 5451882"/>
                  <a:gd name="connsiteX3" fmla="*/ 218172 w 1135150"/>
                  <a:gd name="connsiteY3" fmla="*/ 5226310 h 5451882"/>
                  <a:gd name="connsiteX4" fmla="*/ 15827 w 1135150"/>
                  <a:gd name="connsiteY4" fmla="*/ 5022101 h 5451882"/>
                  <a:gd name="connsiteX5" fmla="*/ 513403 w 1135150"/>
                  <a:gd name="connsiteY5" fmla="*/ 2645282 h 5451882"/>
                  <a:gd name="connsiteX0" fmla="*/ 571308 w 1193055"/>
                  <a:gd name="connsiteY0" fmla="*/ 2645282 h 5420799"/>
                  <a:gd name="connsiteX1" fmla="*/ 276077 w 1193055"/>
                  <a:gd name="connsiteY1" fmla="*/ 18 h 5420799"/>
                  <a:gd name="connsiteX2" fmla="*/ 1193055 w 1193055"/>
                  <a:gd name="connsiteY2" fmla="*/ 2613164 h 5420799"/>
                  <a:gd name="connsiteX3" fmla="*/ 276077 w 1193055"/>
                  <a:gd name="connsiteY3" fmla="*/ 5226310 h 5420799"/>
                  <a:gd name="connsiteX4" fmla="*/ 11216 w 1193055"/>
                  <a:gd name="connsiteY4" fmla="*/ 4941011 h 5420799"/>
                  <a:gd name="connsiteX5" fmla="*/ 571308 w 1193055"/>
                  <a:gd name="connsiteY5" fmla="*/ 2645282 h 5420799"/>
                  <a:gd name="connsiteX0" fmla="*/ 708384 w 1330131"/>
                  <a:gd name="connsiteY0" fmla="*/ 2847718 h 5623235"/>
                  <a:gd name="connsiteX1" fmla="*/ 6593 w 1330131"/>
                  <a:gd name="connsiteY1" fmla="*/ 473066 h 5623235"/>
                  <a:gd name="connsiteX2" fmla="*/ 413153 w 1330131"/>
                  <a:gd name="connsiteY2" fmla="*/ 202454 h 5623235"/>
                  <a:gd name="connsiteX3" fmla="*/ 1330131 w 1330131"/>
                  <a:gd name="connsiteY3" fmla="*/ 2815600 h 5623235"/>
                  <a:gd name="connsiteX4" fmla="*/ 413153 w 1330131"/>
                  <a:gd name="connsiteY4" fmla="*/ 5428746 h 5623235"/>
                  <a:gd name="connsiteX5" fmla="*/ 148292 w 1330131"/>
                  <a:gd name="connsiteY5" fmla="*/ 5143447 h 5623235"/>
                  <a:gd name="connsiteX6" fmla="*/ 708384 w 1330131"/>
                  <a:gd name="connsiteY6" fmla="*/ 2847718 h 5623235"/>
                  <a:gd name="connsiteX0" fmla="*/ 707748 w 1368748"/>
                  <a:gd name="connsiteY0" fmla="*/ 2737557 h 5513074"/>
                  <a:gd name="connsiteX1" fmla="*/ 5957 w 1368748"/>
                  <a:gd name="connsiteY1" fmla="*/ 362905 h 5513074"/>
                  <a:gd name="connsiteX2" fmla="*/ 412517 w 1368748"/>
                  <a:gd name="connsiteY2" fmla="*/ 92293 h 5513074"/>
                  <a:gd name="connsiteX3" fmla="*/ 1142871 w 1368748"/>
                  <a:gd name="connsiteY3" fmla="*/ 1202930 h 5513074"/>
                  <a:gd name="connsiteX4" fmla="*/ 1329495 w 1368748"/>
                  <a:gd name="connsiteY4" fmla="*/ 2705439 h 5513074"/>
                  <a:gd name="connsiteX5" fmla="*/ 412517 w 1368748"/>
                  <a:gd name="connsiteY5" fmla="*/ 5318585 h 5513074"/>
                  <a:gd name="connsiteX6" fmla="*/ 147656 w 1368748"/>
                  <a:gd name="connsiteY6" fmla="*/ 5033286 h 5513074"/>
                  <a:gd name="connsiteX7" fmla="*/ 707748 w 1368748"/>
                  <a:gd name="connsiteY7" fmla="*/ 2737557 h 5513074"/>
                  <a:gd name="connsiteX0" fmla="*/ 707748 w 1239958"/>
                  <a:gd name="connsiteY0" fmla="*/ 2737557 h 5446141"/>
                  <a:gd name="connsiteX1" fmla="*/ 5957 w 1239958"/>
                  <a:gd name="connsiteY1" fmla="*/ 362905 h 5446141"/>
                  <a:gd name="connsiteX2" fmla="*/ 412517 w 1239958"/>
                  <a:gd name="connsiteY2" fmla="*/ 92293 h 5446141"/>
                  <a:gd name="connsiteX3" fmla="*/ 1142871 w 1239958"/>
                  <a:gd name="connsiteY3" fmla="*/ 1202930 h 5446141"/>
                  <a:gd name="connsiteX4" fmla="*/ 1137037 w 1239958"/>
                  <a:gd name="connsiteY4" fmla="*/ 3611631 h 5446141"/>
                  <a:gd name="connsiteX5" fmla="*/ 412517 w 1239958"/>
                  <a:gd name="connsiteY5" fmla="*/ 5318585 h 5446141"/>
                  <a:gd name="connsiteX6" fmla="*/ 147656 w 1239958"/>
                  <a:gd name="connsiteY6" fmla="*/ 5033286 h 5446141"/>
                  <a:gd name="connsiteX7" fmla="*/ 707748 w 1239958"/>
                  <a:gd name="connsiteY7" fmla="*/ 2737557 h 5446141"/>
                  <a:gd name="connsiteX0" fmla="*/ 707748 w 1239762"/>
                  <a:gd name="connsiteY0" fmla="*/ 2737557 h 5438193"/>
                  <a:gd name="connsiteX1" fmla="*/ 5957 w 1239762"/>
                  <a:gd name="connsiteY1" fmla="*/ 362905 h 5438193"/>
                  <a:gd name="connsiteX2" fmla="*/ 412517 w 1239762"/>
                  <a:gd name="connsiteY2" fmla="*/ 92293 h 5438193"/>
                  <a:gd name="connsiteX3" fmla="*/ 1142871 w 1239762"/>
                  <a:gd name="connsiteY3" fmla="*/ 1202930 h 5438193"/>
                  <a:gd name="connsiteX4" fmla="*/ 1136576 w 1239762"/>
                  <a:gd name="connsiteY4" fmla="*/ 3719393 h 5438193"/>
                  <a:gd name="connsiteX5" fmla="*/ 412517 w 1239762"/>
                  <a:gd name="connsiteY5" fmla="*/ 5318585 h 5438193"/>
                  <a:gd name="connsiteX6" fmla="*/ 147656 w 1239762"/>
                  <a:gd name="connsiteY6" fmla="*/ 5033286 h 5438193"/>
                  <a:gd name="connsiteX7" fmla="*/ 707748 w 1239762"/>
                  <a:gd name="connsiteY7" fmla="*/ 2737557 h 5438193"/>
                  <a:gd name="connsiteX0" fmla="*/ 707748 w 1239762"/>
                  <a:gd name="connsiteY0" fmla="*/ 2737557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707748 w 1239762"/>
                  <a:gd name="connsiteY7" fmla="*/ 2737557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28331 w 1234564"/>
                  <a:gd name="connsiteY0" fmla="*/ 3251620 h 5348275"/>
                  <a:gd name="connsiteX1" fmla="*/ 436301 w 1234564"/>
                  <a:gd name="connsiteY1" fmla="*/ 1373061 h 5348275"/>
                  <a:gd name="connsiteX2" fmla="*/ 759 w 1234564"/>
                  <a:gd name="connsiteY2" fmla="*/ 320504 h 5348275"/>
                  <a:gd name="connsiteX3" fmla="*/ 407319 w 1234564"/>
                  <a:gd name="connsiteY3" fmla="*/ 49892 h 5348275"/>
                  <a:gd name="connsiteX4" fmla="*/ 1137673 w 1234564"/>
                  <a:gd name="connsiteY4" fmla="*/ 1160529 h 5348275"/>
                  <a:gd name="connsiteX5" fmla="*/ 1131378 w 1234564"/>
                  <a:gd name="connsiteY5" fmla="*/ 3676992 h 5348275"/>
                  <a:gd name="connsiteX6" fmla="*/ 551308 w 1234564"/>
                  <a:gd name="connsiteY6" fmla="*/ 5204957 h 5348275"/>
                  <a:gd name="connsiteX7" fmla="*/ 142458 w 1234564"/>
                  <a:gd name="connsiteY7" fmla="*/ 4990885 h 5348275"/>
                  <a:gd name="connsiteX8" fmla="*/ 628331 w 1234564"/>
                  <a:gd name="connsiteY8" fmla="*/ 3251620 h 5348275"/>
                  <a:gd name="connsiteX0" fmla="*/ 628220 w 1234453"/>
                  <a:gd name="connsiteY0" fmla="*/ 3251620 h 5348275"/>
                  <a:gd name="connsiteX1" fmla="*/ 498399 w 1234453"/>
                  <a:gd name="connsiteY1" fmla="*/ 1525992 h 5348275"/>
                  <a:gd name="connsiteX2" fmla="*/ 648 w 1234453"/>
                  <a:gd name="connsiteY2" fmla="*/ 320504 h 5348275"/>
                  <a:gd name="connsiteX3" fmla="*/ 407208 w 1234453"/>
                  <a:gd name="connsiteY3" fmla="*/ 49892 h 5348275"/>
                  <a:gd name="connsiteX4" fmla="*/ 1137562 w 1234453"/>
                  <a:gd name="connsiteY4" fmla="*/ 1160529 h 5348275"/>
                  <a:gd name="connsiteX5" fmla="*/ 1131267 w 1234453"/>
                  <a:gd name="connsiteY5" fmla="*/ 3676992 h 5348275"/>
                  <a:gd name="connsiteX6" fmla="*/ 551197 w 1234453"/>
                  <a:gd name="connsiteY6" fmla="*/ 5204957 h 5348275"/>
                  <a:gd name="connsiteX7" fmla="*/ 142347 w 1234453"/>
                  <a:gd name="connsiteY7" fmla="*/ 4990885 h 5348275"/>
                  <a:gd name="connsiteX8" fmla="*/ 628220 w 1234453"/>
                  <a:gd name="connsiteY8" fmla="*/ 3251620 h 5348275"/>
                  <a:gd name="connsiteX0" fmla="*/ 628220 w 1234453"/>
                  <a:gd name="connsiteY0" fmla="*/ 3329486 h 5426141"/>
                  <a:gd name="connsiteX1" fmla="*/ 498399 w 1234453"/>
                  <a:gd name="connsiteY1" fmla="*/ 1603858 h 5426141"/>
                  <a:gd name="connsiteX2" fmla="*/ 648 w 1234453"/>
                  <a:gd name="connsiteY2" fmla="*/ 398370 h 5426141"/>
                  <a:gd name="connsiteX3" fmla="*/ 659035 w 1234453"/>
                  <a:gd name="connsiteY3" fmla="*/ 39030 h 5426141"/>
                  <a:gd name="connsiteX4" fmla="*/ 1137562 w 1234453"/>
                  <a:gd name="connsiteY4" fmla="*/ 1238395 h 5426141"/>
                  <a:gd name="connsiteX5" fmla="*/ 1131267 w 1234453"/>
                  <a:gd name="connsiteY5" fmla="*/ 3754858 h 5426141"/>
                  <a:gd name="connsiteX6" fmla="*/ 551197 w 1234453"/>
                  <a:gd name="connsiteY6" fmla="*/ 5282823 h 5426141"/>
                  <a:gd name="connsiteX7" fmla="*/ 142347 w 1234453"/>
                  <a:gd name="connsiteY7" fmla="*/ 5068751 h 5426141"/>
                  <a:gd name="connsiteX8" fmla="*/ 628220 w 1234453"/>
                  <a:gd name="connsiteY8" fmla="*/ 3329486 h 5426141"/>
                  <a:gd name="connsiteX0" fmla="*/ 628220 w 1234453"/>
                  <a:gd name="connsiteY0" fmla="*/ 3386611 h 5483266"/>
                  <a:gd name="connsiteX1" fmla="*/ 498399 w 1234453"/>
                  <a:gd name="connsiteY1" fmla="*/ 1660983 h 5483266"/>
                  <a:gd name="connsiteX2" fmla="*/ 648 w 1234453"/>
                  <a:gd name="connsiteY2" fmla="*/ 455495 h 5483266"/>
                  <a:gd name="connsiteX3" fmla="*/ 758087 w 1234453"/>
                  <a:gd name="connsiteY3" fmla="*/ 33716 h 5483266"/>
                  <a:gd name="connsiteX4" fmla="*/ 1137562 w 1234453"/>
                  <a:gd name="connsiteY4" fmla="*/ 1295520 h 5483266"/>
                  <a:gd name="connsiteX5" fmla="*/ 1131267 w 1234453"/>
                  <a:gd name="connsiteY5" fmla="*/ 3811983 h 5483266"/>
                  <a:gd name="connsiteX6" fmla="*/ 551197 w 1234453"/>
                  <a:gd name="connsiteY6" fmla="*/ 5339948 h 5483266"/>
                  <a:gd name="connsiteX7" fmla="*/ 142347 w 1234453"/>
                  <a:gd name="connsiteY7" fmla="*/ 5125876 h 5483266"/>
                  <a:gd name="connsiteX8" fmla="*/ 628220 w 1234453"/>
                  <a:gd name="connsiteY8" fmla="*/ 3386611 h 5483266"/>
                  <a:gd name="connsiteX0" fmla="*/ 628220 w 1337390"/>
                  <a:gd name="connsiteY0" fmla="*/ 3398419 h 5495074"/>
                  <a:gd name="connsiteX1" fmla="*/ 498399 w 1337390"/>
                  <a:gd name="connsiteY1" fmla="*/ 1672791 h 5495074"/>
                  <a:gd name="connsiteX2" fmla="*/ 648 w 1337390"/>
                  <a:gd name="connsiteY2" fmla="*/ 467303 h 5495074"/>
                  <a:gd name="connsiteX3" fmla="*/ 758087 w 1337390"/>
                  <a:gd name="connsiteY3" fmla="*/ 45524 h 5495074"/>
                  <a:gd name="connsiteX4" fmla="*/ 1280401 w 1337390"/>
                  <a:gd name="connsiteY4" fmla="*/ 1505506 h 5495074"/>
                  <a:gd name="connsiteX5" fmla="*/ 1131267 w 1337390"/>
                  <a:gd name="connsiteY5" fmla="*/ 3823791 h 5495074"/>
                  <a:gd name="connsiteX6" fmla="*/ 551197 w 1337390"/>
                  <a:gd name="connsiteY6" fmla="*/ 5351756 h 5495074"/>
                  <a:gd name="connsiteX7" fmla="*/ 142347 w 1337390"/>
                  <a:gd name="connsiteY7" fmla="*/ 5137684 h 5495074"/>
                  <a:gd name="connsiteX8" fmla="*/ 628220 w 1337390"/>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347879"/>
                  <a:gd name="connsiteY0" fmla="*/ 3415908 h 5512563"/>
                  <a:gd name="connsiteX1" fmla="*/ 498399 w 1347879"/>
                  <a:gd name="connsiteY1" fmla="*/ 1690280 h 5512563"/>
                  <a:gd name="connsiteX2" fmla="*/ 648 w 1347879"/>
                  <a:gd name="connsiteY2" fmla="*/ 484792 h 5512563"/>
                  <a:gd name="connsiteX3" fmla="*/ 758087 w 1347879"/>
                  <a:gd name="connsiteY3" fmla="*/ 63013 h 5512563"/>
                  <a:gd name="connsiteX4" fmla="*/ 1342074 w 1347879"/>
                  <a:gd name="connsiteY4" fmla="*/ 1801649 h 5512563"/>
                  <a:gd name="connsiteX5" fmla="*/ 1131267 w 1347879"/>
                  <a:gd name="connsiteY5" fmla="*/ 3841280 h 5512563"/>
                  <a:gd name="connsiteX6" fmla="*/ 551197 w 1347879"/>
                  <a:gd name="connsiteY6" fmla="*/ 5369245 h 5512563"/>
                  <a:gd name="connsiteX7" fmla="*/ 142347 w 1347879"/>
                  <a:gd name="connsiteY7" fmla="*/ 5155173 h 5512563"/>
                  <a:gd name="connsiteX8" fmla="*/ 628220 w 1347879"/>
                  <a:gd name="connsiteY8" fmla="*/ 3415908 h 5512563"/>
                  <a:gd name="connsiteX0" fmla="*/ 628220 w 1352053"/>
                  <a:gd name="connsiteY0" fmla="*/ 3415908 h 5522780"/>
                  <a:gd name="connsiteX1" fmla="*/ 498399 w 1352053"/>
                  <a:gd name="connsiteY1" fmla="*/ 1690280 h 5522780"/>
                  <a:gd name="connsiteX2" fmla="*/ 648 w 1352053"/>
                  <a:gd name="connsiteY2" fmla="*/ 484792 h 5522780"/>
                  <a:gd name="connsiteX3" fmla="*/ 758087 w 1352053"/>
                  <a:gd name="connsiteY3" fmla="*/ 63013 h 5522780"/>
                  <a:gd name="connsiteX4" fmla="*/ 1342074 w 1352053"/>
                  <a:gd name="connsiteY4" fmla="*/ 1801649 h 5522780"/>
                  <a:gd name="connsiteX5" fmla="*/ 1203723 w 1352053"/>
                  <a:gd name="connsiteY5" fmla="*/ 3697904 h 5522780"/>
                  <a:gd name="connsiteX6" fmla="*/ 551197 w 1352053"/>
                  <a:gd name="connsiteY6" fmla="*/ 5369245 h 5522780"/>
                  <a:gd name="connsiteX7" fmla="*/ 142347 w 1352053"/>
                  <a:gd name="connsiteY7" fmla="*/ 5155173 h 5522780"/>
                  <a:gd name="connsiteX8" fmla="*/ 628220 w 1352053"/>
                  <a:gd name="connsiteY8" fmla="*/ 3415908 h 5522780"/>
                  <a:gd name="connsiteX0" fmla="*/ 628220 w 1356849"/>
                  <a:gd name="connsiteY0" fmla="*/ 3415908 h 5525337"/>
                  <a:gd name="connsiteX1" fmla="*/ 498399 w 1356849"/>
                  <a:gd name="connsiteY1" fmla="*/ 1690280 h 5525337"/>
                  <a:gd name="connsiteX2" fmla="*/ 648 w 1356849"/>
                  <a:gd name="connsiteY2" fmla="*/ 484792 h 5525337"/>
                  <a:gd name="connsiteX3" fmla="*/ 758087 w 1356849"/>
                  <a:gd name="connsiteY3" fmla="*/ 63013 h 5525337"/>
                  <a:gd name="connsiteX4" fmla="*/ 1342074 w 1356849"/>
                  <a:gd name="connsiteY4" fmla="*/ 1801649 h 5525337"/>
                  <a:gd name="connsiteX5" fmla="*/ 1239797 w 1356849"/>
                  <a:gd name="connsiteY5" fmla="*/ 3662136 h 5525337"/>
                  <a:gd name="connsiteX6" fmla="*/ 551197 w 1356849"/>
                  <a:gd name="connsiteY6" fmla="*/ 5369245 h 5525337"/>
                  <a:gd name="connsiteX7" fmla="*/ 142347 w 1356849"/>
                  <a:gd name="connsiteY7" fmla="*/ 5155173 h 5525337"/>
                  <a:gd name="connsiteX8" fmla="*/ 628220 w 1356849"/>
                  <a:gd name="connsiteY8" fmla="*/ 3415908 h 5525337"/>
                  <a:gd name="connsiteX0" fmla="*/ 628220 w 1369493"/>
                  <a:gd name="connsiteY0" fmla="*/ 3415908 h 5527251"/>
                  <a:gd name="connsiteX1" fmla="*/ 498399 w 1369493"/>
                  <a:gd name="connsiteY1" fmla="*/ 1690280 h 5527251"/>
                  <a:gd name="connsiteX2" fmla="*/ 648 w 1369493"/>
                  <a:gd name="connsiteY2" fmla="*/ 484792 h 5527251"/>
                  <a:gd name="connsiteX3" fmla="*/ 758087 w 1369493"/>
                  <a:gd name="connsiteY3" fmla="*/ 63013 h 5527251"/>
                  <a:gd name="connsiteX4" fmla="*/ 1342074 w 1369493"/>
                  <a:gd name="connsiteY4" fmla="*/ 1801649 h 5527251"/>
                  <a:gd name="connsiteX5" fmla="*/ 1284813 w 1369493"/>
                  <a:gd name="connsiteY5" fmla="*/ 3635387 h 5527251"/>
                  <a:gd name="connsiteX6" fmla="*/ 551197 w 1369493"/>
                  <a:gd name="connsiteY6" fmla="*/ 5369245 h 5527251"/>
                  <a:gd name="connsiteX7" fmla="*/ 142347 w 1369493"/>
                  <a:gd name="connsiteY7" fmla="*/ 5155173 h 5527251"/>
                  <a:gd name="connsiteX8" fmla="*/ 628220 w 1369493"/>
                  <a:gd name="connsiteY8" fmla="*/ 3415908 h 5527251"/>
                  <a:gd name="connsiteX0" fmla="*/ 628220 w 1394759"/>
                  <a:gd name="connsiteY0" fmla="*/ 3412473 h 5523816"/>
                  <a:gd name="connsiteX1" fmla="*/ 498399 w 1394759"/>
                  <a:gd name="connsiteY1" fmla="*/ 1686845 h 5523816"/>
                  <a:gd name="connsiteX2" fmla="*/ 648 w 1394759"/>
                  <a:gd name="connsiteY2" fmla="*/ 481357 h 5523816"/>
                  <a:gd name="connsiteX3" fmla="*/ 758087 w 1394759"/>
                  <a:gd name="connsiteY3" fmla="*/ 59578 h 5523816"/>
                  <a:gd name="connsiteX4" fmla="*/ 1378224 w 1394759"/>
                  <a:gd name="connsiteY4" fmla="*/ 1744487 h 5523816"/>
                  <a:gd name="connsiteX5" fmla="*/ 1284813 w 1394759"/>
                  <a:gd name="connsiteY5" fmla="*/ 3631952 h 5523816"/>
                  <a:gd name="connsiteX6" fmla="*/ 551197 w 1394759"/>
                  <a:gd name="connsiteY6" fmla="*/ 5365810 h 5523816"/>
                  <a:gd name="connsiteX7" fmla="*/ 142347 w 1394759"/>
                  <a:gd name="connsiteY7" fmla="*/ 5151738 h 5523816"/>
                  <a:gd name="connsiteX8" fmla="*/ 628220 w 1394759"/>
                  <a:gd name="connsiteY8" fmla="*/ 3412473 h 5523816"/>
                  <a:gd name="connsiteX0" fmla="*/ 628220 w 1394759"/>
                  <a:gd name="connsiteY0" fmla="*/ 3412129 h 5523472"/>
                  <a:gd name="connsiteX1" fmla="*/ 498399 w 1394759"/>
                  <a:gd name="connsiteY1" fmla="*/ 1686501 h 5523472"/>
                  <a:gd name="connsiteX2" fmla="*/ 648 w 1394759"/>
                  <a:gd name="connsiteY2" fmla="*/ 481013 h 5523472"/>
                  <a:gd name="connsiteX3" fmla="*/ 847889 w 1394759"/>
                  <a:gd name="connsiteY3" fmla="*/ 59618 h 5523472"/>
                  <a:gd name="connsiteX4" fmla="*/ 1378224 w 1394759"/>
                  <a:gd name="connsiteY4" fmla="*/ 1744143 h 5523472"/>
                  <a:gd name="connsiteX5" fmla="*/ 1284813 w 1394759"/>
                  <a:gd name="connsiteY5" fmla="*/ 3631608 h 5523472"/>
                  <a:gd name="connsiteX6" fmla="*/ 551197 w 1394759"/>
                  <a:gd name="connsiteY6" fmla="*/ 5365466 h 5523472"/>
                  <a:gd name="connsiteX7" fmla="*/ 142347 w 1394759"/>
                  <a:gd name="connsiteY7" fmla="*/ 5151394 h 5523472"/>
                  <a:gd name="connsiteX8" fmla="*/ 628220 w 1394759"/>
                  <a:gd name="connsiteY8" fmla="*/ 3412129 h 5523472"/>
                  <a:gd name="connsiteX0" fmla="*/ 645923 w 1412462"/>
                  <a:gd name="connsiteY0" fmla="*/ 3421792 h 5533135"/>
                  <a:gd name="connsiteX1" fmla="*/ 516102 w 1412462"/>
                  <a:gd name="connsiteY1" fmla="*/ 1696164 h 5533135"/>
                  <a:gd name="connsiteX2" fmla="*/ 621 w 1412462"/>
                  <a:gd name="connsiteY2" fmla="*/ 436719 h 5533135"/>
                  <a:gd name="connsiteX3" fmla="*/ 865592 w 1412462"/>
                  <a:gd name="connsiteY3" fmla="*/ 69281 h 5533135"/>
                  <a:gd name="connsiteX4" fmla="*/ 1395927 w 1412462"/>
                  <a:gd name="connsiteY4" fmla="*/ 1753806 h 5533135"/>
                  <a:gd name="connsiteX5" fmla="*/ 1302516 w 1412462"/>
                  <a:gd name="connsiteY5" fmla="*/ 3641271 h 5533135"/>
                  <a:gd name="connsiteX6" fmla="*/ 568900 w 1412462"/>
                  <a:gd name="connsiteY6" fmla="*/ 5375129 h 5533135"/>
                  <a:gd name="connsiteX7" fmla="*/ 160050 w 1412462"/>
                  <a:gd name="connsiteY7" fmla="*/ 5161057 h 5533135"/>
                  <a:gd name="connsiteX8" fmla="*/ 645923 w 1412462"/>
                  <a:gd name="connsiteY8" fmla="*/ 3421792 h 5533135"/>
                  <a:gd name="connsiteX0" fmla="*/ 645923 w 1412462"/>
                  <a:gd name="connsiteY0" fmla="*/ 3426108 h 5537451"/>
                  <a:gd name="connsiteX1" fmla="*/ 516102 w 1412462"/>
                  <a:gd name="connsiteY1" fmla="*/ 1700480 h 5537451"/>
                  <a:gd name="connsiteX2" fmla="*/ 621 w 1412462"/>
                  <a:gd name="connsiteY2" fmla="*/ 441035 h 5537451"/>
                  <a:gd name="connsiteX3" fmla="*/ 865592 w 1412462"/>
                  <a:gd name="connsiteY3" fmla="*/ 73597 h 5537451"/>
                  <a:gd name="connsiteX4" fmla="*/ 1395927 w 1412462"/>
                  <a:gd name="connsiteY4" fmla="*/ 1758122 h 5537451"/>
                  <a:gd name="connsiteX5" fmla="*/ 1302516 w 1412462"/>
                  <a:gd name="connsiteY5" fmla="*/ 3645587 h 5537451"/>
                  <a:gd name="connsiteX6" fmla="*/ 568900 w 1412462"/>
                  <a:gd name="connsiteY6" fmla="*/ 5379445 h 5537451"/>
                  <a:gd name="connsiteX7" fmla="*/ 160050 w 1412462"/>
                  <a:gd name="connsiteY7" fmla="*/ 5165373 h 5537451"/>
                  <a:gd name="connsiteX8" fmla="*/ 645923 w 1412462"/>
                  <a:gd name="connsiteY8" fmla="*/ 3426108 h 5537451"/>
                  <a:gd name="connsiteX0" fmla="*/ 690728 w 1457267"/>
                  <a:gd name="connsiteY0" fmla="*/ 3428044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690728 w 1457267"/>
                  <a:gd name="connsiteY8" fmla="*/ 3428044 h 5539387"/>
                  <a:gd name="connsiteX0" fmla="*/ 753858 w 1457267"/>
                  <a:gd name="connsiteY0" fmla="*/ 3365451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53858 w 1457267"/>
                  <a:gd name="connsiteY8" fmla="*/ 3365451 h 5539387"/>
                  <a:gd name="connsiteX0" fmla="*/ 789242 w 1457267"/>
                  <a:gd name="connsiteY0" fmla="*/ 3491327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89242 w 1457267"/>
                  <a:gd name="connsiteY8" fmla="*/ 3491327 h 5539387"/>
                  <a:gd name="connsiteX0" fmla="*/ 797800 w 1457267"/>
                  <a:gd name="connsiteY0" fmla="*/ 3590148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97800 w 1457267"/>
                  <a:gd name="connsiteY8" fmla="*/ 3590148 h 553938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17476"/>
                  <a:gd name="connsiteX1" fmla="*/ 560907 w 1457267"/>
                  <a:gd name="connsiteY1" fmla="*/ 1702416 h 5517476"/>
                  <a:gd name="connsiteX2" fmla="*/ 564 w 1457267"/>
                  <a:gd name="connsiteY2" fmla="*/ 433799 h 5517476"/>
                  <a:gd name="connsiteX3" fmla="*/ 910397 w 1457267"/>
                  <a:gd name="connsiteY3" fmla="*/ 75533 h 5517476"/>
                  <a:gd name="connsiteX4" fmla="*/ 1440732 w 1457267"/>
                  <a:gd name="connsiteY4" fmla="*/ 1760058 h 5517476"/>
                  <a:gd name="connsiteX5" fmla="*/ 1347321 w 1457267"/>
                  <a:gd name="connsiteY5" fmla="*/ 3647523 h 5517476"/>
                  <a:gd name="connsiteX6" fmla="*/ 613705 w 1457267"/>
                  <a:gd name="connsiteY6" fmla="*/ 5381381 h 5517476"/>
                  <a:gd name="connsiteX7" fmla="*/ 241006 w 1457267"/>
                  <a:gd name="connsiteY7" fmla="*/ 5113582 h 5517476"/>
                  <a:gd name="connsiteX8" fmla="*/ 797800 w 1457267"/>
                  <a:gd name="connsiteY8" fmla="*/ 3590148 h 5517476"/>
                  <a:gd name="connsiteX0" fmla="*/ 797820 w 1457287"/>
                  <a:gd name="connsiteY0" fmla="*/ 3590148 h 5517476"/>
                  <a:gd name="connsiteX1" fmla="*/ 727095 w 1457287"/>
                  <a:gd name="connsiteY1" fmla="*/ 2221740 h 5517476"/>
                  <a:gd name="connsiteX2" fmla="*/ 560927 w 1457287"/>
                  <a:gd name="connsiteY2" fmla="*/ 1702416 h 5517476"/>
                  <a:gd name="connsiteX3" fmla="*/ 584 w 1457287"/>
                  <a:gd name="connsiteY3" fmla="*/ 433799 h 5517476"/>
                  <a:gd name="connsiteX4" fmla="*/ 910417 w 1457287"/>
                  <a:gd name="connsiteY4" fmla="*/ 75533 h 5517476"/>
                  <a:gd name="connsiteX5" fmla="*/ 1440752 w 1457287"/>
                  <a:gd name="connsiteY5" fmla="*/ 1760058 h 5517476"/>
                  <a:gd name="connsiteX6" fmla="*/ 1347341 w 1457287"/>
                  <a:gd name="connsiteY6" fmla="*/ 3647523 h 5517476"/>
                  <a:gd name="connsiteX7" fmla="*/ 613725 w 1457287"/>
                  <a:gd name="connsiteY7" fmla="*/ 5381381 h 5517476"/>
                  <a:gd name="connsiteX8" fmla="*/ 241026 w 1457287"/>
                  <a:gd name="connsiteY8" fmla="*/ 5113582 h 5517476"/>
                  <a:gd name="connsiteX9" fmla="*/ 797820 w 1457287"/>
                  <a:gd name="connsiteY9" fmla="*/ 3590148 h 5517476"/>
                  <a:gd name="connsiteX0" fmla="*/ 797804 w 1457271"/>
                  <a:gd name="connsiteY0" fmla="*/ 3590148 h 5517476"/>
                  <a:gd name="connsiteX1" fmla="*/ 727079 w 1457271"/>
                  <a:gd name="connsiteY1" fmla="*/ 2221740 h 5517476"/>
                  <a:gd name="connsiteX2" fmla="*/ 574784 w 1457271"/>
                  <a:gd name="connsiteY2" fmla="*/ 1608182 h 5517476"/>
                  <a:gd name="connsiteX3" fmla="*/ 568 w 1457271"/>
                  <a:gd name="connsiteY3" fmla="*/ 433799 h 5517476"/>
                  <a:gd name="connsiteX4" fmla="*/ 910401 w 1457271"/>
                  <a:gd name="connsiteY4" fmla="*/ 75533 h 5517476"/>
                  <a:gd name="connsiteX5" fmla="*/ 1440736 w 1457271"/>
                  <a:gd name="connsiteY5" fmla="*/ 1760058 h 5517476"/>
                  <a:gd name="connsiteX6" fmla="*/ 1347325 w 1457271"/>
                  <a:gd name="connsiteY6" fmla="*/ 3647523 h 5517476"/>
                  <a:gd name="connsiteX7" fmla="*/ 613709 w 1457271"/>
                  <a:gd name="connsiteY7" fmla="*/ 5381381 h 5517476"/>
                  <a:gd name="connsiteX8" fmla="*/ 241010 w 1457271"/>
                  <a:gd name="connsiteY8" fmla="*/ 5113582 h 5517476"/>
                  <a:gd name="connsiteX9" fmla="*/ 797804 w 1457271"/>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8 w 1457285"/>
                  <a:gd name="connsiteY0" fmla="*/ 3590148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797818 w 1457285"/>
                  <a:gd name="connsiteY9" fmla="*/ 3590148 h 5517476"/>
                  <a:gd name="connsiteX0" fmla="*/ 865054 w 1457285"/>
                  <a:gd name="connsiteY0" fmla="*/ 3617376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865054 w 1457285"/>
                  <a:gd name="connsiteY9" fmla="*/ 3617376 h 5517476"/>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37066 w 1457285"/>
                  <a:gd name="connsiteY9" fmla="*/ 4376636 h 5467278"/>
                  <a:gd name="connsiteX10" fmla="*/ 865054 w 1457285"/>
                  <a:gd name="connsiteY10" fmla="*/ 3617376 h 5467278"/>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63892 w 1457285"/>
                  <a:gd name="connsiteY9" fmla="*/ 4403692 h 5467278"/>
                  <a:gd name="connsiteX10" fmla="*/ 865054 w 1457285"/>
                  <a:gd name="connsiteY10" fmla="*/ 3617376 h 5467278"/>
                  <a:gd name="connsiteX0" fmla="*/ 865054 w 1457285"/>
                  <a:gd name="connsiteY0" fmla="*/ 3617376 h 5496190"/>
                  <a:gd name="connsiteX1" fmla="*/ 800346 w 1457285"/>
                  <a:gd name="connsiteY1" fmla="*/ 2417376 h 5496190"/>
                  <a:gd name="connsiteX2" fmla="*/ 574798 w 1457285"/>
                  <a:gd name="connsiteY2" fmla="*/ 1608182 h 5496190"/>
                  <a:gd name="connsiteX3" fmla="*/ 582 w 1457285"/>
                  <a:gd name="connsiteY3" fmla="*/ 433799 h 5496190"/>
                  <a:gd name="connsiteX4" fmla="*/ 910415 w 1457285"/>
                  <a:gd name="connsiteY4" fmla="*/ 75533 h 5496190"/>
                  <a:gd name="connsiteX5" fmla="*/ 1440750 w 1457285"/>
                  <a:gd name="connsiteY5" fmla="*/ 1760058 h 5496190"/>
                  <a:gd name="connsiteX6" fmla="*/ 1347339 w 1457285"/>
                  <a:gd name="connsiteY6" fmla="*/ 3647523 h 5496190"/>
                  <a:gd name="connsiteX7" fmla="*/ 613723 w 1457285"/>
                  <a:gd name="connsiteY7" fmla="*/ 5381381 h 5496190"/>
                  <a:gd name="connsiteX8" fmla="*/ 233685 w 1457285"/>
                  <a:gd name="connsiteY8" fmla="*/ 5254992 h 5496190"/>
                  <a:gd name="connsiteX9" fmla="*/ 663892 w 1457285"/>
                  <a:gd name="connsiteY9" fmla="*/ 4403692 h 5496190"/>
                  <a:gd name="connsiteX10" fmla="*/ 865054 w 1457285"/>
                  <a:gd name="connsiteY10" fmla="*/ 3617376 h 5496190"/>
                  <a:gd name="connsiteX0" fmla="*/ 865054 w 1573158"/>
                  <a:gd name="connsiteY0" fmla="*/ 3617376 h 5505385"/>
                  <a:gd name="connsiteX1" fmla="*/ 800346 w 1573158"/>
                  <a:gd name="connsiteY1" fmla="*/ 2417376 h 5505385"/>
                  <a:gd name="connsiteX2" fmla="*/ 574798 w 1573158"/>
                  <a:gd name="connsiteY2" fmla="*/ 1608182 h 5505385"/>
                  <a:gd name="connsiteX3" fmla="*/ 582 w 1573158"/>
                  <a:gd name="connsiteY3" fmla="*/ 433799 h 5505385"/>
                  <a:gd name="connsiteX4" fmla="*/ 910415 w 1573158"/>
                  <a:gd name="connsiteY4" fmla="*/ 75533 h 5505385"/>
                  <a:gd name="connsiteX5" fmla="*/ 1440750 w 1573158"/>
                  <a:gd name="connsiteY5" fmla="*/ 1760058 h 5505385"/>
                  <a:gd name="connsiteX6" fmla="*/ 1536074 w 1573158"/>
                  <a:gd name="connsiteY6" fmla="*/ 3664780 h 5505385"/>
                  <a:gd name="connsiteX7" fmla="*/ 613723 w 1573158"/>
                  <a:gd name="connsiteY7" fmla="*/ 5381381 h 5505385"/>
                  <a:gd name="connsiteX8" fmla="*/ 233685 w 1573158"/>
                  <a:gd name="connsiteY8" fmla="*/ 5254992 h 5505385"/>
                  <a:gd name="connsiteX9" fmla="*/ 663892 w 1573158"/>
                  <a:gd name="connsiteY9" fmla="*/ 4403692 h 5505385"/>
                  <a:gd name="connsiteX10" fmla="*/ 865054 w 1573158"/>
                  <a:gd name="connsiteY10" fmla="*/ 3617376 h 5505385"/>
                  <a:gd name="connsiteX0" fmla="*/ 865054 w 1572350"/>
                  <a:gd name="connsiteY0" fmla="*/ 3617376 h 5530688"/>
                  <a:gd name="connsiteX1" fmla="*/ 800346 w 1572350"/>
                  <a:gd name="connsiteY1" fmla="*/ 2417376 h 5530688"/>
                  <a:gd name="connsiteX2" fmla="*/ 574798 w 1572350"/>
                  <a:gd name="connsiteY2" fmla="*/ 1608182 h 5530688"/>
                  <a:gd name="connsiteX3" fmla="*/ 582 w 1572350"/>
                  <a:gd name="connsiteY3" fmla="*/ 433799 h 5530688"/>
                  <a:gd name="connsiteX4" fmla="*/ 910415 w 1572350"/>
                  <a:gd name="connsiteY4" fmla="*/ 75533 h 5530688"/>
                  <a:gd name="connsiteX5" fmla="*/ 1440750 w 1572350"/>
                  <a:gd name="connsiteY5" fmla="*/ 1760058 h 5530688"/>
                  <a:gd name="connsiteX6" fmla="*/ 1536074 w 1572350"/>
                  <a:gd name="connsiteY6" fmla="*/ 3664780 h 5530688"/>
                  <a:gd name="connsiteX7" fmla="*/ 785220 w 1572350"/>
                  <a:gd name="connsiteY7" fmla="*/ 5415051 h 5530688"/>
                  <a:gd name="connsiteX8" fmla="*/ 233685 w 1572350"/>
                  <a:gd name="connsiteY8" fmla="*/ 5254992 h 5530688"/>
                  <a:gd name="connsiteX9" fmla="*/ 663892 w 1572350"/>
                  <a:gd name="connsiteY9" fmla="*/ 4403692 h 5530688"/>
                  <a:gd name="connsiteX10" fmla="*/ 865054 w 1572350"/>
                  <a:gd name="connsiteY10" fmla="*/ 3617376 h 5530688"/>
                  <a:gd name="connsiteX0" fmla="*/ 865054 w 1565245"/>
                  <a:gd name="connsiteY0" fmla="*/ 3617376 h 5419332"/>
                  <a:gd name="connsiteX1" fmla="*/ 800346 w 1565245"/>
                  <a:gd name="connsiteY1" fmla="*/ 2417376 h 5419332"/>
                  <a:gd name="connsiteX2" fmla="*/ 574798 w 1565245"/>
                  <a:gd name="connsiteY2" fmla="*/ 1608182 h 5419332"/>
                  <a:gd name="connsiteX3" fmla="*/ 582 w 1565245"/>
                  <a:gd name="connsiteY3" fmla="*/ 433799 h 5419332"/>
                  <a:gd name="connsiteX4" fmla="*/ 910415 w 1565245"/>
                  <a:gd name="connsiteY4" fmla="*/ 75533 h 5419332"/>
                  <a:gd name="connsiteX5" fmla="*/ 1440750 w 1565245"/>
                  <a:gd name="connsiteY5" fmla="*/ 1760058 h 5419332"/>
                  <a:gd name="connsiteX6" fmla="*/ 1536074 w 1565245"/>
                  <a:gd name="connsiteY6" fmla="*/ 3664780 h 5419332"/>
                  <a:gd name="connsiteX7" fmla="*/ 888940 w 1565245"/>
                  <a:gd name="connsiteY7" fmla="*/ 5250642 h 5419332"/>
                  <a:gd name="connsiteX8" fmla="*/ 233685 w 1565245"/>
                  <a:gd name="connsiteY8" fmla="*/ 5254992 h 5419332"/>
                  <a:gd name="connsiteX9" fmla="*/ 663892 w 1565245"/>
                  <a:gd name="connsiteY9" fmla="*/ 4403692 h 5419332"/>
                  <a:gd name="connsiteX10" fmla="*/ 865054 w 1565245"/>
                  <a:gd name="connsiteY10" fmla="*/ 3617376 h 5419332"/>
                  <a:gd name="connsiteX0" fmla="*/ 865054 w 1565245"/>
                  <a:gd name="connsiteY0" fmla="*/ 3617376 h 5359272"/>
                  <a:gd name="connsiteX1" fmla="*/ 800346 w 1565245"/>
                  <a:gd name="connsiteY1" fmla="*/ 2417376 h 5359272"/>
                  <a:gd name="connsiteX2" fmla="*/ 574798 w 1565245"/>
                  <a:gd name="connsiteY2" fmla="*/ 1608182 h 5359272"/>
                  <a:gd name="connsiteX3" fmla="*/ 582 w 1565245"/>
                  <a:gd name="connsiteY3" fmla="*/ 433799 h 5359272"/>
                  <a:gd name="connsiteX4" fmla="*/ 910415 w 1565245"/>
                  <a:gd name="connsiteY4" fmla="*/ 75533 h 5359272"/>
                  <a:gd name="connsiteX5" fmla="*/ 1440750 w 1565245"/>
                  <a:gd name="connsiteY5" fmla="*/ 1760058 h 5359272"/>
                  <a:gd name="connsiteX6" fmla="*/ 1536074 w 1565245"/>
                  <a:gd name="connsiteY6" fmla="*/ 3664780 h 5359272"/>
                  <a:gd name="connsiteX7" fmla="*/ 888940 w 1565245"/>
                  <a:gd name="connsiteY7" fmla="*/ 5250642 h 5359272"/>
                  <a:gd name="connsiteX8" fmla="*/ 320166 w 1565245"/>
                  <a:gd name="connsiteY8" fmla="*/ 5106997 h 5359272"/>
                  <a:gd name="connsiteX9" fmla="*/ 663892 w 1565245"/>
                  <a:gd name="connsiteY9" fmla="*/ 4403692 h 5359272"/>
                  <a:gd name="connsiteX10" fmla="*/ 865054 w 1565245"/>
                  <a:gd name="connsiteY10" fmla="*/ 3617376 h 5359272"/>
                  <a:gd name="connsiteX0" fmla="*/ 865054 w 1565245"/>
                  <a:gd name="connsiteY0" fmla="*/ 3409279 h 5151175"/>
                  <a:gd name="connsiteX1" fmla="*/ 800346 w 1565245"/>
                  <a:gd name="connsiteY1" fmla="*/ 2209279 h 5151175"/>
                  <a:gd name="connsiteX2" fmla="*/ 574798 w 1565245"/>
                  <a:gd name="connsiteY2" fmla="*/ 1400085 h 5151175"/>
                  <a:gd name="connsiteX3" fmla="*/ 582 w 1565245"/>
                  <a:gd name="connsiteY3" fmla="*/ 225702 h 5151175"/>
                  <a:gd name="connsiteX4" fmla="*/ 926334 w 1565245"/>
                  <a:gd name="connsiteY4" fmla="*/ 147718 h 5151175"/>
                  <a:gd name="connsiteX5" fmla="*/ 1440750 w 1565245"/>
                  <a:gd name="connsiteY5" fmla="*/ 1551961 h 5151175"/>
                  <a:gd name="connsiteX6" fmla="*/ 1536074 w 1565245"/>
                  <a:gd name="connsiteY6" fmla="*/ 3456683 h 5151175"/>
                  <a:gd name="connsiteX7" fmla="*/ 888940 w 1565245"/>
                  <a:gd name="connsiteY7" fmla="*/ 5042545 h 5151175"/>
                  <a:gd name="connsiteX8" fmla="*/ 320166 w 1565245"/>
                  <a:gd name="connsiteY8" fmla="*/ 4898900 h 5151175"/>
                  <a:gd name="connsiteX9" fmla="*/ 663892 w 1565245"/>
                  <a:gd name="connsiteY9" fmla="*/ 4195595 h 5151175"/>
                  <a:gd name="connsiteX10" fmla="*/ 865054 w 1565245"/>
                  <a:gd name="connsiteY10" fmla="*/ 3409279 h 5151175"/>
                  <a:gd name="connsiteX0" fmla="*/ 864952 w 1565143"/>
                  <a:gd name="connsiteY0" fmla="*/ 3409279 h 5151175"/>
                  <a:gd name="connsiteX1" fmla="*/ 800244 w 1565143"/>
                  <a:gd name="connsiteY1" fmla="*/ 2209279 h 5151175"/>
                  <a:gd name="connsiteX2" fmla="*/ 678123 w 1565143"/>
                  <a:gd name="connsiteY2" fmla="*/ 1301608 h 5151175"/>
                  <a:gd name="connsiteX3" fmla="*/ 480 w 1565143"/>
                  <a:gd name="connsiteY3" fmla="*/ 225702 h 5151175"/>
                  <a:gd name="connsiteX4" fmla="*/ 926232 w 1565143"/>
                  <a:gd name="connsiteY4" fmla="*/ 147718 h 5151175"/>
                  <a:gd name="connsiteX5" fmla="*/ 1440648 w 1565143"/>
                  <a:gd name="connsiteY5" fmla="*/ 1551961 h 5151175"/>
                  <a:gd name="connsiteX6" fmla="*/ 1535972 w 1565143"/>
                  <a:gd name="connsiteY6" fmla="*/ 3456683 h 5151175"/>
                  <a:gd name="connsiteX7" fmla="*/ 888838 w 1565143"/>
                  <a:gd name="connsiteY7" fmla="*/ 5042545 h 5151175"/>
                  <a:gd name="connsiteX8" fmla="*/ 320064 w 1565143"/>
                  <a:gd name="connsiteY8" fmla="*/ 4898900 h 5151175"/>
                  <a:gd name="connsiteX9" fmla="*/ 663790 w 1565143"/>
                  <a:gd name="connsiteY9" fmla="*/ 4195595 h 5151175"/>
                  <a:gd name="connsiteX10" fmla="*/ 864952 w 1565143"/>
                  <a:gd name="connsiteY10" fmla="*/ 3409279 h 5151175"/>
                  <a:gd name="connsiteX0" fmla="*/ 728337 w 1428528"/>
                  <a:gd name="connsiteY0" fmla="*/ 3355726 h 5097622"/>
                  <a:gd name="connsiteX1" fmla="*/ 663629 w 1428528"/>
                  <a:gd name="connsiteY1" fmla="*/ 2155726 h 5097622"/>
                  <a:gd name="connsiteX2" fmla="*/ 541508 w 1428528"/>
                  <a:gd name="connsiteY2" fmla="*/ 1248055 h 5097622"/>
                  <a:gd name="connsiteX3" fmla="*/ 595 w 1428528"/>
                  <a:gd name="connsiteY3" fmla="*/ 304578 h 5097622"/>
                  <a:gd name="connsiteX4" fmla="*/ 789617 w 1428528"/>
                  <a:gd name="connsiteY4" fmla="*/ 94165 h 5097622"/>
                  <a:gd name="connsiteX5" fmla="*/ 1304033 w 1428528"/>
                  <a:gd name="connsiteY5" fmla="*/ 1498408 h 5097622"/>
                  <a:gd name="connsiteX6" fmla="*/ 1399357 w 1428528"/>
                  <a:gd name="connsiteY6" fmla="*/ 3403130 h 5097622"/>
                  <a:gd name="connsiteX7" fmla="*/ 752223 w 1428528"/>
                  <a:gd name="connsiteY7" fmla="*/ 4988992 h 5097622"/>
                  <a:gd name="connsiteX8" fmla="*/ 183449 w 1428528"/>
                  <a:gd name="connsiteY8" fmla="*/ 4845347 h 5097622"/>
                  <a:gd name="connsiteX9" fmla="*/ 527175 w 1428528"/>
                  <a:gd name="connsiteY9" fmla="*/ 4142042 h 5097622"/>
                  <a:gd name="connsiteX10" fmla="*/ 728337 w 1428528"/>
                  <a:gd name="connsiteY10" fmla="*/ 3355726 h 5097622"/>
                  <a:gd name="connsiteX0" fmla="*/ 574749 w 1274940"/>
                  <a:gd name="connsiteY0" fmla="*/ 3317685 h 5059581"/>
                  <a:gd name="connsiteX1" fmla="*/ 510041 w 1274940"/>
                  <a:gd name="connsiteY1" fmla="*/ 2117685 h 5059581"/>
                  <a:gd name="connsiteX2" fmla="*/ 387920 w 1274940"/>
                  <a:gd name="connsiteY2" fmla="*/ 1210014 h 5059581"/>
                  <a:gd name="connsiteX3" fmla="*/ 824 w 1274940"/>
                  <a:gd name="connsiteY3" fmla="*/ 415519 h 5059581"/>
                  <a:gd name="connsiteX4" fmla="*/ 636029 w 1274940"/>
                  <a:gd name="connsiteY4" fmla="*/ 56124 h 5059581"/>
                  <a:gd name="connsiteX5" fmla="*/ 1150445 w 1274940"/>
                  <a:gd name="connsiteY5" fmla="*/ 1460367 h 5059581"/>
                  <a:gd name="connsiteX6" fmla="*/ 1245769 w 1274940"/>
                  <a:gd name="connsiteY6" fmla="*/ 3365089 h 5059581"/>
                  <a:gd name="connsiteX7" fmla="*/ 598635 w 1274940"/>
                  <a:gd name="connsiteY7" fmla="*/ 4950951 h 5059581"/>
                  <a:gd name="connsiteX8" fmla="*/ 29861 w 1274940"/>
                  <a:gd name="connsiteY8" fmla="*/ 4807306 h 5059581"/>
                  <a:gd name="connsiteX9" fmla="*/ 373587 w 1274940"/>
                  <a:gd name="connsiteY9" fmla="*/ 4104001 h 5059581"/>
                  <a:gd name="connsiteX10" fmla="*/ 574749 w 1274940"/>
                  <a:gd name="connsiteY10" fmla="*/ 3317685 h 5059581"/>
                  <a:gd name="connsiteX0" fmla="*/ 632110 w 1274940"/>
                  <a:gd name="connsiteY0" fmla="*/ 3284953 h 5059581"/>
                  <a:gd name="connsiteX1" fmla="*/ 510041 w 1274940"/>
                  <a:gd name="connsiteY1" fmla="*/ 2117685 h 5059581"/>
                  <a:gd name="connsiteX2" fmla="*/ 387920 w 1274940"/>
                  <a:gd name="connsiteY2" fmla="*/ 1210014 h 5059581"/>
                  <a:gd name="connsiteX3" fmla="*/ 824 w 1274940"/>
                  <a:gd name="connsiteY3" fmla="*/ 415519 h 5059581"/>
                  <a:gd name="connsiteX4" fmla="*/ 636029 w 1274940"/>
                  <a:gd name="connsiteY4" fmla="*/ 56124 h 5059581"/>
                  <a:gd name="connsiteX5" fmla="*/ 1150445 w 1274940"/>
                  <a:gd name="connsiteY5" fmla="*/ 1460367 h 5059581"/>
                  <a:gd name="connsiteX6" fmla="*/ 1245769 w 1274940"/>
                  <a:gd name="connsiteY6" fmla="*/ 3365089 h 5059581"/>
                  <a:gd name="connsiteX7" fmla="*/ 598635 w 1274940"/>
                  <a:gd name="connsiteY7" fmla="*/ 4950951 h 5059581"/>
                  <a:gd name="connsiteX8" fmla="*/ 29861 w 1274940"/>
                  <a:gd name="connsiteY8" fmla="*/ 4807306 h 5059581"/>
                  <a:gd name="connsiteX9" fmla="*/ 373587 w 1274940"/>
                  <a:gd name="connsiteY9" fmla="*/ 4104001 h 5059581"/>
                  <a:gd name="connsiteX10" fmla="*/ 632110 w 1274940"/>
                  <a:gd name="connsiteY10" fmla="*/ 3284953 h 5059581"/>
                  <a:gd name="connsiteX0" fmla="*/ 632110 w 1195707"/>
                  <a:gd name="connsiteY0" fmla="*/ 3284953 h 5062053"/>
                  <a:gd name="connsiteX1" fmla="*/ 510041 w 1195707"/>
                  <a:gd name="connsiteY1" fmla="*/ 2117685 h 5062053"/>
                  <a:gd name="connsiteX2" fmla="*/ 387920 w 1195707"/>
                  <a:gd name="connsiteY2" fmla="*/ 1210014 h 5062053"/>
                  <a:gd name="connsiteX3" fmla="*/ 824 w 1195707"/>
                  <a:gd name="connsiteY3" fmla="*/ 415519 h 5062053"/>
                  <a:gd name="connsiteX4" fmla="*/ 636029 w 1195707"/>
                  <a:gd name="connsiteY4" fmla="*/ 56124 h 5062053"/>
                  <a:gd name="connsiteX5" fmla="*/ 1150445 w 1195707"/>
                  <a:gd name="connsiteY5" fmla="*/ 1460367 h 5062053"/>
                  <a:gd name="connsiteX6" fmla="*/ 1142931 w 1195707"/>
                  <a:gd name="connsiteY6" fmla="*/ 3331701 h 5062053"/>
                  <a:gd name="connsiteX7" fmla="*/ 598635 w 1195707"/>
                  <a:gd name="connsiteY7" fmla="*/ 4950951 h 5062053"/>
                  <a:gd name="connsiteX8" fmla="*/ 29861 w 1195707"/>
                  <a:gd name="connsiteY8" fmla="*/ 4807306 h 5062053"/>
                  <a:gd name="connsiteX9" fmla="*/ 373587 w 1195707"/>
                  <a:gd name="connsiteY9" fmla="*/ 4104001 h 5062053"/>
                  <a:gd name="connsiteX10" fmla="*/ 632110 w 1195707"/>
                  <a:gd name="connsiteY10" fmla="*/ 3284953 h 5062053"/>
                  <a:gd name="connsiteX0" fmla="*/ 632158 w 1195755"/>
                  <a:gd name="connsiteY0" fmla="*/ 3284953 h 5062053"/>
                  <a:gd name="connsiteX1" fmla="*/ 624814 w 1195755"/>
                  <a:gd name="connsiteY1" fmla="*/ 2052220 h 5062053"/>
                  <a:gd name="connsiteX2" fmla="*/ 387968 w 1195755"/>
                  <a:gd name="connsiteY2" fmla="*/ 1210014 h 5062053"/>
                  <a:gd name="connsiteX3" fmla="*/ 872 w 1195755"/>
                  <a:gd name="connsiteY3" fmla="*/ 415519 h 5062053"/>
                  <a:gd name="connsiteX4" fmla="*/ 636077 w 1195755"/>
                  <a:gd name="connsiteY4" fmla="*/ 56124 h 5062053"/>
                  <a:gd name="connsiteX5" fmla="*/ 1150493 w 1195755"/>
                  <a:gd name="connsiteY5" fmla="*/ 1460367 h 5062053"/>
                  <a:gd name="connsiteX6" fmla="*/ 1142979 w 1195755"/>
                  <a:gd name="connsiteY6" fmla="*/ 3331701 h 5062053"/>
                  <a:gd name="connsiteX7" fmla="*/ 598683 w 1195755"/>
                  <a:gd name="connsiteY7" fmla="*/ 4950951 h 5062053"/>
                  <a:gd name="connsiteX8" fmla="*/ 29909 w 1195755"/>
                  <a:gd name="connsiteY8" fmla="*/ 4807306 h 5062053"/>
                  <a:gd name="connsiteX9" fmla="*/ 373635 w 1195755"/>
                  <a:gd name="connsiteY9" fmla="*/ 4104001 h 5062053"/>
                  <a:gd name="connsiteX10" fmla="*/ 632158 w 1195755"/>
                  <a:gd name="connsiteY10" fmla="*/ 3284953 h 5062053"/>
                  <a:gd name="connsiteX0" fmla="*/ 632005 w 1195602"/>
                  <a:gd name="connsiteY0" fmla="*/ 3284953 h 5062053"/>
                  <a:gd name="connsiteX1" fmla="*/ 624661 w 1195602"/>
                  <a:gd name="connsiteY1" fmla="*/ 2052220 h 5062053"/>
                  <a:gd name="connsiteX2" fmla="*/ 456375 w 1195602"/>
                  <a:gd name="connsiteY2" fmla="*/ 1232274 h 5062053"/>
                  <a:gd name="connsiteX3" fmla="*/ 719 w 1195602"/>
                  <a:gd name="connsiteY3" fmla="*/ 415519 h 5062053"/>
                  <a:gd name="connsiteX4" fmla="*/ 635924 w 1195602"/>
                  <a:gd name="connsiteY4" fmla="*/ 56124 h 5062053"/>
                  <a:gd name="connsiteX5" fmla="*/ 1150340 w 1195602"/>
                  <a:gd name="connsiteY5" fmla="*/ 1460367 h 5062053"/>
                  <a:gd name="connsiteX6" fmla="*/ 1142826 w 1195602"/>
                  <a:gd name="connsiteY6" fmla="*/ 3331701 h 5062053"/>
                  <a:gd name="connsiteX7" fmla="*/ 598530 w 1195602"/>
                  <a:gd name="connsiteY7" fmla="*/ 4950951 h 5062053"/>
                  <a:gd name="connsiteX8" fmla="*/ 29756 w 1195602"/>
                  <a:gd name="connsiteY8" fmla="*/ 4807306 h 5062053"/>
                  <a:gd name="connsiteX9" fmla="*/ 373482 w 1195602"/>
                  <a:gd name="connsiteY9" fmla="*/ 4104001 h 5062053"/>
                  <a:gd name="connsiteX10" fmla="*/ 632005 w 1195602"/>
                  <a:gd name="connsiteY10" fmla="*/ 3284953 h 5062053"/>
                  <a:gd name="connsiteX0" fmla="*/ 632005 w 1256453"/>
                  <a:gd name="connsiteY0" fmla="*/ 2869434 h 4646534"/>
                  <a:gd name="connsiteX1" fmla="*/ 624661 w 1256453"/>
                  <a:gd name="connsiteY1" fmla="*/ 1636701 h 4646534"/>
                  <a:gd name="connsiteX2" fmla="*/ 456375 w 1256453"/>
                  <a:gd name="connsiteY2" fmla="*/ 816755 h 4646534"/>
                  <a:gd name="connsiteX3" fmla="*/ 719 w 1256453"/>
                  <a:gd name="connsiteY3" fmla="*/ 0 h 4646534"/>
                  <a:gd name="connsiteX4" fmla="*/ 1150340 w 1256453"/>
                  <a:gd name="connsiteY4" fmla="*/ 1044848 h 4646534"/>
                  <a:gd name="connsiteX5" fmla="*/ 1142826 w 1256453"/>
                  <a:gd name="connsiteY5" fmla="*/ 2916182 h 4646534"/>
                  <a:gd name="connsiteX6" fmla="*/ 598530 w 1256453"/>
                  <a:gd name="connsiteY6" fmla="*/ 4535432 h 4646534"/>
                  <a:gd name="connsiteX7" fmla="*/ 29756 w 1256453"/>
                  <a:gd name="connsiteY7" fmla="*/ 4391787 h 4646534"/>
                  <a:gd name="connsiteX8" fmla="*/ 373482 w 1256453"/>
                  <a:gd name="connsiteY8" fmla="*/ 3688482 h 4646534"/>
                  <a:gd name="connsiteX9" fmla="*/ 632005 w 1256453"/>
                  <a:gd name="connsiteY9" fmla="*/ 2869434 h 4646534"/>
                  <a:gd name="connsiteX0" fmla="*/ 602297 w 1226745"/>
                  <a:gd name="connsiteY0" fmla="*/ 2273885 h 4050985"/>
                  <a:gd name="connsiteX1" fmla="*/ 594953 w 1226745"/>
                  <a:gd name="connsiteY1" fmla="*/ 1041152 h 4050985"/>
                  <a:gd name="connsiteX2" fmla="*/ 426667 w 1226745"/>
                  <a:gd name="connsiteY2" fmla="*/ 221206 h 4050985"/>
                  <a:gd name="connsiteX3" fmla="*/ 494748 w 1226745"/>
                  <a:gd name="connsiteY3" fmla="*/ 0 h 4050985"/>
                  <a:gd name="connsiteX4" fmla="*/ 1120632 w 1226745"/>
                  <a:gd name="connsiteY4" fmla="*/ 449299 h 4050985"/>
                  <a:gd name="connsiteX5" fmla="*/ 1113118 w 1226745"/>
                  <a:gd name="connsiteY5" fmla="*/ 2320633 h 4050985"/>
                  <a:gd name="connsiteX6" fmla="*/ 568822 w 1226745"/>
                  <a:gd name="connsiteY6" fmla="*/ 3939883 h 4050985"/>
                  <a:gd name="connsiteX7" fmla="*/ 48 w 1226745"/>
                  <a:gd name="connsiteY7" fmla="*/ 3796238 h 4050985"/>
                  <a:gd name="connsiteX8" fmla="*/ 343774 w 1226745"/>
                  <a:gd name="connsiteY8" fmla="*/ 3092933 h 4050985"/>
                  <a:gd name="connsiteX9" fmla="*/ 602297 w 1226745"/>
                  <a:gd name="connsiteY9" fmla="*/ 2273885 h 4050985"/>
                  <a:gd name="connsiteX0" fmla="*/ 602297 w 1178160"/>
                  <a:gd name="connsiteY0" fmla="*/ 2273885 h 4050985"/>
                  <a:gd name="connsiteX1" fmla="*/ 594953 w 1178160"/>
                  <a:gd name="connsiteY1" fmla="*/ 1041152 h 4050985"/>
                  <a:gd name="connsiteX2" fmla="*/ 426667 w 1178160"/>
                  <a:gd name="connsiteY2" fmla="*/ 221206 h 4050985"/>
                  <a:gd name="connsiteX3" fmla="*/ 494748 w 1178160"/>
                  <a:gd name="connsiteY3" fmla="*/ 0 h 4050985"/>
                  <a:gd name="connsiteX4" fmla="*/ 1040678 w 1178160"/>
                  <a:gd name="connsiteY4" fmla="*/ 416003 h 4050985"/>
                  <a:gd name="connsiteX5" fmla="*/ 1113118 w 1178160"/>
                  <a:gd name="connsiteY5" fmla="*/ 2320633 h 4050985"/>
                  <a:gd name="connsiteX6" fmla="*/ 568822 w 1178160"/>
                  <a:gd name="connsiteY6" fmla="*/ 3939883 h 4050985"/>
                  <a:gd name="connsiteX7" fmla="*/ 48 w 1178160"/>
                  <a:gd name="connsiteY7" fmla="*/ 3796238 h 4050985"/>
                  <a:gd name="connsiteX8" fmla="*/ 343774 w 1178160"/>
                  <a:gd name="connsiteY8" fmla="*/ 3092933 h 4050985"/>
                  <a:gd name="connsiteX9" fmla="*/ 602297 w 1178160"/>
                  <a:gd name="connsiteY9" fmla="*/ 2273885 h 4050985"/>
                  <a:gd name="connsiteX0" fmla="*/ 439178 w 1015041"/>
                  <a:gd name="connsiteY0" fmla="*/ 2273885 h 4043535"/>
                  <a:gd name="connsiteX1" fmla="*/ 431834 w 1015041"/>
                  <a:gd name="connsiteY1" fmla="*/ 1041152 h 4043535"/>
                  <a:gd name="connsiteX2" fmla="*/ 263548 w 1015041"/>
                  <a:gd name="connsiteY2" fmla="*/ 221206 h 4043535"/>
                  <a:gd name="connsiteX3" fmla="*/ 331629 w 1015041"/>
                  <a:gd name="connsiteY3" fmla="*/ 0 h 4043535"/>
                  <a:gd name="connsiteX4" fmla="*/ 877559 w 1015041"/>
                  <a:gd name="connsiteY4" fmla="*/ 416003 h 4043535"/>
                  <a:gd name="connsiteX5" fmla="*/ 949999 w 1015041"/>
                  <a:gd name="connsiteY5" fmla="*/ 2320633 h 4043535"/>
                  <a:gd name="connsiteX6" fmla="*/ 405703 w 1015041"/>
                  <a:gd name="connsiteY6" fmla="*/ 3939883 h 4043535"/>
                  <a:gd name="connsiteX7" fmla="*/ 103 w 1015041"/>
                  <a:gd name="connsiteY7" fmla="*/ 3772185 h 4043535"/>
                  <a:gd name="connsiteX8" fmla="*/ 180655 w 1015041"/>
                  <a:gd name="connsiteY8" fmla="*/ 3092933 h 4043535"/>
                  <a:gd name="connsiteX9" fmla="*/ 439178 w 1015041"/>
                  <a:gd name="connsiteY9" fmla="*/ 2273885 h 4043535"/>
                  <a:gd name="connsiteX0" fmla="*/ 404954 w 980817"/>
                  <a:gd name="connsiteY0" fmla="*/ 2273885 h 4048625"/>
                  <a:gd name="connsiteX1" fmla="*/ 397610 w 980817"/>
                  <a:gd name="connsiteY1" fmla="*/ 1041152 h 4048625"/>
                  <a:gd name="connsiteX2" fmla="*/ 229324 w 980817"/>
                  <a:gd name="connsiteY2" fmla="*/ 221206 h 4048625"/>
                  <a:gd name="connsiteX3" fmla="*/ 297405 w 980817"/>
                  <a:gd name="connsiteY3" fmla="*/ 0 h 4048625"/>
                  <a:gd name="connsiteX4" fmla="*/ 843335 w 980817"/>
                  <a:gd name="connsiteY4" fmla="*/ 416003 h 4048625"/>
                  <a:gd name="connsiteX5" fmla="*/ 915775 w 980817"/>
                  <a:gd name="connsiteY5" fmla="*/ 2320633 h 4048625"/>
                  <a:gd name="connsiteX6" fmla="*/ 371479 w 980817"/>
                  <a:gd name="connsiteY6" fmla="*/ 3939883 h 4048625"/>
                  <a:gd name="connsiteX7" fmla="*/ 135 w 980817"/>
                  <a:gd name="connsiteY7" fmla="*/ 3788806 h 4048625"/>
                  <a:gd name="connsiteX8" fmla="*/ 146431 w 980817"/>
                  <a:gd name="connsiteY8" fmla="*/ 3092933 h 4048625"/>
                  <a:gd name="connsiteX9" fmla="*/ 404954 w 980817"/>
                  <a:gd name="connsiteY9" fmla="*/ 2273885 h 4048625"/>
                  <a:gd name="connsiteX0" fmla="*/ 404954 w 977415"/>
                  <a:gd name="connsiteY0" fmla="*/ 2273885 h 4012434"/>
                  <a:gd name="connsiteX1" fmla="*/ 397610 w 977415"/>
                  <a:gd name="connsiteY1" fmla="*/ 1041152 h 4012434"/>
                  <a:gd name="connsiteX2" fmla="*/ 229324 w 977415"/>
                  <a:gd name="connsiteY2" fmla="*/ 221206 h 4012434"/>
                  <a:gd name="connsiteX3" fmla="*/ 297405 w 977415"/>
                  <a:gd name="connsiteY3" fmla="*/ 0 h 4012434"/>
                  <a:gd name="connsiteX4" fmla="*/ 843335 w 977415"/>
                  <a:gd name="connsiteY4" fmla="*/ 416003 h 4012434"/>
                  <a:gd name="connsiteX5" fmla="*/ 915775 w 977415"/>
                  <a:gd name="connsiteY5" fmla="*/ 2320633 h 4012434"/>
                  <a:gd name="connsiteX6" fmla="*/ 423192 w 977415"/>
                  <a:gd name="connsiteY6" fmla="*/ 3890643 h 4012434"/>
                  <a:gd name="connsiteX7" fmla="*/ 135 w 977415"/>
                  <a:gd name="connsiteY7" fmla="*/ 3788806 h 4012434"/>
                  <a:gd name="connsiteX8" fmla="*/ 146431 w 977415"/>
                  <a:gd name="connsiteY8" fmla="*/ 3092933 h 4012434"/>
                  <a:gd name="connsiteX9" fmla="*/ 404954 w 977415"/>
                  <a:gd name="connsiteY9" fmla="*/ 2273885 h 4012434"/>
                  <a:gd name="connsiteX0" fmla="*/ 404954 w 977415"/>
                  <a:gd name="connsiteY0" fmla="*/ 2273885 h 3972476"/>
                  <a:gd name="connsiteX1" fmla="*/ 397610 w 977415"/>
                  <a:gd name="connsiteY1" fmla="*/ 1041152 h 3972476"/>
                  <a:gd name="connsiteX2" fmla="*/ 229324 w 977415"/>
                  <a:gd name="connsiteY2" fmla="*/ 221206 h 3972476"/>
                  <a:gd name="connsiteX3" fmla="*/ 297405 w 977415"/>
                  <a:gd name="connsiteY3" fmla="*/ 0 h 3972476"/>
                  <a:gd name="connsiteX4" fmla="*/ 843335 w 977415"/>
                  <a:gd name="connsiteY4" fmla="*/ 416003 h 3972476"/>
                  <a:gd name="connsiteX5" fmla="*/ 915775 w 977415"/>
                  <a:gd name="connsiteY5" fmla="*/ 2320633 h 3972476"/>
                  <a:gd name="connsiteX6" fmla="*/ 423192 w 977415"/>
                  <a:gd name="connsiteY6" fmla="*/ 3890643 h 3972476"/>
                  <a:gd name="connsiteX7" fmla="*/ 135 w 977415"/>
                  <a:gd name="connsiteY7" fmla="*/ 3788806 h 3972476"/>
                  <a:gd name="connsiteX8" fmla="*/ 146431 w 977415"/>
                  <a:gd name="connsiteY8" fmla="*/ 3092933 h 3972476"/>
                  <a:gd name="connsiteX9" fmla="*/ 404954 w 977415"/>
                  <a:gd name="connsiteY9" fmla="*/ 2273885 h 3972476"/>
                  <a:gd name="connsiteX0" fmla="*/ 404954 w 947715"/>
                  <a:gd name="connsiteY0" fmla="*/ 2141646 h 3840237"/>
                  <a:gd name="connsiteX1" fmla="*/ 397610 w 947715"/>
                  <a:gd name="connsiteY1" fmla="*/ 908913 h 3840237"/>
                  <a:gd name="connsiteX2" fmla="*/ 229324 w 947715"/>
                  <a:gd name="connsiteY2" fmla="*/ 88967 h 3840237"/>
                  <a:gd name="connsiteX3" fmla="*/ 388362 w 947715"/>
                  <a:gd name="connsiteY3" fmla="*/ 0 h 3840237"/>
                  <a:gd name="connsiteX4" fmla="*/ 843335 w 947715"/>
                  <a:gd name="connsiteY4" fmla="*/ 283764 h 3840237"/>
                  <a:gd name="connsiteX5" fmla="*/ 915775 w 947715"/>
                  <a:gd name="connsiteY5" fmla="*/ 2188394 h 3840237"/>
                  <a:gd name="connsiteX6" fmla="*/ 423192 w 947715"/>
                  <a:gd name="connsiteY6" fmla="*/ 3758404 h 3840237"/>
                  <a:gd name="connsiteX7" fmla="*/ 135 w 947715"/>
                  <a:gd name="connsiteY7" fmla="*/ 3656567 h 3840237"/>
                  <a:gd name="connsiteX8" fmla="*/ 146431 w 947715"/>
                  <a:gd name="connsiteY8" fmla="*/ 2960694 h 3840237"/>
                  <a:gd name="connsiteX9" fmla="*/ 404954 w 947715"/>
                  <a:gd name="connsiteY9" fmla="*/ 2141646 h 3840237"/>
                  <a:gd name="connsiteX0" fmla="*/ 404954 w 947715"/>
                  <a:gd name="connsiteY0" fmla="*/ 2141646 h 3840237"/>
                  <a:gd name="connsiteX1" fmla="*/ 397610 w 947715"/>
                  <a:gd name="connsiteY1" fmla="*/ 908913 h 3840237"/>
                  <a:gd name="connsiteX2" fmla="*/ 348744 w 947715"/>
                  <a:gd name="connsiteY2" fmla="*/ 254290 h 3840237"/>
                  <a:gd name="connsiteX3" fmla="*/ 388362 w 947715"/>
                  <a:gd name="connsiteY3" fmla="*/ 0 h 3840237"/>
                  <a:gd name="connsiteX4" fmla="*/ 843335 w 947715"/>
                  <a:gd name="connsiteY4" fmla="*/ 283764 h 3840237"/>
                  <a:gd name="connsiteX5" fmla="*/ 915775 w 947715"/>
                  <a:gd name="connsiteY5" fmla="*/ 2188394 h 3840237"/>
                  <a:gd name="connsiteX6" fmla="*/ 423192 w 947715"/>
                  <a:gd name="connsiteY6" fmla="*/ 3758404 h 3840237"/>
                  <a:gd name="connsiteX7" fmla="*/ 135 w 947715"/>
                  <a:gd name="connsiteY7" fmla="*/ 3656567 h 3840237"/>
                  <a:gd name="connsiteX8" fmla="*/ 146431 w 947715"/>
                  <a:gd name="connsiteY8" fmla="*/ 2960694 h 3840237"/>
                  <a:gd name="connsiteX9" fmla="*/ 404954 w 947715"/>
                  <a:gd name="connsiteY9" fmla="*/ 2141646 h 3840237"/>
                  <a:gd name="connsiteX0" fmla="*/ 404954 w 921899"/>
                  <a:gd name="connsiteY0" fmla="*/ 2141646 h 3878988"/>
                  <a:gd name="connsiteX1" fmla="*/ 397610 w 921899"/>
                  <a:gd name="connsiteY1" fmla="*/ 908913 h 3878988"/>
                  <a:gd name="connsiteX2" fmla="*/ 348744 w 921899"/>
                  <a:gd name="connsiteY2" fmla="*/ 254290 h 3878988"/>
                  <a:gd name="connsiteX3" fmla="*/ 388362 w 921899"/>
                  <a:gd name="connsiteY3" fmla="*/ 0 h 3878988"/>
                  <a:gd name="connsiteX4" fmla="*/ 843335 w 921899"/>
                  <a:gd name="connsiteY4" fmla="*/ 283764 h 3878988"/>
                  <a:gd name="connsiteX5" fmla="*/ 881371 w 921899"/>
                  <a:gd name="connsiteY5" fmla="*/ 2204738 h 3878988"/>
                  <a:gd name="connsiteX6" fmla="*/ 423192 w 921899"/>
                  <a:gd name="connsiteY6" fmla="*/ 3758404 h 3878988"/>
                  <a:gd name="connsiteX7" fmla="*/ 135 w 921899"/>
                  <a:gd name="connsiteY7" fmla="*/ 3656567 h 3878988"/>
                  <a:gd name="connsiteX8" fmla="*/ 146431 w 921899"/>
                  <a:gd name="connsiteY8" fmla="*/ 2960694 h 3878988"/>
                  <a:gd name="connsiteX9" fmla="*/ 404954 w 921899"/>
                  <a:gd name="connsiteY9" fmla="*/ 2141646 h 3878988"/>
                  <a:gd name="connsiteX0" fmla="*/ 439222 w 921909"/>
                  <a:gd name="connsiteY0" fmla="*/ 2158268 h 3878988"/>
                  <a:gd name="connsiteX1" fmla="*/ 397620 w 921909"/>
                  <a:gd name="connsiteY1" fmla="*/ 908913 h 3878988"/>
                  <a:gd name="connsiteX2" fmla="*/ 348754 w 921909"/>
                  <a:gd name="connsiteY2" fmla="*/ 254290 h 3878988"/>
                  <a:gd name="connsiteX3" fmla="*/ 388372 w 921909"/>
                  <a:gd name="connsiteY3" fmla="*/ 0 h 3878988"/>
                  <a:gd name="connsiteX4" fmla="*/ 843345 w 921909"/>
                  <a:gd name="connsiteY4" fmla="*/ 283764 h 3878988"/>
                  <a:gd name="connsiteX5" fmla="*/ 881381 w 921909"/>
                  <a:gd name="connsiteY5" fmla="*/ 2204738 h 3878988"/>
                  <a:gd name="connsiteX6" fmla="*/ 423202 w 921909"/>
                  <a:gd name="connsiteY6" fmla="*/ 3758404 h 3878988"/>
                  <a:gd name="connsiteX7" fmla="*/ 145 w 921909"/>
                  <a:gd name="connsiteY7" fmla="*/ 3656567 h 3878988"/>
                  <a:gd name="connsiteX8" fmla="*/ 146441 w 921909"/>
                  <a:gd name="connsiteY8" fmla="*/ 2960694 h 3878988"/>
                  <a:gd name="connsiteX9" fmla="*/ 439222 w 921909"/>
                  <a:gd name="connsiteY9" fmla="*/ 2158268 h 3878988"/>
                  <a:gd name="connsiteX0" fmla="*/ 439171 w 921858"/>
                  <a:gd name="connsiteY0" fmla="*/ 2158268 h 3878988"/>
                  <a:gd name="connsiteX1" fmla="*/ 397569 w 921858"/>
                  <a:gd name="connsiteY1" fmla="*/ 908913 h 3878988"/>
                  <a:gd name="connsiteX2" fmla="*/ 348703 w 921858"/>
                  <a:gd name="connsiteY2" fmla="*/ 254290 h 3878988"/>
                  <a:gd name="connsiteX3" fmla="*/ 388321 w 921858"/>
                  <a:gd name="connsiteY3" fmla="*/ 0 h 3878988"/>
                  <a:gd name="connsiteX4" fmla="*/ 843294 w 921858"/>
                  <a:gd name="connsiteY4" fmla="*/ 283764 h 3878988"/>
                  <a:gd name="connsiteX5" fmla="*/ 881330 w 921858"/>
                  <a:gd name="connsiteY5" fmla="*/ 2204738 h 3878988"/>
                  <a:gd name="connsiteX6" fmla="*/ 423151 w 921858"/>
                  <a:gd name="connsiteY6" fmla="*/ 3758404 h 3878988"/>
                  <a:gd name="connsiteX7" fmla="*/ 94 w 921858"/>
                  <a:gd name="connsiteY7" fmla="*/ 3656567 h 3878988"/>
                  <a:gd name="connsiteX8" fmla="*/ 189191 w 921858"/>
                  <a:gd name="connsiteY8" fmla="*/ 2985596 h 3878988"/>
                  <a:gd name="connsiteX9" fmla="*/ 439171 w 921858"/>
                  <a:gd name="connsiteY9" fmla="*/ 2158268 h 3878988"/>
                  <a:gd name="connsiteX0" fmla="*/ 439171 w 909620"/>
                  <a:gd name="connsiteY0" fmla="*/ 2158268 h 3878988"/>
                  <a:gd name="connsiteX1" fmla="*/ 397569 w 909620"/>
                  <a:gd name="connsiteY1" fmla="*/ 908913 h 3878988"/>
                  <a:gd name="connsiteX2" fmla="*/ 348703 w 909620"/>
                  <a:gd name="connsiteY2" fmla="*/ 254290 h 3878988"/>
                  <a:gd name="connsiteX3" fmla="*/ 388321 w 909620"/>
                  <a:gd name="connsiteY3" fmla="*/ 0 h 3878988"/>
                  <a:gd name="connsiteX4" fmla="*/ 809040 w 909620"/>
                  <a:gd name="connsiteY4" fmla="*/ 267139 h 3878988"/>
                  <a:gd name="connsiteX5" fmla="*/ 881330 w 909620"/>
                  <a:gd name="connsiteY5" fmla="*/ 2204738 h 3878988"/>
                  <a:gd name="connsiteX6" fmla="*/ 423151 w 909620"/>
                  <a:gd name="connsiteY6" fmla="*/ 3758404 h 3878988"/>
                  <a:gd name="connsiteX7" fmla="*/ 94 w 909620"/>
                  <a:gd name="connsiteY7" fmla="*/ 3656567 h 3878988"/>
                  <a:gd name="connsiteX8" fmla="*/ 189191 w 909620"/>
                  <a:gd name="connsiteY8" fmla="*/ 2985596 h 3878988"/>
                  <a:gd name="connsiteX9" fmla="*/ 439171 w 909620"/>
                  <a:gd name="connsiteY9" fmla="*/ 2158268 h 3878988"/>
                  <a:gd name="connsiteX0" fmla="*/ 439171 w 908812"/>
                  <a:gd name="connsiteY0" fmla="*/ 2089187 h 3809907"/>
                  <a:gd name="connsiteX1" fmla="*/ 397569 w 908812"/>
                  <a:gd name="connsiteY1" fmla="*/ 839832 h 3809907"/>
                  <a:gd name="connsiteX2" fmla="*/ 348703 w 908812"/>
                  <a:gd name="connsiteY2" fmla="*/ 185209 h 3809907"/>
                  <a:gd name="connsiteX3" fmla="*/ 413592 w 908812"/>
                  <a:gd name="connsiteY3" fmla="*/ 38163 h 3809907"/>
                  <a:gd name="connsiteX4" fmla="*/ 809040 w 908812"/>
                  <a:gd name="connsiteY4" fmla="*/ 198058 h 3809907"/>
                  <a:gd name="connsiteX5" fmla="*/ 881330 w 908812"/>
                  <a:gd name="connsiteY5" fmla="*/ 2135657 h 3809907"/>
                  <a:gd name="connsiteX6" fmla="*/ 423151 w 908812"/>
                  <a:gd name="connsiteY6" fmla="*/ 3689323 h 3809907"/>
                  <a:gd name="connsiteX7" fmla="*/ 94 w 908812"/>
                  <a:gd name="connsiteY7" fmla="*/ 3587486 h 3809907"/>
                  <a:gd name="connsiteX8" fmla="*/ 189191 w 908812"/>
                  <a:gd name="connsiteY8" fmla="*/ 2916515 h 3809907"/>
                  <a:gd name="connsiteX9" fmla="*/ 439171 w 908812"/>
                  <a:gd name="connsiteY9" fmla="*/ 2089187 h 3809907"/>
                  <a:gd name="connsiteX0" fmla="*/ 439171 w 909352"/>
                  <a:gd name="connsiteY0" fmla="*/ 2106512 h 3827232"/>
                  <a:gd name="connsiteX1" fmla="*/ 397569 w 909352"/>
                  <a:gd name="connsiteY1" fmla="*/ 857157 h 3827232"/>
                  <a:gd name="connsiteX2" fmla="*/ 348703 w 909352"/>
                  <a:gd name="connsiteY2" fmla="*/ 202534 h 3827232"/>
                  <a:gd name="connsiteX3" fmla="*/ 396570 w 909352"/>
                  <a:gd name="connsiteY3" fmla="*/ 22451 h 3827232"/>
                  <a:gd name="connsiteX4" fmla="*/ 809040 w 909352"/>
                  <a:gd name="connsiteY4" fmla="*/ 215383 h 3827232"/>
                  <a:gd name="connsiteX5" fmla="*/ 881330 w 909352"/>
                  <a:gd name="connsiteY5" fmla="*/ 2152982 h 3827232"/>
                  <a:gd name="connsiteX6" fmla="*/ 423151 w 909352"/>
                  <a:gd name="connsiteY6" fmla="*/ 3706648 h 3827232"/>
                  <a:gd name="connsiteX7" fmla="*/ 94 w 909352"/>
                  <a:gd name="connsiteY7" fmla="*/ 3604811 h 3827232"/>
                  <a:gd name="connsiteX8" fmla="*/ 189191 w 909352"/>
                  <a:gd name="connsiteY8" fmla="*/ 2933840 h 3827232"/>
                  <a:gd name="connsiteX9" fmla="*/ 439171 w 909352"/>
                  <a:gd name="connsiteY9" fmla="*/ 2106512 h 3827232"/>
                  <a:gd name="connsiteX0" fmla="*/ 439171 w 906941"/>
                  <a:gd name="connsiteY0" fmla="*/ 2110797 h 3831517"/>
                  <a:gd name="connsiteX1" fmla="*/ 397569 w 906941"/>
                  <a:gd name="connsiteY1" fmla="*/ 861442 h 3831517"/>
                  <a:gd name="connsiteX2" fmla="*/ 348703 w 906941"/>
                  <a:gd name="connsiteY2" fmla="*/ 206819 h 3831517"/>
                  <a:gd name="connsiteX3" fmla="*/ 396570 w 906941"/>
                  <a:gd name="connsiteY3" fmla="*/ 26736 h 3831517"/>
                  <a:gd name="connsiteX4" fmla="*/ 800494 w 906941"/>
                  <a:gd name="connsiteY4" fmla="*/ 211390 h 3831517"/>
                  <a:gd name="connsiteX5" fmla="*/ 881330 w 906941"/>
                  <a:gd name="connsiteY5" fmla="*/ 2157267 h 3831517"/>
                  <a:gd name="connsiteX6" fmla="*/ 423151 w 906941"/>
                  <a:gd name="connsiteY6" fmla="*/ 3710933 h 3831517"/>
                  <a:gd name="connsiteX7" fmla="*/ 94 w 906941"/>
                  <a:gd name="connsiteY7" fmla="*/ 3609096 h 3831517"/>
                  <a:gd name="connsiteX8" fmla="*/ 189191 w 906941"/>
                  <a:gd name="connsiteY8" fmla="*/ 2938125 h 3831517"/>
                  <a:gd name="connsiteX9" fmla="*/ 439171 w 906941"/>
                  <a:gd name="connsiteY9" fmla="*/ 2110797 h 3831517"/>
                  <a:gd name="connsiteX0" fmla="*/ 439171 w 906941"/>
                  <a:gd name="connsiteY0" fmla="*/ 2110797 h 3831517"/>
                  <a:gd name="connsiteX1" fmla="*/ 397569 w 906941"/>
                  <a:gd name="connsiteY1" fmla="*/ 861442 h 3831517"/>
                  <a:gd name="connsiteX2" fmla="*/ 348703 w 906941"/>
                  <a:gd name="connsiteY2" fmla="*/ 206819 h 3831517"/>
                  <a:gd name="connsiteX3" fmla="*/ 396570 w 906941"/>
                  <a:gd name="connsiteY3" fmla="*/ 26736 h 3831517"/>
                  <a:gd name="connsiteX4" fmla="*/ 800494 w 906941"/>
                  <a:gd name="connsiteY4" fmla="*/ 211390 h 3831517"/>
                  <a:gd name="connsiteX5" fmla="*/ 881330 w 906941"/>
                  <a:gd name="connsiteY5" fmla="*/ 2157267 h 3831517"/>
                  <a:gd name="connsiteX6" fmla="*/ 423151 w 906941"/>
                  <a:gd name="connsiteY6" fmla="*/ 3710933 h 3831517"/>
                  <a:gd name="connsiteX7" fmla="*/ 94 w 906941"/>
                  <a:gd name="connsiteY7" fmla="*/ 3609096 h 3831517"/>
                  <a:gd name="connsiteX8" fmla="*/ 189191 w 906941"/>
                  <a:gd name="connsiteY8" fmla="*/ 2938125 h 3831517"/>
                  <a:gd name="connsiteX9" fmla="*/ 439171 w 906941"/>
                  <a:gd name="connsiteY9" fmla="*/ 2110797 h 3831517"/>
                  <a:gd name="connsiteX0" fmla="*/ 439171 w 906941"/>
                  <a:gd name="connsiteY0" fmla="*/ 2131692 h 3852412"/>
                  <a:gd name="connsiteX1" fmla="*/ 397569 w 906941"/>
                  <a:gd name="connsiteY1" fmla="*/ 882337 h 3852412"/>
                  <a:gd name="connsiteX2" fmla="*/ 348703 w 906941"/>
                  <a:gd name="connsiteY2" fmla="*/ 227714 h 3852412"/>
                  <a:gd name="connsiteX3" fmla="*/ 396570 w 906941"/>
                  <a:gd name="connsiteY3" fmla="*/ 47631 h 3852412"/>
                  <a:gd name="connsiteX4" fmla="*/ 800494 w 906941"/>
                  <a:gd name="connsiteY4" fmla="*/ 232285 h 3852412"/>
                  <a:gd name="connsiteX5" fmla="*/ 881330 w 906941"/>
                  <a:gd name="connsiteY5" fmla="*/ 2178162 h 3852412"/>
                  <a:gd name="connsiteX6" fmla="*/ 423151 w 906941"/>
                  <a:gd name="connsiteY6" fmla="*/ 3731828 h 3852412"/>
                  <a:gd name="connsiteX7" fmla="*/ 94 w 906941"/>
                  <a:gd name="connsiteY7" fmla="*/ 3629991 h 3852412"/>
                  <a:gd name="connsiteX8" fmla="*/ 189191 w 906941"/>
                  <a:gd name="connsiteY8" fmla="*/ 2959020 h 3852412"/>
                  <a:gd name="connsiteX9" fmla="*/ 439171 w 906941"/>
                  <a:gd name="connsiteY9" fmla="*/ 2131692 h 3852412"/>
                  <a:gd name="connsiteX0" fmla="*/ 439171 w 906941"/>
                  <a:gd name="connsiteY0" fmla="*/ 2131692 h 3852412"/>
                  <a:gd name="connsiteX1" fmla="*/ 397569 w 906941"/>
                  <a:gd name="connsiteY1" fmla="*/ 882337 h 3852412"/>
                  <a:gd name="connsiteX2" fmla="*/ 348703 w 906941"/>
                  <a:gd name="connsiteY2" fmla="*/ 227714 h 3852412"/>
                  <a:gd name="connsiteX3" fmla="*/ 396570 w 906941"/>
                  <a:gd name="connsiteY3" fmla="*/ 47631 h 3852412"/>
                  <a:gd name="connsiteX4" fmla="*/ 800494 w 906941"/>
                  <a:gd name="connsiteY4" fmla="*/ 232285 h 3852412"/>
                  <a:gd name="connsiteX5" fmla="*/ 881330 w 906941"/>
                  <a:gd name="connsiteY5" fmla="*/ 2178162 h 3852412"/>
                  <a:gd name="connsiteX6" fmla="*/ 423151 w 906941"/>
                  <a:gd name="connsiteY6" fmla="*/ 3731828 h 3852412"/>
                  <a:gd name="connsiteX7" fmla="*/ 94 w 906941"/>
                  <a:gd name="connsiteY7" fmla="*/ 3629991 h 3852412"/>
                  <a:gd name="connsiteX8" fmla="*/ 189191 w 906941"/>
                  <a:gd name="connsiteY8" fmla="*/ 2959020 h 3852412"/>
                  <a:gd name="connsiteX9" fmla="*/ 439171 w 906941"/>
                  <a:gd name="connsiteY9" fmla="*/ 2131692 h 3852412"/>
                  <a:gd name="connsiteX0" fmla="*/ 439171 w 906941"/>
                  <a:gd name="connsiteY0" fmla="*/ 2131692 h 3852412"/>
                  <a:gd name="connsiteX1" fmla="*/ 397569 w 906941"/>
                  <a:gd name="connsiteY1" fmla="*/ 882337 h 3852412"/>
                  <a:gd name="connsiteX2" fmla="*/ 348897 w 906941"/>
                  <a:gd name="connsiteY2" fmla="*/ 183758 h 3852412"/>
                  <a:gd name="connsiteX3" fmla="*/ 396570 w 906941"/>
                  <a:gd name="connsiteY3" fmla="*/ 47631 h 3852412"/>
                  <a:gd name="connsiteX4" fmla="*/ 800494 w 906941"/>
                  <a:gd name="connsiteY4" fmla="*/ 232285 h 3852412"/>
                  <a:gd name="connsiteX5" fmla="*/ 881330 w 906941"/>
                  <a:gd name="connsiteY5" fmla="*/ 2178162 h 3852412"/>
                  <a:gd name="connsiteX6" fmla="*/ 423151 w 906941"/>
                  <a:gd name="connsiteY6" fmla="*/ 3731828 h 3852412"/>
                  <a:gd name="connsiteX7" fmla="*/ 94 w 906941"/>
                  <a:gd name="connsiteY7" fmla="*/ 3629991 h 3852412"/>
                  <a:gd name="connsiteX8" fmla="*/ 189191 w 906941"/>
                  <a:gd name="connsiteY8" fmla="*/ 2959020 h 3852412"/>
                  <a:gd name="connsiteX9" fmla="*/ 439171 w 906941"/>
                  <a:gd name="connsiteY9" fmla="*/ 2131692 h 3852412"/>
                  <a:gd name="connsiteX0" fmla="*/ 439171 w 906941"/>
                  <a:gd name="connsiteY0" fmla="*/ 2131692 h 3852412"/>
                  <a:gd name="connsiteX1" fmla="*/ 397569 w 906941"/>
                  <a:gd name="connsiteY1" fmla="*/ 882337 h 3852412"/>
                  <a:gd name="connsiteX2" fmla="*/ 360537 w 906941"/>
                  <a:gd name="connsiteY2" fmla="*/ 139851 h 3852412"/>
                  <a:gd name="connsiteX3" fmla="*/ 396570 w 906941"/>
                  <a:gd name="connsiteY3" fmla="*/ 47631 h 3852412"/>
                  <a:gd name="connsiteX4" fmla="*/ 800494 w 906941"/>
                  <a:gd name="connsiteY4" fmla="*/ 232285 h 3852412"/>
                  <a:gd name="connsiteX5" fmla="*/ 881330 w 906941"/>
                  <a:gd name="connsiteY5" fmla="*/ 2178162 h 3852412"/>
                  <a:gd name="connsiteX6" fmla="*/ 423151 w 906941"/>
                  <a:gd name="connsiteY6" fmla="*/ 3731828 h 3852412"/>
                  <a:gd name="connsiteX7" fmla="*/ 94 w 906941"/>
                  <a:gd name="connsiteY7" fmla="*/ 3629991 h 3852412"/>
                  <a:gd name="connsiteX8" fmla="*/ 189191 w 906941"/>
                  <a:gd name="connsiteY8" fmla="*/ 2959020 h 3852412"/>
                  <a:gd name="connsiteX9" fmla="*/ 439171 w 906941"/>
                  <a:gd name="connsiteY9" fmla="*/ 2131692 h 38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941" h="3852412">
                    <a:moveTo>
                      <a:pt x="439171" y="2131692"/>
                    </a:moveTo>
                    <a:cubicBezTo>
                      <a:pt x="473901" y="1785578"/>
                      <a:pt x="437051" y="1196959"/>
                      <a:pt x="397569" y="882337"/>
                    </a:cubicBezTo>
                    <a:cubicBezTo>
                      <a:pt x="324442" y="560836"/>
                      <a:pt x="355349" y="196531"/>
                      <a:pt x="360537" y="139851"/>
                    </a:cubicBezTo>
                    <a:cubicBezTo>
                      <a:pt x="365725" y="83171"/>
                      <a:pt x="395704" y="24859"/>
                      <a:pt x="396570" y="47631"/>
                    </a:cubicBezTo>
                    <a:cubicBezTo>
                      <a:pt x="386603" y="30185"/>
                      <a:pt x="719701" y="-122803"/>
                      <a:pt x="800494" y="232285"/>
                    </a:cubicBezTo>
                    <a:cubicBezTo>
                      <a:pt x="881287" y="587373"/>
                      <a:pt x="944221" y="1594905"/>
                      <a:pt x="881330" y="2178162"/>
                    </a:cubicBezTo>
                    <a:cubicBezTo>
                      <a:pt x="818439" y="2761419"/>
                      <a:pt x="570024" y="3489857"/>
                      <a:pt x="423151" y="3731828"/>
                    </a:cubicBezTo>
                    <a:cubicBezTo>
                      <a:pt x="276278" y="3973799"/>
                      <a:pt x="4028" y="3805340"/>
                      <a:pt x="94" y="3629991"/>
                    </a:cubicBezTo>
                    <a:cubicBezTo>
                      <a:pt x="-3840" y="3454642"/>
                      <a:pt x="116012" y="3208737"/>
                      <a:pt x="189191" y="2959020"/>
                    </a:cubicBezTo>
                    <a:cubicBezTo>
                      <a:pt x="262371" y="2709304"/>
                      <a:pt x="404441" y="2477806"/>
                      <a:pt x="439171" y="2131692"/>
                    </a:cubicBezTo>
                    <a:close/>
                  </a:path>
                </a:pathLst>
              </a:custGeom>
              <a:noFill/>
              <a:ln w="28575">
                <a:solidFill>
                  <a:srgbClr val="FF0000"/>
                </a:solidFill>
                <a:prstDash val="sysDash"/>
              </a:ln>
              <a:effectLst>
                <a:glow rad="381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69">
                  <a:solidFill>
                    <a:schemeClr val="tx1"/>
                  </a:solidFill>
                  <a:latin typeface="Meiryo UI" panose="020B0604030504040204" pitchFamily="50" charset="-128"/>
                  <a:ea typeface="Meiryo UI" panose="020B0604030504040204" pitchFamily="50" charset="-128"/>
                </a:endParaRPr>
              </a:p>
            </p:txBody>
          </p:sp>
          <p:sp>
            <p:nvSpPr>
              <p:cNvPr id="51" name="楕円 182">
                <a:extLst>
                  <a:ext uri="{FF2B5EF4-FFF2-40B4-BE49-F238E27FC236}">
                    <a16:creationId xmlns:a16="http://schemas.microsoft.com/office/drawing/2014/main" id="{E8B30BE0-70EC-4442-84D6-250CE9F90F02}"/>
                  </a:ext>
                </a:extLst>
              </p:cNvPr>
              <p:cNvSpPr>
                <a:spLocks/>
              </p:cNvSpPr>
              <p:nvPr/>
            </p:nvSpPr>
            <p:spPr>
              <a:xfrm rot="20596265">
                <a:off x="3465979" y="4208542"/>
                <a:ext cx="731859" cy="700391"/>
              </a:xfrm>
              <a:custGeom>
                <a:avLst/>
                <a:gdLst>
                  <a:gd name="connsiteX0" fmla="*/ 0 w 1833956"/>
                  <a:gd name="connsiteY0" fmla="*/ 2613146 h 5226291"/>
                  <a:gd name="connsiteX1" fmla="*/ 916978 w 1833956"/>
                  <a:gd name="connsiteY1" fmla="*/ 0 h 5226291"/>
                  <a:gd name="connsiteX2" fmla="*/ 1833956 w 1833956"/>
                  <a:gd name="connsiteY2" fmla="*/ 2613146 h 5226291"/>
                  <a:gd name="connsiteX3" fmla="*/ 916978 w 1833956"/>
                  <a:gd name="connsiteY3" fmla="*/ 5226292 h 5226291"/>
                  <a:gd name="connsiteX4" fmla="*/ 0 w 1833956"/>
                  <a:gd name="connsiteY4" fmla="*/ 2613146 h 5226291"/>
                  <a:gd name="connsiteX0" fmla="*/ 312417 w 934164"/>
                  <a:gd name="connsiteY0" fmla="*/ 2645282 h 5226328"/>
                  <a:gd name="connsiteX1" fmla="*/ 17186 w 934164"/>
                  <a:gd name="connsiteY1" fmla="*/ 18 h 5226328"/>
                  <a:gd name="connsiteX2" fmla="*/ 934164 w 934164"/>
                  <a:gd name="connsiteY2" fmla="*/ 2613164 h 5226328"/>
                  <a:gd name="connsiteX3" fmla="*/ 17186 w 934164"/>
                  <a:gd name="connsiteY3" fmla="*/ 5226310 h 5226328"/>
                  <a:gd name="connsiteX4" fmla="*/ 312417 w 934164"/>
                  <a:gd name="connsiteY4" fmla="*/ 2645282 h 5226328"/>
                  <a:gd name="connsiteX0" fmla="*/ 513403 w 1135150"/>
                  <a:gd name="connsiteY0" fmla="*/ 2645282 h 5451882"/>
                  <a:gd name="connsiteX1" fmla="*/ 218172 w 1135150"/>
                  <a:gd name="connsiteY1" fmla="*/ 18 h 5451882"/>
                  <a:gd name="connsiteX2" fmla="*/ 1135150 w 1135150"/>
                  <a:gd name="connsiteY2" fmla="*/ 2613164 h 5451882"/>
                  <a:gd name="connsiteX3" fmla="*/ 218172 w 1135150"/>
                  <a:gd name="connsiteY3" fmla="*/ 5226310 h 5451882"/>
                  <a:gd name="connsiteX4" fmla="*/ 15827 w 1135150"/>
                  <a:gd name="connsiteY4" fmla="*/ 5022101 h 5451882"/>
                  <a:gd name="connsiteX5" fmla="*/ 513403 w 1135150"/>
                  <a:gd name="connsiteY5" fmla="*/ 2645282 h 5451882"/>
                  <a:gd name="connsiteX0" fmla="*/ 571308 w 1193055"/>
                  <a:gd name="connsiteY0" fmla="*/ 2645282 h 5420799"/>
                  <a:gd name="connsiteX1" fmla="*/ 276077 w 1193055"/>
                  <a:gd name="connsiteY1" fmla="*/ 18 h 5420799"/>
                  <a:gd name="connsiteX2" fmla="*/ 1193055 w 1193055"/>
                  <a:gd name="connsiteY2" fmla="*/ 2613164 h 5420799"/>
                  <a:gd name="connsiteX3" fmla="*/ 276077 w 1193055"/>
                  <a:gd name="connsiteY3" fmla="*/ 5226310 h 5420799"/>
                  <a:gd name="connsiteX4" fmla="*/ 11216 w 1193055"/>
                  <a:gd name="connsiteY4" fmla="*/ 4941011 h 5420799"/>
                  <a:gd name="connsiteX5" fmla="*/ 571308 w 1193055"/>
                  <a:gd name="connsiteY5" fmla="*/ 2645282 h 5420799"/>
                  <a:gd name="connsiteX0" fmla="*/ 708384 w 1330131"/>
                  <a:gd name="connsiteY0" fmla="*/ 2847718 h 5623235"/>
                  <a:gd name="connsiteX1" fmla="*/ 6593 w 1330131"/>
                  <a:gd name="connsiteY1" fmla="*/ 473066 h 5623235"/>
                  <a:gd name="connsiteX2" fmla="*/ 413153 w 1330131"/>
                  <a:gd name="connsiteY2" fmla="*/ 202454 h 5623235"/>
                  <a:gd name="connsiteX3" fmla="*/ 1330131 w 1330131"/>
                  <a:gd name="connsiteY3" fmla="*/ 2815600 h 5623235"/>
                  <a:gd name="connsiteX4" fmla="*/ 413153 w 1330131"/>
                  <a:gd name="connsiteY4" fmla="*/ 5428746 h 5623235"/>
                  <a:gd name="connsiteX5" fmla="*/ 148292 w 1330131"/>
                  <a:gd name="connsiteY5" fmla="*/ 5143447 h 5623235"/>
                  <a:gd name="connsiteX6" fmla="*/ 708384 w 1330131"/>
                  <a:gd name="connsiteY6" fmla="*/ 2847718 h 5623235"/>
                  <a:gd name="connsiteX0" fmla="*/ 707748 w 1368748"/>
                  <a:gd name="connsiteY0" fmla="*/ 2737557 h 5513074"/>
                  <a:gd name="connsiteX1" fmla="*/ 5957 w 1368748"/>
                  <a:gd name="connsiteY1" fmla="*/ 362905 h 5513074"/>
                  <a:gd name="connsiteX2" fmla="*/ 412517 w 1368748"/>
                  <a:gd name="connsiteY2" fmla="*/ 92293 h 5513074"/>
                  <a:gd name="connsiteX3" fmla="*/ 1142871 w 1368748"/>
                  <a:gd name="connsiteY3" fmla="*/ 1202930 h 5513074"/>
                  <a:gd name="connsiteX4" fmla="*/ 1329495 w 1368748"/>
                  <a:gd name="connsiteY4" fmla="*/ 2705439 h 5513074"/>
                  <a:gd name="connsiteX5" fmla="*/ 412517 w 1368748"/>
                  <a:gd name="connsiteY5" fmla="*/ 5318585 h 5513074"/>
                  <a:gd name="connsiteX6" fmla="*/ 147656 w 1368748"/>
                  <a:gd name="connsiteY6" fmla="*/ 5033286 h 5513074"/>
                  <a:gd name="connsiteX7" fmla="*/ 707748 w 1368748"/>
                  <a:gd name="connsiteY7" fmla="*/ 2737557 h 5513074"/>
                  <a:gd name="connsiteX0" fmla="*/ 707748 w 1239958"/>
                  <a:gd name="connsiteY0" fmla="*/ 2737557 h 5446141"/>
                  <a:gd name="connsiteX1" fmla="*/ 5957 w 1239958"/>
                  <a:gd name="connsiteY1" fmla="*/ 362905 h 5446141"/>
                  <a:gd name="connsiteX2" fmla="*/ 412517 w 1239958"/>
                  <a:gd name="connsiteY2" fmla="*/ 92293 h 5446141"/>
                  <a:gd name="connsiteX3" fmla="*/ 1142871 w 1239958"/>
                  <a:gd name="connsiteY3" fmla="*/ 1202930 h 5446141"/>
                  <a:gd name="connsiteX4" fmla="*/ 1137037 w 1239958"/>
                  <a:gd name="connsiteY4" fmla="*/ 3611631 h 5446141"/>
                  <a:gd name="connsiteX5" fmla="*/ 412517 w 1239958"/>
                  <a:gd name="connsiteY5" fmla="*/ 5318585 h 5446141"/>
                  <a:gd name="connsiteX6" fmla="*/ 147656 w 1239958"/>
                  <a:gd name="connsiteY6" fmla="*/ 5033286 h 5446141"/>
                  <a:gd name="connsiteX7" fmla="*/ 707748 w 1239958"/>
                  <a:gd name="connsiteY7" fmla="*/ 2737557 h 5446141"/>
                  <a:gd name="connsiteX0" fmla="*/ 707748 w 1239762"/>
                  <a:gd name="connsiteY0" fmla="*/ 2737557 h 5438193"/>
                  <a:gd name="connsiteX1" fmla="*/ 5957 w 1239762"/>
                  <a:gd name="connsiteY1" fmla="*/ 362905 h 5438193"/>
                  <a:gd name="connsiteX2" fmla="*/ 412517 w 1239762"/>
                  <a:gd name="connsiteY2" fmla="*/ 92293 h 5438193"/>
                  <a:gd name="connsiteX3" fmla="*/ 1142871 w 1239762"/>
                  <a:gd name="connsiteY3" fmla="*/ 1202930 h 5438193"/>
                  <a:gd name="connsiteX4" fmla="*/ 1136576 w 1239762"/>
                  <a:gd name="connsiteY4" fmla="*/ 3719393 h 5438193"/>
                  <a:gd name="connsiteX5" fmla="*/ 412517 w 1239762"/>
                  <a:gd name="connsiteY5" fmla="*/ 5318585 h 5438193"/>
                  <a:gd name="connsiteX6" fmla="*/ 147656 w 1239762"/>
                  <a:gd name="connsiteY6" fmla="*/ 5033286 h 5438193"/>
                  <a:gd name="connsiteX7" fmla="*/ 707748 w 1239762"/>
                  <a:gd name="connsiteY7" fmla="*/ 2737557 h 5438193"/>
                  <a:gd name="connsiteX0" fmla="*/ 707748 w 1239762"/>
                  <a:gd name="connsiteY0" fmla="*/ 2737557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707748 w 1239762"/>
                  <a:gd name="connsiteY7" fmla="*/ 2737557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28331 w 1234564"/>
                  <a:gd name="connsiteY0" fmla="*/ 3251620 h 5348275"/>
                  <a:gd name="connsiteX1" fmla="*/ 436301 w 1234564"/>
                  <a:gd name="connsiteY1" fmla="*/ 1373061 h 5348275"/>
                  <a:gd name="connsiteX2" fmla="*/ 759 w 1234564"/>
                  <a:gd name="connsiteY2" fmla="*/ 320504 h 5348275"/>
                  <a:gd name="connsiteX3" fmla="*/ 407319 w 1234564"/>
                  <a:gd name="connsiteY3" fmla="*/ 49892 h 5348275"/>
                  <a:gd name="connsiteX4" fmla="*/ 1137673 w 1234564"/>
                  <a:gd name="connsiteY4" fmla="*/ 1160529 h 5348275"/>
                  <a:gd name="connsiteX5" fmla="*/ 1131378 w 1234564"/>
                  <a:gd name="connsiteY5" fmla="*/ 3676992 h 5348275"/>
                  <a:gd name="connsiteX6" fmla="*/ 551308 w 1234564"/>
                  <a:gd name="connsiteY6" fmla="*/ 5204957 h 5348275"/>
                  <a:gd name="connsiteX7" fmla="*/ 142458 w 1234564"/>
                  <a:gd name="connsiteY7" fmla="*/ 4990885 h 5348275"/>
                  <a:gd name="connsiteX8" fmla="*/ 628331 w 1234564"/>
                  <a:gd name="connsiteY8" fmla="*/ 3251620 h 5348275"/>
                  <a:gd name="connsiteX0" fmla="*/ 628220 w 1234453"/>
                  <a:gd name="connsiteY0" fmla="*/ 3251620 h 5348275"/>
                  <a:gd name="connsiteX1" fmla="*/ 498399 w 1234453"/>
                  <a:gd name="connsiteY1" fmla="*/ 1525992 h 5348275"/>
                  <a:gd name="connsiteX2" fmla="*/ 648 w 1234453"/>
                  <a:gd name="connsiteY2" fmla="*/ 320504 h 5348275"/>
                  <a:gd name="connsiteX3" fmla="*/ 407208 w 1234453"/>
                  <a:gd name="connsiteY3" fmla="*/ 49892 h 5348275"/>
                  <a:gd name="connsiteX4" fmla="*/ 1137562 w 1234453"/>
                  <a:gd name="connsiteY4" fmla="*/ 1160529 h 5348275"/>
                  <a:gd name="connsiteX5" fmla="*/ 1131267 w 1234453"/>
                  <a:gd name="connsiteY5" fmla="*/ 3676992 h 5348275"/>
                  <a:gd name="connsiteX6" fmla="*/ 551197 w 1234453"/>
                  <a:gd name="connsiteY6" fmla="*/ 5204957 h 5348275"/>
                  <a:gd name="connsiteX7" fmla="*/ 142347 w 1234453"/>
                  <a:gd name="connsiteY7" fmla="*/ 4990885 h 5348275"/>
                  <a:gd name="connsiteX8" fmla="*/ 628220 w 1234453"/>
                  <a:gd name="connsiteY8" fmla="*/ 3251620 h 5348275"/>
                  <a:gd name="connsiteX0" fmla="*/ 628220 w 1234453"/>
                  <a:gd name="connsiteY0" fmla="*/ 3329486 h 5426141"/>
                  <a:gd name="connsiteX1" fmla="*/ 498399 w 1234453"/>
                  <a:gd name="connsiteY1" fmla="*/ 1603858 h 5426141"/>
                  <a:gd name="connsiteX2" fmla="*/ 648 w 1234453"/>
                  <a:gd name="connsiteY2" fmla="*/ 398370 h 5426141"/>
                  <a:gd name="connsiteX3" fmla="*/ 659035 w 1234453"/>
                  <a:gd name="connsiteY3" fmla="*/ 39030 h 5426141"/>
                  <a:gd name="connsiteX4" fmla="*/ 1137562 w 1234453"/>
                  <a:gd name="connsiteY4" fmla="*/ 1238395 h 5426141"/>
                  <a:gd name="connsiteX5" fmla="*/ 1131267 w 1234453"/>
                  <a:gd name="connsiteY5" fmla="*/ 3754858 h 5426141"/>
                  <a:gd name="connsiteX6" fmla="*/ 551197 w 1234453"/>
                  <a:gd name="connsiteY6" fmla="*/ 5282823 h 5426141"/>
                  <a:gd name="connsiteX7" fmla="*/ 142347 w 1234453"/>
                  <a:gd name="connsiteY7" fmla="*/ 5068751 h 5426141"/>
                  <a:gd name="connsiteX8" fmla="*/ 628220 w 1234453"/>
                  <a:gd name="connsiteY8" fmla="*/ 3329486 h 5426141"/>
                  <a:gd name="connsiteX0" fmla="*/ 628220 w 1234453"/>
                  <a:gd name="connsiteY0" fmla="*/ 3386611 h 5483266"/>
                  <a:gd name="connsiteX1" fmla="*/ 498399 w 1234453"/>
                  <a:gd name="connsiteY1" fmla="*/ 1660983 h 5483266"/>
                  <a:gd name="connsiteX2" fmla="*/ 648 w 1234453"/>
                  <a:gd name="connsiteY2" fmla="*/ 455495 h 5483266"/>
                  <a:gd name="connsiteX3" fmla="*/ 758087 w 1234453"/>
                  <a:gd name="connsiteY3" fmla="*/ 33716 h 5483266"/>
                  <a:gd name="connsiteX4" fmla="*/ 1137562 w 1234453"/>
                  <a:gd name="connsiteY4" fmla="*/ 1295520 h 5483266"/>
                  <a:gd name="connsiteX5" fmla="*/ 1131267 w 1234453"/>
                  <a:gd name="connsiteY5" fmla="*/ 3811983 h 5483266"/>
                  <a:gd name="connsiteX6" fmla="*/ 551197 w 1234453"/>
                  <a:gd name="connsiteY6" fmla="*/ 5339948 h 5483266"/>
                  <a:gd name="connsiteX7" fmla="*/ 142347 w 1234453"/>
                  <a:gd name="connsiteY7" fmla="*/ 5125876 h 5483266"/>
                  <a:gd name="connsiteX8" fmla="*/ 628220 w 1234453"/>
                  <a:gd name="connsiteY8" fmla="*/ 3386611 h 5483266"/>
                  <a:gd name="connsiteX0" fmla="*/ 628220 w 1337390"/>
                  <a:gd name="connsiteY0" fmla="*/ 3398419 h 5495074"/>
                  <a:gd name="connsiteX1" fmla="*/ 498399 w 1337390"/>
                  <a:gd name="connsiteY1" fmla="*/ 1672791 h 5495074"/>
                  <a:gd name="connsiteX2" fmla="*/ 648 w 1337390"/>
                  <a:gd name="connsiteY2" fmla="*/ 467303 h 5495074"/>
                  <a:gd name="connsiteX3" fmla="*/ 758087 w 1337390"/>
                  <a:gd name="connsiteY3" fmla="*/ 45524 h 5495074"/>
                  <a:gd name="connsiteX4" fmla="*/ 1280401 w 1337390"/>
                  <a:gd name="connsiteY4" fmla="*/ 1505506 h 5495074"/>
                  <a:gd name="connsiteX5" fmla="*/ 1131267 w 1337390"/>
                  <a:gd name="connsiteY5" fmla="*/ 3823791 h 5495074"/>
                  <a:gd name="connsiteX6" fmla="*/ 551197 w 1337390"/>
                  <a:gd name="connsiteY6" fmla="*/ 5351756 h 5495074"/>
                  <a:gd name="connsiteX7" fmla="*/ 142347 w 1337390"/>
                  <a:gd name="connsiteY7" fmla="*/ 5137684 h 5495074"/>
                  <a:gd name="connsiteX8" fmla="*/ 628220 w 1337390"/>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347879"/>
                  <a:gd name="connsiteY0" fmla="*/ 3415908 h 5512563"/>
                  <a:gd name="connsiteX1" fmla="*/ 498399 w 1347879"/>
                  <a:gd name="connsiteY1" fmla="*/ 1690280 h 5512563"/>
                  <a:gd name="connsiteX2" fmla="*/ 648 w 1347879"/>
                  <a:gd name="connsiteY2" fmla="*/ 484792 h 5512563"/>
                  <a:gd name="connsiteX3" fmla="*/ 758087 w 1347879"/>
                  <a:gd name="connsiteY3" fmla="*/ 63013 h 5512563"/>
                  <a:gd name="connsiteX4" fmla="*/ 1342074 w 1347879"/>
                  <a:gd name="connsiteY4" fmla="*/ 1801649 h 5512563"/>
                  <a:gd name="connsiteX5" fmla="*/ 1131267 w 1347879"/>
                  <a:gd name="connsiteY5" fmla="*/ 3841280 h 5512563"/>
                  <a:gd name="connsiteX6" fmla="*/ 551197 w 1347879"/>
                  <a:gd name="connsiteY6" fmla="*/ 5369245 h 5512563"/>
                  <a:gd name="connsiteX7" fmla="*/ 142347 w 1347879"/>
                  <a:gd name="connsiteY7" fmla="*/ 5155173 h 5512563"/>
                  <a:gd name="connsiteX8" fmla="*/ 628220 w 1347879"/>
                  <a:gd name="connsiteY8" fmla="*/ 3415908 h 5512563"/>
                  <a:gd name="connsiteX0" fmla="*/ 628220 w 1352053"/>
                  <a:gd name="connsiteY0" fmla="*/ 3415908 h 5522780"/>
                  <a:gd name="connsiteX1" fmla="*/ 498399 w 1352053"/>
                  <a:gd name="connsiteY1" fmla="*/ 1690280 h 5522780"/>
                  <a:gd name="connsiteX2" fmla="*/ 648 w 1352053"/>
                  <a:gd name="connsiteY2" fmla="*/ 484792 h 5522780"/>
                  <a:gd name="connsiteX3" fmla="*/ 758087 w 1352053"/>
                  <a:gd name="connsiteY3" fmla="*/ 63013 h 5522780"/>
                  <a:gd name="connsiteX4" fmla="*/ 1342074 w 1352053"/>
                  <a:gd name="connsiteY4" fmla="*/ 1801649 h 5522780"/>
                  <a:gd name="connsiteX5" fmla="*/ 1203723 w 1352053"/>
                  <a:gd name="connsiteY5" fmla="*/ 3697904 h 5522780"/>
                  <a:gd name="connsiteX6" fmla="*/ 551197 w 1352053"/>
                  <a:gd name="connsiteY6" fmla="*/ 5369245 h 5522780"/>
                  <a:gd name="connsiteX7" fmla="*/ 142347 w 1352053"/>
                  <a:gd name="connsiteY7" fmla="*/ 5155173 h 5522780"/>
                  <a:gd name="connsiteX8" fmla="*/ 628220 w 1352053"/>
                  <a:gd name="connsiteY8" fmla="*/ 3415908 h 5522780"/>
                  <a:gd name="connsiteX0" fmla="*/ 628220 w 1356849"/>
                  <a:gd name="connsiteY0" fmla="*/ 3415908 h 5525337"/>
                  <a:gd name="connsiteX1" fmla="*/ 498399 w 1356849"/>
                  <a:gd name="connsiteY1" fmla="*/ 1690280 h 5525337"/>
                  <a:gd name="connsiteX2" fmla="*/ 648 w 1356849"/>
                  <a:gd name="connsiteY2" fmla="*/ 484792 h 5525337"/>
                  <a:gd name="connsiteX3" fmla="*/ 758087 w 1356849"/>
                  <a:gd name="connsiteY3" fmla="*/ 63013 h 5525337"/>
                  <a:gd name="connsiteX4" fmla="*/ 1342074 w 1356849"/>
                  <a:gd name="connsiteY4" fmla="*/ 1801649 h 5525337"/>
                  <a:gd name="connsiteX5" fmla="*/ 1239797 w 1356849"/>
                  <a:gd name="connsiteY5" fmla="*/ 3662136 h 5525337"/>
                  <a:gd name="connsiteX6" fmla="*/ 551197 w 1356849"/>
                  <a:gd name="connsiteY6" fmla="*/ 5369245 h 5525337"/>
                  <a:gd name="connsiteX7" fmla="*/ 142347 w 1356849"/>
                  <a:gd name="connsiteY7" fmla="*/ 5155173 h 5525337"/>
                  <a:gd name="connsiteX8" fmla="*/ 628220 w 1356849"/>
                  <a:gd name="connsiteY8" fmla="*/ 3415908 h 5525337"/>
                  <a:gd name="connsiteX0" fmla="*/ 628220 w 1369493"/>
                  <a:gd name="connsiteY0" fmla="*/ 3415908 h 5527251"/>
                  <a:gd name="connsiteX1" fmla="*/ 498399 w 1369493"/>
                  <a:gd name="connsiteY1" fmla="*/ 1690280 h 5527251"/>
                  <a:gd name="connsiteX2" fmla="*/ 648 w 1369493"/>
                  <a:gd name="connsiteY2" fmla="*/ 484792 h 5527251"/>
                  <a:gd name="connsiteX3" fmla="*/ 758087 w 1369493"/>
                  <a:gd name="connsiteY3" fmla="*/ 63013 h 5527251"/>
                  <a:gd name="connsiteX4" fmla="*/ 1342074 w 1369493"/>
                  <a:gd name="connsiteY4" fmla="*/ 1801649 h 5527251"/>
                  <a:gd name="connsiteX5" fmla="*/ 1284813 w 1369493"/>
                  <a:gd name="connsiteY5" fmla="*/ 3635387 h 5527251"/>
                  <a:gd name="connsiteX6" fmla="*/ 551197 w 1369493"/>
                  <a:gd name="connsiteY6" fmla="*/ 5369245 h 5527251"/>
                  <a:gd name="connsiteX7" fmla="*/ 142347 w 1369493"/>
                  <a:gd name="connsiteY7" fmla="*/ 5155173 h 5527251"/>
                  <a:gd name="connsiteX8" fmla="*/ 628220 w 1369493"/>
                  <a:gd name="connsiteY8" fmla="*/ 3415908 h 5527251"/>
                  <a:gd name="connsiteX0" fmla="*/ 628220 w 1394759"/>
                  <a:gd name="connsiteY0" fmla="*/ 3412473 h 5523816"/>
                  <a:gd name="connsiteX1" fmla="*/ 498399 w 1394759"/>
                  <a:gd name="connsiteY1" fmla="*/ 1686845 h 5523816"/>
                  <a:gd name="connsiteX2" fmla="*/ 648 w 1394759"/>
                  <a:gd name="connsiteY2" fmla="*/ 481357 h 5523816"/>
                  <a:gd name="connsiteX3" fmla="*/ 758087 w 1394759"/>
                  <a:gd name="connsiteY3" fmla="*/ 59578 h 5523816"/>
                  <a:gd name="connsiteX4" fmla="*/ 1378224 w 1394759"/>
                  <a:gd name="connsiteY4" fmla="*/ 1744487 h 5523816"/>
                  <a:gd name="connsiteX5" fmla="*/ 1284813 w 1394759"/>
                  <a:gd name="connsiteY5" fmla="*/ 3631952 h 5523816"/>
                  <a:gd name="connsiteX6" fmla="*/ 551197 w 1394759"/>
                  <a:gd name="connsiteY6" fmla="*/ 5365810 h 5523816"/>
                  <a:gd name="connsiteX7" fmla="*/ 142347 w 1394759"/>
                  <a:gd name="connsiteY7" fmla="*/ 5151738 h 5523816"/>
                  <a:gd name="connsiteX8" fmla="*/ 628220 w 1394759"/>
                  <a:gd name="connsiteY8" fmla="*/ 3412473 h 5523816"/>
                  <a:gd name="connsiteX0" fmla="*/ 628220 w 1394759"/>
                  <a:gd name="connsiteY0" fmla="*/ 3412129 h 5523472"/>
                  <a:gd name="connsiteX1" fmla="*/ 498399 w 1394759"/>
                  <a:gd name="connsiteY1" fmla="*/ 1686501 h 5523472"/>
                  <a:gd name="connsiteX2" fmla="*/ 648 w 1394759"/>
                  <a:gd name="connsiteY2" fmla="*/ 481013 h 5523472"/>
                  <a:gd name="connsiteX3" fmla="*/ 847889 w 1394759"/>
                  <a:gd name="connsiteY3" fmla="*/ 59618 h 5523472"/>
                  <a:gd name="connsiteX4" fmla="*/ 1378224 w 1394759"/>
                  <a:gd name="connsiteY4" fmla="*/ 1744143 h 5523472"/>
                  <a:gd name="connsiteX5" fmla="*/ 1284813 w 1394759"/>
                  <a:gd name="connsiteY5" fmla="*/ 3631608 h 5523472"/>
                  <a:gd name="connsiteX6" fmla="*/ 551197 w 1394759"/>
                  <a:gd name="connsiteY6" fmla="*/ 5365466 h 5523472"/>
                  <a:gd name="connsiteX7" fmla="*/ 142347 w 1394759"/>
                  <a:gd name="connsiteY7" fmla="*/ 5151394 h 5523472"/>
                  <a:gd name="connsiteX8" fmla="*/ 628220 w 1394759"/>
                  <a:gd name="connsiteY8" fmla="*/ 3412129 h 5523472"/>
                  <a:gd name="connsiteX0" fmla="*/ 645923 w 1412462"/>
                  <a:gd name="connsiteY0" fmla="*/ 3421792 h 5533135"/>
                  <a:gd name="connsiteX1" fmla="*/ 516102 w 1412462"/>
                  <a:gd name="connsiteY1" fmla="*/ 1696164 h 5533135"/>
                  <a:gd name="connsiteX2" fmla="*/ 621 w 1412462"/>
                  <a:gd name="connsiteY2" fmla="*/ 436719 h 5533135"/>
                  <a:gd name="connsiteX3" fmla="*/ 865592 w 1412462"/>
                  <a:gd name="connsiteY3" fmla="*/ 69281 h 5533135"/>
                  <a:gd name="connsiteX4" fmla="*/ 1395927 w 1412462"/>
                  <a:gd name="connsiteY4" fmla="*/ 1753806 h 5533135"/>
                  <a:gd name="connsiteX5" fmla="*/ 1302516 w 1412462"/>
                  <a:gd name="connsiteY5" fmla="*/ 3641271 h 5533135"/>
                  <a:gd name="connsiteX6" fmla="*/ 568900 w 1412462"/>
                  <a:gd name="connsiteY6" fmla="*/ 5375129 h 5533135"/>
                  <a:gd name="connsiteX7" fmla="*/ 160050 w 1412462"/>
                  <a:gd name="connsiteY7" fmla="*/ 5161057 h 5533135"/>
                  <a:gd name="connsiteX8" fmla="*/ 645923 w 1412462"/>
                  <a:gd name="connsiteY8" fmla="*/ 3421792 h 5533135"/>
                  <a:gd name="connsiteX0" fmla="*/ 645923 w 1412462"/>
                  <a:gd name="connsiteY0" fmla="*/ 3426108 h 5537451"/>
                  <a:gd name="connsiteX1" fmla="*/ 516102 w 1412462"/>
                  <a:gd name="connsiteY1" fmla="*/ 1700480 h 5537451"/>
                  <a:gd name="connsiteX2" fmla="*/ 621 w 1412462"/>
                  <a:gd name="connsiteY2" fmla="*/ 441035 h 5537451"/>
                  <a:gd name="connsiteX3" fmla="*/ 865592 w 1412462"/>
                  <a:gd name="connsiteY3" fmla="*/ 73597 h 5537451"/>
                  <a:gd name="connsiteX4" fmla="*/ 1395927 w 1412462"/>
                  <a:gd name="connsiteY4" fmla="*/ 1758122 h 5537451"/>
                  <a:gd name="connsiteX5" fmla="*/ 1302516 w 1412462"/>
                  <a:gd name="connsiteY5" fmla="*/ 3645587 h 5537451"/>
                  <a:gd name="connsiteX6" fmla="*/ 568900 w 1412462"/>
                  <a:gd name="connsiteY6" fmla="*/ 5379445 h 5537451"/>
                  <a:gd name="connsiteX7" fmla="*/ 160050 w 1412462"/>
                  <a:gd name="connsiteY7" fmla="*/ 5165373 h 5537451"/>
                  <a:gd name="connsiteX8" fmla="*/ 645923 w 1412462"/>
                  <a:gd name="connsiteY8" fmla="*/ 3426108 h 5537451"/>
                  <a:gd name="connsiteX0" fmla="*/ 690728 w 1457267"/>
                  <a:gd name="connsiteY0" fmla="*/ 3428044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690728 w 1457267"/>
                  <a:gd name="connsiteY8" fmla="*/ 3428044 h 5539387"/>
                  <a:gd name="connsiteX0" fmla="*/ 753858 w 1457267"/>
                  <a:gd name="connsiteY0" fmla="*/ 3365451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53858 w 1457267"/>
                  <a:gd name="connsiteY8" fmla="*/ 3365451 h 5539387"/>
                  <a:gd name="connsiteX0" fmla="*/ 789242 w 1457267"/>
                  <a:gd name="connsiteY0" fmla="*/ 3491327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89242 w 1457267"/>
                  <a:gd name="connsiteY8" fmla="*/ 3491327 h 5539387"/>
                  <a:gd name="connsiteX0" fmla="*/ 797800 w 1457267"/>
                  <a:gd name="connsiteY0" fmla="*/ 3590148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97800 w 1457267"/>
                  <a:gd name="connsiteY8" fmla="*/ 3590148 h 553938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17476"/>
                  <a:gd name="connsiteX1" fmla="*/ 560907 w 1457267"/>
                  <a:gd name="connsiteY1" fmla="*/ 1702416 h 5517476"/>
                  <a:gd name="connsiteX2" fmla="*/ 564 w 1457267"/>
                  <a:gd name="connsiteY2" fmla="*/ 433799 h 5517476"/>
                  <a:gd name="connsiteX3" fmla="*/ 910397 w 1457267"/>
                  <a:gd name="connsiteY3" fmla="*/ 75533 h 5517476"/>
                  <a:gd name="connsiteX4" fmla="*/ 1440732 w 1457267"/>
                  <a:gd name="connsiteY4" fmla="*/ 1760058 h 5517476"/>
                  <a:gd name="connsiteX5" fmla="*/ 1347321 w 1457267"/>
                  <a:gd name="connsiteY5" fmla="*/ 3647523 h 5517476"/>
                  <a:gd name="connsiteX6" fmla="*/ 613705 w 1457267"/>
                  <a:gd name="connsiteY6" fmla="*/ 5381381 h 5517476"/>
                  <a:gd name="connsiteX7" fmla="*/ 241006 w 1457267"/>
                  <a:gd name="connsiteY7" fmla="*/ 5113582 h 5517476"/>
                  <a:gd name="connsiteX8" fmla="*/ 797800 w 1457267"/>
                  <a:gd name="connsiteY8" fmla="*/ 3590148 h 5517476"/>
                  <a:gd name="connsiteX0" fmla="*/ 797820 w 1457287"/>
                  <a:gd name="connsiteY0" fmla="*/ 3590148 h 5517476"/>
                  <a:gd name="connsiteX1" fmla="*/ 727095 w 1457287"/>
                  <a:gd name="connsiteY1" fmla="*/ 2221740 h 5517476"/>
                  <a:gd name="connsiteX2" fmla="*/ 560927 w 1457287"/>
                  <a:gd name="connsiteY2" fmla="*/ 1702416 h 5517476"/>
                  <a:gd name="connsiteX3" fmla="*/ 584 w 1457287"/>
                  <a:gd name="connsiteY3" fmla="*/ 433799 h 5517476"/>
                  <a:gd name="connsiteX4" fmla="*/ 910417 w 1457287"/>
                  <a:gd name="connsiteY4" fmla="*/ 75533 h 5517476"/>
                  <a:gd name="connsiteX5" fmla="*/ 1440752 w 1457287"/>
                  <a:gd name="connsiteY5" fmla="*/ 1760058 h 5517476"/>
                  <a:gd name="connsiteX6" fmla="*/ 1347341 w 1457287"/>
                  <a:gd name="connsiteY6" fmla="*/ 3647523 h 5517476"/>
                  <a:gd name="connsiteX7" fmla="*/ 613725 w 1457287"/>
                  <a:gd name="connsiteY7" fmla="*/ 5381381 h 5517476"/>
                  <a:gd name="connsiteX8" fmla="*/ 241026 w 1457287"/>
                  <a:gd name="connsiteY8" fmla="*/ 5113582 h 5517476"/>
                  <a:gd name="connsiteX9" fmla="*/ 797820 w 1457287"/>
                  <a:gd name="connsiteY9" fmla="*/ 3590148 h 5517476"/>
                  <a:gd name="connsiteX0" fmla="*/ 797804 w 1457271"/>
                  <a:gd name="connsiteY0" fmla="*/ 3590148 h 5517476"/>
                  <a:gd name="connsiteX1" fmla="*/ 727079 w 1457271"/>
                  <a:gd name="connsiteY1" fmla="*/ 2221740 h 5517476"/>
                  <a:gd name="connsiteX2" fmla="*/ 574784 w 1457271"/>
                  <a:gd name="connsiteY2" fmla="*/ 1608182 h 5517476"/>
                  <a:gd name="connsiteX3" fmla="*/ 568 w 1457271"/>
                  <a:gd name="connsiteY3" fmla="*/ 433799 h 5517476"/>
                  <a:gd name="connsiteX4" fmla="*/ 910401 w 1457271"/>
                  <a:gd name="connsiteY4" fmla="*/ 75533 h 5517476"/>
                  <a:gd name="connsiteX5" fmla="*/ 1440736 w 1457271"/>
                  <a:gd name="connsiteY5" fmla="*/ 1760058 h 5517476"/>
                  <a:gd name="connsiteX6" fmla="*/ 1347325 w 1457271"/>
                  <a:gd name="connsiteY6" fmla="*/ 3647523 h 5517476"/>
                  <a:gd name="connsiteX7" fmla="*/ 613709 w 1457271"/>
                  <a:gd name="connsiteY7" fmla="*/ 5381381 h 5517476"/>
                  <a:gd name="connsiteX8" fmla="*/ 241010 w 1457271"/>
                  <a:gd name="connsiteY8" fmla="*/ 5113582 h 5517476"/>
                  <a:gd name="connsiteX9" fmla="*/ 797804 w 1457271"/>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8 w 1457285"/>
                  <a:gd name="connsiteY0" fmla="*/ 3590148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797818 w 1457285"/>
                  <a:gd name="connsiteY9" fmla="*/ 3590148 h 5517476"/>
                  <a:gd name="connsiteX0" fmla="*/ 865054 w 1457285"/>
                  <a:gd name="connsiteY0" fmla="*/ 3617376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865054 w 1457285"/>
                  <a:gd name="connsiteY9" fmla="*/ 3617376 h 5517476"/>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37066 w 1457285"/>
                  <a:gd name="connsiteY9" fmla="*/ 4376636 h 5467278"/>
                  <a:gd name="connsiteX10" fmla="*/ 865054 w 1457285"/>
                  <a:gd name="connsiteY10" fmla="*/ 3617376 h 5467278"/>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63892 w 1457285"/>
                  <a:gd name="connsiteY9" fmla="*/ 4403692 h 5467278"/>
                  <a:gd name="connsiteX10" fmla="*/ 865054 w 1457285"/>
                  <a:gd name="connsiteY10" fmla="*/ 3617376 h 5467278"/>
                  <a:gd name="connsiteX0" fmla="*/ 865054 w 1457285"/>
                  <a:gd name="connsiteY0" fmla="*/ 3617376 h 5496190"/>
                  <a:gd name="connsiteX1" fmla="*/ 800346 w 1457285"/>
                  <a:gd name="connsiteY1" fmla="*/ 2417376 h 5496190"/>
                  <a:gd name="connsiteX2" fmla="*/ 574798 w 1457285"/>
                  <a:gd name="connsiteY2" fmla="*/ 1608182 h 5496190"/>
                  <a:gd name="connsiteX3" fmla="*/ 582 w 1457285"/>
                  <a:gd name="connsiteY3" fmla="*/ 433799 h 5496190"/>
                  <a:gd name="connsiteX4" fmla="*/ 910415 w 1457285"/>
                  <a:gd name="connsiteY4" fmla="*/ 75533 h 5496190"/>
                  <a:gd name="connsiteX5" fmla="*/ 1440750 w 1457285"/>
                  <a:gd name="connsiteY5" fmla="*/ 1760058 h 5496190"/>
                  <a:gd name="connsiteX6" fmla="*/ 1347339 w 1457285"/>
                  <a:gd name="connsiteY6" fmla="*/ 3647523 h 5496190"/>
                  <a:gd name="connsiteX7" fmla="*/ 613723 w 1457285"/>
                  <a:gd name="connsiteY7" fmla="*/ 5381381 h 5496190"/>
                  <a:gd name="connsiteX8" fmla="*/ 233685 w 1457285"/>
                  <a:gd name="connsiteY8" fmla="*/ 5254992 h 5496190"/>
                  <a:gd name="connsiteX9" fmla="*/ 663892 w 1457285"/>
                  <a:gd name="connsiteY9" fmla="*/ 4403692 h 5496190"/>
                  <a:gd name="connsiteX10" fmla="*/ 865054 w 1457285"/>
                  <a:gd name="connsiteY10" fmla="*/ 3617376 h 5496190"/>
                  <a:gd name="connsiteX0" fmla="*/ 865054 w 1573158"/>
                  <a:gd name="connsiteY0" fmla="*/ 3617376 h 5505385"/>
                  <a:gd name="connsiteX1" fmla="*/ 800346 w 1573158"/>
                  <a:gd name="connsiteY1" fmla="*/ 2417376 h 5505385"/>
                  <a:gd name="connsiteX2" fmla="*/ 574798 w 1573158"/>
                  <a:gd name="connsiteY2" fmla="*/ 1608182 h 5505385"/>
                  <a:gd name="connsiteX3" fmla="*/ 582 w 1573158"/>
                  <a:gd name="connsiteY3" fmla="*/ 433799 h 5505385"/>
                  <a:gd name="connsiteX4" fmla="*/ 910415 w 1573158"/>
                  <a:gd name="connsiteY4" fmla="*/ 75533 h 5505385"/>
                  <a:gd name="connsiteX5" fmla="*/ 1440750 w 1573158"/>
                  <a:gd name="connsiteY5" fmla="*/ 1760058 h 5505385"/>
                  <a:gd name="connsiteX6" fmla="*/ 1536074 w 1573158"/>
                  <a:gd name="connsiteY6" fmla="*/ 3664780 h 5505385"/>
                  <a:gd name="connsiteX7" fmla="*/ 613723 w 1573158"/>
                  <a:gd name="connsiteY7" fmla="*/ 5381381 h 5505385"/>
                  <a:gd name="connsiteX8" fmla="*/ 233685 w 1573158"/>
                  <a:gd name="connsiteY8" fmla="*/ 5254992 h 5505385"/>
                  <a:gd name="connsiteX9" fmla="*/ 663892 w 1573158"/>
                  <a:gd name="connsiteY9" fmla="*/ 4403692 h 5505385"/>
                  <a:gd name="connsiteX10" fmla="*/ 865054 w 1573158"/>
                  <a:gd name="connsiteY10" fmla="*/ 3617376 h 5505385"/>
                  <a:gd name="connsiteX0" fmla="*/ 865054 w 1572350"/>
                  <a:gd name="connsiteY0" fmla="*/ 3617376 h 5530688"/>
                  <a:gd name="connsiteX1" fmla="*/ 800346 w 1572350"/>
                  <a:gd name="connsiteY1" fmla="*/ 2417376 h 5530688"/>
                  <a:gd name="connsiteX2" fmla="*/ 574798 w 1572350"/>
                  <a:gd name="connsiteY2" fmla="*/ 1608182 h 5530688"/>
                  <a:gd name="connsiteX3" fmla="*/ 582 w 1572350"/>
                  <a:gd name="connsiteY3" fmla="*/ 433799 h 5530688"/>
                  <a:gd name="connsiteX4" fmla="*/ 910415 w 1572350"/>
                  <a:gd name="connsiteY4" fmla="*/ 75533 h 5530688"/>
                  <a:gd name="connsiteX5" fmla="*/ 1440750 w 1572350"/>
                  <a:gd name="connsiteY5" fmla="*/ 1760058 h 5530688"/>
                  <a:gd name="connsiteX6" fmla="*/ 1536074 w 1572350"/>
                  <a:gd name="connsiteY6" fmla="*/ 3664780 h 5530688"/>
                  <a:gd name="connsiteX7" fmla="*/ 785220 w 1572350"/>
                  <a:gd name="connsiteY7" fmla="*/ 5415051 h 5530688"/>
                  <a:gd name="connsiteX8" fmla="*/ 233685 w 1572350"/>
                  <a:gd name="connsiteY8" fmla="*/ 5254992 h 5530688"/>
                  <a:gd name="connsiteX9" fmla="*/ 663892 w 1572350"/>
                  <a:gd name="connsiteY9" fmla="*/ 4403692 h 5530688"/>
                  <a:gd name="connsiteX10" fmla="*/ 865054 w 1572350"/>
                  <a:gd name="connsiteY10" fmla="*/ 3617376 h 5530688"/>
                  <a:gd name="connsiteX0" fmla="*/ 865054 w 1565245"/>
                  <a:gd name="connsiteY0" fmla="*/ 3617376 h 5419332"/>
                  <a:gd name="connsiteX1" fmla="*/ 800346 w 1565245"/>
                  <a:gd name="connsiteY1" fmla="*/ 2417376 h 5419332"/>
                  <a:gd name="connsiteX2" fmla="*/ 574798 w 1565245"/>
                  <a:gd name="connsiteY2" fmla="*/ 1608182 h 5419332"/>
                  <a:gd name="connsiteX3" fmla="*/ 582 w 1565245"/>
                  <a:gd name="connsiteY3" fmla="*/ 433799 h 5419332"/>
                  <a:gd name="connsiteX4" fmla="*/ 910415 w 1565245"/>
                  <a:gd name="connsiteY4" fmla="*/ 75533 h 5419332"/>
                  <a:gd name="connsiteX5" fmla="*/ 1440750 w 1565245"/>
                  <a:gd name="connsiteY5" fmla="*/ 1760058 h 5419332"/>
                  <a:gd name="connsiteX6" fmla="*/ 1536074 w 1565245"/>
                  <a:gd name="connsiteY6" fmla="*/ 3664780 h 5419332"/>
                  <a:gd name="connsiteX7" fmla="*/ 888940 w 1565245"/>
                  <a:gd name="connsiteY7" fmla="*/ 5250642 h 5419332"/>
                  <a:gd name="connsiteX8" fmla="*/ 233685 w 1565245"/>
                  <a:gd name="connsiteY8" fmla="*/ 5254992 h 5419332"/>
                  <a:gd name="connsiteX9" fmla="*/ 663892 w 1565245"/>
                  <a:gd name="connsiteY9" fmla="*/ 4403692 h 5419332"/>
                  <a:gd name="connsiteX10" fmla="*/ 865054 w 1565245"/>
                  <a:gd name="connsiteY10" fmla="*/ 3617376 h 5419332"/>
                  <a:gd name="connsiteX0" fmla="*/ 865054 w 1565245"/>
                  <a:gd name="connsiteY0" fmla="*/ 3617376 h 5359272"/>
                  <a:gd name="connsiteX1" fmla="*/ 800346 w 1565245"/>
                  <a:gd name="connsiteY1" fmla="*/ 2417376 h 5359272"/>
                  <a:gd name="connsiteX2" fmla="*/ 574798 w 1565245"/>
                  <a:gd name="connsiteY2" fmla="*/ 1608182 h 5359272"/>
                  <a:gd name="connsiteX3" fmla="*/ 582 w 1565245"/>
                  <a:gd name="connsiteY3" fmla="*/ 433799 h 5359272"/>
                  <a:gd name="connsiteX4" fmla="*/ 910415 w 1565245"/>
                  <a:gd name="connsiteY4" fmla="*/ 75533 h 5359272"/>
                  <a:gd name="connsiteX5" fmla="*/ 1440750 w 1565245"/>
                  <a:gd name="connsiteY5" fmla="*/ 1760058 h 5359272"/>
                  <a:gd name="connsiteX6" fmla="*/ 1536074 w 1565245"/>
                  <a:gd name="connsiteY6" fmla="*/ 3664780 h 5359272"/>
                  <a:gd name="connsiteX7" fmla="*/ 888940 w 1565245"/>
                  <a:gd name="connsiteY7" fmla="*/ 5250642 h 5359272"/>
                  <a:gd name="connsiteX8" fmla="*/ 320166 w 1565245"/>
                  <a:gd name="connsiteY8" fmla="*/ 5106997 h 5359272"/>
                  <a:gd name="connsiteX9" fmla="*/ 663892 w 1565245"/>
                  <a:gd name="connsiteY9" fmla="*/ 4403692 h 5359272"/>
                  <a:gd name="connsiteX10" fmla="*/ 865054 w 1565245"/>
                  <a:gd name="connsiteY10" fmla="*/ 3617376 h 5359272"/>
                  <a:gd name="connsiteX0" fmla="*/ 865054 w 1565245"/>
                  <a:gd name="connsiteY0" fmla="*/ 3409279 h 5151175"/>
                  <a:gd name="connsiteX1" fmla="*/ 800346 w 1565245"/>
                  <a:gd name="connsiteY1" fmla="*/ 2209279 h 5151175"/>
                  <a:gd name="connsiteX2" fmla="*/ 574798 w 1565245"/>
                  <a:gd name="connsiteY2" fmla="*/ 1400085 h 5151175"/>
                  <a:gd name="connsiteX3" fmla="*/ 582 w 1565245"/>
                  <a:gd name="connsiteY3" fmla="*/ 225702 h 5151175"/>
                  <a:gd name="connsiteX4" fmla="*/ 926334 w 1565245"/>
                  <a:gd name="connsiteY4" fmla="*/ 147718 h 5151175"/>
                  <a:gd name="connsiteX5" fmla="*/ 1440750 w 1565245"/>
                  <a:gd name="connsiteY5" fmla="*/ 1551961 h 5151175"/>
                  <a:gd name="connsiteX6" fmla="*/ 1536074 w 1565245"/>
                  <a:gd name="connsiteY6" fmla="*/ 3456683 h 5151175"/>
                  <a:gd name="connsiteX7" fmla="*/ 888940 w 1565245"/>
                  <a:gd name="connsiteY7" fmla="*/ 5042545 h 5151175"/>
                  <a:gd name="connsiteX8" fmla="*/ 320166 w 1565245"/>
                  <a:gd name="connsiteY8" fmla="*/ 4898900 h 5151175"/>
                  <a:gd name="connsiteX9" fmla="*/ 663892 w 1565245"/>
                  <a:gd name="connsiteY9" fmla="*/ 4195595 h 5151175"/>
                  <a:gd name="connsiteX10" fmla="*/ 865054 w 1565245"/>
                  <a:gd name="connsiteY10" fmla="*/ 3409279 h 5151175"/>
                  <a:gd name="connsiteX0" fmla="*/ 864952 w 1565143"/>
                  <a:gd name="connsiteY0" fmla="*/ 3409279 h 5151175"/>
                  <a:gd name="connsiteX1" fmla="*/ 800244 w 1565143"/>
                  <a:gd name="connsiteY1" fmla="*/ 2209279 h 5151175"/>
                  <a:gd name="connsiteX2" fmla="*/ 678123 w 1565143"/>
                  <a:gd name="connsiteY2" fmla="*/ 1301608 h 5151175"/>
                  <a:gd name="connsiteX3" fmla="*/ 480 w 1565143"/>
                  <a:gd name="connsiteY3" fmla="*/ 225702 h 5151175"/>
                  <a:gd name="connsiteX4" fmla="*/ 926232 w 1565143"/>
                  <a:gd name="connsiteY4" fmla="*/ 147718 h 5151175"/>
                  <a:gd name="connsiteX5" fmla="*/ 1440648 w 1565143"/>
                  <a:gd name="connsiteY5" fmla="*/ 1551961 h 5151175"/>
                  <a:gd name="connsiteX6" fmla="*/ 1535972 w 1565143"/>
                  <a:gd name="connsiteY6" fmla="*/ 3456683 h 5151175"/>
                  <a:gd name="connsiteX7" fmla="*/ 888838 w 1565143"/>
                  <a:gd name="connsiteY7" fmla="*/ 5042545 h 5151175"/>
                  <a:gd name="connsiteX8" fmla="*/ 320064 w 1565143"/>
                  <a:gd name="connsiteY8" fmla="*/ 4898900 h 5151175"/>
                  <a:gd name="connsiteX9" fmla="*/ 663790 w 1565143"/>
                  <a:gd name="connsiteY9" fmla="*/ 4195595 h 5151175"/>
                  <a:gd name="connsiteX10" fmla="*/ 864952 w 1565143"/>
                  <a:gd name="connsiteY10" fmla="*/ 3409279 h 5151175"/>
                  <a:gd name="connsiteX0" fmla="*/ 728337 w 1428528"/>
                  <a:gd name="connsiteY0" fmla="*/ 3355726 h 5097622"/>
                  <a:gd name="connsiteX1" fmla="*/ 663629 w 1428528"/>
                  <a:gd name="connsiteY1" fmla="*/ 2155726 h 5097622"/>
                  <a:gd name="connsiteX2" fmla="*/ 541508 w 1428528"/>
                  <a:gd name="connsiteY2" fmla="*/ 1248055 h 5097622"/>
                  <a:gd name="connsiteX3" fmla="*/ 595 w 1428528"/>
                  <a:gd name="connsiteY3" fmla="*/ 304578 h 5097622"/>
                  <a:gd name="connsiteX4" fmla="*/ 789617 w 1428528"/>
                  <a:gd name="connsiteY4" fmla="*/ 94165 h 5097622"/>
                  <a:gd name="connsiteX5" fmla="*/ 1304033 w 1428528"/>
                  <a:gd name="connsiteY5" fmla="*/ 1498408 h 5097622"/>
                  <a:gd name="connsiteX6" fmla="*/ 1399357 w 1428528"/>
                  <a:gd name="connsiteY6" fmla="*/ 3403130 h 5097622"/>
                  <a:gd name="connsiteX7" fmla="*/ 752223 w 1428528"/>
                  <a:gd name="connsiteY7" fmla="*/ 4988992 h 5097622"/>
                  <a:gd name="connsiteX8" fmla="*/ 183449 w 1428528"/>
                  <a:gd name="connsiteY8" fmla="*/ 4845347 h 5097622"/>
                  <a:gd name="connsiteX9" fmla="*/ 527175 w 1428528"/>
                  <a:gd name="connsiteY9" fmla="*/ 4142042 h 5097622"/>
                  <a:gd name="connsiteX10" fmla="*/ 728337 w 1428528"/>
                  <a:gd name="connsiteY10" fmla="*/ 3355726 h 5097622"/>
                  <a:gd name="connsiteX0" fmla="*/ 574749 w 1274940"/>
                  <a:gd name="connsiteY0" fmla="*/ 3317685 h 5059581"/>
                  <a:gd name="connsiteX1" fmla="*/ 510041 w 1274940"/>
                  <a:gd name="connsiteY1" fmla="*/ 2117685 h 5059581"/>
                  <a:gd name="connsiteX2" fmla="*/ 387920 w 1274940"/>
                  <a:gd name="connsiteY2" fmla="*/ 1210014 h 5059581"/>
                  <a:gd name="connsiteX3" fmla="*/ 824 w 1274940"/>
                  <a:gd name="connsiteY3" fmla="*/ 415519 h 5059581"/>
                  <a:gd name="connsiteX4" fmla="*/ 636029 w 1274940"/>
                  <a:gd name="connsiteY4" fmla="*/ 56124 h 5059581"/>
                  <a:gd name="connsiteX5" fmla="*/ 1150445 w 1274940"/>
                  <a:gd name="connsiteY5" fmla="*/ 1460367 h 5059581"/>
                  <a:gd name="connsiteX6" fmla="*/ 1245769 w 1274940"/>
                  <a:gd name="connsiteY6" fmla="*/ 3365089 h 5059581"/>
                  <a:gd name="connsiteX7" fmla="*/ 598635 w 1274940"/>
                  <a:gd name="connsiteY7" fmla="*/ 4950951 h 5059581"/>
                  <a:gd name="connsiteX8" fmla="*/ 29861 w 1274940"/>
                  <a:gd name="connsiteY8" fmla="*/ 4807306 h 5059581"/>
                  <a:gd name="connsiteX9" fmla="*/ 373587 w 1274940"/>
                  <a:gd name="connsiteY9" fmla="*/ 4104001 h 5059581"/>
                  <a:gd name="connsiteX10" fmla="*/ 574749 w 1274940"/>
                  <a:gd name="connsiteY10" fmla="*/ 3317685 h 5059581"/>
                  <a:gd name="connsiteX0" fmla="*/ 793227 w 1493418"/>
                  <a:gd name="connsiteY0" fmla="*/ 3378467 h 5120363"/>
                  <a:gd name="connsiteX1" fmla="*/ 728519 w 1493418"/>
                  <a:gd name="connsiteY1" fmla="*/ 2178467 h 5120363"/>
                  <a:gd name="connsiteX2" fmla="*/ 606398 w 1493418"/>
                  <a:gd name="connsiteY2" fmla="*/ 1270796 h 5120363"/>
                  <a:gd name="connsiteX3" fmla="*/ 533 w 1493418"/>
                  <a:gd name="connsiteY3" fmla="*/ 264414 h 5120363"/>
                  <a:gd name="connsiteX4" fmla="*/ 854507 w 1493418"/>
                  <a:gd name="connsiteY4" fmla="*/ 116906 h 5120363"/>
                  <a:gd name="connsiteX5" fmla="*/ 1368923 w 1493418"/>
                  <a:gd name="connsiteY5" fmla="*/ 1521149 h 5120363"/>
                  <a:gd name="connsiteX6" fmla="*/ 1464247 w 1493418"/>
                  <a:gd name="connsiteY6" fmla="*/ 3425871 h 5120363"/>
                  <a:gd name="connsiteX7" fmla="*/ 817113 w 1493418"/>
                  <a:gd name="connsiteY7" fmla="*/ 5011733 h 5120363"/>
                  <a:gd name="connsiteX8" fmla="*/ 248339 w 1493418"/>
                  <a:gd name="connsiteY8" fmla="*/ 4868088 h 5120363"/>
                  <a:gd name="connsiteX9" fmla="*/ 592065 w 1493418"/>
                  <a:gd name="connsiteY9" fmla="*/ 4164783 h 5120363"/>
                  <a:gd name="connsiteX10" fmla="*/ 793227 w 1493418"/>
                  <a:gd name="connsiteY10" fmla="*/ 3378467 h 5120363"/>
                  <a:gd name="connsiteX0" fmla="*/ 793227 w 1493418"/>
                  <a:gd name="connsiteY0" fmla="*/ 3521629 h 5263525"/>
                  <a:gd name="connsiteX1" fmla="*/ 728519 w 1493418"/>
                  <a:gd name="connsiteY1" fmla="*/ 2321629 h 5263525"/>
                  <a:gd name="connsiteX2" fmla="*/ 606398 w 1493418"/>
                  <a:gd name="connsiteY2" fmla="*/ 1413958 h 5263525"/>
                  <a:gd name="connsiteX3" fmla="*/ 533 w 1493418"/>
                  <a:gd name="connsiteY3" fmla="*/ 407576 h 5263525"/>
                  <a:gd name="connsiteX4" fmla="*/ 608160 w 1493418"/>
                  <a:gd name="connsiteY4" fmla="*/ 74445 h 5263525"/>
                  <a:gd name="connsiteX5" fmla="*/ 1368923 w 1493418"/>
                  <a:gd name="connsiteY5" fmla="*/ 1664311 h 5263525"/>
                  <a:gd name="connsiteX6" fmla="*/ 1464247 w 1493418"/>
                  <a:gd name="connsiteY6" fmla="*/ 3569033 h 5263525"/>
                  <a:gd name="connsiteX7" fmla="*/ 817113 w 1493418"/>
                  <a:gd name="connsiteY7" fmla="*/ 5154895 h 5263525"/>
                  <a:gd name="connsiteX8" fmla="*/ 248339 w 1493418"/>
                  <a:gd name="connsiteY8" fmla="*/ 5011250 h 5263525"/>
                  <a:gd name="connsiteX9" fmla="*/ 592065 w 1493418"/>
                  <a:gd name="connsiteY9" fmla="*/ 4307945 h 5263525"/>
                  <a:gd name="connsiteX10" fmla="*/ 793227 w 1493418"/>
                  <a:gd name="connsiteY10" fmla="*/ 3521629 h 5263525"/>
                  <a:gd name="connsiteX0" fmla="*/ 779215 w 1479406"/>
                  <a:gd name="connsiteY0" fmla="*/ 3538041 h 5279937"/>
                  <a:gd name="connsiteX1" fmla="*/ 714507 w 1479406"/>
                  <a:gd name="connsiteY1" fmla="*/ 2338041 h 5279937"/>
                  <a:gd name="connsiteX2" fmla="*/ 592386 w 1479406"/>
                  <a:gd name="connsiteY2" fmla="*/ 1430370 h 5279937"/>
                  <a:gd name="connsiteX3" fmla="*/ 545 w 1479406"/>
                  <a:gd name="connsiteY3" fmla="*/ 358115 h 5279937"/>
                  <a:gd name="connsiteX4" fmla="*/ 594148 w 1479406"/>
                  <a:gd name="connsiteY4" fmla="*/ 90857 h 5279937"/>
                  <a:gd name="connsiteX5" fmla="*/ 1354911 w 1479406"/>
                  <a:gd name="connsiteY5" fmla="*/ 1680723 h 5279937"/>
                  <a:gd name="connsiteX6" fmla="*/ 1450235 w 1479406"/>
                  <a:gd name="connsiteY6" fmla="*/ 3585445 h 5279937"/>
                  <a:gd name="connsiteX7" fmla="*/ 803101 w 1479406"/>
                  <a:gd name="connsiteY7" fmla="*/ 5171307 h 5279937"/>
                  <a:gd name="connsiteX8" fmla="*/ 234327 w 1479406"/>
                  <a:gd name="connsiteY8" fmla="*/ 5027662 h 5279937"/>
                  <a:gd name="connsiteX9" fmla="*/ 578053 w 1479406"/>
                  <a:gd name="connsiteY9" fmla="*/ 4324357 h 5279937"/>
                  <a:gd name="connsiteX10" fmla="*/ 779215 w 1479406"/>
                  <a:gd name="connsiteY10" fmla="*/ 3538041 h 5279937"/>
                  <a:gd name="connsiteX0" fmla="*/ 779215 w 1466725"/>
                  <a:gd name="connsiteY0" fmla="*/ 3538041 h 5191640"/>
                  <a:gd name="connsiteX1" fmla="*/ 714507 w 1466725"/>
                  <a:gd name="connsiteY1" fmla="*/ 2338041 h 5191640"/>
                  <a:gd name="connsiteX2" fmla="*/ 592386 w 1466725"/>
                  <a:gd name="connsiteY2" fmla="*/ 1430370 h 5191640"/>
                  <a:gd name="connsiteX3" fmla="*/ 545 w 1466725"/>
                  <a:gd name="connsiteY3" fmla="*/ 358115 h 5191640"/>
                  <a:gd name="connsiteX4" fmla="*/ 594148 w 1466725"/>
                  <a:gd name="connsiteY4" fmla="*/ 90857 h 5191640"/>
                  <a:gd name="connsiteX5" fmla="*/ 1354911 w 1466725"/>
                  <a:gd name="connsiteY5" fmla="*/ 1680723 h 5191640"/>
                  <a:gd name="connsiteX6" fmla="*/ 1450235 w 1466725"/>
                  <a:gd name="connsiteY6" fmla="*/ 3585445 h 5191640"/>
                  <a:gd name="connsiteX7" fmla="*/ 995932 w 1466725"/>
                  <a:gd name="connsiteY7" fmla="*/ 5040230 h 5191640"/>
                  <a:gd name="connsiteX8" fmla="*/ 234327 w 1466725"/>
                  <a:gd name="connsiteY8" fmla="*/ 5027662 h 5191640"/>
                  <a:gd name="connsiteX9" fmla="*/ 578053 w 1466725"/>
                  <a:gd name="connsiteY9" fmla="*/ 4324357 h 5191640"/>
                  <a:gd name="connsiteX10" fmla="*/ 779215 w 1466725"/>
                  <a:gd name="connsiteY10" fmla="*/ 3538041 h 5191640"/>
                  <a:gd name="connsiteX0" fmla="*/ 779215 w 1469363"/>
                  <a:gd name="connsiteY0" fmla="*/ 3538041 h 5215688"/>
                  <a:gd name="connsiteX1" fmla="*/ 714507 w 1469363"/>
                  <a:gd name="connsiteY1" fmla="*/ 2338041 h 5215688"/>
                  <a:gd name="connsiteX2" fmla="*/ 592386 w 1469363"/>
                  <a:gd name="connsiteY2" fmla="*/ 1430370 h 5215688"/>
                  <a:gd name="connsiteX3" fmla="*/ 545 w 1469363"/>
                  <a:gd name="connsiteY3" fmla="*/ 358115 h 5215688"/>
                  <a:gd name="connsiteX4" fmla="*/ 594148 w 1469363"/>
                  <a:gd name="connsiteY4" fmla="*/ 90857 h 5215688"/>
                  <a:gd name="connsiteX5" fmla="*/ 1354911 w 1469363"/>
                  <a:gd name="connsiteY5" fmla="*/ 1680723 h 5215688"/>
                  <a:gd name="connsiteX6" fmla="*/ 1450235 w 1469363"/>
                  <a:gd name="connsiteY6" fmla="*/ 3585445 h 5215688"/>
                  <a:gd name="connsiteX7" fmla="*/ 954564 w 1469363"/>
                  <a:gd name="connsiteY7" fmla="*/ 5079621 h 5215688"/>
                  <a:gd name="connsiteX8" fmla="*/ 234327 w 1469363"/>
                  <a:gd name="connsiteY8" fmla="*/ 5027662 h 5215688"/>
                  <a:gd name="connsiteX9" fmla="*/ 578053 w 1469363"/>
                  <a:gd name="connsiteY9" fmla="*/ 4324357 h 5215688"/>
                  <a:gd name="connsiteX10" fmla="*/ 779215 w 1469363"/>
                  <a:gd name="connsiteY10" fmla="*/ 3538041 h 5215688"/>
                  <a:gd name="connsiteX0" fmla="*/ 779215 w 1363355"/>
                  <a:gd name="connsiteY0" fmla="*/ 3538041 h 5215688"/>
                  <a:gd name="connsiteX1" fmla="*/ 714507 w 1363355"/>
                  <a:gd name="connsiteY1" fmla="*/ 2338041 h 5215688"/>
                  <a:gd name="connsiteX2" fmla="*/ 592386 w 1363355"/>
                  <a:gd name="connsiteY2" fmla="*/ 1430370 h 5215688"/>
                  <a:gd name="connsiteX3" fmla="*/ 545 w 1363355"/>
                  <a:gd name="connsiteY3" fmla="*/ 358115 h 5215688"/>
                  <a:gd name="connsiteX4" fmla="*/ 594148 w 1363355"/>
                  <a:gd name="connsiteY4" fmla="*/ 90857 h 5215688"/>
                  <a:gd name="connsiteX5" fmla="*/ 1354911 w 1363355"/>
                  <a:gd name="connsiteY5" fmla="*/ 1680723 h 5215688"/>
                  <a:gd name="connsiteX6" fmla="*/ 954564 w 1363355"/>
                  <a:gd name="connsiteY6" fmla="*/ 5079621 h 5215688"/>
                  <a:gd name="connsiteX7" fmla="*/ 234327 w 1363355"/>
                  <a:gd name="connsiteY7" fmla="*/ 5027662 h 5215688"/>
                  <a:gd name="connsiteX8" fmla="*/ 578053 w 1363355"/>
                  <a:gd name="connsiteY8" fmla="*/ 4324357 h 5215688"/>
                  <a:gd name="connsiteX9" fmla="*/ 779215 w 1363355"/>
                  <a:gd name="connsiteY9" fmla="*/ 3538041 h 5215688"/>
                  <a:gd name="connsiteX0" fmla="*/ 779215 w 1363355"/>
                  <a:gd name="connsiteY0" fmla="*/ 3538041 h 5215688"/>
                  <a:gd name="connsiteX1" fmla="*/ 714507 w 1363355"/>
                  <a:gd name="connsiteY1" fmla="*/ 2338041 h 5215688"/>
                  <a:gd name="connsiteX2" fmla="*/ 592386 w 1363355"/>
                  <a:gd name="connsiteY2" fmla="*/ 1430370 h 5215688"/>
                  <a:gd name="connsiteX3" fmla="*/ 545 w 1363355"/>
                  <a:gd name="connsiteY3" fmla="*/ 358115 h 5215688"/>
                  <a:gd name="connsiteX4" fmla="*/ 594148 w 1363355"/>
                  <a:gd name="connsiteY4" fmla="*/ 90857 h 5215688"/>
                  <a:gd name="connsiteX5" fmla="*/ 1354911 w 1363355"/>
                  <a:gd name="connsiteY5" fmla="*/ 1680723 h 5215688"/>
                  <a:gd name="connsiteX6" fmla="*/ 954564 w 1363355"/>
                  <a:gd name="connsiteY6" fmla="*/ 5079621 h 5215688"/>
                  <a:gd name="connsiteX7" fmla="*/ 234327 w 1363355"/>
                  <a:gd name="connsiteY7" fmla="*/ 5027662 h 5215688"/>
                  <a:gd name="connsiteX8" fmla="*/ 779215 w 1363355"/>
                  <a:gd name="connsiteY8" fmla="*/ 3538041 h 5215688"/>
                  <a:gd name="connsiteX0" fmla="*/ 234327 w 1363355"/>
                  <a:gd name="connsiteY0" fmla="*/ 5027662 h 5215688"/>
                  <a:gd name="connsiteX1" fmla="*/ 714507 w 1363355"/>
                  <a:gd name="connsiteY1" fmla="*/ 2338041 h 5215688"/>
                  <a:gd name="connsiteX2" fmla="*/ 592386 w 1363355"/>
                  <a:gd name="connsiteY2" fmla="*/ 1430370 h 5215688"/>
                  <a:gd name="connsiteX3" fmla="*/ 545 w 1363355"/>
                  <a:gd name="connsiteY3" fmla="*/ 358115 h 5215688"/>
                  <a:gd name="connsiteX4" fmla="*/ 594148 w 1363355"/>
                  <a:gd name="connsiteY4" fmla="*/ 90857 h 5215688"/>
                  <a:gd name="connsiteX5" fmla="*/ 1354911 w 1363355"/>
                  <a:gd name="connsiteY5" fmla="*/ 1680723 h 5215688"/>
                  <a:gd name="connsiteX6" fmla="*/ 954564 w 1363355"/>
                  <a:gd name="connsiteY6" fmla="*/ 5079621 h 5215688"/>
                  <a:gd name="connsiteX7" fmla="*/ 234327 w 1363355"/>
                  <a:gd name="connsiteY7" fmla="*/ 5027662 h 5215688"/>
                  <a:gd name="connsiteX0" fmla="*/ 234327 w 1766765"/>
                  <a:gd name="connsiteY0" fmla="*/ 4975619 h 5355678"/>
                  <a:gd name="connsiteX1" fmla="*/ 714507 w 1766765"/>
                  <a:gd name="connsiteY1" fmla="*/ 2285998 h 5355678"/>
                  <a:gd name="connsiteX2" fmla="*/ 592386 w 1766765"/>
                  <a:gd name="connsiteY2" fmla="*/ 1378327 h 5355678"/>
                  <a:gd name="connsiteX3" fmla="*/ 545 w 1766765"/>
                  <a:gd name="connsiteY3" fmla="*/ 306072 h 5355678"/>
                  <a:gd name="connsiteX4" fmla="*/ 594148 w 1766765"/>
                  <a:gd name="connsiteY4" fmla="*/ 38814 h 5355678"/>
                  <a:gd name="connsiteX5" fmla="*/ 1762652 w 1766765"/>
                  <a:gd name="connsiteY5" fmla="*/ 909036 h 5355678"/>
                  <a:gd name="connsiteX6" fmla="*/ 954564 w 1766765"/>
                  <a:gd name="connsiteY6" fmla="*/ 5027578 h 5355678"/>
                  <a:gd name="connsiteX7" fmla="*/ 234327 w 1766765"/>
                  <a:gd name="connsiteY7" fmla="*/ 4975619 h 5355678"/>
                  <a:gd name="connsiteX0" fmla="*/ 234327 w 1766765"/>
                  <a:gd name="connsiteY0" fmla="*/ 4865589 h 5245648"/>
                  <a:gd name="connsiteX1" fmla="*/ 714507 w 1766765"/>
                  <a:gd name="connsiteY1" fmla="*/ 2175968 h 5245648"/>
                  <a:gd name="connsiteX2" fmla="*/ 592386 w 1766765"/>
                  <a:gd name="connsiteY2" fmla="*/ 1268297 h 5245648"/>
                  <a:gd name="connsiteX3" fmla="*/ 545 w 1766765"/>
                  <a:gd name="connsiteY3" fmla="*/ 196042 h 5245648"/>
                  <a:gd name="connsiteX4" fmla="*/ 525245 w 1766765"/>
                  <a:gd name="connsiteY4" fmla="*/ 84151 h 5245648"/>
                  <a:gd name="connsiteX5" fmla="*/ 1762652 w 1766765"/>
                  <a:gd name="connsiteY5" fmla="*/ 799006 h 5245648"/>
                  <a:gd name="connsiteX6" fmla="*/ 954564 w 1766765"/>
                  <a:gd name="connsiteY6" fmla="*/ 4917548 h 5245648"/>
                  <a:gd name="connsiteX7" fmla="*/ 234327 w 1766765"/>
                  <a:gd name="connsiteY7" fmla="*/ 4865589 h 5245648"/>
                  <a:gd name="connsiteX0" fmla="*/ 234307 w 1766745"/>
                  <a:gd name="connsiteY0" fmla="*/ 4865589 h 5245648"/>
                  <a:gd name="connsiteX1" fmla="*/ 714487 w 1766745"/>
                  <a:gd name="connsiteY1" fmla="*/ 2175968 h 5245648"/>
                  <a:gd name="connsiteX2" fmla="*/ 613004 w 1766745"/>
                  <a:gd name="connsiteY2" fmla="*/ 943216 h 5245648"/>
                  <a:gd name="connsiteX3" fmla="*/ 525 w 1766745"/>
                  <a:gd name="connsiteY3" fmla="*/ 196042 h 5245648"/>
                  <a:gd name="connsiteX4" fmla="*/ 525225 w 1766745"/>
                  <a:gd name="connsiteY4" fmla="*/ 84151 h 5245648"/>
                  <a:gd name="connsiteX5" fmla="*/ 1762632 w 1766745"/>
                  <a:gd name="connsiteY5" fmla="*/ 799006 h 5245648"/>
                  <a:gd name="connsiteX6" fmla="*/ 954544 w 1766745"/>
                  <a:gd name="connsiteY6" fmla="*/ 4917548 h 5245648"/>
                  <a:gd name="connsiteX7" fmla="*/ 234307 w 1766745"/>
                  <a:gd name="connsiteY7" fmla="*/ 4865589 h 5245648"/>
                  <a:gd name="connsiteX0" fmla="*/ 234307 w 1257449"/>
                  <a:gd name="connsiteY0" fmla="*/ 4838590 h 5249767"/>
                  <a:gd name="connsiteX1" fmla="*/ 714487 w 1257449"/>
                  <a:gd name="connsiteY1" fmla="*/ 2148969 h 5249767"/>
                  <a:gd name="connsiteX2" fmla="*/ 613004 w 1257449"/>
                  <a:gd name="connsiteY2" fmla="*/ 916217 h 5249767"/>
                  <a:gd name="connsiteX3" fmla="*/ 525 w 1257449"/>
                  <a:gd name="connsiteY3" fmla="*/ 169043 h 5249767"/>
                  <a:gd name="connsiteX4" fmla="*/ 525225 w 1257449"/>
                  <a:gd name="connsiteY4" fmla="*/ 57152 h 5249767"/>
                  <a:gd name="connsiteX5" fmla="*/ 1245761 w 1257449"/>
                  <a:gd name="connsiteY5" fmla="*/ 350202 h 5249767"/>
                  <a:gd name="connsiteX6" fmla="*/ 954544 w 1257449"/>
                  <a:gd name="connsiteY6" fmla="*/ 4890549 h 5249767"/>
                  <a:gd name="connsiteX7" fmla="*/ 234307 w 1257449"/>
                  <a:gd name="connsiteY7" fmla="*/ 4838590 h 5249767"/>
                  <a:gd name="connsiteX0" fmla="*/ 234307 w 1257449"/>
                  <a:gd name="connsiteY0" fmla="*/ 4838590 h 5249767"/>
                  <a:gd name="connsiteX1" fmla="*/ 714487 w 1257449"/>
                  <a:gd name="connsiteY1" fmla="*/ 2148969 h 5249767"/>
                  <a:gd name="connsiteX2" fmla="*/ 613004 w 1257449"/>
                  <a:gd name="connsiteY2" fmla="*/ 916217 h 5249767"/>
                  <a:gd name="connsiteX3" fmla="*/ 525 w 1257449"/>
                  <a:gd name="connsiteY3" fmla="*/ 169043 h 5249767"/>
                  <a:gd name="connsiteX4" fmla="*/ 525225 w 1257449"/>
                  <a:gd name="connsiteY4" fmla="*/ 57152 h 5249767"/>
                  <a:gd name="connsiteX5" fmla="*/ 1245761 w 1257449"/>
                  <a:gd name="connsiteY5" fmla="*/ 350202 h 5249767"/>
                  <a:gd name="connsiteX6" fmla="*/ 954544 w 1257449"/>
                  <a:gd name="connsiteY6" fmla="*/ 4890549 h 5249767"/>
                  <a:gd name="connsiteX7" fmla="*/ 234307 w 1257449"/>
                  <a:gd name="connsiteY7" fmla="*/ 4838590 h 5249767"/>
                  <a:gd name="connsiteX0" fmla="*/ 234307 w 1245777"/>
                  <a:gd name="connsiteY0" fmla="*/ 4838590 h 5249767"/>
                  <a:gd name="connsiteX1" fmla="*/ 714487 w 1245777"/>
                  <a:gd name="connsiteY1" fmla="*/ 2148969 h 5249767"/>
                  <a:gd name="connsiteX2" fmla="*/ 613004 w 1245777"/>
                  <a:gd name="connsiteY2" fmla="*/ 916217 h 5249767"/>
                  <a:gd name="connsiteX3" fmla="*/ 525 w 1245777"/>
                  <a:gd name="connsiteY3" fmla="*/ 169043 h 5249767"/>
                  <a:gd name="connsiteX4" fmla="*/ 525225 w 1245777"/>
                  <a:gd name="connsiteY4" fmla="*/ 57152 h 5249767"/>
                  <a:gd name="connsiteX5" fmla="*/ 1245761 w 1245777"/>
                  <a:gd name="connsiteY5" fmla="*/ 350202 h 5249767"/>
                  <a:gd name="connsiteX6" fmla="*/ 954544 w 1245777"/>
                  <a:gd name="connsiteY6" fmla="*/ 4890549 h 5249767"/>
                  <a:gd name="connsiteX7" fmla="*/ 234307 w 1245777"/>
                  <a:gd name="connsiteY7" fmla="*/ 4838590 h 5249767"/>
                  <a:gd name="connsiteX0" fmla="*/ 234307 w 1842585"/>
                  <a:gd name="connsiteY0" fmla="*/ 4922492 h 5293195"/>
                  <a:gd name="connsiteX1" fmla="*/ 714487 w 1842585"/>
                  <a:gd name="connsiteY1" fmla="*/ 2232871 h 5293195"/>
                  <a:gd name="connsiteX2" fmla="*/ 613004 w 1842585"/>
                  <a:gd name="connsiteY2" fmla="*/ 1000119 h 5293195"/>
                  <a:gd name="connsiteX3" fmla="*/ 525 w 1842585"/>
                  <a:gd name="connsiteY3" fmla="*/ 252945 h 5293195"/>
                  <a:gd name="connsiteX4" fmla="*/ 525225 w 1842585"/>
                  <a:gd name="connsiteY4" fmla="*/ 141054 h 5293195"/>
                  <a:gd name="connsiteX5" fmla="*/ 1245761 w 1842585"/>
                  <a:gd name="connsiteY5" fmla="*/ 434104 h 5293195"/>
                  <a:gd name="connsiteX6" fmla="*/ 1839675 w 1842585"/>
                  <a:gd name="connsiteY6" fmla="*/ 982792 h 5293195"/>
                  <a:gd name="connsiteX7" fmla="*/ 954544 w 1842585"/>
                  <a:gd name="connsiteY7" fmla="*/ 4974451 h 5293195"/>
                  <a:gd name="connsiteX8" fmla="*/ 234307 w 1842585"/>
                  <a:gd name="connsiteY8" fmla="*/ 4922492 h 5293195"/>
                  <a:gd name="connsiteX0" fmla="*/ 234307 w 1847524"/>
                  <a:gd name="connsiteY0" fmla="*/ 4922492 h 5293195"/>
                  <a:gd name="connsiteX1" fmla="*/ 714487 w 1847524"/>
                  <a:gd name="connsiteY1" fmla="*/ 2232871 h 5293195"/>
                  <a:gd name="connsiteX2" fmla="*/ 613004 w 1847524"/>
                  <a:gd name="connsiteY2" fmla="*/ 1000119 h 5293195"/>
                  <a:gd name="connsiteX3" fmla="*/ 525 w 1847524"/>
                  <a:gd name="connsiteY3" fmla="*/ 252945 h 5293195"/>
                  <a:gd name="connsiteX4" fmla="*/ 525225 w 1847524"/>
                  <a:gd name="connsiteY4" fmla="*/ 141054 h 5293195"/>
                  <a:gd name="connsiteX5" fmla="*/ 1245761 w 1847524"/>
                  <a:gd name="connsiteY5" fmla="*/ 434104 h 5293195"/>
                  <a:gd name="connsiteX6" fmla="*/ 1839675 w 1847524"/>
                  <a:gd name="connsiteY6" fmla="*/ 982792 h 5293195"/>
                  <a:gd name="connsiteX7" fmla="*/ 954544 w 1847524"/>
                  <a:gd name="connsiteY7" fmla="*/ 4974451 h 5293195"/>
                  <a:gd name="connsiteX8" fmla="*/ 234307 w 1847524"/>
                  <a:gd name="connsiteY8" fmla="*/ 4922492 h 5293195"/>
                  <a:gd name="connsiteX0" fmla="*/ 234307 w 1847524"/>
                  <a:gd name="connsiteY0" fmla="*/ 4922492 h 5293195"/>
                  <a:gd name="connsiteX1" fmla="*/ 714487 w 1847524"/>
                  <a:gd name="connsiteY1" fmla="*/ 2232871 h 5293195"/>
                  <a:gd name="connsiteX2" fmla="*/ 613004 w 1847524"/>
                  <a:gd name="connsiteY2" fmla="*/ 1000119 h 5293195"/>
                  <a:gd name="connsiteX3" fmla="*/ 525 w 1847524"/>
                  <a:gd name="connsiteY3" fmla="*/ 252945 h 5293195"/>
                  <a:gd name="connsiteX4" fmla="*/ 525225 w 1847524"/>
                  <a:gd name="connsiteY4" fmla="*/ 141054 h 5293195"/>
                  <a:gd name="connsiteX5" fmla="*/ 1245761 w 1847524"/>
                  <a:gd name="connsiteY5" fmla="*/ 434104 h 5293195"/>
                  <a:gd name="connsiteX6" fmla="*/ 1839675 w 1847524"/>
                  <a:gd name="connsiteY6" fmla="*/ 982792 h 5293195"/>
                  <a:gd name="connsiteX7" fmla="*/ 954544 w 1847524"/>
                  <a:gd name="connsiteY7" fmla="*/ 4974451 h 5293195"/>
                  <a:gd name="connsiteX8" fmla="*/ 234307 w 1847524"/>
                  <a:gd name="connsiteY8" fmla="*/ 4922492 h 5293195"/>
                  <a:gd name="connsiteX0" fmla="*/ 234307 w 1847524"/>
                  <a:gd name="connsiteY0" fmla="*/ 4838590 h 5209293"/>
                  <a:gd name="connsiteX1" fmla="*/ 714487 w 1847524"/>
                  <a:gd name="connsiteY1" fmla="*/ 2148969 h 5209293"/>
                  <a:gd name="connsiteX2" fmla="*/ 613004 w 1847524"/>
                  <a:gd name="connsiteY2" fmla="*/ 916217 h 5209293"/>
                  <a:gd name="connsiteX3" fmla="*/ 525 w 1847524"/>
                  <a:gd name="connsiteY3" fmla="*/ 169043 h 5209293"/>
                  <a:gd name="connsiteX4" fmla="*/ 525225 w 1847524"/>
                  <a:gd name="connsiteY4" fmla="*/ 57152 h 5209293"/>
                  <a:gd name="connsiteX5" fmla="*/ 1245761 w 1847524"/>
                  <a:gd name="connsiteY5" fmla="*/ 350202 h 5209293"/>
                  <a:gd name="connsiteX6" fmla="*/ 1839675 w 1847524"/>
                  <a:gd name="connsiteY6" fmla="*/ 898890 h 5209293"/>
                  <a:gd name="connsiteX7" fmla="*/ 954544 w 1847524"/>
                  <a:gd name="connsiteY7" fmla="*/ 4890549 h 5209293"/>
                  <a:gd name="connsiteX8" fmla="*/ 234307 w 1847524"/>
                  <a:gd name="connsiteY8" fmla="*/ 4838590 h 5209293"/>
                  <a:gd name="connsiteX0" fmla="*/ 234307 w 1846917"/>
                  <a:gd name="connsiteY0" fmla="*/ 4838590 h 5209293"/>
                  <a:gd name="connsiteX1" fmla="*/ 714487 w 1846917"/>
                  <a:gd name="connsiteY1" fmla="*/ 2148969 h 5209293"/>
                  <a:gd name="connsiteX2" fmla="*/ 613004 w 1846917"/>
                  <a:gd name="connsiteY2" fmla="*/ 916217 h 5209293"/>
                  <a:gd name="connsiteX3" fmla="*/ 525 w 1846917"/>
                  <a:gd name="connsiteY3" fmla="*/ 169043 h 5209293"/>
                  <a:gd name="connsiteX4" fmla="*/ 525225 w 1846917"/>
                  <a:gd name="connsiteY4" fmla="*/ 57152 h 5209293"/>
                  <a:gd name="connsiteX5" fmla="*/ 1245761 w 1846917"/>
                  <a:gd name="connsiteY5" fmla="*/ 350202 h 5209293"/>
                  <a:gd name="connsiteX6" fmla="*/ 1839675 w 1846917"/>
                  <a:gd name="connsiteY6" fmla="*/ 898890 h 5209293"/>
                  <a:gd name="connsiteX7" fmla="*/ 954544 w 1846917"/>
                  <a:gd name="connsiteY7" fmla="*/ 4890549 h 5209293"/>
                  <a:gd name="connsiteX8" fmla="*/ 234307 w 1846917"/>
                  <a:gd name="connsiteY8" fmla="*/ 4838590 h 5209293"/>
                  <a:gd name="connsiteX0" fmla="*/ 234307 w 1846917"/>
                  <a:gd name="connsiteY0" fmla="*/ 4838590 h 5209293"/>
                  <a:gd name="connsiteX1" fmla="*/ 714487 w 1846917"/>
                  <a:gd name="connsiteY1" fmla="*/ 2148969 h 5209293"/>
                  <a:gd name="connsiteX2" fmla="*/ 613004 w 1846917"/>
                  <a:gd name="connsiteY2" fmla="*/ 916217 h 5209293"/>
                  <a:gd name="connsiteX3" fmla="*/ 525 w 1846917"/>
                  <a:gd name="connsiteY3" fmla="*/ 169043 h 5209293"/>
                  <a:gd name="connsiteX4" fmla="*/ 525225 w 1846917"/>
                  <a:gd name="connsiteY4" fmla="*/ 57152 h 5209293"/>
                  <a:gd name="connsiteX5" fmla="*/ 1245761 w 1846917"/>
                  <a:gd name="connsiteY5" fmla="*/ 350202 h 5209293"/>
                  <a:gd name="connsiteX6" fmla="*/ 1839675 w 1846917"/>
                  <a:gd name="connsiteY6" fmla="*/ 898890 h 5209293"/>
                  <a:gd name="connsiteX7" fmla="*/ 954544 w 1846917"/>
                  <a:gd name="connsiteY7" fmla="*/ 4890549 h 5209293"/>
                  <a:gd name="connsiteX8" fmla="*/ 234307 w 1846917"/>
                  <a:gd name="connsiteY8" fmla="*/ 4838590 h 5209293"/>
                  <a:gd name="connsiteX0" fmla="*/ 234307 w 1847011"/>
                  <a:gd name="connsiteY0" fmla="*/ 4838015 h 5208718"/>
                  <a:gd name="connsiteX1" fmla="*/ 714487 w 1847011"/>
                  <a:gd name="connsiteY1" fmla="*/ 2148394 h 5208718"/>
                  <a:gd name="connsiteX2" fmla="*/ 613004 w 1847011"/>
                  <a:gd name="connsiteY2" fmla="*/ 915642 h 5208718"/>
                  <a:gd name="connsiteX3" fmla="*/ 525 w 1847011"/>
                  <a:gd name="connsiteY3" fmla="*/ 168468 h 5208718"/>
                  <a:gd name="connsiteX4" fmla="*/ 525225 w 1847011"/>
                  <a:gd name="connsiteY4" fmla="*/ 56577 h 5208718"/>
                  <a:gd name="connsiteX5" fmla="*/ 1255065 w 1847011"/>
                  <a:gd name="connsiteY5" fmla="*/ 340140 h 5208718"/>
                  <a:gd name="connsiteX6" fmla="*/ 1839675 w 1847011"/>
                  <a:gd name="connsiteY6" fmla="*/ 898315 h 5208718"/>
                  <a:gd name="connsiteX7" fmla="*/ 954544 w 1847011"/>
                  <a:gd name="connsiteY7" fmla="*/ 4889974 h 5208718"/>
                  <a:gd name="connsiteX8" fmla="*/ 234307 w 1847011"/>
                  <a:gd name="connsiteY8" fmla="*/ 4838015 h 5208718"/>
                  <a:gd name="connsiteX0" fmla="*/ 234307 w 1846771"/>
                  <a:gd name="connsiteY0" fmla="*/ 4838015 h 5208718"/>
                  <a:gd name="connsiteX1" fmla="*/ 714487 w 1846771"/>
                  <a:gd name="connsiteY1" fmla="*/ 2148394 h 5208718"/>
                  <a:gd name="connsiteX2" fmla="*/ 613004 w 1846771"/>
                  <a:gd name="connsiteY2" fmla="*/ 915642 h 5208718"/>
                  <a:gd name="connsiteX3" fmla="*/ 525 w 1846771"/>
                  <a:gd name="connsiteY3" fmla="*/ 168468 h 5208718"/>
                  <a:gd name="connsiteX4" fmla="*/ 525225 w 1846771"/>
                  <a:gd name="connsiteY4" fmla="*/ 56577 h 5208718"/>
                  <a:gd name="connsiteX5" fmla="*/ 1255065 w 1846771"/>
                  <a:gd name="connsiteY5" fmla="*/ 340140 h 5208718"/>
                  <a:gd name="connsiteX6" fmla="*/ 1839675 w 1846771"/>
                  <a:gd name="connsiteY6" fmla="*/ 898315 h 5208718"/>
                  <a:gd name="connsiteX7" fmla="*/ 954544 w 1846771"/>
                  <a:gd name="connsiteY7" fmla="*/ 4889974 h 5208718"/>
                  <a:gd name="connsiteX8" fmla="*/ 234307 w 1846771"/>
                  <a:gd name="connsiteY8" fmla="*/ 4838015 h 5208718"/>
                  <a:gd name="connsiteX0" fmla="*/ 234307 w 1846771"/>
                  <a:gd name="connsiteY0" fmla="*/ 4838015 h 4845193"/>
                  <a:gd name="connsiteX1" fmla="*/ 714487 w 1846771"/>
                  <a:gd name="connsiteY1" fmla="*/ 2148394 h 4845193"/>
                  <a:gd name="connsiteX2" fmla="*/ 613004 w 1846771"/>
                  <a:gd name="connsiteY2" fmla="*/ 915642 h 4845193"/>
                  <a:gd name="connsiteX3" fmla="*/ 525 w 1846771"/>
                  <a:gd name="connsiteY3" fmla="*/ 168468 h 4845193"/>
                  <a:gd name="connsiteX4" fmla="*/ 525225 w 1846771"/>
                  <a:gd name="connsiteY4" fmla="*/ 56577 h 4845193"/>
                  <a:gd name="connsiteX5" fmla="*/ 1255065 w 1846771"/>
                  <a:gd name="connsiteY5" fmla="*/ 340140 h 4845193"/>
                  <a:gd name="connsiteX6" fmla="*/ 1839675 w 1846771"/>
                  <a:gd name="connsiteY6" fmla="*/ 898315 h 4845193"/>
                  <a:gd name="connsiteX7" fmla="*/ 1644721 w 1846771"/>
                  <a:gd name="connsiteY7" fmla="*/ 1267637 h 4845193"/>
                  <a:gd name="connsiteX8" fmla="*/ 234307 w 1846771"/>
                  <a:gd name="connsiteY8" fmla="*/ 4838015 h 4845193"/>
                  <a:gd name="connsiteX0" fmla="*/ 1196460 w 1846771"/>
                  <a:gd name="connsiteY0" fmla="*/ 1318519 h 2267286"/>
                  <a:gd name="connsiteX1" fmla="*/ 714487 w 1846771"/>
                  <a:gd name="connsiteY1" fmla="*/ 2148394 h 2267286"/>
                  <a:gd name="connsiteX2" fmla="*/ 613004 w 1846771"/>
                  <a:gd name="connsiteY2" fmla="*/ 915642 h 2267286"/>
                  <a:gd name="connsiteX3" fmla="*/ 525 w 1846771"/>
                  <a:gd name="connsiteY3" fmla="*/ 168468 h 2267286"/>
                  <a:gd name="connsiteX4" fmla="*/ 525225 w 1846771"/>
                  <a:gd name="connsiteY4" fmla="*/ 56577 h 2267286"/>
                  <a:gd name="connsiteX5" fmla="*/ 1255065 w 1846771"/>
                  <a:gd name="connsiteY5" fmla="*/ 340140 h 2267286"/>
                  <a:gd name="connsiteX6" fmla="*/ 1839675 w 1846771"/>
                  <a:gd name="connsiteY6" fmla="*/ 898315 h 2267286"/>
                  <a:gd name="connsiteX7" fmla="*/ 1644721 w 1846771"/>
                  <a:gd name="connsiteY7" fmla="*/ 1267637 h 2267286"/>
                  <a:gd name="connsiteX8" fmla="*/ 1196460 w 1846771"/>
                  <a:gd name="connsiteY8" fmla="*/ 1318519 h 2267286"/>
                  <a:gd name="connsiteX0" fmla="*/ 1196460 w 1846771"/>
                  <a:gd name="connsiteY0" fmla="*/ 1318519 h 1398824"/>
                  <a:gd name="connsiteX1" fmla="*/ 613004 w 1846771"/>
                  <a:gd name="connsiteY1" fmla="*/ 915642 h 1398824"/>
                  <a:gd name="connsiteX2" fmla="*/ 525 w 1846771"/>
                  <a:gd name="connsiteY2" fmla="*/ 168468 h 1398824"/>
                  <a:gd name="connsiteX3" fmla="*/ 525225 w 1846771"/>
                  <a:gd name="connsiteY3" fmla="*/ 56577 h 1398824"/>
                  <a:gd name="connsiteX4" fmla="*/ 1255065 w 1846771"/>
                  <a:gd name="connsiteY4" fmla="*/ 340140 h 1398824"/>
                  <a:gd name="connsiteX5" fmla="*/ 1839675 w 1846771"/>
                  <a:gd name="connsiteY5" fmla="*/ 898315 h 1398824"/>
                  <a:gd name="connsiteX6" fmla="*/ 1644721 w 1846771"/>
                  <a:gd name="connsiteY6" fmla="*/ 1267637 h 1398824"/>
                  <a:gd name="connsiteX7" fmla="*/ 1196460 w 1846771"/>
                  <a:gd name="connsiteY7" fmla="*/ 1318519 h 1398824"/>
                  <a:gd name="connsiteX0" fmla="*/ 1163010 w 1846855"/>
                  <a:gd name="connsiteY0" fmla="*/ 980236 h 1268650"/>
                  <a:gd name="connsiteX1" fmla="*/ 613088 w 1846855"/>
                  <a:gd name="connsiteY1" fmla="*/ 915642 h 1268650"/>
                  <a:gd name="connsiteX2" fmla="*/ 609 w 1846855"/>
                  <a:gd name="connsiteY2" fmla="*/ 168468 h 1268650"/>
                  <a:gd name="connsiteX3" fmla="*/ 525309 w 1846855"/>
                  <a:gd name="connsiteY3" fmla="*/ 56577 h 1268650"/>
                  <a:gd name="connsiteX4" fmla="*/ 1255149 w 1846855"/>
                  <a:gd name="connsiteY4" fmla="*/ 340140 h 1268650"/>
                  <a:gd name="connsiteX5" fmla="*/ 1839759 w 1846855"/>
                  <a:gd name="connsiteY5" fmla="*/ 898315 h 1268650"/>
                  <a:gd name="connsiteX6" fmla="*/ 1644805 w 1846855"/>
                  <a:gd name="connsiteY6" fmla="*/ 1267637 h 1268650"/>
                  <a:gd name="connsiteX7" fmla="*/ 1163010 w 1846855"/>
                  <a:gd name="connsiteY7" fmla="*/ 980236 h 1268650"/>
                  <a:gd name="connsiteX0" fmla="*/ 1162946 w 1846791"/>
                  <a:gd name="connsiteY0" fmla="*/ 980236 h 1268650"/>
                  <a:gd name="connsiteX1" fmla="*/ 666567 w 1846791"/>
                  <a:gd name="connsiteY1" fmla="*/ 785050 h 1268650"/>
                  <a:gd name="connsiteX2" fmla="*/ 545 w 1846791"/>
                  <a:gd name="connsiteY2" fmla="*/ 168468 h 1268650"/>
                  <a:gd name="connsiteX3" fmla="*/ 525245 w 1846791"/>
                  <a:gd name="connsiteY3" fmla="*/ 56577 h 1268650"/>
                  <a:gd name="connsiteX4" fmla="*/ 1255085 w 1846791"/>
                  <a:gd name="connsiteY4" fmla="*/ 340140 h 1268650"/>
                  <a:gd name="connsiteX5" fmla="*/ 1839695 w 1846791"/>
                  <a:gd name="connsiteY5" fmla="*/ 898315 h 1268650"/>
                  <a:gd name="connsiteX6" fmla="*/ 1644741 w 1846791"/>
                  <a:gd name="connsiteY6" fmla="*/ 1267637 h 1268650"/>
                  <a:gd name="connsiteX7" fmla="*/ 1162946 w 1846791"/>
                  <a:gd name="connsiteY7" fmla="*/ 980236 h 1268650"/>
                  <a:gd name="connsiteX0" fmla="*/ 1145476 w 1846788"/>
                  <a:gd name="connsiteY0" fmla="*/ 1036044 h 1271513"/>
                  <a:gd name="connsiteX1" fmla="*/ 666564 w 1846788"/>
                  <a:gd name="connsiteY1" fmla="*/ 785050 h 1271513"/>
                  <a:gd name="connsiteX2" fmla="*/ 542 w 1846788"/>
                  <a:gd name="connsiteY2" fmla="*/ 168468 h 1271513"/>
                  <a:gd name="connsiteX3" fmla="*/ 525242 w 1846788"/>
                  <a:gd name="connsiteY3" fmla="*/ 56577 h 1271513"/>
                  <a:gd name="connsiteX4" fmla="*/ 1255082 w 1846788"/>
                  <a:gd name="connsiteY4" fmla="*/ 340140 h 1271513"/>
                  <a:gd name="connsiteX5" fmla="*/ 1839692 w 1846788"/>
                  <a:gd name="connsiteY5" fmla="*/ 898315 h 1271513"/>
                  <a:gd name="connsiteX6" fmla="*/ 1644738 w 1846788"/>
                  <a:gd name="connsiteY6" fmla="*/ 1267637 h 1271513"/>
                  <a:gd name="connsiteX7" fmla="*/ 1145476 w 1846788"/>
                  <a:gd name="connsiteY7" fmla="*/ 1036044 h 1271513"/>
                  <a:gd name="connsiteX0" fmla="*/ 1145476 w 1846788"/>
                  <a:gd name="connsiteY0" fmla="*/ 1036044 h 1269078"/>
                  <a:gd name="connsiteX1" fmla="*/ 666564 w 1846788"/>
                  <a:gd name="connsiteY1" fmla="*/ 785050 h 1269078"/>
                  <a:gd name="connsiteX2" fmla="*/ 542 w 1846788"/>
                  <a:gd name="connsiteY2" fmla="*/ 168468 h 1269078"/>
                  <a:gd name="connsiteX3" fmla="*/ 525242 w 1846788"/>
                  <a:gd name="connsiteY3" fmla="*/ 56577 h 1269078"/>
                  <a:gd name="connsiteX4" fmla="*/ 1255082 w 1846788"/>
                  <a:gd name="connsiteY4" fmla="*/ 340140 h 1269078"/>
                  <a:gd name="connsiteX5" fmla="*/ 1839692 w 1846788"/>
                  <a:gd name="connsiteY5" fmla="*/ 898315 h 1269078"/>
                  <a:gd name="connsiteX6" fmla="*/ 1644738 w 1846788"/>
                  <a:gd name="connsiteY6" fmla="*/ 1267637 h 1269078"/>
                  <a:gd name="connsiteX7" fmla="*/ 1145476 w 1846788"/>
                  <a:gd name="connsiteY7" fmla="*/ 1036044 h 1269078"/>
                  <a:gd name="connsiteX0" fmla="*/ 1145476 w 1846788"/>
                  <a:gd name="connsiteY0" fmla="*/ 1036044 h 1269078"/>
                  <a:gd name="connsiteX1" fmla="*/ 666564 w 1846788"/>
                  <a:gd name="connsiteY1" fmla="*/ 785050 h 1269078"/>
                  <a:gd name="connsiteX2" fmla="*/ 542 w 1846788"/>
                  <a:gd name="connsiteY2" fmla="*/ 168468 h 1269078"/>
                  <a:gd name="connsiteX3" fmla="*/ 525242 w 1846788"/>
                  <a:gd name="connsiteY3" fmla="*/ 56577 h 1269078"/>
                  <a:gd name="connsiteX4" fmla="*/ 1255082 w 1846788"/>
                  <a:gd name="connsiteY4" fmla="*/ 340140 h 1269078"/>
                  <a:gd name="connsiteX5" fmla="*/ 1839692 w 1846788"/>
                  <a:gd name="connsiteY5" fmla="*/ 898315 h 1269078"/>
                  <a:gd name="connsiteX6" fmla="*/ 1644738 w 1846788"/>
                  <a:gd name="connsiteY6" fmla="*/ 1267637 h 1269078"/>
                  <a:gd name="connsiteX7" fmla="*/ 1145476 w 1846788"/>
                  <a:gd name="connsiteY7" fmla="*/ 1036044 h 1269078"/>
                  <a:gd name="connsiteX0" fmla="*/ 1226855 w 1846803"/>
                  <a:gd name="connsiteY0" fmla="*/ 1059529 h 1269741"/>
                  <a:gd name="connsiteX1" fmla="*/ 666579 w 1846803"/>
                  <a:gd name="connsiteY1" fmla="*/ 785050 h 1269741"/>
                  <a:gd name="connsiteX2" fmla="*/ 557 w 1846803"/>
                  <a:gd name="connsiteY2" fmla="*/ 168468 h 1269741"/>
                  <a:gd name="connsiteX3" fmla="*/ 525257 w 1846803"/>
                  <a:gd name="connsiteY3" fmla="*/ 56577 h 1269741"/>
                  <a:gd name="connsiteX4" fmla="*/ 1255097 w 1846803"/>
                  <a:gd name="connsiteY4" fmla="*/ 340140 h 1269741"/>
                  <a:gd name="connsiteX5" fmla="*/ 1839707 w 1846803"/>
                  <a:gd name="connsiteY5" fmla="*/ 898315 h 1269741"/>
                  <a:gd name="connsiteX6" fmla="*/ 1644753 w 1846803"/>
                  <a:gd name="connsiteY6" fmla="*/ 1267637 h 1269741"/>
                  <a:gd name="connsiteX7" fmla="*/ 1226855 w 1846803"/>
                  <a:gd name="connsiteY7" fmla="*/ 1059529 h 1269741"/>
                  <a:gd name="connsiteX0" fmla="*/ 1226855 w 1845852"/>
                  <a:gd name="connsiteY0" fmla="*/ 1069553 h 1279765"/>
                  <a:gd name="connsiteX1" fmla="*/ 666579 w 1845852"/>
                  <a:gd name="connsiteY1" fmla="*/ 795074 h 1279765"/>
                  <a:gd name="connsiteX2" fmla="*/ 557 w 1845852"/>
                  <a:gd name="connsiteY2" fmla="*/ 178492 h 1279765"/>
                  <a:gd name="connsiteX3" fmla="*/ 525257 w 1845852"/>
                  <a:gd name="connsiteY3" fmla="*/ 66601 h 1279765"/>
                  <a:gd name="connsiteX4" fmla="*/ 1141083 w 1845852"/>
                  <a:gd name="connsiteY4" fmla="*/ 511984 h 1279765"/>
                  <a:gd name="connsiteX5" fmla="*/ 1839707 w 1845852"/>
                  <a:gd name="connsiteY5" fmla="*/ 908339 h 1279765"/>
                  <a:gd name="connsiteX6" fmla="*/ 1644753 w 1845852"/>
                  <a:gd name="connsiteY6" fmla="*/ 1277661 h 1279765"/>
                  <a:gd name="connsiteX7" fmla="*/ 1226855 w 1845852"/>
                  <a:gd name="connsiteY7" fmla="*/ 1069553 h 1279765"/>
                  <a:gd name="connsiteX0" fmla="*/ 1226855 w 1892028"/>
                  <a:gd name="connsiteY0" fmla="*/ 1069553 h 1279454"/>
                  <a:gd name="connsiteX1" fmla="*/ 666579 w 1892028"/>
                  <a:gd name="connsiteY1" fmla="*/ 795074 h 1279454"/>
                  <a:gd name="connsiteX2" fmla="*/ 557 w 1892028"/>
                  <a:gd name="connsiteY2" fmla="*/ 178492 h 1279454"/>
                  <a:gd name="connsiteX3" fmla="*/ 525257 w 1892028"/>
                  <a:gd name="connsiteY3" fmla="*/ 66601 h 1279454"/>
                  <a:gd name="connsiteX4" fmla="*/ 1141083 w 1892028"/>
                  <a:gd name="connsiteY4" fmla="*/ 511984 h 1279454"/>
                  <a:gd name="connsiteX5" fmla="*/ 1886202 w 1892028"/>
                  <a:gd name="connsiteY5" fmla="*/ 921760 h 1279454"/>
                  <a:gd name="connsiteX6" fmla="*/ 1644753 w 1892028"/>
                  <a:gd name="connsiteY6" fmla="*/ 1277661 h 1279454"/>
                  <a:gd name="connsiteX7" fmla="*/ 1226855 w 1892028"/>
                  <a:gd name="connsiteY7" fmla="*/ 1069553 h 1279454"/>
                  <a:gd name="connsiteX0" fmla="*/ 1226855 w 1892028"/>
                  <a:gd name="connsiteY0" fmla="*/ 1069553 h 1275098"/>
                  <a:gd name="connsiteX1" fmla="*/ 666579 w 1892028"/>
                  <a:gd name="connsiteY1" fmla="*/ 795074 h 1275098"/>
                  <a:gd name="connsiteX2" fmla="*/ 557 w 1892028"/>
                  <a:gd name="connsiteY2" fmla="*/ 178492 h 1275098"/>
                  <a:gd name="connsiteX3" fmla="*/ 525257 w 1892028"/>
                  <a:gd name="connsiteY3" fmla="*/ 66601 h 1275098"/>
                  <a:gd name="connsiteX4" fmla="*/ 1141083 w 1892028"/>
                  <a:gd name="connsiteY4" fmla="*/ 511984 h 1275098"/>
                  <a:gd name="connsiteX5" fmla="*/ 1886202 w 1892028"/>
                  <a:gd name="connsiteY5" fmla="*/ 921760 h 1275098"/>
                  <a:gd name="connsiteX6" fmla="*/ 1798210 w 1892028"/>
                  <a:gd name="connsiteY6" fmla="*/ 1273271 h 1275098"/>
                  <a:gd name="connsiteX7" fmla="*/ 1226855 w 1892028"/>
                  <a:gd name="connsiteY7" fmla="*/ 1069553 h 1275098"/>
                  <a:gd name="connsiteX0" fmla="*/ 1226855 w 1892028"/>
                  <a:gd name="connsiteY0" fmla="*/ 1288146 h 1493691"/>
                  <a:gd name="connsiteX1" fmla="*/ 666579 w 1892028"/>
                  <a:gd name="connsiteY1" fmla="*/ 1013667 h 1493691"/>
                  <a:gd name="connsiteX2" fmla="*/ 557 w 1892028"/>
                  <a:gd name="connsiteY2" fmla="*/ 397085 h 1493691"/>
                  <a:gd name="connsiteX3" fmla="*/ 332427 w 1892028"/>
                  <a:gd name="connsiteY3" fmla="*/ 10469 h 1493691"/>
                  <a:gd name="connsiteX4" fmla="*/ 1141083 w 1892028"/>
                  <a:gd name="connsiteY4" fmla="*/ 730577 h 1493691"/>
                  <a:gd name="connsiteX5" fmla="*/ 1886202 w 1892028"/>
                  <a:gd name="connsiteY5" fmla="*/ 1140353 h 1493691"/>
                  <a:gd name="connsiteX6" fmla="*/ 1798210 w 1892028"/>
                  <a:gd name="connsiteY6" fmla="*/ 1491864 h 1493691"/>
                  <a:gd name="connsiteX7" fmla="*/ 1226855 w 1892028"/>
                  <a:gd name="connsiteY7" fmla="*/ 1288146 h 1493691"/>
                  <a:gd name="connsiteX0" fmla="*/ 1224439 w 1889612"/>
                  <a:gd name="connsiteY0" fmla="*/ 1319144 h 1524689"/>
                  <a:gd name="connsiteX1" fmla="*/ 664163 w 1889612"/>
                  <a:gd name="connsiteY1" fmla="*/ 1044665 h 1524689"/>
                  <a:gd name="connsiteX2" fmla="*/ 559 w 1889612"/>
                  <a:gd name="connsiteY2" fmla="*/ 258392 h 1524689"/>
                  <a:gd name="connsiteX3" fmla="*/ 330011 w 1889612"/>
                  <a:gd name="connsiteY3" fmla="*/ 41467 h 1524689"/>
                  <a:gd name="connsiteX4" fmla="*/ 1138667 w 1889612"/>
                  <a:gd name="connsiteY4" fmla="*/ 761575 h 1524689"/>
                  <a:gd name="connsiteX5" fmla="*/ 1883786 w 1889612"/>
                  <a:gd name="connsiteY5" fmla="*/ 1171351 h 1524689"/>
                  <a:gd name="connsiteX6" fmla="*/ 1795794 w 1889612"/>
                  <a:gd name="connsiteY6" fmla="*/ 1522862 h 1524689"/>
                  <a:gd name="connsiteX7" fmla="*/ 1224439 w 1889612"/>
                  <a:gd name="connsiteY7" fmla="*/ 1319144 h 1524689"/>
                  <a:gd name="connsiteX0" fmla="*/ 1224439 w 1898695"/>
                  <a:gd name="connsiteY0" fmla="*/ 1319144 h 1575050"/>
                  <a:gd name="connsiteX1" fmla="*/ 664163 w 1898695"/>
                  <a:gd name="connsiteY1" fmla="*/ 1044665 h 1575050"/>
                  <a:gd name="connsiteX2" fmla="*/ 559 w 1898695"/>
                  <a:gd name="connsiteY2" fmla="*/ 258392 h 1575050"/>
                  <a:gd name="connsiteX3" fmla="*/ 330011 w 1898695"/>
                  <a:gd name="connsiteY3" fmla="*/ 41467 h 1575050"/>
                  <a:gd name="connsiteX4" fmla="*/ 1138667 w 1898695"/>
                  <a:gd name="connsiteY4" fmla="*/ 761575 h 1575050"/>
                  <a:gd name="connsiteX5" fmla="*/ 1883786 w 1898695"/>
                  <a:gd name="connsiteY5" fmla="*/ 1171351 h 1575050"/>
                  <a:gd name="connsiteX6" fmla="*/ 1795794 w 1898695"/>
                  <a:gd name="connsiteY6" fmla="*/ 1522862 h 1575050"/>
                  <a:gd name="connsiteX7" fmla="*/ 1224439 w 1898695"/>
                  <a:gd name="connsiteY7" fmla="*/ 1319144 h 1575050"/>
                  <a:gd name="connsiteX0" fmla="*/ 1224439 w 1889612"/>
                  <a:gd name="connsiteY0" fmla="*/ 1319144 h 1523654"/>
                  <a:gd name="connsiteX1" fmla="*/ 664163 w 1889612"/>
                  <a:gd name="connsiteY1" fmla="*/ 1044665 h 1523654"/>
                  <a:gd name="connsiteX2" fmla="*/ 559 w 1889612"/>
                  <a:gd name="connsiteY2" fmla="*/ 258392 h 1523654"/>
                  <a:gd name="connsiteX3" fmla="*/ 330011 w 1889612"/>
                  <a:gd name="connsiteY3" fmla="*/ 41467 h 1523654"/>
                  <a:gd name="connsiteX4" fmla="*/ 1138667 w 1889612"/>
                  <a:gd name="connsiteY4" fmla="*/ 761575 h 1523654"/>
                  <a:gd name="connsiteX5" fmla="*/ 1883786 w 1889612"/>
                  <a:gd name="connsiteY5" fmla="*/ 1171351 h 1523654"/>
                  <a:gd name="connsiteX6" fmla="*/ 1795794 w 1889612"/>
                  <a:gd name="connsiteY6" fmla="*/ 1522862 h 1523654"/>
                  <a:gd name="connsiteX7" fmla="*/ 1224439 w 1889612"/>
                  <a:gd name="connsiteY7" fmla="*/ 1319144 h 1523654"/>
                  <a:gd name="connsiteX0" fmla="*/ 1224439 w 1935819"/>
                  <a:gd name="connsiteY0" fmla="*/ 1319144 h 1524393"/>
                  <a:gd name="connsiteX1" fmla="*/ 664163 w 1935819"/>
                  <a:gd name="connsiteY1" fmla="*/ 1044665 h 1524393"/>
                  <a:gd name="connsiteX2" fmla="*/ 559 w 1935819"/>
                  <a:gd name="connsiteY2" fmla="*/ 258392 h 1524393"/>
                  <a:gd name="connsiteX3" fmla="*/ 330011 w 1935819"/>
                  <a:gd name="connsiteY3" fmla="*/ 41467 h 1524393"/>
                  <a:gd name="connsiteX4" fmla="*/ 1138667 w 1935819"/>
                  <a:gd name="connsiteY4" fmla="*/ 761575 h 1524393"/>
                  <a:gd name="connsiteX5" fmla="*/ 1930278 w 1935819"/>
                  <a:gd name="connsiteY5" fmla="*/ 1184771 h 1524393"/>
                  <a:gd name="connsiteX6" fmla="*/ 1795794 w 1935819"/>
                  <a:gd name="connsiteY6" fmla="*/ 1522862 h 1524393"/>
                  <a:gd name="connsiteX7" fmla="*/ 1224439 w 1935819"/>
                  <a:gd name="connsiteY7" fmla="*/ 1319144 h 1524393"/>
                  <a:gd name="connsiteX0" fmla="*/ 1224439 w 1975010"/>
                  <a:gd name="connsiteY0" fmla="*/ 1319144 h 1524393"/>
                  <a:gd name="connsiteX1" fmla="*/ 664163 w 1975010"/>
                  <a:gd name="connsiteY1" fmla="*/ 1044665 h 1524393"/>
                  <a:gd name="connsiteX2" fmla="*/ 559 w 1975010"/>
                  <a:gd name="connsiteY2" fmla="*/ 258392 h 1524393"/>
                  <a:gd name="connsiteX3" fmla="*/ 330011 w 1975010"/>
                  <a:gd name="connsiteY3" fmla="*/ 41467 h 1524393"/>
                  <a:gd name="connsiteX4" fmla="*/ 1138667 w 1975010"/>
                  <a:gd name="connsiteY4" fmla="*/ 761575 h 1524393"/>
                  <a:gd name="connsiteX5" fmla="*/ 1930278 w 1975010"/>
                  <a:gd name="connsiteY5" fmla="*/ 1184771 h 1524393"/>
                  <a:gd name="connsiteX6" fmla="*/ 1867410 w 1975010"/>
                  <a:gd name="connsiteY6" fmla="*/ 1361347 h 1524393"/>
                  <a:gd name="connsiteX7" fmla="*/ 1795794 w 1975010"/>
                  <a:gd name="connsiteY7" fmla="*/ 1522862 h 1524393"/>
                  <a:gd name="connsiteX8" fmla="*/ 1224439 w 1975010"/>
                  <a:gd name="connsiteY8" fmla="*/ 1319144 h 1524393"/>
                  <a:gd name="connsiteX0" fmla="*/ 1224439 w 1995729"/>
                  <a:gd name="connsiteY0" fmla="*/ 1319144 h 1523752"/>
                  <a:gd name="connsiteX1" fmla="*/ 664163 w 1995729"/>
                  <a:gd name="connsiteY1" fmla="*/ 1044665 h 1523752"/>
                  <a:gd name="connsiteX2" fmla="*/ 559 w 1995729"/>
                  <a:gd name="connsiteY2" fmla="*/ 258392 h 1523752"/>
                  <a:gd name="connsiteX3" fmla="*/ 330011 w 1995729"/>
                  <a:gd name="connsiteY3" fmla="*/ 41467 h 1523752"/>
                  <a:gd name="connsiteX4" fmla="*/ 1138667 w 1995729"/>
                  <a:gd name="connsiteY4" fmla="*/ 761575 h 1523752"/>
                  <a:gd name="connsiteX5" fmla="*/ 1930278 w 1995729"/>
                  <a:gd name="connsiteY5" fmla="*/ 1184771 h 1523752"/>
                  <a:gd name="connsiteX6" fmla="*/ 1948774 w 1995729"/>
                  <a:gd name="connsiteY6" fmla="*/ 1384832 h 1523752"/>
                  <a:gd name="connsiteX7" fmla="*/ 1795794 w 1995729"/>
                  <a:gd name="connsiteY7" fmla="*/ 1522862 h 1523752"/>
                  <a:gd name="connsiteX8" fmla="*/ 1224439 w 1995729"/>
                  <a:gd name="connsiteY8" fmla="*/ 1319144 h 1523752"/>
                  <a:gd name="connsiteX0" fmla="*/ 1224439 w 2114339"/>
                  <a:gd name="connsiteY0" fmla="*/ 1319144 h 1523752"/>
                  <a:gd name="connsiteX1" fmla="*/ 664163 w 2114339"/>
                  <a:gd name="connsiteY1" fmla="*/ 1044665 h 1523752"/>
                  <a:gd name="connsiteX2" fmla="*/ 559 w 2114339"/>
                  <a:gd name="connsiteY2" fmla="*/ 258392 h 1523752"/>
                  <a:gd name="connsiteX3" fmla="*/ 330011 w 2114339"/>
                  <a:gd name="connsiteY3" fmla="*/ 41467 h 1523752"/>
                  <a:gd name="connsiteX4" fmla="*/ 1138667 w 2114339"/>
                  <a:gd name="connsiteY4" fmla="*/ 761575 h 1523752"/>
                  <a:gd name="connsiteX5" fmla="*/ 2079059 w 2114339"/>
                  <a:gd name="connsiteY5" fmla="*/ 1227715 h 1523752"/>
                  <a:gd name="connsiteX6" fmla="*/ 1948774 w 2114339"/>
                  <a:gd name="connsiteY6" fmla="*/ 1384832 h 1523752"/>
                  <a:gd name="connsiteX7" fmla="*/ 1795794 w 2114339"/>
                  <a:gd name="connsiteY7" fmla="*/ 1522862 h 1523752"/>
                  <a:gd name="connsiteX8" fmla="*/ 1224439 w 2114339"/>
                  <a:gd name="connsiteY8" fmla="*/ 1319144 h 1523752"/>
                  <a:gd name="connsiteX0" fmla="*/ 1224439 w 2186207"/>
                  <a:gd name="connsiteY0" fmla="*/ 1319144 h 1548495"/>
                  <a:gd name="connsiteX1" fmla="*/ 664163 w 2186207"/>
                  <a:gd name="connsiteY1" fmla="*/ 1044665 h 1548495"/>
                  <a:gd name="connsiteX2" fmla="*/ 559 w 2186207"/>
                  <a:gd name="connsiteY2" fmla="*/ 258392 h 1548495"/>
                  <a:gd name="connsiteX3" fmla="*/ 330011 w 2186207"/>
                  <a:gd name="connsiteY3" fmla="*/ 41467 h 1548495"/>
                  <a:gd name="connsiteX4" fmla="*/ 1138667 w 2186207"/>
                  <a:gd name="connsiteY4" fmla="*/ 761575 h 1548495"/>
                  <a:gd name="connsiteX5" fmla="*/ 2079059 w 2186207"/>
                  <a:gd name="connsiteY5" fmla="*/ 1227715 h 1548495"/>
                  <a:gd name="connsiteX6" fmla="*/ 2173775 w 2186207"/>
                  <a:gd name="connsiteY6" fmla="*/ 1508194 h 1548495"/>
                  <a:gd name="connsiteX7" fmla="*/ 1795794 w 2186207"/>
                  <a:gd name="connsiteY7" fmla="*/ 1522862 h 1548495"/>
                  <a:gd name="connsiteX8" fmla="*/ 1224439 w 2186207"/>
                  <a:gd name="connsiteY8" fmla="*/ 1319144 h 1548495"/>
                  <a:gd name="connsiteX0" fmla="*/ 1224439 w 2186207"/>
                  <a:gd name="connsiteY0" fmla="*/ 1319144 h 1649881"/>
                  <a:gd name="connsiteX1" fmla="*/ 664163 w 2186207"/>
                  <a:gd name="connsiteY1" fmla="*/ 1044665 h 1649881"/>
                  <a:gd name="connsiteX2" fmla="*/ 559 w 2186207"/>
                  <a:gd name="connsiteY2" fmla="*/ 258392 h 1649881"/>
                  <a:gd name="connsiteX3" fmla="*/ 330011 w 2186207"/>
                  <a:gd name="connsiteY3" fmla="*/ 41467 h 1649881"/>
                  <a:gd name="connsiteX4" fmla="*/ 1138667 w 2186207"/>
                  <a:gd name="connsiteY4" fmla="*/ 761575 h 1649881"/>
                  <a:gd name="connsiteX5" fmla="*/ 2079059 w 2186207"/>
                  <a:gd name="connsiteY5" fmla="*/ 1227715 h 1649881"/>
                  <a:gd name="connsiteX6" fmla="*/ 2173775 w 2186207"/>
                  <a:gd name="connsiteY6" fmla="*/ 1508194 h 1649881"/>
                  <a:gd name="connsiteX7" fmla="*/ 1879432 w 2186207"/>
                  <a:gd name="connsiteY7" fmla="*/ 1644368 h 1649881"/>
                  <a:gd name="connsiteX8" fmla="*/ 1224439 w 2186207"/>
                  <a:gd name="connsiteY8" fmla="*/ 1319144 h 1649881"/>
                  <a:gd name="connsiteX0" fmla="*/ 1224439 w 2137225"/>
                  <a:gd name="connsiteY0" fmla="*/ 1319144 h 1649149"/>
                  <a:gd name="connsiteX1" fmla="*/ 664163 w 2137225"/>
                  <a:gd name="connsiteY1" fmla="*/ 1044665 h 1649149"/>
                  <a:gd name="connsiteX2" fmla="*/ 559 w 2137225"/>
                  <a:gd name="connsiteY2" fmla="*/ 258392 h 1649149"/>
                  <a:gd name="connsiteX3" fmla="*/ 330011 w 2137225"/>
                  <a:gd name="connsiteY3" fmla="*/ 41467 h 1649149"/>
                  <a:gd name="connsiteX4" fmla="*/ 1138667 w 2137225"/>
                  <a:gd name="connsiteY4" fmla="*/ 761575 h 1649149"/>
                  <a:gd name="connsiteX5" fmla="*/ 2079059 w 2137225"/>
                  <a:gd name="connsiteY5" fmla="*/ 1227715 h 1649149"/>
                  <a:gd name="connsiteX6" fmla="*/ 2075195 w 2137225"/>
                  <a:gd name="connsiteY6" fmla="*/ 1499216 h 1649149"/>
                  <a:gd name="connsiteX7" fmla="*/ 1879432 w 2137225"/>
                  <a:gd name="connsiteY7" fmla="*/ 1644368 h 1649149"/>
                  <a:gd name="connsiteX8" fmla="*/ 1224439 w 2137225"/>
                  <a:gd name="connsiteY8" fmla="*/ 1319144 h 1649149"/>
                  <a:gd name="connsiteX0" fmla="*/ 1224439 w 2137225"/>
                  <a:gd name="connsiteY0" fmla="*/ 1320625 h 1650630"/>
                  <a:gd name="connsiteX1" fmla="*/ 664163 w 2137225"/>
                  <a:gd name="connsiteY1" fmla="*/ 1046146 h 1650630"/>
                  <a:gd name="connsiteX2" fmla="*/ 559 w 2137225"/>
                  <a:gd name="connsiteY2" fmla="*/ 259873 h 1650630"/>
                  <a:gd name="connsiteX3" fmla="*/ 330011 w 2137225"/>
                  <a:gd name="connsiteY3" fmla="*/ 42948 h 1650630"/>
                  <a:gd name="connsiteX4" fmla="*/ 1039454 w 2137225"/>
                  <a:gd name="connsiteY4" fmla="*/ 783101 h 1650630"/>
                  <a:gd name="connsiteX5" fmla="*/ 2079059 w 2137225"/>
                  <a:gd name="connsiteY5" fmla="*/ 1229196 h 1650630"/>
                  <a:gd name="connsiteX6" fmla="*/ 2075195 w 2137225"/>
                  <a:gd name="connsiteY6" fmla="*/ 1500697 h 1650630"/>
                  <a:gd name="connsiteX7" fmla="*/ 1879432 w 2137225"/>
                  <a:gd name="connsiteY7" fmla="*/ 1645849 h 1650630"/>
                  <a:gd name="connsiteX8" fmla="*/ 1224439 w 2137225"/>
                  <a:gd name="connsiteY8" fmla="*/ 1320625 h 1650630"/>
                  <a:gd name="connsiteX0" fmla="*/ 1224439 w 2078877"/>
                  <a:gd name="connsiteY0" fmla="*/ 1320625 h 1650630"/>
                  <a:gd name="connsiteX1" fmla="*/ 664163 w 2078877"/>
                  <a:gd name="connsiteY1" fmla="*/ 1046146 h 1650630"/>
                  <a:gd name="connsiteX2" fmla="*/ 559 w 2078877"/>
                  <a:gd name="connsiteY2" fmla="*/ 259873 h 1650630"/>
                  <a:gd name="connsiteX3" fmla="*/ 330011 w 2078877"/>
                  <a:gd name="connsiteY3" fmla="*/ 42948 h 1650630"/>
                  <a:gd name="connsiteX4" fmla="*/ 1039454 w 2078877"/>
                  <a:gd name="connsiteY4" fmla="*/ 783101 h 1650630"/>
                  <a:gd name="connsiteX5" fmla="*/ 1893843 w 2078877"/>
                  <a:gd name="connsiteY5" fmla="*/ 1200077 h 1650630"/>
                  <a:gd name="connsiteX6" fmla="*/ 2075195 w 2078877"/>
                  <a:gd name="connsiteY6" fmla="*/ 1500697 h 1650630"/>
                  <a:gd name="connsiteX7" fmla="*/ 1879432 w 2078877"/>
                  <a:gd name="connsiteY7" fmla="*/ 1645849 h 1650630"/>
                  <a:gd name="connsiteX8" fmla="*/ 1224439 w 2078877"/>
                  <a:gd name="connsiteY8" fmla="*/ 1320625 h 1650630"/>
                  <a:gd name="connsiteX0" fmla="*/ 1224439 w 2078877"/>
                  <a:gd name="connsiteY0" fmla="*/ 1321393 h 1651398"/>
                  <a:gd name="connsiteX1" fmla="*/ 664163 w 2078877"/>
                  <a:gd name="connsiteY1" fmla="*/ 1046914 h 1651398"/>
                  <a:gd name="connsiteX2" fmla="*/ 559 w 2078877"/>
                  <a:gd name="connsiteY2" fmla="*/ 260641 h 1651398"/>
                  <a:gd name="connsiteX3" fmla="*/ 330011 w 2078877"/>
                  <a:gd name="connsiteY3" fmla="*/ 43716 h 1651398"/>
                  <a:gd name="connsiteX4" fmla="*/ 1019298 w 2078877"/>
                  <a:gd name="connsiteY4" fmla="*/ 794278 h 1651398"/>
                  <a:gd name="connsiteX5" fmla="*/ 1893843 w 2078877"/>
                  <a:gd name="connsiteY5" fmla="*/ 1200845 h 1651398"/>
                  <a:gd name="connsiteX6" fmla="*/ 2075195 w 2078877"/>
                  <a:gd name="connsiteY6" fmla="*/ 1501465 h 1651398"/>
                  <a:gd name="connsiteX7" fmla="*/ 1879432 w 2078877"/>
                  <a:gd name="connsiteY7" fmla="*/ 1646617 h 1651398"/>
                  <a:gd name="connsiteX8" fmla="*/ 1224439 w 2078877"/>
                  <a:gd name="connsiteY8" fmla="*/ 1321393 h 1651398"/>
                  <a:gd name="connsiteX0" fmla="*/ 1224439 w 2078877"/>
                  <a:gd name="connsiteY0" fmla="*/ 1321393 h 1651398"/>
                  <a:gd name="connsiteX1" fmla="*/ 664163 w 2078877"/>
                  <a:gd name="connsiteY1" fmla="*/ 1046914 h 1651398"/>
                  <a:gd name="connsiteX2" fmla="*/ 559 w 2078877"/>
                  <a:gd name="connsiteY2" fmla="*/ 260641 h 1651398"/>
                  <a:gd name="connsiteX3" fmla="*/ 330011 w 2078877"/>
                  <a:gd name="connsiteY3" fmla="*/ 43716 h 1651398"/>
                  <a:gd name="connsiteX4" fmla="*/ 645762 w 2078877"/>
                  <a:gd name="connsiteY4" fmla="*/ 313210 h 1651398"/>
                  <a:gd name="connsiteX5" fmla="*/ 1019298 w 2078877"/>
                  <a:gd name="connsiteY5" fmla="*/ 794278 h 1651398"/>
                  <a:gd name="connsiteX6" fmla="*/ 1893843 w 2078877"/>
                  <a:gd name="connsiteY6" fmla="*/ 1200845 h 1651398"/>
                  <a:gd name="connsiteX7" fmla="*/ 2075195 w 2078877"/>
                  <a:gd name="connsiteY7" fmla="*/ 1501465 h 1651398"/>
                  <a:gd name="connsiteX8" fmla="*/ 1879432 w 2078877"/>
                  <a:gd name="connsiteY8" fmla="*/ 1646617 h 1651398"/>
                  <a:gd name="connsiteX9" fmla="*/ 1224439 w 2078877"/>
                  <a:gd name="connsiteY9" fmla="*/ 1321393 h 1651398"/>
                  <a:gd name="connsiteX0" fmla="*/ 1224439 w 2078877"/>
                  <a:gd name="connsiteY0" fmla="*/ 1291183 h 1621188"/>
                  <a:gd name="connsiteX1" fmla="*/ 664163 w 2078877"/>
                  <a:gd name="connsiteY1" fmla="*/ 1016704 h 1621188"/>
                  <a:gd name="connsiteX2" fmla="*/ 559 w 2078877"/>
                  <a:gd name="connsiteY2" fmla="*/ 230431 h 1621188"/>
                  <a:gd name="connsiteX3" fmla="*/ 330011 w 2078877"/>
                  <a:gd name="connsiteY3" fmla="*/ 13506 h 1621188"/>
                  <a:gd name="connsiteX4" fmla="*/ 555820 w 2078877"/>
                  <a:gd name="connsiteY4" fmla="*/ 354404 h 1621188"/>
                  <a:gd name="connsiteX5" fmla="*/ 1019298 w 2078877"/>
                  <a:gd name="connsiteY5" fmla="*/ 764068 h 1621188"/>
                  <a:gd name="connsiteX6" fmla="*/ 1893843 w 2078877"/>
                  <a:gd name="connsiteY6" fmla="*/ 1170635 h 1621188"/>
                  <a:gd name="connsiteX7" fmla="*/ 2075195 w 2078877"/>
                  <a:gd name="connsiteY7" fmla="*/ 1471255 h 1621188"/>
                  <a:gd name="connsiteX8" fmla="*/ 1879432 w 2078877"/>
                  <a:gd name="connsiteY8" fmla="*/ 1616407 h 1621188"/>
                  <a:gd name="connsiteX9" fmla="*/ 1224439 w 2078877"/>
                  <a:gd name="connsiteY9" fmla="*/ 1291183 h 1621188"/>
                  <a:gd name="connsiteX0" fmla="*/ 1224439 w 2078877"/>
                  <a:gd name="connsiteY0" fmla="*/ 1289984 h 1619989"/>
                  <a:gd name="connsiteX1" fmla="*/ 664163 w 2078877"/>
                  <a:gd name="connsiteY1" fmla="*/ 1015505 h 1619989"/>
                  <a:gd name="connsiteX2" fmla="*/ 559 w 2078877"/>
                  <a:gd name="connsiteY2" fmla="*/ 229232 h 1619989"/>
                  <a:gd name="connsiteX3" fmla="*/ 330011 w 2078877"/>
                  <a:gd name="connsiteY3" fmla="*/ 12307 h 1619989"/>
                  <a:gd name="connsiteX4" fmla="*/ 611630 w 2078877"/>
                  <a:gd name="connsiteY4" fmla="*/ 336856 h 1619989"/>
                  <a:gd name="connsiteX5" fmla="*/ 1019298 w 2078877"/>
                  <a:gd name="connsiteY5" fmla="*/ 762869 h 1619989"/>
                  <a:gd name="connsiteX6" fmla="*/ 1893843 w 2078877"/>
                  <a:gd name="connsiteY6" fmla="*/ 1169436 h 1619989"/>
                  <a:gd name="connsiteX7" fmla="*/ 2075195 w 2078877"/>
                  <a:gd name="connsiteY7" fmla="*/ 1470056 h 1619989"/>
                  <a:gd name="connsiteX8" fmla="*/ 1879432 w 2078877"/>
                  <a:gd name="connsiteY8" fmla="*/ 1615208 h 1619989"/>
                  <a:gd name="connsiteX9" fmla="*/ 1224439 w 2078877"/>
                  <a:gd name="connsiteY9" fmla="*/ 1289984 h 1619989"/>
                  <a:gd name="connsiteX0" fmla="*/ 1224485 w 2078923"/>
                  <a:gd name="connsiteY0" fmla="*/ 1289984 h 1619989"/>
                  <a:gd name="connsiteX1" fmla="*/ 626988 w 2078923"/>
                  <a:gd name="connsiteY1" fmla="*/ 1053443 h 1619989"/>
                  <a:gd name="connsiteX2" fmla="*/ 605 w 2078923"/>
                  <a:gd name="connsiteY2" fmla="*/ 229232 h 1619989"/>
                  <a:gd name="connsiteX3" fmla="*/ 330057 w 2078923"/>
                  <a:gd name="connsiteY3" fmla="*/ 12307 h 1619989"/>
                  <a:gd name="connsiteX4" fmla="*/ 611676 w 2078923"/>
                  <a:gd name="connsiteY4" fmla="*/ 336856 h 1619989"/>
                  <a:gd name="connsiteX5" fmla="*/ 1019344 w 2078923"/>
                  <a:gd name="connsiteY5" fmla="*/ 762869 h 1619989"/>
                  <a:gd name="connsiteX6" fmla="*/ 1893889 w 2078923"/>
                  <a:gd name="connsiteY6" fmla="*/ 1169436 h 1619989"/>
                  <a:gd name="connsiteX7" fmla="*/ 2075241 w 2078923"/>
                  <a:gd name="connsiteY7" fmla="*/ 1470056 h 1619989"/>
                  <a:gd name="connsiteX8" fmla="*/ 1879478 w 2078923"/>
                  <a:gd name="connsiteY8" fmla="*/ 1615208 h 1619989"/>
                  <a:gd name="connsiteX9" fmla="*/ 1224485 w 2078923"/>
                  <a:gd name="connsiteY9" fmla="*/ 1289984 h 1619989"/>
                  <a:gd name="connsiteX0" fmla="*/ 1238398 w 2078926"/>
                  <a:gd name="connsiteY0" fmla="*/ 1367019 h 1617067"/>
                  <a:gd name="connsiteX1" fmla="*/ 626991 w 2078926"/>
                  <a:gd name="connsiteY1" fmla="*/ 1053443 h 1617067"/>
                  <a:gd name="connsiteX2" fmla="*/ 608 w 2078926"/>
                  <a:gd name="connsiteY2" fmla="*/ 229232 h 1617067"/>
                  <a:gd name="connsiteX3" fmla="*/ 330060 w 2078926"/>
                  <a:gd name="connsiteY3" fmla="*/ 12307 h 1617067"/>
                  <a:gd name="connsiteX4" fmla="*/ 611679 w 2078926"/>
                  <a:gd name="connsiteY4" fmla="*/ 336856 h 1617067"/>
                  <a:gd name="connsiteX5" fmla="*/ 1019347 w 2078926"/>
                  <a:gd name="connsiteY5" fmla="*/ 762869 h 1617067"/>
                  <a:gd name="connsiteX6" fmla="*/ 1893892 w 2078926"/>
                  <a:gd name="connsiteY6" fmla="*/ 1169436 h 1617067"/>
                  <a:gd name="connsiteX7" fmla="*/ 2075244 w 2078926"/>
                  <a:gd name="connsiteY7" fmla="*/ 1470056 h 1617067"/>
                  <a:gd name="connsiteX8" fmla="*/ 1879481 w 2078926"/>
                  <a:gd name="connsiteY8" fmla="*/ 1615208 h 1617067"/>
                  <a:gd name="connsiteX9" fmla="*/ 1238398 w 2078926"/>
                  <a:gd name="connsiteY9" fmla="*/ 1367019 h 1617067"/>
                  <a:gd name="connsiteX0" fmla="*/ 1238398 w 2078926"/>
                  <a:gd name="connsiteY0" fmla="*/ 1367019 h 1663449"/>
                  <a:gd name="connsiteX1" fmla="*/ 626991 w 2078926"/>
                  <a:gd name="connsiteY1" fmla="*/ 1053443 h 1663449"/>
                  <a:gd name="connsiteX2" fmla="*/ 608 w 2078926"/>
                  <a:gd name="connsiteY2" fmla="*/ 229232 h 1663449"/>
                  <a:gd name="connsiteX3" fmla="*/ 330060 w 2078926"/>
                  <a:gd name="connsiteY3" fmla="*/ 12307 h 1663449"/>
                  <a:gd name="connsiteX4" fmla="*/ 611679 w 2078926"/>
                  <a:gd name="connsiteY4" fmla="*/ 336856 h 1663449"/>
                  <a:gd name="connsiteX5" fmla="*/ 1019347 w 2078926"/>
                  <a:gd name="connsiteY5" fmla="*/ 762869 h 1663449"/>
                  <a:gd name="connsiteX6" fmla="*/ 1893892 w 2078926"/>
                  <a:gd name="connsiteY6" fmla="*/ 1169436 h 1663449"/>
                  <a:gd name="connsiteX7" fmla="*/ 2075244 w 2078926"/>
                  <a:gd name="connsiteY7" fmla="*/ 1470056 h 1663449"/>
                  <a:gd name="connsiteX8" fmla="*/ 1915494 w 2078926"/>
                  <a:gd name="connsiteY8" fmla="*/ 1662112 h 1663449"/>
                  <a:gd name="connsiteX9" fmla="*/ 1238398 w 2078926"/>
                  <a:gd name="connsiteY9" fmla="*/ 1367019 h 1663449"/>
                  <a:gd name="connsiteX0" fmla="*/ 1238398 w 2154102"/>
                  <a:gd name="connsiteY0" fmla="*/ 1367019 h 1663380"/>
                  <a:gd name="connsiteX1" fmla="*/ 626991 w 2154102"/>
                  <a:gd name="connsiteY1" fmla="*/ 1053443 h 1663380"/>
                  <a:gd name="connsiteX2" fmla="*/ 608 w 2154102"/>
                  <a:gd name="connsiteY2" fmla="*/ 229232 h 1663380"/>
                  <a:gd name="connsiteX3" fmla="*/ 330060 w 2154102"/>
                  <a:gd name="connsiteY3" fmla="*/ 12307 h 1663380"/>
                  <a:gd name="connsiteX4" fmla="*/ 611679 w 2154102"/>
                  <a:gd name="connsiteY4" fmla="*/ 336856 h 1663380"/>
                  <a:gd name="connsiteX5" fmla="*/ 1019347 w 2154102"/>
                  <a:gd name="connsiteY5" fmla="*/ 762869 h 1663380"/>
                  <a:gd name="connsiteX6" fmla="*/ 1893892 w 2154102"/>
                  <a:gd name="connsiteY6" fmla="*/ 1169436 h 1663380"/>
                  <a:gd name="connsiteX7" fmla="*/ 2151971 w 2154102"/>
                  <a:gd name="connsiteY7" fmla="*/ 1467860 h 1663380"/>
                  <a:gd name="connsiteX8" fmla="*/ 1915494 w 2154102"/>
                  <a:gd name="connsiteY8" fmla="*/ 1662112 h 1663380"/>
                  <a:gd name="connsiteX9" fmla="*/ 1238398 w 2154102"/>
                  <a:gd name="connsiteY9" fmla="*/ 1367019 h 1663380"/>
                  <a:gd name="connsiteX0" fmla="*/ 1238398 w 2205755"/>
                  <a:gd name="connsiteY0" fmla="*/ 1367019 h 1662112"/>
                  <a:gd name="connsiteX1" fmla="*/ 626991 w 2205755"/>
                  <a:gd name="connsiteY1" fmla="*/ 1053443 h 1662112"/>
                  <a:gd name="connsiteX2" fmla="*/ 608 w 2205755"/>
                  <a:gd name="connsiteY2" fmla="*/ 229232 h 1662112"/>
                  <a:gd name="connsiteX3" fmla="*/ 330060 w 2205755"/>
                  <a:gd name="connsiteY3" fmla="*/ 12307 h 1662112"/>
                  <a:gd name="connsiteX4" fmla="*/ 611679 w 2205755"/>
                  <a:gd name="connsiteY4" fmla="*/ 336856 h 1662112"/>
                  <a:gd name="connsiteX5" fmla="*/ 1019347 w 2205755"/>
                  <a:gd name="connsiteY5" fmla="*/ 762869 h 1662112"/>
                  <a:gd name="connsiteX6" fmla="*/ 1893892 w 2205755"/>
                  <a:gd name="connsiteY6" fmla="*/ 1169436 h 1662112"/>
                  <a:gd name="connsiteX7" fmla="*/ 2204105 w 2205755"/>
                  <a:gd name="connsiteY7" fmla="*/ 1366070 h 1662112"/>
                  <a:gd name="connsiteX8" fmla="*/ 1915494 w 2205755"/>
                  <a:gd name="connsiteY8" fmla="*/ 1662112 h 1662112"/>
                  <a:gd name="connsiteX9" fmla="*/ 1238398 w 2205755"/>
                  <a:gd name="connsiteY9" fmla="*/ 1367019 h 1662112"/>
                  <a:gd name="connsiteX0" fmla="*/ 1238398 w 2205755"/>
                  <a:gd name="connsiteY0" fmla="*/ 1367019 h 1640642"/>
                  <a:gd name="connsiteX1" fmla="*/ 626991 w 2205755"/>
                  <a:gd name="connsiteY1" fmla="*/ 1053443 h 1640642"/>
                  <a:gd name="connsiteX2" fmla="*/ 608 w 2205755"/>
                  <a:gd name="connsiteY2" fmla="*/ 229232 h 1640642"/>
                  <a:gd name="connsiteX3" fmla="*/ 330060 w 2205755"/>
                  <a:gd name="connsiteY3" fmla="*/ 12307 h 1640642"/>
                  <a:gd name="connsiteX4" fmla="*/ 611679 w 2205755"/>
                  <a:gd name="connsiteY4" fmla="*/ 336856 h 1640642"/>
                  <a:gd name="connsiteX5" fmla="*/ 1019347 w 2205755"/>
                  <a:gd name="connsiteY5" fmla="*/ 762869 h 1640642"/>
                  <a:gd name="connsiteX6" fmla="*/ 1893892 w 2205755"/>
                  <a:gd name="connsiteY6" fmla="*/ 1169436 h 1640642"/>
                  <a:gd name="connsiteX7" fmla="*/ 2204105 w 2205755"/>
                  <a:gd name="connsiteY7" fmla="*/ 1366070 h 1640642"/>
                  <a:gd name="connsiteX8" fmla="*/ 1841103 w 2205755"/>
                  <a:gd name="connsiteY8" fmla="*/ 1640642 h 1640642"/>
                  <a:gd name="connsiteX9" fmla="*/ 1238398 w 2205755"/>
                  <a:gd name="connsiteY9" fmla="*/ 1367019 h 1640642"/>
                  <a:gd name="connsiteX0" fmla="*/ 1238398 w 2119356"/>
                  <a:gd name="connsiteY0" fmla="*/ 1367019 h 1640791"/>
                  <a:gd name="connsiteX1" fmla="*/ 626991 w 2119356"/>
                  <a:gd name="connsiteY1" fmla="*/ 1053443 h 1640791"/>
                  <a:gd name="connsiteX2" fmla="*/ 608 w 2119356"/>
                  <a:gd name="connsiteY2" fmla="*/ 229232 h 1640791"/>
                  <a:gd name="connsiteX3" fmla="*/ 330060 w 2119356"/>
                  <a:gd name="connsiteY3" fmla="*/ 12307 h 1640791"/>
                  <a:gd name="connsiteX4" fmla="*/ 611679 w 2119356"/>
                  <a:gd name="connsiteY4" fmla="*/ 336856 h 1640791"/>
                  <a:gd name="connsiteX5" fmla="*/ 1019347 w 2119356"/>
                  <a:gd name="connsiteY5" fmla="*/ 762869 h 1640791"/>
                  <a:gd name="connsiteX6" fmla="*/ 1893892 w 2119356"/>
                  <a:gd name="connsiteY6" fmla="*/ 1169436 h 1640791"/>
                  <a:gd name="connsiteX7" fmla="*/ 2116708 w 2119356"/>
                  <a:gd name="connsiteY7" fmla="*/ 1321373 h 1640791"/>
                  <a:gd name="connsiteX8" fmla="*/ 1841103 w 2119356"/>
                  <a:gd name="connsiteY8" fmla="*/ 1640642 h 1640791"/>
                  <a:gd name="connsiteX9" fmla="*/ 1238398 w 2119356"/>
                  <a:gd name="connsiteY9" fmla="*/ 1367019 h 1640791"/>
                  <a:gd name="connsiteX0" fmla="*/ 1238398 w 2083055"/>
                  <a:gd name="connsiteY0" fmla="*/ 1367019 h 1640867"/>
                  <a:gd name="connsiteX1" fmla="*/ 626991 w 2083055"/>
                  <a:gd name="connsiteY1" fmla="*/ 1053443 h 1640867"/>
                  <a:gd name="connsiteX2" fmla="*/ 608 w 2083055"/>
                  <a:gd name="connsiteY2" fmla="*/ 229232 h 1640867"/>
                  <a:gd name="connsiteX3" fmla="*/ 330060 w 2083055"/>
                  <a:gd name="connsiteY3" fmla="*/ 12307 h 1640867"/>
                  <a:gd name="connsiteX4" fmla="*/ 611679 w 2083055"/>
                  <a:gd name="connsiteY4" fmla="*/ 336856 h 1640867"/>
                  <a:gd name="connsiteX5" fmla="*/ 1019347 w 2083055"/>
                  <a:gd name="connsiteY5" fmla="*/ 762869 h 1640867"/>
                  <a:gd name="connsiteX6" fmla="*/ 1893892 w 2083055"/>
                  <a:gd name="connsiteY6" fmla="*/ 1169436 h 1640867"/>
                  <a:gd name="connsiteX7" fmla="*/ 2079512 w 2083055"/>
                  <a:gd name="connsiteY7" fmla="*/ 1310634 h 1640867"/>
                  <a:gd name="connsiteX8" fmla="*/ 1841103 w 2083055"/>
                  <a:gd name="connsiteY8" fmla="*/ 1640642 h 1640867"/>
                  <a:gd name="connsiteX9" fmla="*/ 1238398 w 2083055"/>
                  <a:gd name="connsiteY9" fmla="*/ 1367019 h 1640867"/>
                  <a:gd name="connsiteX0" fmla="*/ 1227915 w 2083055"/>
                  <a:gd name="connsiteY0" fmla="*/ 1400508 h 1641266"/>
                  <a:gd name="connsiteX1" fmla="*/ 626991 w 2083055"/>
                  <a:gd name="connsiteY1" fmla="*/ 1053443 h 1641266"/>
                  <a:gd name="connsiteX2" fmla="*/ 608 w 2083055"/>
                  <a:gd name="connsiteY2" fmla="*/ 229232 h 1641266"/>
                  <a:gd name="connsiteX3" fmla="*/ 330060 w 2083055"/>
                  <a:gd name="connsiteY3" fmla="*/ 12307 h 1641266"/>
                  <a:gd name="connsiteX4" fmla="*/ 611679 w 2083055"/>
                  <a:gd name="connsiteY4" fmla="*/ 336856 h 1641266"/>
                  <a:gd name="connsiteX5" fmla="*/ 1019347 w 2083055"/>
                  <a:gd name="connsiteY5" fmla="*/ 762869 h 1641266"/>
                  <a:gd name="connsiteX6" fmla="*/ 1893892 w 2083055"/>
                  <a:gd name="connsiteY6" fmla="*/ 1169436 h 1641266"/>
                  <a:gd name="connsiteX7" fmla="*/ 2079512 w 2083055"/>
                  <a:gd name="connsiteY7" fmla="*/ 1310634 h 1641266"/>
                  <a:gd name="connsiteX8" fmla="*/ 1841103 w 2083055"/>
                  <a:gd name="connsiteY8" fmla="*/ 1640642 h 1641266"/>
                  <a:gd name="connsiteX9" fmla="*/ 1227915 w 2083055"/>
                  <a:gd name="connsiteY9" fmla="*/ 1400508 h 1641266"/>
                  <a:gd name="connsiteX0" fmla="*/ 1227915 w 2081676"/>
                  <a:gd name="connsiteY0" fmla="*/ 1400508 h 1641266"/>
                  <a:gd name="connsiteX1" fmla="*/ 626991 w 2081676"/>
                  <a:gd name="connsiteY1" fmla="*/ 1053443 h 1641266"/>
                  <a:gd name="connsiteX2" fmla="*/ 608 w 2081676"/>
                  <a:gd name="connsiteY2" fmla="*/ 229232 h 1641266"/>
                  <a:gd name="connsiteX3" fmla="*/ 330060 w 2081676"/>
                  <a:gd name="connsiteY3" fmla="*/ 12307 h 1641266"/>
                  <a:gd name="connsiteX4" fmla="*/ 611679 w 2081676"/>
                  <a:gd name="connsiteY4" fmla="*/ 336856 h 1641266"/>
                  <a:gd name="connsiteX5" fmla="*/ 1019347 w 2081676"/>
                  <a:gd name="connsiteY5" fmla="*/ 762869 h 1641266"/>
                  <a:gd name="connsiteX6" fmla="*/ 1824150 w 2081676"/>
                  <a:gd name="connsiteY6" fmla="*/ 1149308 h 1641266"/>
                  <a:gd name="connsiteX7" fmla="*/ 2079512 w 2081676"/>
                  <a:gd name="connsiteY7" fmla="*/ 1310634 h 1641266"/>
                  <a:gd name="connsiteX8" fmla="*/ 1841103 w 2081676"/>
                  <a:gd name="connsiteY8" fmla="*/ 1640642 h 1641266"/>
                  <a:gd name="connsiteX9" fmla="*/ 1227915 w 2081676"/>
                  <a:gd name="connsiteY9" fmla="*/ 1400508 h 1641266"/>
                  <a:gd name="connsiteX0" fmla="*/ 1255805 w 2081681"/>
                  <a:gd name="connsiteY0" fmla="*/ 1432896 h 1641907"/>
                  <a:gd name="connsiteX1" fmla="*/ 626996 w 2081681"/>
                  <a:gd name="connsiteY1" fmla="*/ 1053443 h 1641907"/>
                  <a:gd name="connsiteX2" fmla="*/ 613 w 2081681"/>
                  <a:gd name="connsiteY2" fmla="*/ 229232 h 1641907"/>
                  <a:gd name="connsiteX3" fmla="*/ 330065 w 2081681"/>
                  <a:gd name="connsiteY3" fmla="*/ 12307 h 1641907"/>
                  <a:gd name="connsiteX4" fmla="*/ 611684 w 2081681"/>
                  <a:gd name="connsiteY4" fmla="*/ 336856 h 1641907"/>
                  <a:gd name="connsiteX5" fmla="*/ 1019352 w 2081681"/>
                  <a:gd name="connsiteY5" fmla="*/ 762869 h 1641907"/>
                  <a:gd name="connsiteX6" fmla="*/ 1824155 w 2081681"/>
                  <a:gd name="connsiteY6" fmla="*/ 1149308 h 1641907"/>
                  <a:gd name="connsiteX7" fmla="*/ 2079517 w 2081681"/>
                  <a:gd name="connsiteY7" fmla="*/ 1310634 h 1641907"/>
                  <a:gd name="connsiteX8" fmla="*/ 1841108 w 2081681"/>
                  <a:gd name="connsiteY8" fmla="*/ 1640642 h 1641907"/>
                  <a:gd name="connsiteX9" fmla="*/ 1255805 w 2081681"/>
                  <a:gd name="connsiteY9" fmla="*/ 1432896 h 1641907"/>
                  <a:gd name="connsiteX0" fmla="*/ 1255805 w 2081681"/>
                  <a:gd name="connsiteY0" fmla="*/ 1432896 h 1641907"/>
                  <a:gd name="connsiteX1" fmla="*/ 626996 w 2081681"/>
                  <a:gd name="connsiteY1" fmla="*/ 1053443 h 1641907"/>
                  <a:gd name="connsiteX2" fmla="*/ 613 w 2081681"/>
                  <a:gd name="connsiteY2" fmla="*/ 229232 h 1641907"/>
                  <a:gd name="connsiteX3" fmla="*/ 330065 w 2081681"/>
                  <a:gd name="connsiteY3" fmla="*/ 12307 h 1641907"/>
                  <a:gd name="connsiteX4" fmla="*/ 611684 w 2081681"/>
                  <a:gd name="connsiteY4" fmla="*/ 336856 h 1641907"/>
                  <a:gd name="connsiteX5" fmla="*/ 1019352 w 2081681"/>
                  <a:gd name="connsiteY5" fmla="*/ 762869 h 1641907"/>
                  <a:gd name="connsiteX6" fmla="*/ 1824155 w 2081681"/>
                  <a:gd name="connsiteY6" fmla="*/ 1149307 h 1641907"/>
                  <a:gd name="connsiteX7" fmla="*/ 2079517 w 2081681"/>
                  <a:gd name="connsiteY7" fmla="*/ 1310634 h 1641907"/>
                  <a:gd name="connsiteX8" fmla="*/ 1841108 w 2081681"/>
                  <a:gd name="connsiteY8" fmla="*/ 1640642 h 1641907"/>
                  <a:gd name="connsiteX9" fmla="*/ 1255805 w 2081681"/>
                  <a:gd name="connsiteY9" fmla="*/ 1432896 h 1641907"/>
                  <a:gd name="connsiteX0" fmla="*/ 1255805 w 2027979"/>
                  <a:gd name="connsiteY0" fmla="*/ 1432896 h 1641344"/>
                  <a:gd name="connsiteX1" fmla="*/ 626996 w 2027979"/>
                  <a:gd name="connsiteY1" fmla="*/ 1053443 h 1641344"/>
                  <a:gd name="connsiteX2" fmla="*/ 613 w 2027979"/>
                  <a:gd name="connsiteY2" fmla="*/ 229232 h 1641344"/>
                  <a:gd name="connsiteX3" fmla="*/ 330065 w 2027979"/>
                  <a:gd name="connsiteY3" fmla="*/ 12307 h 1641344"/>
                  <a:gd name="connsiteX4" fmla="*/ 611684 w 2027979"/>
                  <a:gd name="connsiteY4" fmla="*/ 336856 h 1641344"/>
                  <a:gd name="connsiteX5" fmla="*/ 1019352 w 2027979"/>
                  <a:gd name="connsiteY5" fmla="*/ 762869 h 1641344"/>
                  <a:gd name="connsiteX6" fmla="*/ 1824155 w 2027979"/>
                  <a:gd name="connsiteY6" fmla="*/ 1149307 h 1641344"/>
                  <a:gd name="connsiteX7" fmla="*/ 2024861 w 2027979"/>
                  <a:gd name="connsiteY7" fmla="*/ 1343540 h 1641344"/>
                  <a:gd name="connsiteX8" fmla="*/ 1841108 w 2027979"/>
                  <a:gd name="connsiteY8" fmla="*/ 1640642 h 1641344"/>
                  <a:gd name="connsiteX9" fmla="*/ 1255805 w 2027979"/>
                  <a:gd name="connsiteY9" fmla="*/ 1432896 h 1641344"/>
                  <a:gd name="connsiteX0" fmla="*/ 1255805 w 2027979"/>
                  <a:gd name="connsiteY0" fmla="*/ 1432896 h 1643561"/>
                  <a:gd name="connsiteX1" fmla="*/ 626996 w 2027979"/>
                  <a:gd name="connsiteY1" fmla="*/ 1053443 h 1643561"/>
                  <a:gd name="connsiteX2" fmla="*/ 613 w 2027979"/>
                  <a:gd name="connsiteY2" fmla="*/ 229232 h 1643561"/>
                  <a:gd name="connsiteX3" fmla="*/ 330065 w 2027979"/>
                  <a:gd name="connsiteY3" fmla="*/ 12307 h 1643561"/>
                  <a:gd name="connsiteX4" fmla="*/ 611684 w 2027979"/>
                  <a:gd name="connsiteY4" fmla="*/ 336856 h 1643561"/>
                  <a:gd name="connsiteX5" fmla="*/ 1019352 w 2027979"/>
                  <a:gd name="connsiteY5" fmla="*/ 762869 h 1643561"/>
                  <a:gd name="connsiteX6" fmla="*/ 1824155 w 2027979"/>
                  <a:gd name="connsiteY6" fmla="*/ 1149307 h 1643561"/>
                  <a:gd name="connsiteX7" fmla="*/ 2024861 w 2027979"/>
                  <a:gd name="connsiteY7" fmla="*/ 1343540 h 1643561"/>
                  <a:gd name="connsiteX8" fmla="*/ 1827736 w 2027979"/>
                  <a:gd name="connsiteY8" fmla="*/ 1642867 h 1643561"/>
                  <a:gd name="connsiteX9" fmla="*/ 1255805 w 2027979"/>
                  <a:gd name="connsiteY9" fmla="*/ 1432896 h 1643561"/>
                  <a:gd name="connsiteX0" fmla="*/ 1255805 w 1991533"/>
                  <a:gd name="connsiteY0" fmla="*/ 1432896 h 1644285"/>
                  <a:gd name="connsiteX1" fmla="*/ 626996 w 1991533"/>
                  <a:gd name="connsiteY1" fmla="*/ 1053443 h 1644285"/>
                  <a:gd name="connsiteX2" fmla="*/ 613 w 1991533"/>
                  <a:gd name="connsiteY2" fmla="*/ 229232 h 1644285"/>
                  <a:gd name="connsiteX3" fmla="*/ 330065 w 1991533"/>
                  <a:gd name="connsiteY3" fmla="*/ 12307 h 1644285"/>
                  <a:gd name="connsiteX4" fmla="*/ 611684 w 1991533"/>
                  <a:gd name="connsiteY4" fmla="*/ 336856 h 1644285"/>
                  <a:gd name="connsiteX5" fmla="*/ 1019352 w 1991533"/>
                  <a:gd name="connsiteY5" fmla="*/ 762869 h 1644285"/>
                  <a:gd name="connsiteX6" fmla="*/ 1824155 w 1991533"/>
                  <a:gd name="connsiteY6" fmla="*/ 1149307 h 1644285"/>
                  <a:gd name="connsiteX7" fmla="*/ 1987102 w 1991533"/>
                  <a:gd name="connsiteY7" fmla="*/ 1302211 h 1644285"/>
                  <a:gd name="connsiteX8" fmla="*/ 1827736 w 1991533"/>
                  <a:gd name="connsiteY8" fmla="*/ 1642867 h 1644285"/>
                  <a:gd name="connsiteX9" fmla="*/ 1255805 w 1991533"/>
                  <a:gd name="connsiteY9" fmla="*/ 1432896 h 1644285"/>
                  <a:gd name="connsiteX0" fmla="*/ 1255805 w 1991533"/>
                  <a:gd name="connsiteY0" fmla="*/ 1432896 h 1635404"/>
                  <a:gd name="connsiteX1" fmla="*/ 626996 w 1991533"/>
                  <a:gd name="connsiteY1" fmla="*/ 1053443 h 1635404"/>
                  <a:gd name="connsiteX2" fmla="*/ 613 w 1991533"/>
                  <a:gd name="connsiteY2" fmla="*/ 229232 h 1635404"/>
                  <a:gd name="connsiteX3" fmla="*/ 330065 w 1991533"/>
                  <a:gd name="connsiteY3" fmla="*/ 12307 h 1635404"/>
                  <a:gd name="connsiteX4" fmla="*/ 611684 w 1991533"/>
                  <a:gd name="connsiteY4" fmla="*/ 336856 h 1635404"/>
                  <a:gd name="connsiteX5" fmla="*/ 1019352 w 1991533"/>
                  <a:gd name="connsiteY5" fmla="*/ 762869 h 1635404"/>
                  <a:gd name="connsiteX6" fmla="*/ 1824155 w 1991533"/>
                  <a:gd name="connsiteY6" fmla="*/ 1149307 h 1635404"/>
                  <a:gd name="connsiteX7" fmla="*/ 1987102 w 1991533"/>
                  <a:gd name="connsiteY7" fmla="*/ 1302211 h 1635404"/>
                  <a:gd name="connsiteX8" fmla="*/ 1817859 w 1991533"/>
                  <a:gd name="connsiteY8" fmla="*/ 1633933 h 1635404"/>
                  <a:gd name="connsiteX9" fmla="*/ 1255805 w 1991533"/>
                  <a:gd name="connsiteY9" fmla="*/ 1432896 h 1635404"/>
                  <a:gd name="connsiteX0" fmla="*/ 1255805 w 1991533"/>
                  <a:gd name="connsiteY0" fmla="*/ 1432896 h 1635404"/>
                  <a:gd name="connsiteX1" fmla="*/ 626996 w 1991533"/>
                  <a:gd name="connsiteY1" fmla="*/ 1053443 h 1635404"/>
                  <a:gd name="connsiteX2" fmla="*/ 613 w 1991533"/>
                  <a:gd name="connsiteY2" fmla="*/ 229232 h 1635404"/>
                  <a:gd name="connsiteX3" fmla="*/ 330065 w 1991533"/>
                  <a:gd name="connsiteY3" fmla="*/ 12307 h 1635404"/>
                  <a:gd name="connsiteX4" fmla="*/ 611684 w 1991533"/>
                  <a:gd name="connsiteY4" fmla="*/ 336856 h 1635404"/>
                  <a:gd name="connsiteX5" fmla="*/ 1007153 w 1991533"/>
                  <a:gd name="connsiteY5" fmla="*/ 741093 h 1635404"/>
                  <a:gd name="connsiteX6" fmla="*/ 1824155 w 1991533"/>
                  <a:gd name="connsiteY6" fmla="*/ 1149307 h 1635404"/>
                  <a:gd name="connsiteX7" fmla="*/ 1987102 w 1991533"/>
                  <a:gd name="connsiteY7" fmla="*/ 1302211 h 1635404"/>
                  <a:gd name="connsiteX8" fmla="*/ 1817859 w 1991533"/>
                  <a:gd name="connsiteY8" fmla="*/ 1633933 h 1635404"/>
                  <a:gd name="connsiteX9" fmla="*/ 1255805 w 1991533"/>
                  <a:gd name="connsiteY9" fmla="*/ 1432896 h 1635404"/>
                  <a:gd name="connsiteX0" fmla="*/ 1258156 w 1991533"/>
                  <a:gd name="connsiteY0" fmla="*/ 1384894 h 1634447"/>
                  <a:gd name="connsiteX1" fmla="*/ 626996 w 1991533"/>
                  <a:gd name="connsiteY1" fmla="*/ 1053443 h 1634447"/>
                  <a:gd name="connsiteX2" fmla="*/ 613 w 1991533"/>
                  <a:gd name="connsiteY2" fmla="*/ 229232 h 1634447"/>
                  <a:gd name="connsiteX3" fmla="*/ 330065 w 1991533"/>
                  <a:gd name="connsiteY3" fmla="*/ 12307 h 1634447"/>
                  <a:gd name="connsiteX4" fmla="*/ 611684 w 1991533"/>
                  <a:gd name="connsiteY4" fmla="*/ 336856 h 1634447"/>
                  <a:gd name="connsiteX5" fmla="*/ 1007153 w 1991533"/>
                  <a:gd name="connsiteY5" fmla="*/ 741093 h 1634447"/>
                  <a:gd name="connsiteX6" fmla="*/ 1824155 w 1991533"/>
                  <a:gd name="connsiteY6" fmla="*/ 1149307 h 1634447"/>
                  <a:gd name="connsiteX7" fmla="*/ 1987102 w 1991533"/>
                  <a:gd name="connsiteY7" fmla="*/ 1302211 h 1634447"/>
                  <a:gd name="connsiteX8" fmla="*/ 1817859 w 1991533"/>
                  <a:gd name="connsiteY8" fmla="*/ 1633933 h 1634447"/>
                  <a:gd name="connsiteX9" fmla="*/ 1258156 w 1991533"/>
                  <a:gd name="connsiteY9" fmla="*/ 1384894 h 1634447"/>
                  <a:gd name="connsiteX0" fmla="*/ 1258128 w 1991505"/>
                  <a:gd name="connsiteY0" fmla="*/ 1384894 h 1634447"/>
                  <a:gd name="connsiteX1" fmla="*/ 649073 w 1991505"/>
                  <a:gd name="connsiteY1" fmla="*/ 1023309 h 1634447"/>
                  <a:gd name="connsiteX2" fmla="*/ 585 w 1991505"/>
                  <a:gd name="connsiteY2" fmla="*/ 229232 h 1634447"/>
                  <a:gd name="connsiteX3" fmla="*/ 330037 w 1991505"/>
                  <a:gd name="connsiteY3" fmla="*/ 12307 h 1634447"/>
                  <a:gd name="connsiteX4" fmla="*/ 611656 w 1991505"/>
                  <a:gd name="connsiteY4" fmla="*/ 336856 h 1634447"/>
                  <a:gd name="connsiteX5" fmla="*/ 1007125 w 1991505"/>
                  <a:gd name="connsiteY5" fmla="*/ 741093 h 1634447"/>
                  <a:gd name="connsiteX6" fmla="*/ 1824127 w 1991505"/>
                  <a:gd name="connsiteY6" fmla="*/ 1149307 h 1634447"/>
                  <a:gd name="connsiteX7" fmla="*/ 1987074 w 1991505"/>
                  <a:gd name="connsiteY7" fmla="*/ 1302211 h 1634447"/>
                  <a:gd name="connsiteX8" fmla="*/ 1817831 w 1991505"/>
                  <a:gd name="connsiteY8" fmla="*/ 1633933 h 1634447"/>
                  <a:gd name="connsiteX9" fmla="*/ 1258128 w 1991505"/>
                  <a:gd name="connsiteY9" fmla="*/ 1384894 h 1634447"/>
                  <a:gd name="connsiteX0" fmla="*/ 1219801 w 1953178"/>
                  <a:gd name="connsiteY0" fmla="*/ 1385210 h 1634763"/>
                  <a:gd name="connsiteX1" fmla="*/ 610746 w 1953178"/>
                  <a:gd name="connsiteY1" fmla="*/ 1023625 h 1634763"/>
                  <a:gd name="connsiteX2" fmla="*/ 626 w 1953178"/>
                  <a:gd name="connsiteY2" fmla="*/ 228448 h 1634763"/>
                  <a:gd name="connsiteX3" fmla="*/ 291710 w 1953178"/>
                  <a:gd name="connsiteY3" fmla="*/ 12623 h 1634763"/>
                  <a:gd name="connsiteX4" fmla="*/ 573329 w 1953178"/>
                  <a:gd name="connsiteY4" fmla="*/ 337172 h 1634763"/>
                  <a:gd name="connsiteX5" fmla="*/ 968798 w 1953178"/>
                  <a:gd name="connsiteY5" fmla="*/ 741409 h 1634763"/>
                  <a:gd name="connsiteX6" fmla="*/ 1785800 w 1953178"/>
                  <a:gd name="connsiteY6" fmla="*/ 1149623 h 1634763"/>
                  <a:gd name="connsiteX7" fmla="*/ 1948747 w 1953178"/>
                  <a:gd name="connsiteY7" fmla="*/ 1302527 h 1634763"/>
                  <a:gd name="connsiteX8" fmla="*/ 1779504 w 1953178"/>
                  <a:gd name="connsiteY8" fmla="*/ 1634249 h 1634763"/>
                  <a:gd name="connsiteX9" fmla="*/ 1219801 w 1953178"/>
                  <a:gd name="connsiteY9" fmla="*/ 1385210 h 1634763"/>
                  <a:gd name="connsiteX0" fmla="*/ 1219801 w 1953178"/>
                  <a:gd name="connsiteY0" fmla="*/ 1410714 h 1660267"/>
                  <a:gd name="connsiteX1" fmla="*/ 610746 w 1953178"/>
                  <a:gd name="connsiteY1" fmla="*/ 1049129 h 1660267"/>
                  <a:gd name="connsiteX2" fmla="*/ 626 w 1953178"/>
                  <a:gd name="connsiteY2" fmla="*/ 253952 h 1660267"/>
                  <a:gd name="connsiteX3" fmla="*/ 332996 w 1953178"/>
                  <a:gd name="connsiteY3" fmla="*/ 7445 h 1660267"/>
                  <a:gd name="connsiteX4" fmla="*/ 573329 w 1953178"/>
                  <a:gd name="connsiteY4" fmla="*/ 362676 h 1660267"/>
                  <a:gd name="connsiteX5" fmla="*/ 968798 w 1953178"/>
                  <a:gd name="connsiteY5" fmla="*/ 766913 h 1660267"/>
                  <a:gd name="connsiteX6" fmla="*/ 1785800 w 1953178"/>
                  <a:gd name="connsiteY6" fmla="*/ 1175127 h 1660267"/>
                  <a:gd name="connsiteX7" fmla="*/ 1948747 w 1953178"/>
                  <a:gd name="connsiteY7" fmla="*/ 1328031 h 1660267"/>
                  <a:gd name="connsiteX8" fmla="*/ 1779504 w 1953178"/>
                  <a:gd name="connsiteY8" fmla="*/ 1659753 h 1660267"/>
                  <a:gd name="connsiteX9" fmla="*/ 1219801 w 1953178"/>
                  <a:gd name="connsiteY9" fmla="*/ 1410714 h 1660267"/>
                  <a:gd name="connsiteX0" fmla="*/ 1260432 w 1993809"/>
                  <a:gd name="connsiteY0" fmla="*/ 1413191 h 1662744"/>
                  <a:gd name="connsiteX1" fmla="*/ 651377 w 1993809"/>
                  <a:gd name="connsiteY1" fmla="*/ 1051606 h 1662744"/>
                  <a:gd name="connsiteX2" fmla="*/ 580 w 1993809"/>
                  <a:gd name="connsiteY2" fmla="*/ 244687 h 1662744"/>
                  <a:gd name="connsiteX3" fmla="*/ 373627 w 1993809"/>
                  <a:gd name="connsiteY3" fmla="*/ 9922 h 1662744"/>
                  <a:gd name="connsiteX4" fmla="*/ 613960 w 1993809"/>
                  <a:gd name="connsiteY4" fmla="*/ 365153 h 1662744"/>
                  <a:gd name="connsiteX5" fmla="*/ 1009429 w 1993809"/>
                  <a:gd name="connsiteY5" fmla="*/ 769390 h 1662744"/>
                  <a:gd name="connsiteX6" fmla="*/ 1826431 w 1993809"/>
                  <a:gd name="connsiteY6" fmla="*/ 1177604 h 1662744"/>
                  <a:gd name="connsiteX7" fmla="*/ 1989378 w 1993809"/>
                  <a:gd name="connsiteY7" fmla="*/ 1330508 h 1662744"/>
                  <a:gd name="connsiteX8" fmla="*/ 1820135 w 1993809"/>
                  <a:gd name="connsiteY8" fmla="*/ 1662230 h 1662744"/>
                  <a:gd name="connsiteX9" fmla="*/ 1260432 w 1993809"/>
                  <a:gd name="connsiteY9" fmla="*/ 1413191 h 1662744"/>
                  <a:gd name="connsiteX0" fmla="*/ 1260432 w 1993809"/>
                  <a:gd name="connsiteY0" fmla="*/ 1409055 h 1658608"/>
                  <a:gd name="connsiteX1" fmla="*/ 651377 w 1993809"/>
                  <a:gd name="connsiteY1" fmla="*/ 1047470 h 1658608"/>
                  <a:gd name="connsiteX2" fmla="*/ 580 w 1993809"/>
                  <a:gd name="connsiteY2" fmla="*/ 240551 h 1658608"/>
                  <a:gd name="connsiteX3" fmla="*/ 373627 w 1993809"/>
                  <a:gd name="connsiteY3" fmla="*/ 5786 h 1658608"/>
                  <a:gd name="connsiteX4" fmla="*/ 683162 w 1993809"/>
                  <a:gd name="connsiteY4" fmla="*/ 301883 h 1658608"/>
                  <a:gd name="connsiteX5" fmla="*/ 1009429 w 1993809"/>
                  <a:gd name="connsiteY5" fmla="*/ 765254 h 1658608"/>
                  <a:gd name="connsiteX6" fmla="*/ 1826431 w 1993809"/>
                  <a:gd name="connsiteY6" fmla="*/ 1173468 h 1658608"/>
                  <a:gd name="connsiteX7" fmla="*/ 1989378 w 1993809"/>
                  <a:gd name="connsiteY7" fmla="*/ 1326372 h 1658608"/>
                  <a:gd name="connsiteX8" fmla="*/ 1820135 w 1993809"/>
                  <a:gd name="connsiteY8" fmla="*/ 1658094 h 1658608"/>
                  <a:gd name="connsiteX9" fmla="*/ 1260432 w 1993809"/>
                  <a:gd name="connsiteY9" fmla="*/ 1409055 h 1658608"/>
                  <a:gd name="connsiteX0" fmla="*/ 1215130 w 1948507"/>
                  <a:gd name="connsiteY0" fmla="*/ 1415127 h 1664680"/>
                  <a:gd name="connsiteX1" fmla="*/ 606075 w 1948507"/>
                  <a:gd name="connsiteY1" fmla="*/ 1053542 h 1664680"/>
                  <a:gd name="connsiteX2" fmla="*/ 633 w 1948507"/>
                  <a:gd name="connsiteY2" fmla="*/ 223202 h 1664680"/>
                  <a:gd name="connsiteX3" fmla="*/ 328325 w 1948507"/>
                  <a:gd name="connsiteY3" fmla="*/ 11858 h 1664680"/>
                  <a:gd name="connsiteX4" fmla="*/ 637860 w 1948507"/>
                  <a:gd name="connsiteY4" fmla="*/ 307955 h 1664680"/>
                  <a:gd name="connsiteX5" fmla="*/ 964127 w 1948507"/>
                  <a:gd name="connsiteY5" fmla="*/ 771326 h 1664680"/>
                  <a:gd name="connsiteX6" fmla="*/ 1781129 w 1948507"/>
                  <a:gd name="connsiteY6" fmla="*/ 1179540 h 1664680"/>
                  <a:gd name="connsiteX7" fmla="*/ 1944076 w 1948507"/>
                  <a:gd name="connsiteY7" fmla="*/ 1332444 h 1664680"/>
                  <a:gd name="connsiteX8" fmla="*/ 1774833 w 1948507"/>
                  <a:gd name="connsiteY8" fmla="*/ 1664166 h 1664680"/>
                  <a:gd name="connsiteX9" fmla="*/ 1215130 w 1948507"/>
                  <a:gd name="connsiteY9" fmla="*/ 1415127 h 1664680"/>
                  <a:gd name="connsiteX0" fmla="*/ 1215130 w 1948507"/>
                  <a:gd name="connsiteY0" fmla="*/ 1405526 h 1655079"/>
                  <a:gd name="connsiteX1" fmla="*/ 606075 w 1948507"/>
                  <a:gd name="connsiteY1" fmla="*/ 1043941 h 1655079"/>
                  <a:gd name="connsiteX2" fmla="*/ 633 w 1948507"/>
                  <a:gd name="connsiteY2" fmla="*/ 213601 h 1655079"/>
                  <a:gd name="connsiteX3" fmla="*/ 394005 w 1948507"/>
                  <a:gd name="connsiteY3" fmla="*/ 15124 h 1655079"/>
                  <a:gd name="connsiteX4" fmla="*/ 637860 w 1948507"/>
                  <a:gd name="connsiteY4" fmla="*/ 298354 h 1655079"/>
                  <a:gd name="connsiteX5" fmla="*/ 964127 w 1948507"/>
                  <a:gd name="connsiteY5" fmla="*/ 761725 h 1655079"/>
                  <a:gd name="connsiteX6" fmla="*/ 1781129 w 1948507"/>
                  <a:gd name="connsiteY6" fmla="*/ 1169939 h 1655079"/>
                  <a:gd name="connsiteX7" fmla="*/ 1944076 w 1948507"/>
                  <a:gd name="connsiteY7" fmla="*/ 1322843 h 1655079"/>
                  <a:gd name="connsiteX8" fmla="*/ 1774833 w 1948507"/>
                  <a:gd name="connsiteY8" fmla="*/ 1654565 h 1655079"/>
                  <a:gd name="connsiteX9" fmla="*/ 1215130 w 1948507"/>
                  <a:gd name="connsiteY9" fmla="*/ 1405526 h 1655079"/>
                  <a:gd name="connsiteX0" fmla="*/ 1215130 w 1948507"/>
                  <a:gd name="connsiteY0" fmla="*/ 1401025 h 1650578"/>
                  <a:gd name="connsiteX1" fmla="*/ 606075 w 1948507"/>
                  <a:gd name="connsiteY1" fmla="*/ 1039440 h 1650578"/>
                  <a:gd name="connsiteX2" fmla="*/ 633 w 1948507"/>
                  <a:gd name="connsiteY2" fmla="*/ 209100 h 1650578"/>
                  <a:gd name="connsiteX3" fmla="*/ 394005 w 1948507"/>
                  <a:gd name="connsiteY3" fmla="*/ 10623 h 1650578"/>
                  <a:gd name="connsiteX4" fmla="*/ 701249 w 1948507"/>
                  <a:gd name="connsiteY4" fmla="*/ 233045 h 1650578"/>
                  <a:gd name="connsiteX5" fmla="*/ 964127 w 1948507"/>
                  <a:gd name="connsiteY5" fmla="*/ 757224 h 1650578"/>
                  <a:gd name="connsiteX6" fmla="*/ 1781129 w 1948507"/>
                  <a:gd name="connsiteY6" fmla="*/ 1165438 h 1650578"/>
                  <a:gd name="connsiteX7" fmla="*/ 1944076 w 1948507"/>
                  <a:gd name="connsiteY7" fmla="*/ 1318342 h 1650578"/>
                  <a:gd name="connsiteX8" fmla="*/ 1774833 w 1948507"/>
                  <a:gd name="connsiteY8" fmla="*/ 1650064 h 1650578"/>
                  <a:gd name="connsiteX9" fmla="*/ 1215130 w 1948507"/>
                  <a:gd name="connsiteY9" fmla="*/ 1401025 h 1650578"/>
                  <a:gd name="connsiteX0" fmla="*/ 1235694 w 1969071"/>
                  <a:gd name="connsiteY0" fmla="*/ 1401025 h 1650578"/>
                  <a:gd name="connsiteX1" fmla="*/ 626639 w 1969071"/>
                  <a:gd name="connsiteY1" fmla="*/ 1039440 h 1650578"/>
                  <a:gd name="connsiteX2" fmla="*/ 113865 w 1969071"/>
                  <a:gd name="connsiteY2" fmla="*/ 477301 h 1650578"/>
                  <a:gd name="connsiteX3" fmla="*/ 21197 w 1969071"/>
                  <a:gd name="connsiteY3" fmla="*/ 209100 h 1650578"/>
                  <a:gd name="connsiteX4" fmla="*/ 414569 w 1969071"/>
                  <a:gd name="connsiteY4" fmla="*/ 10623 h 1650578"/>
                  <a:gd name="connsiteX5" fmla="*/ 721813 w 1969071"/>
                  <a:gd name="connsiteY5" fmla="*/ 233045 h 1650578"/>
                  <a:gd name="connsiteX6" fmla="*/ 984691 w 1969071"/>
                  <a:gd name="connsiteY6" fmla="*/ 757224 h 1650578"/>
                  <a:gd name="connsiteX7" fmla="*/ 1801693 w 1969071"/>
                  <a:gd name="connsiteY7" fmla="*/ 1165438 h 1650578"/>
                  <a:gd name="connsiteX8" fmla="*/ 1964640 w 1969071"/>
                  <a:gd name="connsiteY8" fmla="*/ 1318342 h 1650578"/>
                  <a:gd name="connsiteX9" fmla="*/ 1795397 w 1969071"/>
                  <a:gd name="connsiteY9" fmla="*/ 1650064 h 1650578"/>
                  <a:gd name="connsiteX10" fmla="*/ 1235694 w 1969071"/>
                  <a:gd name="connsiteY10" fmla="*/ 1401025 h 1650578"/>
                  <a:gd name="connsiteX0" fmla="*/ 1228663 w 1962040"/>
                  <a:gd name="connsiteY0" fmla="*/ 1401025 h 1650578"/>
                  <a:gd name="connsiteX1" fmla="*/ 619608 w 1962040"/>
                  <a:gd name="connsiteY1" fmla="*/ 1039440 h 1650578"/>
                  <a:gd name="connsiteX2" fmla="*/ 156252 w 1962040"/>
                  <a:gd name="connsiteY2" fmla="*/ 461139 h 1650578"/>
                  <a:gd name="connsiteX3" fmla="*/ 14166 w 1962040"/>
                  <a:gd name="connsiteY3" fmla="*/ 209100 h 1650578"/>
                  <a:gd name="connsiteX4" fmla="*/ 407538 w 1962040"/>
                  <a:gd name="connsiteY4" fmla="*/ 10623 h 1650578"/>
                  <a:gd name="connsiteX5" fmla="*/ 714782 w 1962040"/>
                  <a:gd name="connsiteY5" fmla="*/ 233045 h 1650578"/>
                  <a:gd name="connsiteX6" fmla="*/ 977660 w 1962040"/>
                  <a:gd name="connsiteY6" fmla="*/ 757224 h 1650578"/>
                  <a:gd name="connsiteX7" fmla="*/ 1794662 w 1962040"/>
                  <a:gd name="connsiteY7" fmla="*/ 1165438 h 1650578"/>
                  <a:gd name="connsiteX8" fmla="*/ 1957609 w 1962040"/>
                  <a:gd name="connsiteY8" fmla="*/ 1318342 h 1650578"/>
                  <a:gd name="connsiteX9" fmla="*/ 1788366 w 1962040"/>
                  <a:gd name="connsiteY9" fmla="*/ 1650064 h 1650578"/>
                  <a:gd name="connsiteX10" fmla="*/ 1228663 w 1962040"/>
                  <a:gd name="connsiteY10" fmla="*/ 1401025 h 1650578"/>
                  <a:gd name="connsiteX0" fmla="*/ 1173684 w 1907061"/>
                  <a:gd name="connsiteY0" fmla="*/ 1421935 h 1671488"/>
                  <a:gd name="connsiteX1" fmla="*/ 564629 w 1907061"/>
                  <a:gd name="connsiteY1" fmla="*/ 1060350 h 1671488"/>
                  <a:gd name="connsiteX2" fmla="*/ 101273 w 1907061"/>
                  <a:gd name="connsiteY2" fmla="*/ 482049 h 1671488"/>
                  <a:gd name="connsiteX3" fmla="*/ 24900 w 1907061"/>
                  <a:gd name="connsiteY3" fmla="*/ 182037 h 1671488"/>
                  <a:gd name="connsiteX4" fmla="*/ 352559 w 1907061"/>
                  <a:gd name="connsiteY4" fmla="*/ 31533 h 1671488"/>
                  <a:gd name="connsiteX5" fmla="*/ 659803 w 1907061"/>
                  <a:gd name="connsiteY5" fmla="*/ 253955 h 1671488"/>
                  <a:gd name="connsiteX6" fmla="*/ 922681 w 1907061"/>
                  <a:gd name="connsiteY6" fmla="*/ 778134 h 1671488"/>
                  <a:gd name="connsiteX7" fmla="*/ 1739683 w 1907061"/>
                  <a:gd name="connsiteY7" fmla="*/ 1186348 h 1671488"/>
                  <a:gd name="connsiteX8" fmla="*/ 1902630 w 1907061"/>
                  <a:gd name="connsiteY8" fmla="*/ 1339252 h 1671488"/>
                  <a:gd name="connsiteX9" fmla="*/ 1733387 w 1907061"/>
                  <a:gd name="connsiteY9" fmla="*/ 1670974 h 1671488"/>
                  <a:gd name="connsiteX10" fmla="*/ 1173684 w 1907061"/>
                  <a:gd name="connsiteY10" fmla="*/ 1421935 h 1671488"/>
                  <a:gd name="connsiteX0" fmla="*/ 1146825 w 1880202"/>
                  <a:gd name="connsiteY0" fmla="*/ 1438655 h 1688208"/>
                  <a:gd name="connsiteX1" fmla="*/ 537770 w 1880202"/>
                  <a:gd name="connsiteY1" fmla="*/ 1077070 h 1688208"/>
                  <a:gd name="connsiteX2" fmla="*/ 74414 w 1880202"/>
                  <a:gd name="connsiteY2" fmla="*/ 498769 h 1688208"/>
                  <a:gd name="connsiteX3" fmla="*/ 39327 w 1880202"/>
                  <a:gd name="connsiteY3" fmla="*/ 168076 h 1688208"/>
                  <a:gd name="connsiteX4" fmla="*/ 325700 w 1880202"/>
                  <a:gd name="connsiteY4" fmla="*/ 48253 h 1688208"/>
                  <a:gd name="connsiteX5" fmla="*/ 632944 w 1880202"/>
                  <a:gd name="connsiteY5" fmla="*/ 270675 h 1688208"/>
                  <a:gd name="connsiteX6" fmla="*/ 895822 w 1880202"/>
                  <a:gd name="connsiteY6" fmla="*/ 794854 h 1688208"/>
                  <a:gd name="connsiteX7" fmla="*/ 1712824 w 1880202"/>
                  <a:gd name="connsiteY7" fmla="*/ 1203068 h 1688208"/>
                  <a:gd name="connsiteX8" fmla="*/ 1875771 w 1880202"/>
                  <a:gd name="connsiteY8" fmla="*/ 1355972 h 1688208"/>
                  <a:gd name="connsiteX9" fmla="*/ 1706528 w 1880202"/>
                  <a:gd name="connsiteY9" fmla="*/ 1687694 h 1688208"/>
                  <a:gd name="connsiteX10" fmla="*/ 1146825 w 1880202"/>
                  <a:gd name="connsiteY10" fmla="*/ 1438655 h 1688208"/>
                  <a:gd name="connsiteX0" fmla="*/ 1146825 w 1880202"/>
                  <a:gd name="connsiteY0" fmla="*/ 1430899 h 1680452"/>
                  <a:gd name="connsiteX1" fmla="*/ 537770 w 1880202"/>
                  <a:gd name="connsiteY1" fmla="*/ 1069314 h 1680452"/>
                  <a:gd name="connsiteX2" fmla="*/ 74414 w 1880202"/>
                  <a:gd name="connsiteY2" fmla="*/ 491013 h 1680452"/>
                  <a:gd name="connsiteX3" fmla="*/ 39327 w 1880202"/>
                  <a:gd name="connsiteY3" fmla="*/ 160320 h 1680452"/>
                  <a:gd name="connsiteX4" fmla="*/ 447177 w 1880202"/>
                  <a:gd name="connsiteY4" fmla="*/ 57303 h 1680452"/>
                  <a:gd name="connsiteX5" fmla="*/ 632944 w 1880202"/>
                  <a:gd name="connsiteY5" fmla="*/ 262919 h 1680452"/>
                  <a:gd name="connsiteX6" fmla="*/ 895822 w 1880202"/>
                  <a:gd name="connsiteY6" fmla="*/ 787098 h 1680452"/>
                  <a:gd name="connsiteX7" fmla="*/ 1712824 w 1880202"/>
                  <a:gd name="connsiteY7" fmla="*/ 1195312 h 1680452"/>
                  <a:gd name="connsiteX8" fmla="*/ 1875771 w 1880202"/>
                  <a:gd name="connsiteY8" fmla="*/ 1348216 h 1680452"/>
                  <a:gd name="connsiteX9" fmla="*/ 1706528 w 1880202"/>
                  <a:gd name="connsiteY9" fmla="*/ 1679938 h 1680452"/>
                  <a:gd name="connsiteX10" fmla="*/ 1146825 w 1880202"/>
                  <a:gd name="connsiteY10" fmla="*/ 1430899 h 1680452"/>
                  <a:gd name="connsiteX0" fmla="*/ 1136254 w 1869631"/>
                  <a:gd name="connsiteY0" fmla="*/ 1435353 h 1684906"/>
                  <a:gd name="connsiteX1" fmla="*/ 527199 w 1869631"/>
                  <a:gd name="connsiteY1" fmla="*/ 1073768 h 1684906"/>
                  <a:gd name="connsiteX2" fmla="*/ 63843 w 1869631"/>
                  <a:gd name="connsiteY2" fmla="*/ 495467 h 1684906"/>
                  <a:gd name="connsiteX3" fmla="*/ 28756 w 1869631"/>
                  <a:gd name="connsiteY3" fmla="*/ 164774 h 1684906"/>
                  <a:gd name="connsiteX4" fmla="*/ 198381 w 1869631"/>
                  <a:gd name="connsiteY4" fmla="*/ 4880 h 1684906"/>
                  <a:gd name="connsiteX5" fmla="*/ 436606 w 1869631"/>
                  <a:gd name="connsiteY5" fmla="*/ 61757 h 1684906"/>
                  <a:gd name="connsiteX6" fmla="*/ 622373 w 1869631"/>
                  <a:gd name="connsiteY6" fmla="*/ 267373 h 1684906"/>
                  <a:gd name="connsiteX7" fmla="*/ 885251 w 1869631"/>
                  <a:gd name="connsiteY7" fmla="*/ 791552 h 1684906"/>
                  <a:gd name="connsiteX8" fmla="*/ 1702253 w 1869631"/>
                  <a:gd name="connsiteY8" fmla="*/ 1199766 h 1684906"/>
                  <a:gd name="connsiteX9" fmla="*/ 1865200 w 1869631"/>
                  <a:gd name="connsiteY9" fmla="*/ 1352670 h 1684906"/>
                  <a:gd name="connsiteX10" fmla="*/ 1695957 w 1869631"/>
                  <a:gd name="connsiteY10" fmla="*/ 1684392 h 1684906"/>
                  <a:gd name="connsiteX11" fmla="*/ 1136254 w 1869631"/>
                  <a:gd name="connsiteY11" fmla="*/ 1435353 h 1684906"/>
                  <a:gd name="connsiteX0" fmla="*/ 1136254 w 1869631"/>
                  <a:gd name="connsiteY0" fmla="*/ 1392603 h 1642156"/>
                  <a:gd name="connsiteX1" fmla="*/ 527199 w 1869631"/>
                  <a:gd name="connsiteY1" fmla="*/ 1031018 h 1642156"/>
                  <a:gd name="connsiteX2" fmla="*/ 63843 w 1869631"/>
                  <a:gd name="connsiteY2" fmla="*/ 452717 h 1642156"/>
                  <a:gd name="connsiteX3" fmla="*/ 28756 w 1869631"/>
                  <a:gd name="connsiteY3" fmla="*/ 122024 h 1642156"/>
                  <a:gd name="connsiteX4" fmla="*/ 275078 w 1869631"/>
                  <a:gd name="connsiteY4" fmla="*/ 20778 h 1642156"/>
                  <a:gd name="connsiteX5" fmla="*/ 436606 w 1869631"/>
                  <a:gd name="connsiteY5" fmla="*/ 19007 h 1642156"/>
                  <a:gd name="connsiteX6" fmla="*/ 622373 w 1869631"/>
                  <a:gd name="connsiteY6" fmla="*/ 224623 h 1642156"/>
                  <a:gd name="connsiteX7" fmla="*/ 885251 w 1869631"/>
                  <a:gd name="connsiteY7" fmla="*/ 748802 h 1642156"/>
                  <a:gd name="connsiteX8" fmla="*/ 1702253 w 1869631"/>
                  <a:gd name="connsiteY8" fmla="*/ 1157016 h 1642156"/>
                  <a:gd name="connsiteX9" fmla="*/ 1865200 w 1869631"/>
                  <a:gd name="connsiteY9" fmla="*/ 1309920 h 1642156"/>
                  <a:gd name="connsiteX10" fmla="*/ 1695957 w 1869631"/>
                  <a:gd name="connsiteY10" fmla="*/ 1641642 h 1642156"/>
                  <a:gd name="connsiteX11" fmla="*/ 1136254 w 1869631"/>
                  <a:gd name="connsiteY11" fmla="*/ 1392603 h 1642156"/>
                  <a:gd name="connsiteX0" fmla="*/ 1136254 w 1869631"/>
                  <a:gd name="connsiteY0" fmla="*/ 1462156 h 1711709"/>
                  <a:gd name="connsiteX1" fmla="*/ 527199 w 1869631"/>
                  <a:gd name="connsiteY1" fmla="*/ 1100571 h 1711709"/>
                  <a:gd name="connsiteX2" fmla="*/ 63843 w 1869631"/>
                  <a:gd name="connsiteY2" fmla="*/ 522270 h 1711709"/>
                  <a:gd name="connsiteX3" fmla="*/ 28756 w 1869631"/>
                  <a:gd name="connsiteY3" fmla="*/ 191577 h 1711709"/>
                  <a:gd name="connsiteX4" fmla="*/ 289654 w 1869631"/>
                  <a:gd name="connsiteY4" fmla="*/ 3256 h 1711709"/>
                  <a:gd name="connsiteX5" fmla="*/ 436606 w 1869631"/>
                  <a:gd name="connsiteY5" fmla="*/ 88560 h 1711709"/>
                  <a:gd name="connsiteX6" fmla="*/ 622373 w 1869631"/>
                  <a:gd name="connsiteY6" fmla="*/ 294176 h 1711709"/>
                  <a:gd name="connsiteX7" fmla="*/ 885251 w 1869631"/>
                  <a:gd name="connsiteY7" fmla="*/ 818355 h 1711709"/>
                  <a:gd name="connsiteX8" fmla="*/ 1702253 w 1869631"/>
                  <a:gd name="connsiteY8" fmla="*/ 1226569 h 1711709"/>
                  <a:gd name="connsiteX9" fmla="*/ 1865200 w 1869631"/>
                  <a:gd name="connsiteY9" fmla="*/ 1379473 h 1711709"/>
                  <a:gd name="connsiteX10" fmla="*/ 1695957 w 1869631"/>
                  <a:gd name="connsiteY10" fmla="*/ 1711195 h 1711709"/>
                  <a:gd name="connsiteX11" fmla="*/ 1136254 w 1869631"/>
                  <a:gd name="connsiteY11" fmla="*/ 1462156 h 1711709"/>
                  <a:gd name="connsiteX0" fmla="*/ 1136254 w 1869631"/>
                  <a:gd name="connsiteY0" fmla="*/ 1464246 h 1713799"/>
                  <a:gd name="connsiteX1" fmla="*/ 527199 w 1869631"/>
                  <a:gd name="connsiteY1" fmla="*/ 1102661 h 1713799"/>
                  <a:gd name="connsiteX2" fmla="*/ 63843 w 1869631"/>
                  <a:gd name="connsiteY2" fmla="*/ 524360 h 1713799"/>
                  <a:gd name="connsiteX3" fmla="*/ 28756 w 1869631"/>
                  <a:gd name="connsiteY3" fmla="*/ 193667 h 1713799"/>
                  <a:gd name="connsiteX4" fmla="*/ 289654 w 1869631"/>
                  <a:gd name="connsiteY4" fmla="*/ 5346 h 1713799"/>
                  <a:gd name="connsiteX5" fmla="*/ 527883 w 1869631"/>
                  <a:gd name="connsiteY5" fmla="*/ 62228 h 1713799"/>
                  <a:gd name="connsiteX6" fmla="*/ 622373 w 1869631"/>
                  <a:gd name="connsiteY6" fmla="*/ 296266 h 1713799"/>
                  <a:gd name="connsiteX7" fmla="*/ 885251 w 1869631"/>
                  <a:gd name="connsiteY7" fmla="*/ 820445 h 1713799"/>
                  <a:gd name="connsiteX8" fmla="*/ 1702253 w 1869631"/>
                  <a:gd name="connsiteY8" fmla="*/ 1228659 h 1713799"/>
                  <a:gd name="connsiteX9" fmla="*/ 1865200 w 1869631"/>
                  <a:gd name="connsiteY9" fmla="*/ 1381563 h 1713799"/>
                  <a:gd name="connsiteX10" fmla="*/ 1695957 w 1869631"/>
                  <a:gd name="connsiteY10" fmla="*/ 1713285 h 1713799"/>
                  <a:gd name="connsiteX11" fmla="*/ 1136254 w 1869631"/>
                  <a:gd name="connsiteY11" fmla="*/ 1464246 h 1713799"/>
                  <a:gd name="connsiteX0" fmla="*/ 1136254 w 1869631"/>
                  <a:gd name="connsiteY0" fmla="*/ 1464219 h 1713772"/>
                  <a:gd name="connsiteX1" fmla="*/ 527199 w 1869631"/>
                  <a:gd name="connsiteY1" fmla="*/ 1102634 h 1713772"/>
                  <a:gd name="connsiteX2" fmla="*/ 63843 w 1869631"/>
                  <a:gd name="connsiteY2" fmla="*/ 524333 h 1713772"/>
                  <a:gd name="connsiteX3" fmla="*/ 28756 w 1869631"/>
                  <a:gd name="connsiteY3" fmla="*/ 193640 h 1713772"/>
                  <a:gd name="connsiteX4" fmla="*/ 289654 w 1869631"/>
                  <a:gd name="connsiteY4" fmla="*/ 5319 h 1713772"/>
                  <a:gd name="connsiteX5" fmla="*/ 527883 w 1869631"/>
                  <a:gd name="connsiteY5" fmla="*/ 62201 h 1713772"/>
                  <a:gd name="connsiteX6" fmla="*/ 679916 w 1869631"/>
                  <a:gd name="connsiteY6" fmla="*/ 294594 h 1713772"/>
                  <a:gd name="connsiteX7" fmla="*/ 885251 w 1869631"/>
                  <a:gd name="connsiteY7" fmla="*/ 820418 h 1713772"/>
                  <a:gd name="connsiteX8" fmla="*/ 1702253 w 1869631"/>
                  <a:gd name="connsiteY8" fmla="*/ 1228632 h 1713772"/>
                  <a:gd name="connsiteX9" fmla="*/ 1865200 w 1869631"/>
                  <a:gd name="connsiteY9" fmla="*/ 1381536 h 1713772"/>
                  <a:gd name="connsiteX10" fmla="*/ 1695957 w 1869631"/>
                  <a:gd name="connsiteY10" fmla="*/ 1713258 h 1713772"/>
                  <a:gd name="connsiteX11" fmla="*/ 1136254 w 1869631"/>
                  <a:gd name="connsiteY11" fmla="*/ 1464219 h 1713772"/>
                  <a:gd name="connsiteX0" fmla="*/ 1136254 w 1869631"/>
                  <a:gd name="connsiteY0" fmla="*/ 1465044 h 1714597"/>
                  <a:gd name="connsiteX1" fmla="*/ 527199 w 1869631"/>
                  <a:gd name="connsiteY1" fmla="*/ 1103459 h 1714597"/>
                  <a:gd name="connsiteX2" fmla="*/ 63843 w 1869631"/>
                  <a:gd name="connsiteY2" fmla="*/ 525158 h 1714597"/>
                  <a:gd name="connsiteX3" fmla="*/ 28756 w 1869631"/>
                  <a:gd name="connsiteY3" fmla="*/ 194465 h 1714597"/>
                  <a:gd name="connsiteX4" fmla="*/ 289654 w 1869631"/>
                  <a:gd name="connsiteY4" fmla="*/ 6144 h 1714597"/>
                  <a:gd name="connsiteX5" fmla="*/ 527883 w 1869631"/>
                  <a:gd name="connsiteY5" fmla="*/ 63026 h 1714597"/>
                  <a:gd name="connsiteX6" fmla="*/ 615955 w 1869631"/>
                  <a:gd name="connsiteY6" fmla="*/ 337808 h 1714597"/>
                  <a:gd name="connsiteX7" fmla="*/ 885251 w 1869631"/>
                  <a:gd name="connsiteY7" fmla="*/ 821243 h 1714597"/>
                  <a:gd name="connsiteX8" fmla="*/ 1702253 w 1869631"/>
                  <a:gd name="connsiteY8" fmla="*/ 1229457 h 1714597"/>
                  <a:gd name="connsiteX9" fmla="*/ 1865200 w 1869631"/>
                  <a:gd name="connsiteY9" fmla="*/ 1382361 h 1714597"/>
                  <a:gd name="connsiteX10" fmla="*/ 1695957 w 1869631"/>
                  <a:gd name="connsiteY10" fmla="*/ 1714083 h 1714597"/>
                  <a:gd name="connsiteX11" fmla="*/ 1136254 w 1869631"/>
                  <a:gd name="connsiteY11" fmla="*/ 1465044 h 1714597"/>
                  <a:gd name="connsiteX0" fmla="*/ 1136254 w 1869631"/>
                  <a:gd name="connsiteY0" fmla="*/ 1465044 h 1714597"/>
                  <a:gd name="connsiteX1" fmla="*/ 527199 w 1869631"/>
                  <a:gd name="connsiteY1" fmla="*/ 1103459 h 1714597"/>
                  <a:gd name="connsiteX2" fmla="*/ 63843 w 1869631"/>
                  <a:gd name="connsiteY2" fmla="*/ 525158 h 1714597"/>
                  <a:gd name="connsiteX3" fmla="*/ 28756 w 1869631"/>
                  <a:gd name="connsiteY3" fmla="*/ 194465 h 1714597"/>
                  <a:gd name="connsiteX4" fmla="*/ 289654 w 1869631"/>
                  <a:gd name="connsiteY4" fmla="*/ 6144 h 1714597"/>
                  <a:gd name="connsiteX5" fmla="*/ 527883 w 1869631"/>
                  <a:gd name="connsiteY5" fmla="*/ 63026 h 1714597"/>
                  <a:gd name="connsiteX6" fmla="*/ 615955 w 1869631"/>
                  <a:gd name="connsiteY6" fmla="*/ 337808 h 1714597"/>
                  <a:gd name="connsiteX7" fmla="*/ 860293 w 1869631"/>
                  <a:gd name="connsiteY7" fmla="*/ 759267 h 1714597"/>
                  <a:gd name="connsiteX8" fmla="*/ 1702253 w 1869631"/>
                  <a:gd name="connsiteY8" fmla="*/ 1229457 h 1714597"/>
                  <a:gd name="connsiteX9" fmla="*/ 1865200 w 1869631"/>
                  <a:gd name="connsiteY9" fmla="*/ 1382361 h 1714597"/>
                  <a:gd name="connsiteX10" fmla="*/ 1695957 w 1869631"/>
                  <a:gd name="connsiteY10" fmla="*/ 1714083 h 1714597"/>
                  <a:gd name="connsiteX11" fmla="*/ 1136254 w 1869631"/>
                  <a:gd name="connsiteY11" fmla="*/ 1465044 h 1714597"/>
                  <a:gd name="connsiteX0" fmla="*/ 1136254 w 1869631"/>
                  <a:gd name="connsiteY0" fmla="*/ 1465044 h 1714597"/>
                  <a:gd name="connsiteX1" fmla="*/ 566739 w 1869631"/>
                  <a:gd name="connsiteY1" fmla="*/ 1078359 h 1714597"/>
                  <a:gd name="connsiteX2" fmla="*/ 63843 w 1869631"/>
                  <a:gd name="connsiteY2" fmla="*/ 525158 h 1714597"/>
                  <a:gd name="connsiteX3" fmla="*/ 28756 w 1869631"/>
                  <a:gd name="connsiteY3" fmla="*/ 194465 h 1714597"/>
                  <a:gd name="connsiteX4" fmla="*/ 289654 w 1869631"/>
                  <a:gd name="connsiteY4" fmla="*/ 6144 h 1714597"/>
                  <a:gd name="connsiteX5" fmla="*/ 527883 w 1869631"/>
                  <a:gd name="connsiteY5" fmla="*/ 63026 h 1714597"/>
                  <a:gd name="connsiteX6" fmla="*/ 615955 w 1869631"/>
                  <a:gd name="connsiteY6" fmla="*/ 337808 h 1714597"/>
                  <a:gd name="connsiteX7" fmla="*/ 860293 w 1869631"/>
                  <a:gd name="connsiteY7" fmla="*/ 759267 h 1714597"/>
                  <a:gd name="connsiteX8" fmla="*/ 1702253 w 1869631"/>
                  <a:gd name="connsiteY8" fmla="*/ 1229457 h 1714597"/>
                  <a:gd name="connsiteX9" fmla="*/ 1865200 w 1869631"/>
                  <a:gd name="connsiteY9" fmla="*/ 1382361 h 1714597"/>
                  <a:gd name="connsiteX10" fmla="*/ 1695957 w 1869631"/>
                  <a:gd name="connsiteY10" fmla="*/ 1714083 h 1714597"/>
                  <a:gd name="connsiteX11" fmla="*/ 1136254 w 1869631"/>
                  <a:gd name="connsiteY11" fmla="*/ 1465044 h 1714597"/>
                  <a:gd name="connsiteX0" fmla="*/ 1117729 w 1851106"/>
                  <a:gd name="connsiteY0" fmla="*/ 1465044 h 1714597"/>
                  <a:gd name="connsiteX1" fmla="*/ 548214 w 1851106"/>
                  <a:gd name="connsiteY1" fmla="*/ 1078359 h 1714597"/>
                  <a:gd name="connsiteX2" fmla="*/ 261400 w 1851106"/>
                  <a:gd name="connsiteY2" fmla="*/ 806597 h 1714597"/>
                  <a:gd name="connsiteX3" fmla="*/ 45318 w 1851106"/>
                  <a:gd name="connsiteY3" fmla="*/ 525158 h 1714597"/>
                  <a:gd name="connsiteX4" fmla="*/ 10231 w 1851106"/>
                  <a:gd name="connsiteY4" fmla="*/ 194465 h 1714597"/>
                  <a:gd name="connsiteX5" fmla="*/ 271129 w 1851106"/>
                  <a:gd name="connsiteY5" fmla="*/ 6144 h 1714597"/>
                  <a:gd name="connsiteX6" fmla="*/ 509358 w 1851106"/>
                  <a:gd name="connsiteY6" fmla="*/ 63026 h 1714597"/>
                  <a:gd name="connsiteX7" fmla="*/ 597430 w 1851106"/>
                  <a:gd name="connsiteY7" fmla="*/ 337808 h 1714597"/>
                  <a:gd name="connsiteX8" fmla="*/ 841768 w 1851106"/>
                  <a:gd name="connsiteY8" fmla="*/ 759267 h 1714597"/>
                  <a:gd name="connsiteX9" fmla="*/ 1683728 w 1851106"/>
                  <a:gd name="connsiteY9" fmla="*/ 1229457 h 1714597"/>
                  <a:gd name="connsiteX10" fmla="*/ 1846675 w 1851106"/>
                  <a:gd name="connsiteY10" fmla="*/ 1382361 h 1714597"/>
                  <a:gd name="connsiteX11" fmla="*/ 1677432 w 1851106"/>
                  <a:gd name="connsiteY11" fmla="*/ 1714083 h 1714597"/>
                  <a:gd name="connsiteX12" fmla="*/ 1117729 w 1851106"/>
                  <a:gd name="connsiteY12" fmla="*/ 1465044 h 1714597"/>
                  <a:gd name="connsiteX0" fmla="*/ 1117729 w 1851106"/>
                  <a:gd name="connsiteY0" fmla="*/ 1465044 h 1714597"/>
                  <a:gd name="connsiteX1" fmla="*/ 548214 w 1851106"/>
                  <a:gd name="connsiteY1" fmla="*/ 1078359 h 1714597"/>
                  <a:gd name="connsiteX2" fmla="*/ 214300 w 1851106"/>
                  <a:gd name="connsiteY2" fmla="*/ 835599 h 1714597"/>
                  <a:gd name="connsiteX3" fmla="*/ 45318 w 1851106"/>
                  <a:gd name="connsiteY3" fmla="*/ 525158 h 1714597"/>
                  <a:gd name="connsiteX4" fmla="*/ 10231 w 1851106"/>
                  <a:gd name="connsiteY4" fmla="*/ 194465 h 1714597"/>
                  <a:gd name="connsiteX5" fmla="*/ 271129 w 1851106"/>
                  <a:gd name="connsiteY5" fmla="*/ 6144 h 1714597"/>
                  <a:gd name="connsiteX6" fmla="*/ 509358 w 1851106"/>
                  <a:gd name="connsiteY6" fmla="*/ 63026 h 1714597"/>
                  <a:gd name="connsiteX7" fmla="*/ 597430 w 1851106"/>
                  <a:gd name="connsiteY7" fmla="*/ 337808 h 1714597"/>
                  <a:gd name="connsiteX8" fmla="*/ 841768 w 1851106"/>
                  <a:gd name="connsiteY8" fmla="*/ 759267 h 1714597"/>
                  <a:gd name="connsiteX9" fmla="*/ 1683728 w 1851106"/>
                  <a:gd name="connsiteY9" fmla="*/ 1229457 h 1714597"/>
                  <a:gd name="connsiteX10" fmla="*/ 1846675 w 1851106"/>
                  <a:gd name="connsiteY10" fmla="*/ 1382361 h 1714597"/>
                  <a:gd name="connsiteX11" fmla="*/ 1677432 w 1851106"/>
                  <a:gd name="connsiteY11" fmla="*/ 1714083 h 1714597"/>
                  <a:gd name="connsiteX12" fmla="*/ 1117729 w 1851106"/>
                  <a:gd name="connsiteY12" fmla="*/ 1465044 h 1714597"/>
                  <a:gd name="connsiteX0" fmla="*/ 1120653 w 1851106"/>
                  <a:gd name="connsiteY0" fmla="*/ 1435462 h 1714279"/>
                  <a:gd name="connsiteX1" fmla="*/ 548214 w 1851106"/>
                  <a:gd name="connsiteY1" fmla="*/ 1078359 h 1714279"/>
                  <a:gd name="connsiteX2" fmla="*/ 214300 w 1851106"/>
                  <a:gd name="connsiteY2" fmla="*/ 835599 h 1714279"/>
                  <a:gd name="connsiteX3" fmla="*/ 45318 w 1851106"/>
                  <a:gd name="connsiteY3" fmla="*/ 525158 h 1714279"/>
                  <a:gd name="connsiteX4" fmla="*/ 10231 w 1851106"/>
                  <a:gd name="connsiteY4" fmla="*/ 194465 h 1714279"/>
                  <a:gd name="connsiteX5" fmla="*/ 271129 w 1851106"/>
                  <a:gd name="connsiteY5" fmla="*/ 6144 h 1714279"/>
                  <a:gd name="connsiteX6" fmla="*/ 509358 w 1851106"/>
                  <a:gd name="connsiteY6" fmla="*/ 63026 h 1714279"/>
                  <a:gd name="connsiteX7" fmla="*/ 597430 w 1851106"/>
                  <a:gd name="connsiteY7" fmla="*/ 337808 h 1714279"/>
                  <a:gd name="connsiteX8" fmla="*/ 841768 w 1851106"/>
                  <a:gd name="connsiteY8" fmla="*/ 759267 h 1714279"/>
                  <a:gd name="connsiteX9" fmla="*/ 1683728 w 1851106"/>
                  <a:gd name="connsiteY9" fmla="*/ 1229457 h 1714279"/>
                  <a:gd name="connsiteX10" fmla="*/ 1846675 w 1851106"/>
                  <a:gd name="connsiteY10" fmla="*/ 1382361 h 1714279"/>
                  <a:gd name="connsiteX11" fmla="*/ 1677432 w 1851106"/>
                  <a:gd name="connsiteY11" fmla="*/ 1714083 h 1714279"/>
                  <a:gd name="connsiteX12" fmla="*/ 1120653 w 1851106"/>
                  <a:gd name="connsiteY12" fmla="*/ 1435462 h 1714279"/>
                  <a:gd name="connsiteX0" fmla="*/ 1120653 w 1851106"/>
                  <a:gd name="connsiteY0" fmla="*/ 1435462 h 1714279"/>
                  <a:gd name="connsiteX1" fmla="*/ 548214 w 1851106"/>
                  <a:gd name="connsiteY1" fmla="*/ 1078359 h 1714279"/>
                  <a:gd name="connsiteX2" fmla="*/ 214300 w 1851106"/>
                  <a:gd name="connsiteY2" fmla="*/ 835599 h 1714279"/>
                  <a:gd name="connsiteX3" fmla="*/ 45318 w 1851106"/>
                  <a:gd name="connsiteY3" fmla="*/ 525158 h 1714279"/>
                  <a:gd name="connsiteX4" fmla="*/ 10231 w 1851106"/>
                  <a:gd name="connsiteY4" fmla="*/ 194465 h 1714279"/>
                  <a:gd name="connsiteX5" fmla="*/ 271129 w 1851106"/>
                  <a:gd name="connsiteY5" fmla="*/ 6144 h 1714279"/>
                  <a:gd name="connsiteX6" fmla="*/ 509358 w 1851106"/>
                  <a:gd name="connsiteY6" fmla="*/ 63026 h 1714279"/>
                  <a:gd name="connsiteX7" fmla="*/ 597430 w 1851106"/>
                  <a:gd name="connsiteY7" fmla="*/ 337808 h 1714279"/>
                  <a:gd name="connsiteX8" fmla="*/ 767390 w 1851106"/>
                  <a:gd name="connsiteY8" fmla="*/ 713460 h 1714279"/>
                  <a:gd name="connsiteX9" fmla="*/ 1683728 w 1851106"/>
                  <a:gd name="connsiteY9" fmla="*/ 1229457 h 1714279"/>
                  <a:gd name="connsiteX10" fmla="*/ 1846675 w 1851106"/>
                  <a:gd name="connsiteY10" fmla="*/ 1382361 h 1714279"/>
                  <a:gd name="connsiteX11" fmla="*/ 1677432 w 1851106"/>
                  <a:gd name="connsiteY11" fmla="*/ 1714083 h 1714279"/>
                  <a:gd name="connsiteX12" fmla="*/ 1120653 w 1851106"/>
                  <a:gd name="connsiteY12" fmla="*/ 1435462 h 1714279"/>
                  <a:gd name="connsiteX0" fmla="*/ 1120653 w 1851106"/>
                  <a:gd name="connsiteY0" fmla="*/ 1435462 h 1714279"/>
                  <a:gd name="connsiteX1" fmla="*/ 548214 w 1851106"/>
                  <a:gd name="connsiteY1" fmla="*/ 1078359 h 1714279"/>
                  <a:gd name="connsiteX2" fmla="*/ 214300 w 1851106"/>
                  <a:gd name="connsiteY2" fmla="*/ 835599 h 1714279"/>
                  <a:gd name="connsiteX3" fmla="*/ 45318 w 1851106"/>
                  <a:gd name="connsiteY3" fmla="*/ 525158 h 1714279"/>
                  <a:gd name="connsiteX4" fmla="*/ 10231 w 1851106"/>
                  <a:gd name="connsiteY4" fmla="*/ 194465 h 1714279"/>
                  <a:gd name="connsiteX5" fmla="*/ 271129 w 1851106"/>
                  <a:gd name="connsiteY5" fmla="*/ 6144 h 1714279"/>
                  <a:gd name="connsiteX6" fmla="*/ 509358 w 1851106"/>
                  <a:gd name="connsiteY6" fmla="*/ 63026 h 1714279"/>
                  <a:gd name="connsiteX7" fmla="*/ 597430 w 1851106"/>
                  <a:gd name="connsiteY7" fmla="*/ 337808 h 1714279"/>
                  <a:gd name="connsiteX8" fmla="*/ 767390 w 1851106"/>
                  <a:gd name="connsiteY8" fmla="*/ 713460 h 1714279"/>
                  <a:gd name="connsiteX9" fmla="*/ 1077465 w 1851106"/>
                  <a:gd name="connsiteY9" fmla="*/ 871753 h 1714279"/>
                  <a:gd name="connsiteX10" fmla="*/ 1683728 w 1851106"/>
                  <a:gd name="connsiteY10" fmla="*/ 1229457 h 1714279"/>
                  <a:gd name="connsiteX11" fmla="*/ 1846675 w 1851106"/>
                  <a:gd name="connsiteY11" fmla="*/ 1382361 h 1714279"/>
                  <a:gd name="connsiteX12" fmla="*/ 1677432 w 1851106"/>
                  <a:gd name="connsiteY12" fmla="*/ 1714083 h 1714279"/>
                  <a:gd name="connsiteX13" fmla="*/ 1120653 w 1851106"/>
                  <a:gd name="connsiteY13" fmla="*/ 1435462 h 1714279"/>
                  <a:gd name="connsiteX0" fmla="*/ 1120653 w 1851106"/>
                  <a:gd name="connsiteY0" fmla="*/ 1435462 h 1714279"/>
                  <a:gd name="connsiteX1" fmla="*/ 548214 w 1851106"/>
                  <a:gd name="connsiteY1" fmla="*/ 1078359 h 1714279"/>
                  <a:gd name="connsiteX2" fmla="*/ 214300 w 1851106"/>
                  <a:gd name="connsiteY2" fmla="*/ 835599 h 1714279"/>
                  <a:gd name="connsiteX3" fmla="*/ 45318 w 1851106"/>
                  <a:gd name="connsiteY3" fmla="*/ 525158 h 1714279"/>
                  <a:gd name="connsiteX4" fmla="*/ 10231 w 1851106"/>
                  <a:gd name="connsiteY4" fmla="*/ 194465 h 1714279"/>
                  <a:gd name="connsiteX5" fmla="*/ 271129 w 1851106"/>
                  <a:gd name="connsiteY5" fmla="*/ 6144 h 1714279"/>
                  <a:gd name="connsiteX6" fmla="*/ 509358 w 1851106"/>
                  <a:gd name="connsiteY6" fmla="*/ 63026 h 1714279"/>
                  <a:gd name="connsiteX7" fmla="*/ 597430 w 1851106"/>
                  <a:gd name="connsiteY7" fmla="*/ 337808 h 1714279"/>
                  <a:gd name="connsiteX8" fmla="*/ 767390 w 1851106"/>
                  <a:gd name="connsiteY8" fmla="*/ 713460 h 1714279"/>
                  <a:gd name="connsiteX9" fmla="*/ 1154764 w 1851106"/>
                  <a:gd name="connsiteY9" fmla="*/ 887981 h 1714279"/>
                  <a:gd name="connsiteX10" fmla="*/ 1683728 w 1851106"/>
                  <a:gd name="connsiteY10" fmla="*/ 1229457 h 1714279"/>
                  <a:gd name="connsiteX11" fmla="*/ 1846675 w 1851106"/>
                  <a:gd name="connsiteY11" fmla="*/ 1382361 h 1714279"/>
                  <a:gd name="connsiteX12" fmla="*/ 1677432 w 1851106"/>
                  <a:gd name="connsiteY12" fmla="*/ 1714083 h 1714279"/>
                  <a:gd name="connsiteX13" fmla="*/ 1120653 w 1851106"/>
                  <a:gd name="connsiteY13" fmla="*/ 1435462 h 1714279"/>
                  <a:gd name="connsiteX0" fmla="*/ 1218278 w 1851106"/>
                  <a:gd name="connsiteY0" fmla="*/ 1487978 h 1714976"/>
                  <a:gd name="connsiteX1" fmla="*/ 548214 w 1851106"/>
                  <a:gd name="connsiteY1" fmla="*/ 1078359 h 1714976"/>
                  <a:gd name="connsiteX2" fmla="*/ 214300 w 1851106"/>
                  <a:gd name="connsiteY2" fmla="*/ 835599 h 1714976"/>
                  <a:gd name="connsiteX3" fmla="*/ 45318 w 1851106"/>
                  <a:gd name="connsiteY3" fmla="*/ 525158 h 1714976"/>
                  <a:gd name="connsiteX4" fmla="*/ 10231 w 1851106"/>
                  <a:gd name="connsiteY4" fmla="*/ 194465 h 1714976"/>
                  <a:gd name="connsiteX5" fmla="*/ 271129 w 1851106"/>
                  <a:gd name="connsiteY5" fmla="*/ 6144 h 1714976"/>
                  <a:gd name="connsiteX6" fmla="*/ 509358 w 1851106"/>
                  <a:gd name="connsiteY6" fmla="*/ 63026 h 1714976"/>
                  <a:gd name="connsiteX7" fmla="*/ 597430 w 1851106"/>
                  <a:gd name="connsiteY7" fmla="*/ 337808 h 1714976"/>
                  <a:gd name="connsiteX8" fmla="*/ 767390 w 1851106"/>
                  <a:gd name="connsiteY8" fmla="*/ 713460 h 1714976"/>
                  <a:gd name="connsiteX9" fmla="*/ 1154764 w 1851106"/>
                  <a:gd name="connsiteY9" fmla="*/ 887981 h 1714976"/>
                  <a:gd name="connsiteX10" fmla="*/ 1683728 w 1851106"/>
                  <a:gd name="connsiteY10" fmla="*/ 1229457 h 1714976"/>
                  <a:gd name="connsiteX11" fmla="*/ 1846675 w 1851106"/>
                  <a:gd name="connsiteY11" fmla="*/ 1382361 h 1714976"/>
                  <a:gd name="connsiteX12" fmla="*/ 1677432 w 1851106"/>
                  <a:gd name="connsiteY12" fmla="*/ 1714083 h 1714976"/>
                  <a:gd name="connsiteX13" fmla="*/ 1218278 w 1851106"/>
                  <a:gd name="connsiteY13" fmla="*/ 1487978 h 1714976"/>
                  <a:gd name="connsiteX0" fmla="*/ 1218278 w 1851106"/>
                  <a:gd name="connsiteY0" fmla="*/ 1487978 h 1714976"/>
                  <a:gd name="connsiteX1" fmla="*/ 841841 w 1851106"/>
                  <a:gd name="connsiteY1" fmla="*/ 1260139 h 1714976"/>
                  <a:gd name="connsiteX2" fmla="*/ 548214 w 1851106"/>
                  <a:gd name="connsiteY2" fmla="*/ 1078359 h 1714976"/>
                  <a:gd name="connsiteX3" fmla="*/ 214300 w 1851106"/>
                  <a:gd name="connsiteY3" fmla="*/ 835599 h 1714976"/>
                  <a:gd name="connsiteX4" fmla="*/ 45318 w 1851106"/>
                  <a:gd name="connsiteY4" fmla="*/ 525158 h 1714976"/>
                  <a:gd name="connsiteX5" fmla="*/ 10231 w 1851106"/>
                  <a:gd name="connsiteY5" fmla="*/ 194465 h 1714976"/>
                  <a:gd name="connsiteX6" fmla="*/ 271129 w 1851106"/>
                  <a:gd name="connsiteY6" fmla="*/ 6144 h 1714976"/>
                  <a:gd name="connsiteX7" fmla="*/ 509358 w 1851106"/>
                  <a:gd name="connsiteY7" fmla="*/ 63026 h 1714976"/>
                  <a:gd name="connsiteX8" fmla="*/ 597430 w 1851106"/>
                  <a:gd name="connsiteY8" fmla="*/ 337808 h 1714976"/>
                  <a:gd name="connsiteX9" fmla="*/ 767390 w 1851106"/>
                  <a:gd name="connsiteY9" fmla="*/ 713460 h 1714976"/>
                  <a:gd name="connsiteX10" fmla="*/ 1154764 w 1851106"/>
                  <a:gd name="connsiteY10" fmla="*/ 887981 h 1714976"/>
                  <a:gd name="connsiteX11" fmla="*/ 1683728 w 1851106"/>
                  <a:gd name="connsiteY11" fmla="*/ 1229457 h 1714976"/>
                  <a:gd name="connsiteX12" fmla="*/ 1846675 w 1851106"/>
                  <a:gd name="connsiteY12" fmla="*/ 1382361 h 1714976"/>
                  <a:gd name="connsiteX13" fmla="*/ 1677432 w 1851106"/>
                  <a:gd name="connsiteY13" fmla="*/ 1714083 h 1714976"/>
                  <a:gd name="connsiteX14" fmla="*/ 1218278 w 1851106"/>
                  <a:gd name="connsiteY14" fmla="*/ 1487978 h 1714976"/>
                  <a:gd name="connsiteX0" fmla="*/ 1218278 w 1851106"/>
                  <a:gd name="connsiteY0" fmla="*/ 1487978 h 1714976"/>
                  <a:gd name="connsiteX1" fmla="*/ 879062 w 1851106"/>
                  <a:gd name="connsiteY1" fmla="*/ 1222201 h 1714976"/>
                  <a:gd name="connsiteX2" fmla="*/ 548214 w 1851106"/>
                  <a:gd name="connsiteY2" fmla="*/ 1078359 h 1714976"/>
                  <a:gd name="connsiteX3" fmla="*/ 214300 w 1851106"/>
                  <a:gd name="connsiteY3" fmla="*/ 835599 h 1714976"/>
                  <a:gd name="connsiteX4" fmla="*/ 45318 w 1851106"/>
                  <a:gd name="connsiteY4" fmla="*/ 525158 h 1714976"/>
                  <a:gd name="connsiteX5" fmla="*/ 10231 w 1851106"/>
                  <a:gd name="connsiteY5" fmla="*/ 194465 h 1714976"/>
                  <a:gd name="connsiteX6" fmla="*/ 271129 w 1851106"/>
                  <a:gd name="connsiteY6" fmla="*/ 6144 h 1714976"/>
                  <a:gd name="connsiteX7" fmla="*/ 509358 w 1851106"/>
                  <a:gd name="connsiteY7" fmla="*/ 63026 h 1714976"/>
                  <a:gd name="connsiteX8" fmla="*/ 597430 w 1851106"/>
                  <a:gd name="connsiteY8" fmla="*/ 337808 h 1714976"/>
                  <a:gd name="connsiteX9" fmla="*/ 767390 w 1851106"/>
                  <a:gd name="connsiteY9" fmla="*/ 713460 h 1714976"/>
                  <a:gd name="connsiteX10" fmla="*/ 1154764 w 1851106"/>
                  <a:gd name="connsiteY10" fmla="*/ 887981 h 1714976"/>
                  <a:gd name="connsiteX11" fmla="*/ 1683728 w 1851106"/>
                  <a:gd name="connsiteY11" fmla="*/ 1229457 h 1714976"/>
                  <a:gd name="connsiteX12" fmla="*/ 1846675 w 1851106"/>
                  <a:gd name="connsiteY12" fmla="*/ 1382361 h 1714976"/>
                  <a:gd name="connsiteX13" fmla="*/ 1677432 w 1851106"/>
                  <a:gd name="connsiteY13" fmla="*/ 1714083 h 1714976"/>
                  <a:gd name="connsiteX14" fmla="*/ 1218278 w 1851106"/>
                  <a:gd name="connsiteY14" fmla="*/ 1487978 h 1714976"/>
                  <a:gd name="connsiteX0" fmla="*/ 1256643 w 1851106"/>
                  <a:gd name="connsiteY0" fmla="*/ 1486881 h 1714956"/>
                  <a:gd name="connsiteX1" fmla="*/ 879062 w 1851106"/>
                  <a:gd name="connsiteY1" fmla="*/ 1222201 h 1714956"/>
                  <a:gd name="connsiteX2" fmla="*/ 548214 w 1851106"/>
                  <a:gd name="connsiteY2" fmla="*/ 1078359 h 1714956"/>
                  <a:gd name="connsiteX3" fmla="*/ 214300 w 1851106"/>
                  <a:gd name="connsiteY3" fmla="*/ 835599 h 1714956"/>
                  <a:gd name="connsiteX4" fmla="*/ 45318 w 1851106"/>
                  <a:gd name="connsiteY4" fmla="*/ 525158 h 1714956"/>
                  <a:gd name="connsiteX5" fmla="*/ 10231 w 1851106"/>
                  <a:gd name="connsiteY5" fmla="*/ 194465 h 1714956"/>
                  <a:gd name="connsiteX6" fmla="*/ 271129 w 1851106"/>
                  <a:gd name="connsiteY6" fmla="*/ 6144 h 1714956"/>
                  <a:gd name="connsiteX7" fmla="*/ 509358 w 1851106"/>
                  <a:gd name="connsiteY7" fmla="*/ 63026 h 1714956"/>
                  <a:gd name="connsiteX8" fmla="*/ 597430 w 1851106"/>
                  <a:gd name="connsiteY8" fmla="*/ 337808 h 1714956"/>
                  <a:gd name="connsiteX9" fmla="*/ 767390 w 1851106"/>
                  <a:gd name="connsiteY9" fmla="*/ 713460 h 1714956"/>
                  <a:gd name="connsiteX10" fmla="*/ 1154764 w 1851106"/>
                  <a:gd name="connsiteY10" fmla="*/ 887981 h 1714956"/>
                  <a:gd name="connsiteX11" fmla="*/ 1683728 w 1851106"/>
                  <a:gd name="connsiteY11" fmla="*/ 1229457 h 1714956"/>
                  <a:gd name="connsiteX12" fmla="*/ 1846675 w 1851106"/>
                  <a:gd name="connsiteY12" fmla="*/ 1382361 h 1714956"/>
                  <a:gd name="connsiteX13" fmla="*/ 1677432 w 1851106"/>
                  <a:gd name="connsiteY13" fmla="*/ 1714083 h 1714956"/>
                  <a:gd name="connsiteX14" fmla="*/ 1256643 w 1851106"/>
                  <a:gd name="connsiteY14" fmla="*/ 1486881 h 1714956"/>
                  <a:gd name="connsiteX0" fmla="*/ 1256643 w 1851106"/>
                  <a:gd name="connsiteY0" fmla="*/ 1486881 h 1714956"/>
                  <a:gd name="connsiteX1" fmla="*/ 965063 w 1851106"/>
                  <a:gd name="connsiteY1" fmla="*/ 1271365 h 1714956"/>
                  <a:gd name="connsiteX2" fmla="*/ 548214 w 1851106"/>
                  <a:gd name="connsiteY2" fmla="*/ 1078359 h 1714956"/>
                  <a:gd name="connsiteX3" fmla="*/ 214300 w 1851106"/>
                  <a:gd name="connsiteY3" fmla="*/ 835599 h 1714956"/>
                  <a:gd name="connsiteX4" fmla="*/ 45318 w 1851106"/>
                  <a:gd name="connsiteY4" fmla="*/ 525158 h 1714956"/>
                  <a:gd name="connsiteX5" fmla="*/ 10231 w 1851106"/>
                  <a:gd name="connsiteY5" fmla="*/ 194465 h 1714956"/>
                  <a:gd name="connsiteX6" fmla="*/ 271129 w 1851106"/>
                  <a:gd name="connsiteY6" fmla="*/ 6144 h 1714956"/>
                  <a:gd name="connsiteX7" fmla="*/ 509358 w 1851106"/>
                  <a:gd name="connsiteY7" fmla="*/ 63026 h 1714956"/>
                  <a:gd name="connsiteX8" fmla="*/ 597430 w 1851106"/>
                  <a:gd name="connsiteY8" fmla="*/ 337808 h 1714956"/>
                  <a:gd name="connsiteX9" fmla="*/ 767390 w 1851106"/>
                  <a:gd name="connsiteY9" fmla="*/ 713460 h 1714956"/>
                  <a:gd name="connsiteX10" fmla="*/ 1154764 w 1851106"/>
                  <a:gd name="connsiteY10" fmla="*/ 887981 h 1714956"/>
                  <a:gd name="connsiteX11" fmla="*/ 1683728 w 1851106"/>
                  <a:gd name="connsiteY11" fmla="*/ 1229457 h 1714956"/>
                  <a:gd name="connsiteX12" fmla="*/ 1846675 w 1851106"/>
                  <a:gd name="connsiteY12" fmla="*/ 1382361 h 1714956"/>
                  <a:gd name="connsiteX13" fmla="*/ 1677432 w 1851106"/>
                  <a:gd name="connsiteY13" fmla="*/ 1714083 h 1714956"/>
                  <a:gd name="connsiteX14" fmla="*/ 1256643 w 1851106"/>
                  <a:gd name="connsiteY14" fmla="*/ 1486881 h 1714956"/>
                  <a:gd name="connsiteX0" fmla="*/ 1256643 w 1848744"/>
                  <a:gd name="connsiteY0" fmla="*/ 1486881 h 1714956"/>
                  <a:gd name="connsiteX1" fmla="*/ 965063 w 1848744"/>
                  <a:gd name="connsiteY1" fmla="*/ 1271365 h 1714956"/>
                  <a:gd name="connsiteX2" fmla="*/ 548214 w 1848744"/>
                  <a:gd name="connsiteY2" fmla="*/ 1078359 h 1714956"/>
                  <a:gd name="connsiteX3" fmla="*/ 214300 w 1848744"/>
                  <a:gd name="connsiteY3" fmla="*/ 835599 h 1714956"/>
                  <a:gd name="connsiteX4" fmla="*/ 45318 w 1848744"/>
                  <a:gd name="connsiteY4" fmla="*/ 525158 h 1714956"/>
                  <a:gd name="connsiteX5" fmla="*/ 10231 w 1848744"/>
                  <a:gd name="connsiteY5" fmla="*/ 194465 h 1714956"/>
                  <a:gd name="connsiteX6" fmla="*/ 271129 w 1848744"/>
                  <a:gd name="connsiteY6" fmla="*/ 6144 h 1714956"/>
                  <a:gd name="connsiteX7" fmla="*/ 509358 w 1848744"/>
                  <a:gd name="connsiteY7" fmla="*/ 63026 h 1714956"/>
                  <a:gd name="connsiteX8" fmla="*/ 597430 w 1848744"/>
                  <a:gd name="connsiteY8" fmla="*/ 337808 h 1714956"/>
                  <a:gd name="connsiteX9" fmla="*/ 767390 w 1848744"/>
                  <a:gd name="connsiteY9" fmla="*/ 713460 h 1714956"/>
                  <a:gd name="connsiteX10" fmla="*/ 1154764 w 1848744"/>
                  <a:gd name="connsiteY10" fmla="*/ 887981 h 1714956"/>
                  <a:gd name="connsiteX11" fmla="*/ 1583212 w 1848744"/>
                  <a:gd name="connsiteY11" fmla="*/ 1145680 h 1714956"/>
                  <a:gd name="connsiteX12" fmla="*/ 1846675 w 1848744"/>
                  <a:gd name="connsiteY12" fmla="*/ 1382361 h 1714956"/>
                  <a:gd name="connsiteX13" fmla="*/ 1677432 w 1848744"/>
                  <a:gd name="connsiteY13" fmla="*/ 1714083 h 1714956"/>
                  <a:gd name="connsiteX14" fmla="*/ 1256643 w 1848744"/>
                  <a:gd name="connsiteY14" fmla="*/ 1486881 h 1714956"/>
                  <a:gd name="connsiteX0" fmla="*/ 1256643 w 1817790"/>
                  <a:gd name="connsiteY0" fmla="*/ 1486881 h 1715318"/>
                  <a:gd name="connsiteX1" fmla="*/ 965063 w 1817790"/>
                  <a:gd name="connsiteY1" fmla="*/ 1271365 h 1715318"/>
                  <a:gd name="connsiteX2" fmla="*/ 548214 w 1817790"/>
                  <a:gd name="connsiteY2" fmla="*/ 1078359 h 1715318"/>
                  <a:gd name="connsiteX3" fmla="*/ 214300 w 1817790"/>
                  <a:gd name="connsiteY3" fmla="*/ 835599 h 1715318"/>
                  <a:gd name="connsiteX4" fmla="*/ 45318 w 1817790"/>
                  <a:gd name="connsiteY4" fmla="*/ 525158 h 1715318"/>
                  <a:gd name="connsiteX5" fmla="*/ 10231 w 1817790"/>
                  <a:gd name="connsiteY5" fmla="*/ 194465 h 1715318"/>
                  <a:gd name="connsiteX6" fmla="*/ 271129 w 1817790"/>
                  <a:gd name="connsiteY6" fmla="*/ 6144 h 1715318"/>
                  <a:gd name="connsiteX7" fmla="*/ 509358 w 1817790"/>
                  <a:gd name="connsiteY7" fmla="*/ 63026 h 1715318"/>
                  <a:gd name="connsiteX8" fmla="*/ 597430 w 1817790"/>
                  <a:gd name="connsiteY8" fmla="*/ 337808 h 1715318"/>
                  <a:gd name="connsiteX9" fmla="*/ 767390 w 1817790"/>
                  <a:gd name="connsiteY9" fmla="*/ 713460 h 1715318"/>
                  <a:gd name="connsiteX10" fmla="*/ 1154764 w 1817790"/>
                  <a:gd name="connsiteY10" fmla="*/ 887981 h 1715318"/>
                  <a:gd name="connsiteX11" fmla="*/ 1583212 w 1817790"/>
                  <a:gd name="connsiteY11" fmla="*/ 1145680 h 1715318"/>
                  <a:gd name="connsiteX12" fmla="*/ 1815300 w 1817790"/>
                  <a:gd name="connsiteY12" fmla="*/ 1361133 h 1715318"/>
                  <a:gd name="connsiteX13" fmla="*/ 1677432 w 1817790"/>
                  <a:gd name="connsiteY13" fmla="*/ 1714083 h 1715318"/>
                  <a:gd name="connsiteX14" fmla="*/ 1256643 w 1817790"/>
                  <a:gd name="connsiteY14" fmla="*/ 1486881 h 1715318"/>
                  <a:gd name="connsiteX0" fmla="*/ 1256643 w 1823769"/>
                  <a:gd name="connsiteY0" fmla="*/ 1486881 h 1715318"/>
                  <a:gd name="connsiteX1" fmla="*/ 965063 w 1823769"/>
                  <a:gd name="connsiteY1" fmla="*/ 1271365 h 1715318"/>
                  <a:gd name="connsiteX2" fmla="*/ 548214 w 1823769"/>
                  <a:gd name="connsiteY2" fmla="*/ 1078359 h 1715318"/>
                  <a:gd name="connsiteX3" fmla="*/ 214300 w 1823769"/>
                  <a:gd name="connsiteY3" fmla="*/ 835599 h 1715318"/>
                  <a:gd name="connsiteX4" fmla="*/ 45318 w 1823769"/>
                  <a:gd name="connsiteY4" fmla="*/ 525158 h 1715318"/>
                  <a:gd name="connsiteX5" fmla="*/ 10231 w 1823769"/>
                  <a:gd name="connsiteY5" fmla="*/ 194465 h 1715318"/>
                  <a:gd name="connsiteX6" fmla="*/ 271129 w 1823769"/>
                  <a:gd name="connsiteY6" fmla="*/ 6144 h 1715318"/>
                  <a:gd name="connsiteX7" fmla="*/ 509358 w 1823769"/>
                  <a:gd name="connsiteY7" fmla="*/ 63026 h 1715318"/>
                  <a:gd name="connsiteX8" fmla="*/ 597430 w 1823769"/>
                  <a:gd name="connsiteY8" fmla="*/ 337808 h 1715318"/>
                  <a:gd name="connsiteX9" fmla="*/ 767390 w 1823769"/>
                  <a:gd name="connsiteY9" fmla="*/ 713460 h 1715318"/>
                  <a:gd name="connsiteX10" fmla="*/ 1154764 w 1823769"/>
                  <a:gd name="connsiteY10" fmla="*/ 887981 h 1715318"/>
                  <a:gd name="connsiteX11" fmla="*/ 1583212 w 1823769"/>
                  <a:gd name="connsiteY11" fmla="*/ 1145680 h 1715318"/>
                  <a:gd name="connsiteX12" fmla="*/ 1815300 w 1823769"/>
                  <a:gd name="connsiteY12" fmla="*/ 1361133 h 1715318"/>
                  <a:gd name="connsiteX13" fmla="*/ 1764167 w 1823769"/>
                  <a:gd name="connsiteY13" fmla="*/ 1532439 h 1715318"/>
                  <a:gd name="connsiteX14" fmla="*/ 1677432 w 1823769"/>
                  <a:gd name="connsiteY14" fmla="*/ 1714083 h 1715318"/>
                  <a:gd name="connsiteX15" fmla="*/ 1256643 w 1823769"/>
                  <a:gd name="connsiteY15" fmla="*/ 1486881 h 1715318"/>
                  <a:gd name="connsiteX0" fmla="*/ 1256643 w 1843336"/>
                  <a:gd name="connsiteY0" fmla="*/ 1486881 h 1714643"/>
                  <a:gd name="connsiteX1" fmla="*/ 965063 w 1843336"/>
                  <a:gd name="connsiteY1" fmla="*/ 1271365 h 1714643"/>
                  <a:gd name="connsiteX2" fmla="*/ 548214 w 1843336"/>
                  <a:gd name="connsiteY2" fmla="*/ 1078359 h 1714643"/>
                  <a:gd name="connsiteX3" fmla="*/ 214300 w 1843336"/>
                  <a:gd name="connsiteY3" fmla="*/ 835599 h 1714643"/>
                  <a:gd name="connsiteX4" fmla="*/ 45318 w 1843336"/>
                  <a:gd name="connsiteY4" fmla="*/ 525158 h 1714643"/>
                  <a:gd name="connsiteX5" fmla="*/ 10231 w 1843336"/>
                  <a:gd name="connsiteY5" fmla="*/ 194465 h 1714643"/>
                  <a:gd name="connsiteX6" fmla="*/ 271129 w 1843336"/>
                  <a:gd name="connsiteY6" fmla="*/ 6144 h 1714643"/>
                  <a:gd name="connsiteX7" fmla="*/ 509358 w 1843336"/>
                  <a:gd name="connsiteY7" fmla="*/ 63026 h 1714643"/>
                  <a:gd name="connsiteX8" fmla="*/ 597430 w 1843336"/>
                  <a:gd name="connsiteY8" fmla="*/ 337808 h 1714643"/>
                  <a:gd name="connsiteX9" fmla="*/ 767390 w 1843336"/>
                  <a:gd name="connsiteY9" fmla="*/ 713460 h 1714643"/>
                  <a:gd name="connsiteX10" fmla="*/ 1154764 w 1843336"/>
                  <a:gd name="connsiteY10" fmla="*/ 887981 h 1714643"/>
                  <a:gd name="connsiteX11" fmla="*/ 1583212 w 1843336"/>
                  <a:gd name="connsiteY11" fmla="*/ 1145680 h 1714643"/>
                  <a:gd name="connsiteX12" fmla="*/ 1815300 w 1843336"/>
                  <a:gd name="connsiteY12" fmla="*/ 1361133 h 1714643"/>
                  <a:gd name="connsiteX13" fmla="*/ 1829843 w 1843336"/>
                  <a:gd name="connsiteY13" fmla="*/ 1545306 h 1714643"/>
                  <a:gd name="connsiteX14" fmla="*/ 1677432 w 1843336"/>
                  <a:gd name="connsiteY14" fmla="*/ 1714083 h 1714643"/>
                  <a:gd name="connsiteX15" fmla="*/ 1256643 w 1843336"/>
                  <a:gd name="connsiteY15" fmla="*/ 1486881 h 1714643"/>
                  <a:gd name="connsiteX0" fmla="*/ 1256643 w 1865144"/>
                  <a:gd name="connsiteY0" fmla="*/ 1486881 h 1714210"/>
                  <a:gd name="connsiteX1" fmla="*/ 965063 w 1865144"/>
                  <a:gd name="connsiteY1" fmla="*/ 1271365 h 1714210"/>
                  <a:gd name="connsiteX2" fmla="*/ 548214 w 1865144"/>
                  <a:gd name="connsiteY2" fmla="*/ 1078359 h 1714210"/>
                  <a:gd name="connsiteX3" fmla="*/ 214300 w 1865144"/>
                  <a:gd name="connsiteY3" fmla="*/ 835599 h 1714210"/>
                  <a:gd name="connsiteX4" fmla="*/ 45318 w 1865144"/>
                  <a:gd name="connsiteY4" fmla="*/ 525158 h 1714210"/>
                  <a:gd name="connsiteX5" fmla="*/ 10231 w 1865144"/>
                  <a:gd name="connsiteY5" fmla="*/ 194465 h 1714210"/>
                  <a:gd name="connsiteX6" fmla="*/ 271129 w 1865144"/>
                  <a:gd name="connsiteY6" fmla="*/ 6144 h 1714210"/>
                  <a:gd name="connsiteX7" fmla="*/ 509358 w 1865144"/>
                  <a:gd name="connsiteY7" fmla="*/ 63026 h 1714210"/>
                  <a:gd name="connsiteX8" fmla="*/ 597430 w 1865144"/>
                  <a:gd name="connsiteY8" fmla="*/ 337808 h 1714210"/>
                  <a:gd name="connsiteX9" fmla="*/ 767390 w 1865144"/>
                  <a:gd name="connsiteY9" fmla="*/ 713460 h 1714210"/>
                  <a:gd name="connsiteX10" fmla="*/ 1154764 w 1865144"/>
                  <a:gd name="connsiteY10" fmla="*/ 887981 h 1714210"/>
                  <a:gd name="connsiteX11" fmla="*/ 1583212 w 1865144"/>
                  <a:gd name="connsiteY11" fmla="*/ 1145680 h 1714210"/>
                  <a:gd name="connsiteX12" fmla="*/ 1815300 w 1865144"/>
                  <a:gd name="connsiteY12" fmla="*/ 1361133 h 1714210"/>
                  <a:gd name="connsiteX13" fmla="*/ 1857760 w 1865144"/>
                  <a:gd name="connsiteY13" fmla="*/ 1516851 h 1714210"/>
                  <a:gd name="connsiteX14" fmla="*/ 1677432 w 1865144"/>
                  <a:gd name="connsiteY14" fmla="*/ 1714083 h 1714210"/>
                  <a:gd name="connsiteX15" fmla="*/ 1256643 w 1865144"/>
                  <a:gd name="connsiteY15" fmla="*/ 1486881 h 1714210"/>
                  <a:gd name="connsiteX0" fmla="*/ 1256643 w 1865144"/>
                  <a:gd name="connsiteY0" fmla="*/ 1486881 h 1714210"/>
                  <a:gd name="connsiteX1" fmla="*/ 965063 w 1865144"/>
                  <a:gd name="connsiteY1" fmla="*/ 1271365 h 1714210"/>
                  <a:gd name="connsiteX2" fmla="*/ 548214 w 1865144"/>
                  <a:gd name="connsiteY2" fmla="*/ 1078359 h 1714210"/>
                  <a:gd name="connsiteX3" fmla="*/ 214300 w 1865144"/>
                  <a:gd name="connsiteY3" fmla="*/ 835599 h 1714210"/>
                  <a:gd name="connsiteX4" fmla="*/ 45318 w 1865144"/>
                  <a:gd name="connsiteY4" fmla="*/ 525158 h 1714210"/>
                  <a:gd name="connsiteX5" fmla="*/ 10231 w 1865144"/>
                  <a:gd name="connsiteY5" fmla="*/ 194465 h 1714210"/>
                  <a:gd name="connsiteX6" fmla="*/ 271129 w 1865144"/>
                  <a:gd name="connsiteY6" fmla="*/ 6144 h 1714210"/>
                  <a:gd name="connsiteX7" fmla="*/ 509358 w 1865144"/>
                  <a:gd name="connsiteY7" fmla="*/ 63026 h 1714210"/>
                  <a:gd name="connsiteX8" fmla="*/ 597430 w 1865144"/>
                  <a:gd name="connsiteY8" fmla="*/ 337808 h 1714210"/>
                  <a:gd name="connsiteX9" fmla="*/ 769741 w 1865144"/>
                  <a:gd name="connsiteY9" fmla="*/ 665456 h 1714210"/>
                  <a:gd name="connsiteX10" fmla="*/ 1154764 w 1865144"/>
                  <a:gd name="connsiteY10" fmla="*/ 887981 h 1714210"/>
                  <a:gd name="connsiteX11" fmla="*/ 1583212 w 1865144"/>
                  <a:gd name="connsiteY11" fmla="*/ 1145680 h 1714210"/>
                  <a:gd name="connsiteX12" fmla="*/ 1815300 w 1865144"/>
                  <a:gd name="connsiteY12" fmla="*/ 1361133 h 1714210"/>
                  <a:gd name="connsiteX13" fmla="*/ 1857760 w 1865144"/>
                  <a:gd name="connsiteY13" fmla="*/ 1516851 h 1714210"/>
                  <a:gd name="connsiteX14" fmla="*/ 1677432 w 1865144"/>
                  <a:gd name="connsiteY14" fmla="*/ 1714083 h 1714210"/>
                  <a:gd name="connsiteX15" fmla="*/ 1256643 w 1865144"/>
                  <a:gd name="connsiteY15" fmla="*/ 1486881 h 1714210"/>
                  <a:gd name="connsiteX0" fmla="*/ 1256643 w 1865144"/>
                  <a:gd name="connsiteY0" fmla="*/ 1486881 h 1714210"/>
                  <a:gd name="connsiteX1" fmla="*/ 981324 w 1865144"/>
                  <a:gd name="connsiteY1" fmla="*/ 1300401 h 1714210"/>
                  <a:gd name="connsiteX2" fmla="*/ 548214 w 1865144"/>
                  <a:gd name="connsiteY2" fmla="*/ 1078359 h 1714210"/>
                  <a:gd name="connsiteX3" fmla="*/ 214300 w 1865144"/>
                  <a:gd name="connsiteY3" fmla="*/ 835599 h 1714210"/>
                  <a:gd name="connsiteX4" fmla="*/ 45318 w 1865144"/>
                  <a:gd name="connsiteY4" fmla="*/ 525158 h 1714210"/>
                  <a:gd name="connsiteX5" fmla="*/ 10231 w 1865144"/>
                  <a:gd name="connsiteY5" fmla="*/ 194465 h 1714210"/>
                  <a:gd name="connsiteX6" fmla="*/ 271129 w 1865144"/>
                  <a:gd name="connsiteY6" fmla="*/ 6144 h 1714210"/>
                  <a:gd name="connsiteX7" fmla="*/ 509358 w 1865144"/>
                  <a:gd name="connsiteY7" fmla="*/ 63026 h 1714210"/>
                  <a:gd name="connsiteX8" fmla="*/ 597430 w 1865144"/>
                  <a:gd name="connsiteY8" fmla="*/ 337808 h 1714210"/>
                  <a:gd name="connsiteX9" fmla="*/ 769741 w 1865144"/>
                  <a:gd name="connsiteY9" fmla="*/ 665456 h 1714210"/>
                  <a:gd name="connsiteX10" fmla="*/ 1154764 w 1865144"/>
                  <a:gd name="connsiteY10" fmla="*/ 887981 h 1714210"/>
                  <a:gd name="connsiteX11" fmla="*/ 1583212 w 1865144"/>
                  <a:gd name="connsiteY11" fmla="*/ 1145680 h 1714210"/>
                  <a:gd name="connsiteX12" fmla="*/ 1815300 w 1865144"/>
                  <a:gd name="connsiteY12" fmla="*/ 1361133 h 1714210"/>
                  <a:gd name="connsiteX13" fmla="*/ 1857760 w 1865144"/>
                  <a:gd name="connsiteY13" fmla="*/ 1516851 h 1714210"/>
                  <a:gd name="connsiteX14" fmla="*/ 1677432 w 1865144"/>
                  <a:gd name="connsiteY14" fmla="*/ 1714083 h 1714210"/>
                  <a:gd name="connsiteX15" fmla="*/ 1256643 w 1865144"/>
                  <a:gd name="connsiteY15" fmla="*/ 1486881 h 1714210"/>
                  <a:gd name="connsiteX0" fmla="*/ 1256643 w 1865144"/>
                  <a:gd name="connsiteY0" fmla="*/ 1486881 h 1714210"/>
                  <a:gd name="connsiteX1" fmla="*/ 985960 w 1865144"/>
                  <a:gd name="connsiteY1" fmla="*/ 1326078 h 1714210"/>
                  <a:gd name="connsiteX2" fmla="*/ 548214 w 1865144"/>
                  <a:gd name="connsiteY2" fmla="*/ 1078359 h 1714210"/>
                  <a:gd name="connsiteX3" fmla="*/ 214300 w 1865144"/>
                  <a:gd name="connsiteY3" fmla="*/ 835599 h 1714210"/>
                  <a:gd name="connsiteX4" fmla="*/ 45318 w 1865144"/>
                  <a:gd name="connsiteY4" fmla="*/ 525158 h 1714210"/>
                  <a:gd name="connsiteX5" fmla="*/ 10231 w 1865144"/>
                  <a:gd name="connsiteY5" fmla="*/ 194465 h 1714210"/>
                  <a:gd name="connsiteX6" fmla="*/ 271129 w 1865144"/>
                  <a:gd name="connsiteY6" fmla="*/ 6144 h 1714210"/>
                  <a:gd name="connsiteX7" fmla="*/ 509358 w 1865144"/>
                  <a:gd name="connsiteY7" fmla="*/ 63026 h 1714210"/>
                  <a:gd name="connsiteX8" fmla="*/ 597430 w 1865144"/>
                  <a:gd name="connsiteY8" fmla="*/ 337808 h 1714210"/>
                  <a:gd name="connsiteX9" fmla="*/ 769741 w 1865144"/>
                  <a:gd name="connsiteY9" fmla="*/ 665456 h 1714210"/>
                  <a:gd name="connsiteX10" fmla="*/ 1154764 w 1865144"/>
                  <a:gd name="connsiteY10" fmla="*/ 887981 h 1714210"/>
                  <a:gd name="connsiteX11" fmla="*/ 1583212 w 1865144"/>
                  <a:gd name="connsiteY11" fmla="*/ 1145680 h 1714210"/>
                  <a:gd name="connsiteX12" fmla="*/ 1815300 w 1865144"/>
                  <a:gd name="connsiteY12" fmla="*/ 1361133 h 1714210"/>
                  <a:gd name="connsiteX13" fmla="*/ 1857760 w 1865144"/>
                  <a:gd name="connsiteY13" fmla="*/ 1516851 h 1714210"/>
                  <a:gd name="connsiteX14" fmla="*/ 1677432 w 1865144"/>
                  <a:gd name="connsiteY14" fmla="*/ 1714083 h 1714210"/>
                  <a:gd name="connsiteX15" fmla="*/ 1256643 w 1865144"/>
                  <a:gd name="connsiteY15" fmla="*/ 1486881 h 1714210"/>
                  <a:gd name="connsiteX0" fmla="*/ 1249654 w 1865144"/>
                  <a:gd name="connsiteY0" fmla="*/ 1509207 h 1714090"/>
                  <a:gd name="connsiteX1" fmla="*/ 985960 w 1865144"/>
                  <a:gd name="connsiteY1" fmla="*/ 1326078 h 1714090"/>
                  <a:gd name="connsiteX2" fmla="*/ 548214 w 1865144"/>
                  <a:gd name="connsiteY2" fmla="*/ 1078359 h 1714090"/>
                  <a:gd name="connsiteX3" fmla="*/ 214300 w 1865144"/>
                  <a:gd name="connsiteY3" fmla="*/ 835599 h 1714090"/>
                  <a:gd name="connsiteX4" fmla="*/ 45318 w 1865144"/>
                  <a:gd name="connsiteY4" fmla="*/ 525158 h 1714090"/>
                  <a:gd name="connsiteX5" fmla="*/ 10231 w 1865144"/>
                  <a:gd name="connsiteY5" fmla="*/ 194465 h 1714090"/>
                  <a:gd name="connsiteX6" fmla="*/ 271129 w 1865144"/>
                  <a:gd name="connsiteY6" fmla="*/ 6144 h 1714090"/>
                  <a:gd name="connsiteX7" fmla="*/ 509358 w 1865144"/>
                  <a:gd name="connsiteY7" fmla="*/ 63026 h 1714090"/>
                  <a:gd name="connsiteX8" fmla="*/ 597430 w 1865144"/>
                  <a:gd name="connsiteY8" fmla="*/ 337808 h 1714090"/>
                  <a:gd name="connsiteX9" fmla="*/ 769741 w 1865144"/>
                  <a:gd name="connsiteY9" fmla="*/ 665456 h 1714090"/>
                  <a:gd name="connsiteX10" fmla="*/ 1154764 w 1865144"/>
                  <a:gd name="connsiteY10" fmla="*/ 887981 h 1714090"/>
                  <a:gd name="connsiteX11" fmla="*/ 1583212 w 1865144"/>
                  <a:gd name="connsiteY11" fmla="*/ 1145680 h 1714090"/>
                  <a:gd name="connsiteX12" fmla="*/ 1815300 w 1865144"/>
                  <a:gd name="connsiteY12" fmla="*/ 1361133 h 1714090"/>
                  <a:gd name="connsiteX13" fmla="*/ 1857760 w 1865144"/>
                  <a:gd name="connsiteY13" fmla="*/ 1516851 h 1714090"/>
                  <a:gd name="connsiteX14" fmla="*/ 1677432 w 1865144"/>
                  <a:gd name="connsiteY14" fmla="*/ 1714083 h 1714090"/>
                  <a:gd name="connsiteX15" fmla="*/ 1249654 w 1865144"/>
                  <a:gd name="connsiteY15" fmla="*/ 1509207 h 1714090"/>
                  <a:gd name="connsiteX0" fmla="*/ 1249654 w 1865144"/>
                  <a:gd name="connsiteY0" fmla="*/ 1509207 h 1714090"/>
                  <a:gd name="connsiteX1" fmla="*/ 985960 w 1865144"/>
                  <a:gd name="connsiteY1" fmla="*/ 1326078 h 1714090"/>
                  <a:gd name="connsiteX2" fmla="*/ 548214 w 1865144"/>
                  <a:gd name="connsiteY2" fmla="*/ 1078359 h 1714090"/>
                  <a:gd name="connsiteX3" fmla="*/ 214300 w 1865144"/>
                  <a:gd name="connsiteY3" fmla="*/ 835599 h 1714090"/>
                  <a:gd name="connsiteX4" fmla="*/ 45318 w 1865144"/>
                  <a:gd name="connsiteY4" fmla="*/ 525158 h 1714090"/>
                  <a:gd name="connsiteX5" fmla="*/ 10231 w 1865144"/>
                  <a:gd name="connsiteY5" fmla="*/ 194465 h 1714090"/>
                  <a:gd name="connsiteX6" fmla="*/ 271129 w 1865144"/>
                  <a:gd name="connsiteY6" fmla="*/ 6144 h 1714090"/>
                  <a:gd name="connsiteX7" fmla="*/ 509358 w 1865144"/>
                  <a:gd name="connsiteY7" fmla="*/ 63026 h 1714090"/>
                  <a:gd name="connsiteX8" fmla="*/ 597430 w 1865144"/>
                  <a:gd name="connsiteY8" fmla="*/ 337808 h 1714090"/>
                  <a:gd name="connsiteX9" fmla="*/ 769741 w 1865144"/>
                  <a:gd name="connsiteY9" fmla="*/ 665456 h 1714090"/>
                  <a:gd name="connsiteX10" fmla="*/ 1154764 w 1865144"/>
                  <a:gd name="connsiteY10" fmla="*/ 887981 h 1714090"/>
                  <a:gd name="connsiteX11" fmla="*/ 1583212 w 1865144"/>
                  <a:gd name="connsiteY11" fmla="*/ 1145680 h 1714090"/>
                  <a:gd name="connsiteX12" fmla="*/ 1815300 w 1865144"/>
                  <a:gd name="connsiteY12" fmla="*/ 1361133 h 1714090"/>
                  <a:gd name="connsiteX13" fmla="*/ 1857760 w 1865144"/>
                  <a:gd name="connsiteY13" fmla="*/ 1516851 h 1714090"/>
                  <a:gd name="connsiteX14" fmla="*/ 1677431 w 1865144"/>
                  <a:gd name="connsiteY14" fmla="*/ 1714083 h 1714090"/>
                  <a:gd name="connsiteX15" fmla="*/ 1249654 w 1865144"/>
                  <a:gd name="connsiteY15" fmla="*/ 1509207 h 171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5144" h="1714090">
                    <a:moveTo>
                      <a:pt x="1249654" y="1509207"/>
                    </a:moveTo>
                    <a:cubicBezTo>
                      <a:pt x="1110389" y="1433550"/>
                      <a:pt x="1102867" y="1397886"/>
                      <a:pt x="985960" y="1326078"/>
                    </a:cubicBezTo>
                    <a:cubicBezTo>
                      <a:pt x="869053" y="1254270"/>
                      <a:pt x="676824" y="1160106"/>
                      <a:pt x="548214" y="1078359"/>
                    </a:cubicBezTo>
                    <a:cubicBezTo>
                      <a:pt x="419604" y="996612"/>
                      <a:pt x="298116" y="927799"/>
                      <a:pt x="214300" y="835599"/>
                    </a:cubicBezTo>
                    <a:cubicBezTo>
                      <a:pt x="130484" y="743399"/>
                      <a:pt x="87179" y="627180"/>
                      <a:pt x="45318" y="525158"/>
                    </a:cubicBezTo>
                    <a:cubicBezTo>
                      <a:pt x="3457" y="423136"/>
                      <a:pt x="-12192" y="276230"/>
                      <a:pt x="10231" y="194465"/>
                    </a:cubicBezTo>
                    <a:cubicBezTo>
                      <a:pt x="32654" y="112701"/>
                      <a:pt x="203154" y="23314"/>
                      <a:pt x="271129" y="6144"/>
                    </a:cubicBezTo>
                    <a:cubicBezTo>
                      <a:pt x="339104" y="-11026"/>
                      <a:pt x="454975" y="7749"/>
                      <a:pt x="509358" y="63026"/>
                    </a:cubicBezTo>
                    <a:cubicBezTo>
                      <a:pt x="563741" y="118303"/>
                      <a:pt x="554033" y="237403"/>
                      <a:pt x="597430" y="337808"/>
                    </a:cubicBezTo>
                    <a:cubicBezTo>
                      <a:pt x="640827" y="438213"/>
                      <a:pt x="689735" y="576465"/>
                      <a:pt x="769741" y="665456"/>
                    </a:cubicBezTo>
                    <a:cubicBezTo>
                      <a:pt x="849747" y="754447"/>
                      <a:pt x="1019186" y="807944"/>
                      <a:pt x="1154764" y="887981"/>
                    </a:cubicBezTo>
                    <a:cubicBezTo>
                      <a:pt x="1290342" y="968018"/>
                      <a:pt x="1455010" y="1060579"/>
                      <a:pt x="1583212" y="1145680"/>
                    </a:cubicBezTo>
                    <a:cubicBezTo>
                      <a:pt x="1704669" y="1245642"/>
                      <a:pt x="1837714" y="1304785"/>
                      <a:pt x="1815300" y="1361133"/>
                    </a:cubicBezTo>
                    <a:cubicBezTo>
                      <a:pt x="1845459" y="1425593"/>
                      <a:pt x="1880738" y="1458026"/>
                      <a:pt x="1857760" y="1516851"/>
                    </a:cubicBezTo>
                    <a:cubicBezTo>
                      <a:pt x="1834782" y="1575676"/>
                      <a:pt x="1778782" y="1715357"/>
                      <a:pt x="1677431" y="1714083"/>
                    </a:cubicBezTo>
                    <a:cubicBezTo>
                      <a:pt x="1576080" y="1712809"/>
                      <a:pt x="1221131" y="1504803"/>
                      <a:pt x="1249654" y="1509207"/>
                    </a:cubicBezTo>
                    <a:close/>
                  </a:path>
                </a:pathLst>
              </a:custGeom>
              <a:noFill/>
              <a:ln w="28575">
                <a:solidFill>
                  <a:srgbClr val="FF0000"/>
                </a:solidFill>
                <a:prstDash val="sysDash"/>
              </a:ln>
              <a:effectLst>
                <a:glow rad="381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69">
                  <a:solidFill>
                    <a:schemeClr val="tx1"/>
                  </a:solidFill>
                  <a:latin typeface="Meiryo UI" panose="020B0604030504040204" pitchFamily="50" charset="-128"/>
                  <a:ea typeface="Meiryo UI" panose="020B0604030504040204" pitchFamily="50" charset="-128"/>
                </a:endParaRPr>
              </a:p>
            </p:txBody>
          </p:sp>
          <p:sp>
            <p:nvSpPr>
              <p:cNvPr id="52" name="楕円 182">
                <a:extLst>
                  <a:ext uri="{FF2B5EF4-FFF2-40B4-BE49-F238E27FC236}">
                    <a16:creationId xmlns:a16="http://schemas.microsoft.com/office/drawing/2014/main" id="{E8B30BE0-70EC-4442-84D6-250CE9F90F02}"/>
                  </a:ext>
                </a:extLst>
              </p:cNvPr>
              <p:cNvSpPr>
                <a:spLocks/>
              </p:cNvSpPr>
              <p:nvPr/>
            </p:nvSpPr>
            <p:spPr>
              <a:xfrm rot="20997746">
                <a:off x="3043991" y="3548026"/>
                <a:ext cx="1277885" cy="1930741"/>
              </a:xfrm>
              <a:custGeom>
                <a:avLst/>
                <a:gdLst>
                  <a:gd name="connsiteX0" fmla="*/ 0 w 1833956"/>
                  <a:gd name="connsiteY0" fmla="*/ 2613146 h 5226291"/>
                  <a:gd name="connsiteX1" fmla="*/ 916978 w 1833956"/>
                  <a:gd name="connsiteY1" fmla="*/ 0 h 5226291"/>
                  <a:gd name="connsiteX2" fmla="*/ 1833956 w 1833956"/>
                  <a:gd name="connsiteY2" fmla="*/ 2613146 h 5226291"/>
                  <a:gd name="connsiteX3" fmla="*/ 916978 w 1833956"/>
                  <a:gd name="connsiteY3" fmla="*/ 5226292 h 5226291"/>
                  <a:gd name="connsiteX4" fmla="*/ 0 w 1833956"/>
                  <a:gd name="connsiteY4" fmla="*/ 2613146 h 5226291"/>
                  <a:gd name="connsiteX0" fmla="*/ 312417 w 934164"/>
                  <a:gd name="connsiteY0" fmla="*/ 2645282 h 5226328"/>
                  <a:gd name="connsiteX1" fmla="*/ 17186 w 934164"/>
                  <a:gd name="connsiteY1" fmla="*/ 18 h 5226328"/>
                  <a:gd name="connsiteX2" fmla="*/ 934164 w 934164"/>
                  <a:gd name="connsiteY2" fmla="*/ 2613164 h 5226328"/>
                  <a:gd name="connsiteX3" fmla="*/ 17186 w 934164"/>
                  <a:gd name="connsiteY3" fmla="*/ 5226310 h 5226328"/>
                  <a:gd name="connsiteX4" fmla="*/ 312417 w 934164"/>
                  <a:gd name="connsiteY4" fmla="*/ 2645282 h 5226328"/>
                  <a:gd name="connsiteX0" fmla="*/ 513403 w 1135150"/>
                  <a:gd name="connsiteY0" fmla="*/ 2645282 h 5451882"/>
                  <a:gd name="connsiteX1" fmla="*/ 218172 w 1135150"/>
                  <a:gd name="connsiteY1" fmla="*/ 18 h 5451882"/>
                  <a:gd name="connsiteX2" fmla="*/ 1135150 w 1135150"/>
                  <a:gd name="connsiteY2" fmla="*/ 2613164 h 5451882"/>
                  <a:gd name="connsiteX3" fmla="*/ 218172 w 1135150"/>
                  <a:gd name="connsiteY3" fmla="*/ 5226310 h 5451882"/>
                  <a:gd name="connsiteX4" fmla="*/ 15827 w 1135150"/>
                  <a:gd name="connsiteY4" fmla="*/ 5022101 h 5451882"/>
                  <a:gd name="connsiteX5" fmla="*/ 513403 w 1135150"/>
                  <a:gd name="connsiteY5" fmla="*/ 2645282 h 5451882"/>
                  <a:gd name="connsiteX0" fmla="*/ 571308 w 1193055"/>
                  <a:gd name="connsiteY0" fmla="*/ 2645282 h 5420799"/>
                  <a:gd name="connsiteX1" fmla="*/ 276077 w 1193055"/>
                  <a:gd name="connsiteY1" fmla="*/ 18 h 5420799"/>
                  <a:gd name="connsiteX2" fmla="*/ 1193055 w 1193055"/>
                  <a:gd name="connsiteY2" fmla="*/ 2613164 h 5420799"/>
                  <a:gd name="connsiteX3" fmla="*/ 276077 w 1193055"/>
                  <a:gd name="connsiteY3" fmla="*/ 5226310 h 5420799"/>
                  <a:gd name="connsiteX4" fmla="*/ 11216 w 1193055"/>
                  <a:gd name="connsiteY4" fmla="*/ 4941011 h 5420799"/>
                  <a:gd name="connsiteX5" fmla="*/ 571308 w 1193055"/>
                  <a:gd name="connsiteY5" fmla="*/ 2645282 h 5420799"/>
                  <a:gd name="connsiteX0" fmla="*/ 708384 w 1330131"/>
                  <a:gd name="connsiteY0" fmla="*/ 2847718 h 5623235"/>
                  <a:gd name="connsiteX1" fmla="*/ 6593 w 1330131"/>
                  <a:gd name="connsiteY1" fmla="*/ 473066 h 5623235"/>
                  <a:gd name="connsiteX2" fmla="*/ 413153 w 1330131"/>
                  <a:gd name="connsiteY2" fmla="*/ 202454 h 5623235"/>
                  <a:gd name="connsiteX3" fmla="*/ 1330131 w 1330131"/>
                  <a:gd name="connsiteY3" fmla="*/ 2815600 h 5623235"/>
                  <a:gd name="connsiteX4" fmla="*/ 413153 w 1330131"/>
                  <a:gd name="connsiteY4" fmla="*/ 5428746 h 5623235"/>
                  <a:gd name="connsiteX5" fmla="*/ 148292 w 1330131"/>
                  <a:gd name="connsiteY5" fmla="*/ 5143447 h 5623235"/>
                  <a:gd name="connsiteX6" fmla="*/ 708384 w 1330131"/>
                  <a:gd name="connsiteY6" fmla="*/ 2847718 h 5623235"/>
                  <a:gd name="connsiteX0" fmla="*/ 707748 w 1368748"/>
                  <a:gd name="connsiteY0" fmla="*/ 2737557 h 5513074"/>
                  <a:gd name="connsiteX1" fmla="*/ 5957 w 1368748"/>
                  <a:gd name="connsiteY1" fmla="*/ 362905 h 5513074"/>
                  <a:gd name="connsiteX2" fmla="*/ 412517 w 1368748"/>
                  <a:gd name="connsiteY2" fmla="*/ 92293 h 5513074"/>
                  <a:gd name="connsiteX3" fmla="*/ 1142871 w 1368748"/>
                  <a:gd name="connsiteY3" fmla="*/ 1202930 h 5513074"/>
                  <a:gd name="connsiteX4" fmla="*/ 1329495 w 1368748"/>
                  <a:gd name="connsiteY4" fmla="*/ 2705439 h 5513074"/>
                  <a:gd name="connsiteX5" fmla="*/ 412517 w 1368748"/>
                  <a:gd name="connsiteY5" fmla="*/ 5318585 h 5513074"/>
                  <a:gd name="connsiteX6" fmla="*/ 147656 w 1368748"/>
                  <a:gd name="connsiteY6" fmla="*/ 5033286 h 5513074"/>
                  <a:gd name="connsiteX7" fmla="*/ 707748 w 1368748"/>
                  <a:gd name="connsiteY7" fmla="*/ 2737557 h 5513074"/>
                  <a:gd name="connsiteX0" fmla="*/ 707748 w 1239958"/>
                  <a:gd name="connsiteY0" fmla="*/ 2737557 h 5446141"/>
                  <a:gd name="connsiteX1" fmla="*/ 5957 w 1239958"/>
                  <a:gd name="connsiteY1" fmla="*/ 362905 h 5446141"/>
                  <a:gd name="connsiteX2" fmla="*/ 412517 w 1239958"/>
                  <a:gd name="connsiteY2" fmla="*/ 92293 h 5446141"/>
                  <a:gd name="connsiteX3" fmla="*/ 1142871 w 1239958"/>
                  <a:gd name="connsiteY3" fmla="*/ 1202930 h 5446141"/>
                  <a:gd name="connsiteX4" fmla="*/ 1137037 w 1239958"/>
                  <a:gd name="connsiteY4" fmla="*/ 3611631 h 5446141"/>
                  <a:gd name="connsiteX5" fmla="*/ 412517 w 1239958"/>
                  <a:gd name="connsiteY5" fmla="*/ 5318585 h 5446141"/>
                  <a:gd name="connsiteX6" fmla="*/ 147656 w 1239958"/>
                  <a:gd name="connsiteY6" fmla="*/ 5033286 h 5446141"/>
                  <a:gd name="connsiteX7" fmla="*/ 707748 w 1239958"/>
                  <a:gd name="connsiteY7" fmla="*/ 2737557 h 5446141"/>
                  <a:gd name="connsiteX0" fmla="*/ 707748 w 1239762"/>
                  <a:gd name="connsiteY0" fmla="*/ 2737557 h 5438193"/>
                  <a:gd name="connsiteX1" fmla="*/ 5957 w 1239762"/>
                  <a:gd name="connsiteY1" fmla="*/ 362905 h 5438193"/>
                  <a:gd name="connsiteX2" fmla="*/ 412517 w 1239762"/>
                  <a:gd name="connsiteY2" fmla="*/ 92293 h 5438193"/>
                  <a:gd name="connsiteX3" fmla="*/ 1142871 w 1239762"/>
                  <a:gd name="connsiteY3" fmla="*/ 1202930 h 5438193"/>
                  <a:gd name="connsiteX4" fmla="*/ 1136576 w 1239762"/>
                  <a:gd name="connsiteY4" fmla="*/ 3719393 h 5438193"/>
                  <a:gd name="connsiteX5" fmla="*/ 412517 w 1239762"/>
                  <a:gd name="connsiteY5" fmla="*/ 5318585 h 5438193"/>
                  <a:gd name="connsiteX6" fmla="*/ 147656 w 1239762"/>
                  <a:gd name="connsiteY6" fmla="*/ 5033286 h 5438193"/>
                  <a:gd name="connsiteX7" fmla="*/ 707748 w 1239762"/>
                  <a:gd name="connsiteY7" fmla="*/ 2737557 h 5438193"/>
                  <a:gd name="connsiteX0" fmla="*/ 707748 w 1239762"/>
                  <a:gd name="connsiteY0" fmla="*/ 2737557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707748 w 1239762"/>
                  <a:gd name="connsiteY7" fmla="*/ 2737557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28331 w 1234564"/>
                  <a:gd name="connsiteY0" fmla="*/ 3251620 h 5348275"/>
                  <a:gd name="connsiteX1" fmla="*/ 436301 w 1234564"/>
                  <a:gd name="connsiteY1" fmla="*/ 1373061 h 5348275"/>
                  <a:gd name="connsiteX2" fmla="*/ 759 w 1234564"/>
                  <a:gd name="connsiteY2" fmla="*/ 320504 h 5348275"/>
                  <a:gd name="connsiteX3" fmla="*/ 407319 w 1234564"/>
                  <a:gd name="connsiteY3" fmla="*/ 49892 h 5348275"/>
                  <a:gd name="connsiteX4" fmla="*/ 1137673 w 1234564"/>
                  <a:gd name="connsiteY4" fmla="*/ 1160529 h 5348275"/>
                  <a:gd name="connsiteX5" fmla="*/ 1131378 w 1234564"/>
                  <a:gd name="connsiteY5" fmla="*/ 3676992 h 5348275"/>
                  <a:gd name="connsiteX6" fmla="*/ 551308 w 1234564"/>
                  <a:gd name="connsiteY6" fmla="*/ 5204957 h 5348275"/>
                  <a:gd name="connsiteX7" fmla="*/ 142458 w 1234564"/>
                  <a:gd name="connsiteY7" fmla="*/ 4990885 h 5348275"/>
                  <a:gd name="connsiteX8" fmla="*/ 628331 w 1234564"/>
                  <a:gd name="connsiteY8" fmla="*/ 3251620 h 5348275"/>
                  <a:gd name="connsiteX0" fmla="*/ 628220 w 1234453"/>
                  <a:gd name="connsiteY0" fmla="*/ 3251620 h 5348275"/>
                  <a:gd name="connsiteX1" fmla="*/ 498399 w 1234453"/>
                  <a:gd name="connsiteY1" fmla="*/ 1525992 h 5348275"/>
                  <a:gd name="connsiteX2" fmla="*/ 648 w 1234453"/>
                  <a:gd name="connsiteY2" fmla="*/ 320504 h 5348275"/>
                  <a:gd name="connsiteX3" fmla="*/ 407208 w 1234453"/>
                  <a:gd name="connsiteY3" fmla="*/ 49892 h 5348275"/>
                  <a:gd name="connsiteX4" fmla="*/ 1137562 w 1234453"/>
                  <a:gd name="connsiteY4" fmla="*/ 1160529 h 5348275"/>
                  <a:gd name="connsiteX5" fmla="*/ 1131267 w 1234453"/>
                  <a:gd name="connsiteY5" fmla="*/ 3676992 h 5348275"/>
                  <a:gd name="connsiteX6" fmla="*/ 551197 w 1234453"/>
                  <a:gd name="connsiteY6" fmla="*/ 5204957 h 5348275"/>
                  <a:gd name="connsiteX7" fmla="*/ 142347 w 1234453"/>
                  <a:gd name="connsiteY7" fmla="*/ 4990885 h 5348275"/>
                  <a:gd name="connsiteX8" fmla="*/ 628220 w 1234453"/>
                  <a:gd name="connsiteY8" fmla="*/ 3251620 h 5348275"/>
                  <a:gd name="connsiteX0" fmla="*/ 628220 w 1234453"/>
                  <a:gd name="connsiteY0" fmla="*/ 3329486 h 5426141"/>
                  <a:gd name="connsiteX1" fmla="*/ 498399 w 1234453"/>
                  <a:gd name="connsiteY1" fmla="*/ 1603858 h 5426141"/>
                  <a:gd name="connsiteX2" fmla="*/ 648 w 1234453"/>
                  <a:gd name="connsiteY2" fmla="*/ 398370 h 5426141"/>
                  <a:gd name="connsiteX3" fmla="*/ 659035 w 1234453"/>
                  <a:gd name="connsiteY3" fmla="*/ 39030 h 5426141"/>
                  <a:gd name="connsiteX4" fmla="*/ 1137562 w 1234453"/>
                  <a:gd name="connsiteY4" fmla="*/ 1238395 h 5426141"/>
                  <a:gd name="connsiteX5" fmla="*/ 1131267 w 1234453"/>
                  <a:gd name="connsiteY5" fmla="*/ 3754858 h 5426141"/>
                  <a:gd name="connsiteX6" fmla="*/ 551197 w 1234453"/>
                  <a:gd name="connsiteY6" fmla="*/ 5282823 h 5426141"/>
                  <a:gd name="connsiteX7" fmla="*/ 142347 w 1234453"/>
                  <a:gd name="connsiteY7" fmla="*/ 5068751 h 5426141"/>
                  <a:gd name="connsiteX8" fmla="*/ 628220 w 1234453"/>
                  <a:gd name="connsiteY8" fmla="*/ 3329486 h 5426141"/>
                  <a:gd name="connsiteX0" fmla="*/ 628220 w 1234453"/>
                  <a:gd name="connsiteY0" fmla="*/ 3386611 h 5483266"/>
                  <a:gd name="connsiteX1" fmla="*/ 498399 w 1234453"/>
                  <a:gd name="connsiteY1" fmla="*/ 1660983 h 5483266"/>
                  <a:gd name="connsiteX2" fmla="*/ 648 w 1234453"/>
                  <a:gd name="connsiteY2" fmla="*/ 455495 h 5483266"/>
                  <a:gd name="connsiteX3" fmla="*/ 758087 w 1234453"/>
                  <a:gd name="connsiteY3" fmla="*/ 33716 h 5483266"/>
                  <a:gd name="connsiteX4" fmla="*/ 1137562 w 1234453"/>
                  <a:gd name="connsiteY4" fmla="*/ 1295520 h 5483266"/>
                  <a:gd name="connsiteX5" fmla="*/ 1131267 w 1234453"/>
                  <a:gd name="connsiteY5" fmla="*/ 3811983 h 5483266"/>
                  <a:gd name="connsiteX6" fmla="*/ 551197 w 1234453"/>
                  <a:gd name="connsiteY6" fmla="*/ 5339948 h 5483266"/>
                  <a:gd name="connsiteX7" fmla="*/ 142347 w 1234453"/>
                  <a:gd name="connsiteY7" fmla="*/ 5125876 h 5483266"/>
                  <a:gd name="connsiteX8" fmla="*/ 628220 w 1234453"/>
                  <a:gd name="connsiteY8" fmla="*/ 3386611 h 5483266"/>
                  <a:gd name="connsiteX0" fmla="*/ 628220 w 1337390"/>
                  <a:gd name="connsiteY0" fmla="*/ 3398419 h 5495074"/>
                  <a:gd name="connsiteX1" fmla="*/ 498399 w 1337390"/>
                  <a:gd name="connsiteY1" fmla="*/ 1672791 h 5495074"/>
                  <a:gd name="connsiteX2" fmla="*/ 648 w 1337390"/>
                  <a:gd name="connsiteY2" fmla="*/ 467303 h 5495074"/>
                  <a:gd name="connsiteX3" fmla="*/ 758087 w 1337390"/>
                  <a:gd name="connsiteY3" fmla="*/ 45524 h 5495074"/>
                  <a:gd name="connsiteX4" fmla="*/ 1280401 w 1337390"/>
                  <a:gd name="connsiteY4" fmla="*/ 1505506 h 5495074"/>
                  <a:gd name="connsiteX5" fmla="*/ 1131267 w 1337390"/>
                  <a:gd name="connsiteY5" fmla="*/ 3823791 h 5495074"/>
                  <a:gd name="connsiteX6" fmla="*/ 551197 w 1337390"/>
                  <a:gd name="connsiteY6" fmla="*/ 5351756 h 5495074"/>
                  <a:gd name="connsiteX7" fmla="*/ 142347 w 1337390"/>
                  <a:gd name="connsiteY7" fmla="*/ 5137684 h 5495074"/>
                  <a:gd name="connsiteX8" fmla="*/ 628220 w 1337390"/>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347879"/>
                  <a:gd name="connsiteY0" fmla="*/ 3415908 h 5512563"/>
                  <a:gd name="connsiteX1" fmla="*/ 498399 w 1347879"/>
                  <a:gd name="connsiteY1" fmla="*/ 1690280 h 5512563"/>
                  <a:gd name="connsiteX2" fmla="*/ 648 w 1347879"/>
                  <a:gd name="connsiteY2" fmla="*/ 484792 h 5512563"/>
                  <a:gd name="connsiteX3" fmla="*/ 758087 w 1347879"/>
                  <a:gd name="connsiteY3" fmla="*/ 63013 h 5512563"/>
                  <a:gd name="connsiteX4" fmla="*/ 1342074 w 1347879"/>
                  <a:gd name="connsiteY4" fmla="*/ 1801649 h 5512563"/>
                  <a:gd name="connsiteX5" fmla="*/ 1131267 w 1347879"/>
                  <a:gd name="connsiteY5" fmla="*/ 3841280 h 5512563"/>
                  <a:gd name="connsiteX6" fmla="*/ 551197 w 1347879"/>
                  <a:gd name="connsiteY6" fmla="*/ 5369245 h 5512563"/>
                  <a:gd name="connsiteX7" fmla="*/ 142347 w 1347879"/>
                  <a:gd name="connsiteY7" fmla="*/ 5155173 h 5512563"/>
                  <a:gd name="connsiteX8" fmla="*/ 628220 w 1347879"/>
                  <a:gd name="connsiteY8" fmla="*/ 3415908 h 5512563"/>
                  <a:gd name="connsiteX0" fmla="*/ 628220 w 1352053"/>
                  <a:gd name="connsiteY0" fmla="*/ 3415908 h 5522780"/>
                  <a:gd name="connsiteX1" fmla="*/ 498399 w 1352053"/>
                  <a:gd name="connsiteY1" fmla="*/ 1690280 h 5522780"/>
                  <a:gd name="connsiteX2" fmla="*/ 648 w 1352053"/>
                  <a:gd name="connsiteY2" fmla="*/ 484792 h 5522780"/>
                  <a:gd name="connsiteX3" fmla="*/ 758087 w 1352053"/>
                  <a:gd name="connsiteY3" fmla="*/ 63013 h 5522780"/>
                  <a:gd name="connsiteX4" fmla="*/ 1342074 w 1352053"/>
                  <a:gd name="connsiteY4" fmla="*/ 1801649 h 5522780"/>
                  <a:gd name="connsiteX5" fmla="*/ 1203723 w 1352053"/>
                  <a:gd name="connsiteY5" fmla="*/ 3697904 h 5522780"/>
                  <a:gd name="connsiteX6" fmla="*/ 551197 w 1352053"/>
                  <a:gd name="connsiteY6" fmla="*/ 5369245 h 5522780"/>
                  <a:gd name="connsiteX7" fmla="*/ 142347 w 1352053"/>
                  <a:gd name="connsiteY7" fmla="*/ 5155173 h 5522780"/>
                  <a:gd name="connsiteX8" fmla="*/ 628220 w 1352053"/>
                  <a:gd name="connsiteY8" fmla="*/ 3415908 h 5522780"/>
                  <a:gd name="connsiteX0" fmla="*/ 628220 w 1356849"/>
                  <a:gd name="connsiteY0" fmla="*/ 3415908 h 5525337"/>
                  <a:gd name="connsiteX1" fmla="*/ 498399 w 1356849"/>
                  <a:gd name="connsiteY1" fmla="*/ 1690280 h 5525337"/>
                  <a:gd name="connsiteX2" fmla="*/ 648 w 1356849"/>
                  <a:gd name="connsiteY2" fmla="*/ 484792 h 5525337"/>
                  <a:gd name="connsiteX3" fmla="*/ 758087 w 1356849"/>
                  <a:gd name="connsiteY3" fmla="*/ 63013 h 5525337"/>
                  <a:gd name="connsiteX4" fmla="*/ 1342074 w 1356849"/>
                  <a:gd name="connsiteY4" fmla="*/ 1801649 h 5525337"/>
                  <a:gd name="connsiteX5" fmla="*/ 1239797 w 1356849"/>
                  <a:gd name="connsiteY5" fmla="*/ 3662136 h 5525337"/>
                  <a:gd name="connsiteX6" fmla="*/ 551197 w 1356849"/>
                  <a:gd name="connsiteY6" fmla="*/ 5369245 h 5525337"/>
                  <a:gd name="connsiteX7" fmla="*/ 142347 w 1356849"/>
                  <a:gd name="connsiteY7" fmla="*/ 5155173 h 5525337"/>
                  <a:gd name="connsiteX8" fmla="*/ 628220 w 1356849"/>
                  <a:gd name="connsiteY8" fmla="*/ 3415908 h 5525337"/>
                  <a:gd name="connsiteX0" fmla="*/ 628220 w 1369493"/>
                  <a:gd name="connsiteY0" fmla="*/ 3415908 h 5527251"/>
                  <a:gd name="connsiteX1" fmla="*/ 498399 w 1369493"/>
                  <a:gd name="connsiteY1" fmla="*/ 1690280 h 5527251"/>
                  <a:gd name="connsiteX2" fmla="*/ 648 w 1369493"/>
                  <a:gd name="connsiteY2" fmla="*/ 484792 h 5527251"/>
                  <a:gd name="connsiteX3" fmla="*/ 758087 w 1369493"/>
                  <a:gd name="connsiteY3" fmla="*/ 63013 h 5527251"/>
                  <a:gd name="connsiteX4" fmla="*/ 1342074 w 1369493"/>
                  <a:gd name="connsiteY4" fmla="*/ 1801649 h 5527251"/>
                  <a:gd name="connsiteX5" fmla="*/ 1284813 w 1369493"/>
                  <a:gd name="connsiteY5" fmla="*/ 3635387 h 5527251"/>
                  <a:gd name="connsiteX6" fmla="*/ 551197 w 1369493"/>
                  <a:gd name="connsiteY6" fmla="*/ 5369245 h 5527251"/>
                  <a:gd name="connsiteX7" fmla="*/ 142347 w 1369493"/>
                  <a:gd name="connsiteY7" fmla="*/ 5155173 h 5527251"/>
                  <a:gd name="connsiteX8" fmla="*/ 628220 w 1369493"/>
                  <a:gd name="connsiteY8" fmla="*/ 3415908 h 5527251"/>
                  <a:gd name="connsiteX0" fmla="*/ 628220 w 1394759"/>
                  <a:gd name="connsiteY0" fmla="*/ 3412473 h 5523816"/>
                  <a:gd name="connsiteX1" fmla="*/ 498399 w 1394759"/>
                  <a:gd name="connsiteY1" fmla="*/ 1686845 h 5523816"/>
                  <a:gd name="connsiteX2" fmla="*/ 648 w 1394759"/>
                  <a:gd name="connsiteY2" fmla="*/ 481357 h 5523816"/>
                  <a:gd name="connsiteX3" fmla="*/ 758087 w 1394759"/>
                  <a:gd name="connsiteY3" fmla="*/ 59578 h 5523816"/>
                  <a:gd name="connsiteX4" fmla="*/ 1378224 w 1394759"/>
                  <a:gd name="connsiteY4" fmla="*/ 1744487 h 5523816"/>
                  <a:gd name="connsiteX5" fmla="*/ 1284813 w 1394759"/>
                  <a:gd name="connsiteY5" fmla="*/ 3631952 h 5523816"/>
                  <a:gd name="connsiteX6" fmla="*/ 551197 w 1394759"/>
                  <a:gd name="connsiteY6" fmla="*/ 5365810 h 5523816"/>
                  <a:gd name="connsiteX7" fmla="*/ 142347 w 1394759"/>
                  <a:gd name="connsiteY7" fmla="*/ 5151738 h 5523816"/>
                  <a:gd name="connsiteX8" fmla="*/ 628220 w 1394759"/>
                  <a:gd name="connsiteY8" fmla="*/ 3412473 h 5523816"/>
                  <a:gd name="connsiteX0" fmla="*/ 628220 w 1394759"/>
                  <a:gd name="connsiteY0" fmla="*/ 3412129 h 5523472"/>
                  <a:gd name="connsiteX1" fmla="*/ 498399 w 1394759"/>
                  <a:gd name="connsiteY1" fmla="*/ 1686501 h 5523472"/>
                  <a:gd name="connsiteX2" fmla="*/ 648 w 1394759"/>
                  <a:gd name="connsiteY2" fmla="*/ 481013 h 5523472"/>
                  <a:gd name="connsiteX3" fmla="*/ 847889 w 1394759"/>
                  <a:gd name="connsiteY3" fmla="*/ 59618 h 5523472"/>
                  <a:gd name="connsiteX4" fmla="*/ 1378224 w 1394759"/>
                  <a:gd name="connsiteY4" fmla="*/ 1744143 h 5523472"/>
                  <a:gd name="connsiteX5" fmla="*/ 1284813 w 1394759"/>
                  <a:gd name="connsiteY5" fmla="*/ 3631608 h 5523472"/>
                  <a:gd name="connsiteX6" fmla="*/ 551197 w 1394759"/>
                  <a:gd name="connsiteY6" fmla="*/ 5365466 h 5523472"/>
                  <a:gd name="connsiteX7" fmla="*/ 142347 w 1394759"/>
                  <a:gd name="connsiteY7" fmla="*/ 5151394 h 5523472"/>
                  <a:gd name="connsiteX8" fmla="*/ 628220 w 1394759"/>
                  <a:gd name="connsiteY8" fmla="*/ 3412129 h 5523472"/>
                  <a:gd name="connsiteX0" fmla="*/ 645923 w 1412462"/>
                  <a:gd name="connsiteY0" fmla="*/ 3421792 h 5533135"/>
                  <a:gd name="connsiteX1" fmla="*/ 516102 w 1412462"/>
                  <a:gd name="connsiteY1" fmla="*/ 1696164 h 5533135"/>
                  <a:gd name="connsiteX2" fmla="*/ 621 w 1412462"/>
                  <a:gd name="connsiteY2" fmla="*/ 436719 h 5533135"/>
                  <a:gd name="connsiteX3" fmla="*/ 865592 w 1412462"/>
                  <a:gd name="connsiteY3" fmla="*/ 69281 h 5533135"/>
                  <a:gd name="connsiteX4" fmla="*/ 1395927 w 1412462"/>
                  <a:gd name="connsiteY4" fmla="*/ 1753806 h 5533135"/>
                  <a:gd name="connsiteX5" fmla="*/ 1302516 w 1412462"/>
                  <a:gd name="connsiteY5" fmla="*/ 3641271 h 5533135"/>
                  <a:gd name="connsiteX6" fmla="*/ 568900 w 1412462"/>
                  <a:gd name="connsiteY6" fmla="*/ 5375129 h 5533135"/>
                  <a:gd name="connsiteX7" fmla="*/ 160050 w 1412462"/>
                  <a:gd name="connsiteY7" fmla="*/ 5161057 h 5533135"/>
                  <a:gd name="connsiteX8" fmla="*/ 645923 w 1412462"/>
                  <a:gd name="connsiteY8" fmla="*/ 3421792 h 5533135"/>
                  <a:gd name="connsiteX0" fmla="*/ 645923 w 1412462"/>
                  <a:gd name="connsiteY0" fmla="*/ 3426108 h 5537451"/>
                  <a:gd name="connsiteX1" fmla="*/ 516102 w 1412462"/>
                  <a:gd name="connsiteY1" fmla="*/ 1700480 h 5537451"/>
                  <a:gd name="connsiteX2" fmla="*/ 621 w 1412462"/>
                  <a:gd name="connsiteY2" fmla="*/ 441035 h 5537451"/>
                  <a:gd name="connsiteX3" fmla="*/ 865592 w 1412462"/>
                  <a:gd name="connsiteY3" fmla="*/ 73597 h 5537451"/>
                  <a:gd name="connsiteX4" fmla="*/ 1395927 w 1412462"/>
                  <a:gd name="connsiteY4" fmla="*/ 1758122 h 5537451"/>
                  <a:gd name="connsiteX5" fmla="*/ 1302516 w 1412462"/>
                  <a:gd name="connsiteY5" fmla="*/ 3645587 h 5537451"/>
                  <a:gd name="connsiteX6" fmla="*/ 568900 w 1412462"/>
                  <a:gd name="connsiteY6" fmla="*/ 5379445 h 5537451"/>
                  <a:gd name="connsiteX7" fmla="*/ 160050 w 1412462"/>
                  <a:gd name="connsiteY7" fmla="*/ 5165373 h 5537451"/>
                  <a:gd name="connsiteX8" fmla="*/ 645923 w 1412462"/>
                  <a:gd name="connsiteY8" fmla="*/ 3426108 h 5537451"/>
                  <a:gd name="connsiteX0" fmla="*/ 690728 w 1457267"/>
                  <a:gd name="connsiteY0" fmla="*/ 3428044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690728 w 1457267"/>
                  <a:gd name="connsiteY8" fmla="*/ 3428044 h 5539387"/>
                  <a:gd name="connsiteX0" fmla="*/ 753858 w 1457267"/>
                  <a:gd name="connsiteY0" fmla="*/ 3365451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53858 w 1457267"/>
                  <a:gd name="connsiteY8" fmla="*/ 3365451 h 5539387"/>
                  <a:gd name="connsiteX0" fmla="*/ 789242 w 1457267"/>
                  <a:gd name="connsiteY0" fmla="*/ 3491327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89242 w 1457267"/>
                  <a:gd name="connsiteY8" fmla="*/ 3491327 h 5539387"/>
                  <a:gd name="connsiteX0" fmla="*/ 797800 w 1457267"/>
                  <a:gd name="connsiteY0" fmla="*/ 3590148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97800 w 1457267"/>
                  <a:gd name="connsiteY8" fmla="*/ 3590148 h 553938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17476"/>
                  <a:gd name="connsiteX1" fmla="*/ 560907 w 1457267"/>
                  <a:gd name="connsiteY1" fmla="*/ 1702416 h 5517476"/>
                  <a:gd name="connsiteX2" fmla="*/ 564 w 1457267"/>
                  <a:gd name="connsiteY2" fmla="*/ 433799 h 5517476"/>
                  <a:gd name="connsiteX3" fmla="*/ 910397 w 1457267"/>
                  <a:gd name="connsiteY3" fmla="*/ 75533 h 5517476"/>
                  <a:gd name="connsiteX4" fmla="*/ 1440732 w 1457267"/>
                  <a:gd name="connsiteY4" fmla="*/ 1760058 h 5517476"/>
                  <a:gd name="connsiteX5" fmla="*/ 1347321 w 1457267"/>
                  <a:gd name="connsiteY5" fmla="*/ 3647523 h 5517476"/>
                  <a:gd name="connsiteX6" fmla="*/ 613705 w 1457267"/>
                  <a:gd name="connsiteY6" fmla="*/ 5381381 h 5517476"/>
                  <a:gd name="connsiteX7" fmla="*/ 241006 w 1457267"/>
                  <a:gd name="connsiteY7" fmla="*/ 5113582 h 5517476"/>
                  <a:gd name="connsiteX8" fmla="*/ 797800 w 1457267"/>
                  <a:gd name="connsiteY8" fmla="*/ 3590148 h 5517476"/>
                  <a:gd name="connsiteX0" fmla="*/ 797820 w 1457287"/>
                  <a:gd name="connsiteY0" fmla="*/ 3590148 h 5517476"/>
                  <a:gd name="connsiteX1" fmla="*/ 727095 w 1457287"/>
                  <a:gd name="connsiteY1" fmla="*/ 2221740 h 5517476"/>
                  <a:gd name="connsiteX2" fmla="*/ 560927 w 1457287"/>
                  <a:gd name="connsiteY2" fmla="*/ 1702416 h 5517476"/>
                  <a:gd name="connsiteX3" fmla="*/ 584 w 1457287"/>
                  <a:gd name="connsiteY3" fmla="*/ 433799 h 5517476"/>
                  <a:gd name="connsiteX4" fmla="*/ 910417 w 1457287"/>
                  <a:gd name="connsiteY4" fmla="*/ 75533 h 5517476"/>
                  <a:gd name="connsiteX5" fmla="*/ 1440752 w 1457287"/>
                  <a:gd name="connsiteY5" fmla="*/ 1760058 h 5517476"/>
                  <a:gd name="connsiteX6" fmla="*/ 1347341 w 1457287"/>
                  <a:gd name="connsiteY6" fmla="*/ 3647523 h 5517476"/>
                  <a:gd name="connsiteX7" fmla="*/ 613725 w 1457287"/>
                  <a:gd name="connsiteY7" fmla="*/ 5381381 h 5517476"/>
                  <a:gd name="connsiteX8" fmla="*/ 241026 w 1457287"/>
                  <a:gd name="connsiteY8" fmla="*/ 5113582 h 5517476"/>
                  <a:gd name="connsiteX9" fmla="*/ 797820 w 1457287"/>
                  <a:gd name="connsiteY9" fmla="*/ 3590148 h 5517476"/>
                  <a:gd name="connsiteX0" fmla="*/ 797804 w 1457271"/>
                  <a:gd name="connsiteY0" fmla="*/ 3590148 h 5517476"/>
                  <a:gd name="connsiteX1" fmla="*/ 727079 w 1457271"/>
                  <a:gd name="connsiteY1" fmla="*/ 2221740 h 5517476"/>
                  <a:gd name="connsiteX2" fmla="*/ 574784 w 1457271"/>
                  <a:gd name="connsiteY2" fmla="*/ 1608182 h 5517476"/>
                  <a:gd name="connsiteX3" fmla="*/ 568 w 1457271"/>
                  <a:gd name="connsiteY3" fmla="*/ 433799 h 5517476"/>
                  <a:gd name="connsiteX4" fmla="*/ 910401 w 1457271"/>
                  <a:gd name="connsiteY4" fmla="*/ 75533 h 5517476"/>
                  <a:gd name="connsiteX5" fmla="*/ 1440736 w 1457271"/>
                  <a:gd name="connsiteY5" fmla="*/ 1760058 h 5517476"/>
                  <a:gd name="connsiteX6" fmla="*/ 1347325 w 1457271"/>
                  <a:gd name="connsiteY6" fmla="*/ 3647523 h 5517476"/>
                  <a:gd name="connsiteX7" fmla="*/ 613709 w 1457271"/>
                  <a:gd name="connsiteY7" fmla="*/ 5381381 h 5517476"/>
                  <a:gd name="connsiteX8" fmla="*/ 241010 w 1457271"/>
                  <a:gd name="connsiteY8" fmla="*/ 5113582 h 5517476"/>
                  <a:gd name="connsiteX9" fmla="*/ 797804 w 1457271"/>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8 w 1457285"/>
                  <a:gd name="connsiteY0" fmla="*/ 3590148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797818 w 1457285"/>
                  <a:gd name="connsiteY9" fmla="*/ 3590148 h 5517476"/>
                  <a:gd name="connsiteX0" fmla="*/ 865054 w 1457285"/>
                  <a:gd name="connsiteY0" fmla="*/ 3617376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865054 w 1457285"/>
                  <a:gd name="connsiteY9" fmla="*/ 3617376 h 5517476"/>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37066 w 1457285"/>
                  <a:gd name="connsiteY9" fmla="*/ 4376636 h 5467278"/>
                  <a:gd name="connsiteX10" fmla="*/ 865054 w 1457285"/>
                  <a:gd name="connsiteY10" fmla="*/ 3617376 h 5467278"/>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63892 w 1457285"/>
                  <a:gd name="connsiteY9" fmla="*/ 4403692 h 5467278"/>
                  <a:gd name="connsiteX10" fmla="*/ 865054 w 1457285"/>
                  <a:gd name="connsiteY10" fmla="*/ 3617376 h 5467278"/>
                  <a:gd name="connsiteX0" fmla="*/ 865054 w 1457285"/>
                  <a:gd name="connsiteY0" fmla="*/ 3617376 h 5496190"/>
                  <a:gd name="connsiteX1" fmla="*/ 800346 w 1457285"/>
                  <a:gd name="connsiteY1" fmla="*/ 2417376 h 5496190"/>
                  <a:gd name="connsiteX2" fmla="*/ 574798 w 1457285"/>
                  <a:gd name="connsiteY2" fmla="*/ 1608182 h 5496190"/>
                  <a:gd name="connsiteX3" fmla="*/ 582 w 1457285"/>
                  <a:gd name="connsiteY3" fmla="*/ 433799 h 5496190"/>
                  <a:gd name="connsiteX4" fmla="*/ 910415 w 1457285"/>
                  <a:gd name="connsiteY4" fmla="*/ 75533 h 5496190"/>
                  <a:gd name="connsiteX5" fmla="*/ 1440750 w 1457285"/>
                  <a:gd name="connsiteY5" fmla="*/ 1760058 h 5496190"/>
                  <a:gd name="connsiteX6" fmla="*/ 1347339 w 1457285"/>
                  <a:gd name="connsiteY6" fmla="*/ 3647523 h 5496190"/>
                  <a:gd name="connsiteX7" fmla="*/ 613723 w 1457285"/>
                  <a:gd name="connsiteY7" fmla="*/ 5381381 h 5496190"/>
                  <a:gd name="connsiteX8" fmla="*/ 233685 w 1457285"/>
                  <a:gd name="connsiteY8" fmla="*/ 5254992 h 5496190"/>
                  <a:gd name="connsiteX9" fmla="*/ 663892 w 1457285"/>
                  <a:gd name="connsiteY9" fmla="*/ 4403692 h 5496190"/>
                  <a:gd name="connsiteX10" fmla="*/ 865054 w 1457285"/>
                  <a:gd name="connsiteY10" fmla="*/ 3617376 h 5496190"/>
                  <a:gd name="connsiteX0" fmla="*/ 865054 w 1573158"/>
                  <a:gd name="connsiteY0" fmla="*/ 3617376 h 5505385"/>
                  <a:gd name="connsiteX1" fmla="*/ 800346 w 1573158"/>
                  <a:gd name="connsiteY1" fmla="*/ 2417376 h 5505385"/>
                  <a:gd name="connsiteX2" fmla="*/ 574798 w 1573158"/>
                  <a:gd name="connsiteY2" fmla="*/ 1608182 h 5505385"/>
                  <a:gd name="connsiteX3" fmla="*/ 582 w 1573158"/>
                  <a:gd name="connsiteY3" fmla="*/ 433799 h 5505385"/>
                  <a:gd name="connsiteX4" fmla="*/ 910415 w 1573158"/>
                  <a:gd name="connsiteY4" fmla="*/ 75533 h 5505385"/>
                  <a:gd name="connsiteX5" fmla="*/ 1440750 w 1573158"/>
                  <a:gd name="connsiteY5" fmla="*/ 1760058 h 5505385"/>
                  <a:gd name="connsiteX6" fmla="*/ 1536074 w 1573158"/>
                  <a:gd name="connsiteY6" fmla="*/ 3664780 h 5505385"/>
                  <a:gd name="connsiteX7" fmla="*/ 613723 w 1573158"/>
                  <a:gd name="connsiteY7" fmla="*/ 5381381 h 5505385"/>
                  <a:gd name="connsiteX8" fmla="*/ 233685 w 1573158"/>
                  <a:gd name="connsiteY8" fmla="*/ 5254992 h 5505385"/>
                  <a:gd name="connsiteX9" fmla="*/ 663892 w 1573158"/>
                  <a:gd name="connsiteY9" fmla="*/ 4403692 h 5505385"/>
                  <a:gd name="connsiteX10" fmla="*/ 865054 w 1573158"/>
                  <a:gd name="connsiteY10" fmla="*/ 3617376 h 5505385"/>
                  <a:gd name="connsiteX0" fmla="*/ 865054 w 1572350"/>
                  <a:gd name="connsiteY0" fmla="*/ 3617376 h 5530688"/>
                  <a:gd name="connsiteX1" fmla="*/ 800346 w 1572350"/>
                  <a:gd name="connsiteY1" fmla="*/ 2417376 h 5530688"/>
                  <a:gd name="connsiteX2" fmla="*/ 574798 w 1572350"/>
                  <a:gd name="connsiteY2" fmla="*/ 1608182 h 5530688"/>
                  <a:gd name="connsiteX3" fmla="*/ 582 w 1572350"/>
                  <a:gd name="connsiteY3" fmla="*/ 433799 h 5530688"/>
                  <a:gd name="connsiteX4" fmla="*/ 910415 w 1572350"/>
                  <a:gd name="connsiteY4" fmla="*/ 75533 h 5530688"/>
                  <a:gd name="connsiteX5" fmla="*/ 1440750 w 1572350"/>
                  <a:gd name="connsiteY5" fmla="*/ 1760058 h 5530688"/>
                  <a:gd name="connsiteX6" fmla="*/ 1536074 w 1572350"/>
                  <a:gd name="connsiteY6" fmla="*/ 3664780 h 5530688"/>
                  <a:gd name="connsiteX7" fmla="*/ 785220 w 1572350"/>
                  <a:gd name="connsiteY7" fmla="*/ 5415051 h 5530688"/>
                  <a:gd name="connsiteX8" fmla="*/ 233685 w 1572350"/>
                  <a:gd name="connsiteY8" fmla="*/ 5254992 h 5530688"/>
                  <a:gd name="connsiteX9" fmla="*/ 663892 w 1572350"/>
                  <a:gd name="connsiteY9" fmla="*/ 4403692 h 5530688"/>
                  <a:gd name="connsiteX10" fmla="*/ 865054 w 1572350"/>
                  <a:gd name="connsiteY10" fmla="*/ 3617376 h 5530688"/>
                  <a:gd name="connsiteX0" fmla="*/ 865054 w 1565245"/>
                  <a:gd name="connsiteY0" fmla="*/ 3617376 h 5419332"/>
                  <a:gd name="connsiteX1" fmla="*/ 800346 w 1565245"/>
                  <a:gd name="connsiteY1" fmla="*/ 2417376 h 5419332"/>
                  <a:gd name="connsiteX2" fmla="*/ 574798 w 1565245"/>
                  <a:gd name="connsiteY2" fmla="*/ 1608182 h 5419332"/>
                  <a:gd name="connsiteX3" fmla="*/ 582 w 1565245"/>
                  <a:gd name="connsiteY3" fmla="*/ 433799 h 5419332"/>
                  <a:gd name="connsiteX4" fmla="*/ 910415 w 1565245"/>
                  <a:gd name="connsiteY4" fmla="*/ 75533 h 5419332"/>
                  <a:gd name="connsiteX5" fmla="*/ 1440750 w 1565245"/>
                  <a:gd name="connsiteY5" fmla="*/ 1760058 h 5419332"/>
                  <a:gd name="connsiteX6" fmla="*/ 1536074 w 1565245"/>
                  <a:gd name="connsiteY6" fmla="*/ 3664780 h 5419332"/>
                  <a:gd name="connsiteX7" fmla="*/ 888940 w 1565245"/>
                  <a:gd name="connsiteY7" fmla="*/ 5250642 h 5419332"/>
                  <a:gd name="connsiteX8" fmla="*/ 233685 w 1565245"/>
                  <a:gd name="connsiteY8" fmla="*/ 5254992 h 5419332"/>
                  <a:gd name="connsiteX9" fmla="*/ 663892 w 1565245"/>
                  <a:gd name="connsiteY9" fmla="*/ 4403692 h 5419332"/>
                  <a:gd name="connsiteX10" fmla="*/ 865054 w 1565245"/>
                  <a:gd name="connsiteY10" fmla="*/ 3617376 h 5419332"/>
                  <a:gd name="connsiteX0" fmla="*/ 865054 w 1565245"/>
                  <a:gd name="connsiteY0" fmla="*/ 3617376 h 5359272"/>
                  <a:gd name="connsiteX1" fmla="*/ 800346 w 1565245"/>
                  <a:gd name="connsiteY1" fmla="*/ 2417376 h 5359272"/>
                  <a:gd name="connsiteX2" fmla="*/ 574798 w 1565245"/>
                  <a:gd name="connsiteY2" fmla="*/ 1608182 h 5359272"/>
                  <a:gd name="connsiteX3" fmla="*/ 582 w 1565245"/>
                  <a:gd name="connsiteY3" fmla="*/ 433799 h 5359272"/>
                  <a:gd name="connsiteX4" fmla="*/ 910415 w 1565245"/>
                  <a:gd name="connsiteY4" fmla="*/ 75533 h 5359272"/>
                  <a:gd name="connsiteX5" fmla="*/ 1440750 w 1565245"/>
                  <a:gd name="connsiteY5" fmla="*/ 1760058 h 5359272"/>
                  <a:gd name="connsiteX6" fmla="*/ 1536074 w 1565245"/>
                  <a:gd name="connsiteY6" fmla="*/ 3664780 h 5359272"/>
                  <a:gd name="connsiteX7" fmla="*/ 888940 w 1565245"/>
                  <a:gd name="connsiteY7" fmla="*/ 5250642 h 5359272"/>
                  <a:gd name="connsiteX8" fmla="*/ 320166 w 1565245"/>
                  <a:gd name="connsiteY8" fmla="*/ 5106997 h 5359272"/>
                  <a:gd name="connsiteX9" fmla="*/ 663892 w 1565245"/>
                  <a:gd name="connsiteY9" fmla="*/ 4403692 h 5359272"/>
                  <a:gd name="connsiteX10" fmla="*/ 865054 w 1565245"/>
                  <a:gd name="connsiteY10" fmla="*/ 3617376 h 5359272"/>
                  <a:gd name="connsiteX0" fmla="*/ 865054 w 1565245"/>
                  <a:gd name="connsiteY0" fmla="*/ 3409279 h 5151175"/>
                  <a:gd name="connsiteX1" fmla="*/ 800346 w 1565245"/>
                  <a:gd name="connsiteY1" fmla="*/ 2209279 h 5151175"/>
                  <a:gd name="connsiteX2" fmla="*/ 574798 w 1565245"/>
                  <a:gd name="connsiteY2" fmla="*/ 1400085 h 5151175"/>
                  <a:gd name="connsiteX3" fmla="*/ 582 w 1565245"/>
                  <a:gd name="connsiteY3" fmla="*/ 225702 h 5151175"/>
                  <a:gd name="connsiteX4" fmla="*/ 926334 w 1565245"/>
                  <a:gd name="connsiteY4" fmla="*/ 147718 h 5151175"/>
                  <a:gd name="connsiteX5" fmla="*/ 1440750 w 1565245"/>
                  <a:gd name="connsiteY5" fmla="*/ 1551961 h 5151175"/>
                  <a:gd name="connsiteX6" fmla="*/ 1536074 w 1565245"/>
                  <a:gd name="connsiteY6" fmla="*/ 3456683 h 5151175"/>
                  <a:gd name="connsiteX7" fmla="*/ 888940 w 1565245"/>
                  <a:gd name="connsiteY7" fmla="*/ 5042545 h 5151175"/>
                  <a:gd name="connsiteX8" fmla="*/ 320166 w 1565245"/>
                  <a:gd name="connsiteY8" fmla="*/ 4898900 h 5151175"/>
                  <a:gd name="connsiteX9" fmla="*/ 663892 w 1565245"/>
                  <a:gd name="connsiteY9" fmla="*/ 4195595 h 5151175"/>
                  <a:gd name="connsiteX10" fmla="*/ 865054 w 1565245"/>
                  <a:gd name="connsiteY10" fmla="*/ 3409279 h 5151175"/>
                  <a:gd name="connsiteX0" fmla="*/ 864952 w 1565143"/>
                  <a:gd name="connsiteY0" fmla="*/ 3409279 h 5151175"/>
                  <a:gd name="connsiteX1" fmla="*/ 800244 w 1565143"/>
                  <a:gd name="connsiteY1" fmla="*/ 2209279 h 5151175"/>
                  <a:gd name="connsiteX2" fmla="*/ 678123 w 1565143"/>
                  <a:gd name="connsiteY2" fmla="*/ 1301608 h 5151175"/>
                  <a:gd name="connsiteX3" fmla="*/ 480 w 1565143"/>
                  <a:gd name="connsiteY3" fmla="*/ 225702 h 5151175"/>
                  <a:gd name="connsiteX4" fmla="*/ 926232 w 1565143"/>
                  <a:gd name="connsiteY4" fmla="*/ 147718 h 5151175"/>
                  <a:gd name="connsiteX5" fmla="*/ 1440648 w 1565143"/>
                  <a:gd name="connsiteY5" fmla="*/ 1551961 h 5151175"/>
                  <a:gd name="connsiteX6" fmla="*/ 1535972 w 1565143"/>
                  <a:gd name="connsiteY6" fmla="*/ 3456683 h 5151175"/>
                  <a:gd name="connsiteX7" fmla="*/ 888838 w 1565143"/>
                  <a:gd name="connsiteY7" fmla="*/ 5042545 h 5151175"/>
                  <a:gd name="connsiteX8" fmla="*/ 320064 w 1565143"/>
                  <a:gd name="connsiteY8" fmla="*/ 4898900 h 5151175"/>
                  <a:gd name="connsiteX9" fmla="*/ 663790 w 1565143"/>
                  <a:gd name="connsiteY9" fmla="*/ 4195595 h 5151175"/>
                  <a:gd name="connsiteX10" fmla="*/ 864952 w 1565143"/>
                  <a:gd name="connsiteY10" fmla="*/ 3409279 h 5151175"/>
                  <a:gd name="connsiteX0" fmla="*/ 728337 w 1428528"/>
                  <a:gd name="connsiteY0" fmla="*/ 3355726 h 5097622"/>
                  <a:gd name="connsiteX1" fmla="*/ 663629 w 1428528"/>
                  <a:gd name="connsiteY1" fmla="*/ 2155726 h 5097622"/>
                  <a:gd name="connsiteX2" fmla="*/ 541508 w 1428528"/>
                  <a:gd name="connsiteY2" fmla="*/ 1248055 h 5097622"/>
                  <a:gd name="connsiteX3" fmla="*/ 595 w 1428528"/>
                  <a:gd name="connsiteY3" fmla="*/ 304578 h 5097622"/>
                  <a:gd name="connsiteX4" fmla="*/ 789617 w 1428528"/>
                  <a:gd name="connsiteY4" fmla="*/ 94165 h 5097622"/>
                  <a:gd name="connsiteX5" fmla="*/ 1304033 w 1428528"/>
                  <a:gd name="connsiteY5" fmla="*/ 1498408 h 5097622"/>
                  <a:gd name="connsiteX6" fmla="*/ 1399357 w 1428528"/>
                  <a:gd name="connsiteY6" fmla="*/ 3403130 h 5097622"/>
                  <a:gd name="connsiteX7" fmla="*/ 752223 w 1428528"/>
                  <a:gd name="connsiteY7" fmla="*/ 4988992 h 5097622"/>
                  <a:gd name="connsiteX8" fmla="*/ 183449 w 1428528"/>
                  <a:gd name="connsiteY8" fmla="*/ 4845347 h 5097622"/>
                  <a:gd name="connsiteX9" fmla="*/ 527175 w 1428528"/>
                  <a:gd name="connsiteY9" fmla="*/ 4142042 h 5097622"/>
                  <a:gd name="connsiteX10" fmla="*/ 728337 w 1428528"/>
                  <a:gd name="connsiteY10" fmla="*/ 3355726 h 5097622"/>
                  <a:gd name="connsiteX0" fmla="*/ 574749 w 1274940"/>
                  <a:gd name="connsiteY0" fmla="*/ 3317685 h 5059581"/>
                  <a:gd name="connsiteX1" fmla="*/ 510041 w 1274940"/>
                  <a:gd name="connsiteY1" fmla="*/ 2117685 h 5059581"/>
                  <a:gd name="connsiteX2" fmla="*/ 387920 w 1274940"/>
                  <a:gd name="connsiteY2" fmla="*/ 1210014 h 5059581"/>
                  <a:gd name="connsiteX3" fmla="*/ 824 w 1274940"/>
                  <a:gd name="connsiteY3" fmla="*/ 415519 h 5059581"/>
                  <a:gd name="connsiteX4" fmla="*/ 636029 w 1274940"/>
                  <a:gd name="connsiteY4" fmla="*/ 56124 h 5059581"/>
                  <a:gd name="connsiteX5" fmla="*/ 1150445 w 1274940"/>
                  <a:gd name="connsiteY5" fmla="*/ 1460367 h 5059581"/>
                  <a:gd name="connsiteX6" fmla="*/ 1245769 w 1274940"/>
                  <a:gd name="connsiteY6" fmla="*/ 3365089 h 5059581"/>
                  <a:gd name="connsiteX7" fmla="*/ 598635 w 1274940"/>
                  <a:gd name="connsiteY7" fmla="*/ 4950951 h 5059581"/>
                  <a:gd name="connsiteX8" fmla="*/ 29861 w 1274940"/>
                  <a:gd name="connsiteY8" fmla="*/ 4807306 h 5059581"/>
                  <a:gd name="connsiteX9" fmla="*/ 373587 w 1274940"/>
                  <a:gd name="connsiteY9" fmla="*/ 4104001 h 5059581"/>
                  <a:gd name="connsiteX10" fmla="*/ 574749 w 1274940"/>
                  <a:gd name="connsiteY10" fmla="*/ 3317685 h 5059581"/>
                  <a:gd name="connsiteX0" fmla="*/ 632110 w 1274940"/>
                  <a:gd name="connsiteY0" fmla="*/ 3284953 h 5059581"/>
                  <a:gd name="connsiteX1" fmla="*/ 510041 w 1274940"/>
                  <a:gd name="connsiteY1" fmla="*/ 2117685 h 5059581"/>
                  <a:gd name="connsiteX2" fmla="*/ 387920 w 1274940"/>
                  <a:gd name="connsiteY2" fmla="*/ 1210014 h 5059581"/>
                  <a:gd name="connsiteX3" fmla="*/ 824 w 1274940"/>
                  <a:gd name="connsiteY3" fmla="*/ 415519 h 5059581"/>
                  <a:gd name="connsiteX4" fmla="*/ 636029 w 1274940"/>
                  <a:gd name="connsiteY4" fmla="*/ 56124 h 5059581"/>
                  <a:gd name="connsiteX5" fmla="*/ 1150445 w 1274940"/>
                  <a:gd name="connsiteY5" fmla="*/ 1460367 h 5059581"/>
                  <a:gd name="connsiteX6" fmla="*/ 1245769 w 1274940"/>
                  <a:gd name="connsiteY6" fmla="*/ 3365089 h 5059581"/>
                  <a:gd name="connsiteX7" fmla="*/ 598635 w 1274940"/>
                  <a:gd name="connsiteY7" fmla="*/ 4950951 h 5059581"/>
                  <a:gd name="connsiteX8" fmla="*/ 29861 w 1274940"/>
                  <a:gd name="connsiteY8" fmla="*/ 4807306 h 5059581"/>
                  <a:gd name="connsiteX9" fmla="*/ 373587 w 1274940"/>
                  <a:gd name="connsiteY9" fmla="*/ 4104001 h 5059581"/>
                  <a:gd name="connsiteX10" fmla="*/ 632110 w 1274940"/>
                  <a:gd name="connsiteY10" fmla="*/ 3284953 h 5059581"/>
                  <a:gd name="connsiteX0" fmla="*/ 632110 w 1195707"/>
                  <a:gd name="connsiteY0" fmla="*/ 3284953 h 5062053"/>
                  <a:gd name="connsiteX1" fmla="*/ 510041 w 1195707"/>
                  <a:gd name="connsiteY1" fmla="*/ 2117685 h 5062053"/>
                  <a:gd name="connsiteX2" fmla="*/ 387920 w 1195707"/>
                  <a:gd name="connsiteY2" fmla="*/ 1210014 h 5062053"/>
                  <a:gd name="connsiteX3" fmla="*/ 824 w 1195707"/>
                  <a:gd name="connsiteY3" fmla="*/ 415519 h 5062053"/>
                  <a:gd name="connsiteX4" fmla="*/ 636029 w 1195707"/>
                  <a:gd name="connsiteY4" fmla="*/ 56124 h 5062053"/>
                  <a:gd name="connsiteX5" fmla="*/ 1150445 w 1195707"/>
                  <a:gd name="connsiteY5" fmla="*/ 1460367 h 5062053"/>
                  <a:gd name="connsiteX6" fmla="*/ 1142931 w 1195707"/>
                  <a:gd name="connsiteY6" fmla="*/ 3331701 h 5062053"/>
                  <a:gd name="connsiteX7" fmla="*/ 598635 w 1195707"/>
                  <a:gd name="connsiteY7" fmla="*/ 4950951 h 5062053"/>
                  <a:gd name="connsiteX8" fmla="*/ 29861 w 1195707"/>
                  <a:gd name="connsiteY8" fmla="*/ 4807306 h 5062053"/>
                  <a:gd name="connsiteX9" fmla="*/ 373587 w 1195707"/>
                  <a:gd name="connsiteY9" fmla="*/ 4104001 h 5062053"/>
                  <a:gd name="connsiteX10" fmla="*/ 632110 w 1195707"/>
                  <a:gd name="connsiteY10" fmla="*/ 3284953 h 5062053"/>
                  <a:gd name="connsiteX0" fmla="*/ 632158 w 1195755"/>
                  <a:gd name="connsiteY0" fmla="*/ 3284953 h 5062053"/>
                  <a:gd name="connsiteX1" fmla="*/ 624814 w 1195755"/>
                  <a:gd name="connsiteY1" fmla="*/ 2052220 h 5062053"/>
                  <a:gd name="connsiteX2" fmla="*/ 387968 w 1195755"/>
                  <a:gd name="connsiteY2" fmla="*/ 1210014 h 5062053"/>
                  <a:gd name="connsiteX3" fmla="*/ 872 w 1195755"/>
                  <a:gd name="connsiteY3" fmla="*/ 415519 h 5062053"/>
                  <a:gd name="connsiteX4" fmla="*/ 636077 w 1195755"/>
                  <a:gd name="connsiteY4" fmla="*/ 56124 h 5062053"/>
                  <a:gd name="connsiteX5" fmla="*/ 1150493 w 1195755"/>
                  <a:gd name="connsiteY5" fmla="*/ 1460367 h 5062053"/>
                  <a:gd name="connsiteX6" fmla="*/ 1142979 w 1195755"/>
                  <a:gd name="connsiteY6" fmla="*/ 3331701 h 5062053"/>
                  <a:gd name="connsiteX7" fmla="*/ 598683 w 1195755"/>
                  <a:gd name="connsiteY7" fmla="*/ 4950951 h 5062053"/>
                  <a:gd name="connsiteX8" fmla="*/ 29909 w 1195755"/>
                  <a:gd name="connsiteY8" fmla="*/ 4807306 h 5062053"/>
                  <a:gd name="connsiteX9" fmla="*/ 373635 w 1195755"/>
                  <a:gd name="connsiteY9" fmla="*/ 4104001 h 5062053"/>
                  <a:gd name="connsiteX10" fmla="*/ 632158 w 1195755"/>
                  <a:gd name="connsiteY10" fmla="*/ 3284953 h 5062053"/>
                  <a:gd name="connsiteX0" fmla="*/ 632005 w 1195602"/>
                  <a:gd name="connsiteY0" fmla="*/ 3284953 h 5062053"/>
                  <a:gd name="connsiteX1" fmla="*/ 624661 w 1195602"/>
                  <a:gd name="connsiteY1" fmla="*/ 2052220 h 5062053"/>
                  <a:gd name="connsiteX2" fmla="*/ 456375 w 1195602"/>
                  <a:gd name="connsiteY2" fmla="*/ 1232274 h 5062053"/>
                  <a:gd name="connsiteX3" fmla="*/ 719 w 1195602"/>
                  <a:gd name="connsiteY3" fmla="*/ 415519 h 5062053"/>
                  <a:gd name="connsiteX4" fmla="*/ 635924 w 1195602"/>
                  <a:gd name="connsiteY4" fmla="*/ 56124 h 5062053"/>
                  <a:gd name="connsiteX5" fmla="*/ 1150340 w 1195602"/>
                  <a:gd name="connsiteY5" fmla="*/ 1460367 h 5062053"/>
                  <a:gd name="connsiteX6" fmla="*/ 1142826 w 1195602"/>
                  <a:gd name="connsiteY6" fmla="*/ 3331701 h 5062053"/>
                  <a:gd name="connsiteX7" fmla="*/ 598530 w 1195602"/>
                  <a:gd name="connsiteY7" fmla="*/ 4950951 h 5062053"/>
                  <a:gd name="connsiteX8" fmla="*/ 29756 w 1195602"/>
                  <a:gd name="connsiteY8" fmla="*/ 4807306 h 5062053"/>
                  <a:gd name="connsiteX9" fmla="*/ 373482 w 1195602"/>
                  <a:gd name="connsiteY9" fmla="*/ 4104001 h 5062053"/>
                  <a:gd name="connsiteX10" fmla="*/ 632005 w 1195602"/>
                  <a:gd name="connsiteY10" fmla="*/ 3284953 h 5062053"/>
                  <a:gd name="connsiteX0" fmla="*/ 632005 w 1256453"/>
                  <a:gd name="connsiteY0" fmla="*/ 2869434 h 4646534"/>
                  <a:gd name="connsiteX1" fmla="*/ 624661 w 1256453"/>
                  <a:gd name="connsiteY1" fmla="*/ 1636701 h 4646534"/>
                  <a:gd name="connsiteX2" fmla="*/ 456375 w 1256453"/>
                  <a:gd name="connsiteY2" fmla="*/ 816755 h 4646534"/>
                  <a:gd name="connsiteX3" fmla="*/ 719 w 1256453"/>
                  <a:gd name="connsiteY3" fmla="*/ 0 h 4646534"/>
                  <a:gd name="connsiteX4" fmla="*/ 1150340 w 1256453"/>
                  <a:gd name="connsiteY4" fmla="*/ 1044848 h 4646534"/>
                  <a:gd name="connsiteX5" fmla="*/ 1142826 w 1256453"/>
                  <a:gd name="connsiteY5" fmla="*/ 2916182 h 4646534"/>
                  <a:gd name="connsiteX6" fmla="*/ 598530 w 1256453"/>
                  <a:gd name="connsiteY6" fmla="*/ 4535432 h 4646534"/>
                  <a:gd name="connsiteX7" fmla="*/ 29756 w 1256453"/>
                  <a:gd name="connsiteY7" fmla="*/ 4391787 h 4646534"/>
                  <a:gd name="connsiteX8" fmla="*/ 373482 w 1256453"/>
                  <a:gd name="connsiteY8" fmla="*/ 3688482 h 4646534"/>
                  <a:gd name="connsiteX9" fmla="*/ 632005 w 1256453"/>
                  <a:gd name="connsiteY9" fmla="*/ 2869434 h 4646534"/>
                  <a:gd name="connsiteX0" fmla="*/ 602297 w 1226745"/>
                  <a:gd name="connsiteY0" fmla="*/ 2273885 h 4050985"/>
                  <a:gd name="connsiteX1" fmla="*/ 594953 w 1226745"/>
                  <a:gd name="connsiteY1" fmla="*/ 1041152 h 4050985"/>
                  <a:gd name="connsiteX2" fmla="*/ 426667 w 1226745"/>
                  <a:gd name="connsiteY2" fmla="*/ 221206 h 4050985"/>
                  <a:gd name="connsiteX3" fmla="*/ 494748 w 1226745"/>
                  <a:gd name="connsiteY3" fmla="*/ 0 h 4050985"/>
                  <a:gd name="connsiteX4" fmla="*/ 1120632 w 1226745"/>
                  <a:gd name="connsiteY4" fmla="*/ 449299 h 4050985"/>
                  <a:gd name="connsiteX5" fmla="*/ 1113118 w 1226745"/>
                  <a:gd name="connsiteY5" fmla="*/ 2320633 h 4050985"/>
                  <a:gd name="connsiteX6" fmla="*/ 568822 w 1226745"/>
                  <a:gd name="connsiteY6" fmla="*/ 3939883 h 4050985"/>
                  <a:gd name="connsiteX7" fmla="*/ 48 w 1226745"/>
                  <a:gd name="connsiteY7" fmla="*/ 3796238 h 4050985"/>
                  <a:gd name="connsiteX8" fmla="*/ 343774 w 1226745"/>
                  <a:gd name="connsiteY8" fmla="*/ 3092933 h 4050985"/>
                  <a:gd name="connsiteX9" fmla="*/ 602297 w 1226745"/>
                  <a:gd name="connsiteY9" fmla="*/ 2273885 h 4050985"/>
                  <a:gd name="connsiteX0" fmla="*/ 602297 w 1178160"/>
                  <a:gd name="connsiteY0" fmla="*/ 2273885 h 4050985"/>
                  <a:gd name="connsiteX1" fmla="*/ 594953 w 1178160"/>
                  <a:gd name="connsiteY1" fmla="*/ 1041152 h 4050985"/>
                  <a:gd name="connsiteX2" fmla="*/ 426667 w 1178160"/>
                  <a:gd name="connsiteY2" fmla="*/ 221206 h 4050985"/>
                  <a:gd name="connsiteX3" fmla="*/ 494748 w 1178160"/>
                  <a:gd name="connsiteY3" fmla="*/ 0 h 4050985"/>
                  <a:gd name="connsiteX4" fmla="*/ 1040678 w 1178160"/>
                  <a:gd name="connsiteY4" fmla="*/ 416003 h 4050985"/>
                  <a:gd name="connsiteX5" fmla="*/ 1113118 w 1178160"/>
                  <a:gd name="connsiteY5" fmla="*/ 2320633 h 4050985"/>
                  <a:gd name="connsiteX6" fmla="*/ 568822 w 1178160"/>
                  <a:gd name="connsiteY6" fmla="*/ 3939883 h 4050985"/>
                  <a:gd name="connsiteX7" fmla="*/ 48 w 1178160"/>
                  <a:gd name="connsiteY7" fmla="*/ 3796238 h 4050985"/>
                  <a:gd name="connsiteX8" fmla="*/ 343774 w 1178160"/>
                  <a:gd name="connsiteY8" fmla="*/ 3092933 h 4050985"/>
                  <a:gd name="connsiteX9" fmla="*/ 602297 w 1178160"/>
                  <a:gd name="connsiteY9" fmla="*/ 2273885 h 4050985"/>
                  <a:gd name="connsiteX0" fmla="*/ 439178 w 1015041"/>
                  <a:gd name="connsiteY0" fmla="*/ 2273885 h 4043535"/>
                  <a:gd name="connsiteX1" fmla="*/ 431834 w 1015041"/>
                  <a:gd name="connsiteY1" fmla="*/ 1041152 h 4043535"/>
                  <a:gd name="connsiteX2" fmla="*/ 263548 w 1015041"/>
                  <a:gd name="connsiteY2" fmla="*/ 221206 h 4043535"/>
                  <a:gd name="connsiteX3" fmla="*/ 331629 w 1015041"/>
                  <a:gd name="connsiteY3" fmla="*/ 0 h 4043535"/>
                  <a:gd name="connsiteX4" fmla="*/ 877559 w 1015041"/>
                  <a:gd name="connsiteY4" fmla="*/ 416003 h 4043535"/>
                  <a:gd name="connsiteX5" fmla="*/ 949999 w 1015041"/>
                  <a:gd name="connsiteY5" fmla="*/ 2320633 h 4043535"/>
                  <a:gd name="connsiteX6" fmla="*/ 405703 w 1015041"/>
                  <a:gd name="connsiteY6" fmla="*/ 3939883 h 4043535"/>
                  <a:gd name="connsiteX7" fmla="*/ 103 w 1015041"/>
                  <a:gd name="connsiteY7" fmla="*/ 3772185 h 4043535"/>
                  <a:gd name="connsiteX8" fmla="*/ 180655 w 1015041"/>
                  <a:gd name="connsiteY8" fmla="*/ 3092933 h 4043535"/>
                  <a:gd name="connsiteX9" fmla="*/ 439178 w 1015041"/>
                  <a:gd name="connsiteY9" fmla="*/ 2273885 h 4043535"/>
                  <a:gd name="connsiteX0" fmla="*/ 404954 w 980817"/>
                  <a:gd name="connsiteY0" fmla="*/ 2273885 h 4048625"/>
                  <a:gd name="connsiteX1" fmla="*/ 397610 w 980817"/>
                  <a:gd name="connsiteY1" fmla="*/ 1041152 h 4048625"/>
                  <a:gd name="connsiteX2" fmla="*/ 229324 w 980817"/>
                  <a:gd name="connsiteY2" fmla="*/ 221206 h 4048625"/>
                  <a:gd name="connsiteX3" fmla="*/ 297405 w 980817"/>
                  <a:gd name="connsiteY3" fmla="*/ 0 h 4048625"/>
                  <a:gd name="connsiteX4" fmla="*/ 843335 w 980817"/>
                  <a:gd name="connsiteY4" fmla="*/ 416003 h 4048625"/>
                  <a:gd name="connsiteX5" fmla="*/ 915775 w 980817"/>
                  <a:gd name="connsiteY5" fmla="*/ 2320633 h 4048625"/>
                  <a:gd name="connsiteX6" fmla="*/ 371479 w 980817"/>
                  <a:gd name="connsiteY6" fmla="*/ 3939883 h 4048625"/>
                  <a:gd name="connsiteX7" fmla="*/ 135 w 980817"/>
                  <a:gd name="connsiteY7" fmla="*/ 3788806 h 4048625"/>
                  <a:gd name="connsiteX8" fmla="*/ 146431 w 980817"/>
                  <a:gd name="connsiteY8" fmla="*/ 3092933 h 4048625"/>
                  <a:gd name="connsiteX9" fmla="*/ 404954 w 980817"/>
                  <a:gd name="connsiteY9" fmla="*/ 2273885 h 4048625"/>
                  <a:gd name="connsiteX0" fmla="*/ 404954 w 977415"/>
                  <a:gd name="connsiteY0" fmla="*/ 2273885 h 4012434"/>
                  <a:gd name="connsiteX1" fmla="*/ 397610 w 977415"/>
                  <a:gd name="connsiteY1" fmla="*/ 1041152 h 4012434"/>
                  <a:gd name="connsiteX2" fmla="*/ 229324 w 977415"/>
                  <a:gd name="connsiteY2" fmla="*/ 221206 h 4012434"/>
                  <a:gd name="connsiteX3" fmla="*/ 297405 w 977415"/>
                  <a:gd name="connsiteY3" fmla="*/ 0 h 4012434"/>
                  <a:gd name="connsiteX4" fmla="*/ 843335 w 977415"/>
                  <a:gd name="connsiteY4" fmla="*/ 416003 h 4012434"/>
                  <a:gd name="connsiteX5" fmla="*/ 915775 w 977415"/>
                  <a:gd name="connsiteY5" fmla="*/ 2320633 h 4012434"/>
                  <a:gd name="connsiteX6" fmla="*/ 423192 w 977415"/>
                  <a:gd name="connsiteY6" fmla="*/ 3890643 h 4012434"/>
                  <a:gd name="connsiteX7" fmla="*/ 135 w 977415"/>
                  <a:gd name="connsiteY7" fmla="*/ 3788806 h 4012434"/>
                  <a:gd name="connsiteX8" fmla="*/ 146431 w 977415"/>
                  <a:gd name="connsiteY8" fmla="*/ 3092933 h 4012434"/>
                  <a:gd name="connsiteX9" fmla="*/ 404954 w 977415"/>
                  <a:gd name="connsiteY9" fmla="*/ 2273885 h 4012434"/>
                  <a:gd name="connsiteX0" fmla="*/ 404954 w 977415"/>
                  <a:gd name="connsiteY0" fmla="*/ 2273885 h 3972476"/>
                  <a:gd name="connsiteX1" fmla="*/ 397610 w 977415"/>
                  <a:gd name="connsiteY1" fmla="*/ 1041152 h 3972476"/>
                  <a:gd name="connsiteX2" fmla="*/ 229324 w 977415"/>
                  <a:gd name="connsiteY2" fmla="*/ 221206 h 3972476"/>
                  <a:gd name="connsiteX3" fmla="*/ 297405 w 977415"/>
                  <a:gd name="connsiteY3" fmla="*/ 0 h 3972476"/>
                  <a:gd name="connsiteX4" fmla="*/ 843335 w 977415"/>
                  <a:gd name="connsiteY4" fmla="*/ 416003 h 3972476"/>
                  <a:gd name="connsiteX5" fmla="*/ 915775 w 977415"/>
                  <a:gd name="connsiteY5" fmla="*/ 2320633 h 3972476"/>
                  <a:gd name="connsiteX6" fmla="*/ 423192 w 977415"/>
                  <a:gd name="connsiteY6" fmla="*/ 3890643 h 3972476"/>
                  <a:gd name="connsiteX7" fmla="*/ 135 w 977415"/>
                  <a:gd name="connsiteY7" fmla="*/ 3788806 h 3972476"/>
                  <a:gd name="connsiteX8" fmla="*/ 146431 w 977415"/>
                  <a:gd name="connsiteY8" fmla="*/ 3092933 h 3972476"/>
                  <a:gd name="connsiteX9" fmla="*/ 404954 w 977415"/>
                  <a:gd name="connsiteY9" fmla="*/ 2273885 h 3972476"/>
                  <a:gd name="connsiteX0" fmla="*/ 404954 w 977415"/>
                  <a:gd name="connsiteY0" fmla="*/ 2273885 h 3972476"/>
                  <a:gd name="connsiteX1" fmla="*/ 397610 w 977415"/>
                  <a:gd name="connsiteY1" fmla="*/ 1041152 h 3972476"/>
                  <a:gd name="connsiteX2" fmla="*/ 164595 w 977415"/>
                  <a:gd name="connsiteY2" fmla="*/ 304894 h 3972476"/>
                  <a:gd name="connsiteX3" fmla="*/ 297405 w 977415"/>
                  <a:gd name="connsiteY3" fmla="*/ 0 h 3972476"/>
                  <a:gd name="connsiteX4" fmla="*/ 843335 w 977415"/>
                  <a:gd name="connsiteY4" fmla="*/ 416003 h 3972476"/>
                  <a:gd name="connsiteX5" fmla="*/ 915775 w 977415"/>
                  <a:gd name="connsiteY5" fmla="*/ 2320633 h 3972476"/>
                  <a:gd name="connsiteX6" fmla="*/ 423192 w 977415"/>
                  <a:gd name="connsiteY6" fmla="*/ 3890643 h 3972476"/>
                  <a:gd name="connsiteX7" fmla="*/ 135 w 977415"/>
                  <a:gd name="connsiteY7" fmla="*/ 3788806 h 3972476"/>
                  <a:gd name="connsiteX8" fmla="*/ 146431 w 977415"/>
                  <a:gd name="connsiteY8" fmla="*/ 3092933 h 3972476"/>
                  <a:gd name="connsiteX9" fmla="*/ 404954 w 977415"/>
                  <a:gd name="connsiteY9" fmla="*/ 2273885 h 3972476"/>
                  <a:gd name="connsiteX0" fmla="*/ 404954 w 950087"/>
                  <a:gd name="connsiteY0" fmla="*/ 2210404 h 3908995"/>
                  <a:gd name="connsiteX1" fmla="*/ 397610 w 950087"/>
                  <a:gd name="connsiteY1" fmla="*/ 977671 h 3908995"/>
                  <a:gd name="connsiteX2" fmla="*/ 164595 w 950087"/>
                  <a:gd name="connsiteY2" fmla="*/ 241413 h 3908995"/>
                  <a:gd name="connsiteX3" fmla="*/ 322682 w 950087"/>
                  <a:gd name="connsiteY3" fmla="*/ 0 h 3908995"/>
                  <a:gd name="connsiteX4" fmla="*/ 843335 w 950087"/>
                  <a:gd name="connsiteY4" fmla="*/ 352522 h 3908995"/>
                  <a:gd name="connsiteX5" fmla="*/ 915775 w 950087"/>
                  <a:gd name="connsiteY5" fmla="*/ 2257152 h 3908995"/>
                  <a:gd name="connsiteX6" fmla="*/ 423192 w 950087"/>
                  <a:gd name="connsiteY6" fmla="*/ 3827162 h 3908995"/>
                  <a:gd name="connsiteX7" fmla="*/ 135 w 950087"/>
                  <a:gd name="connsiteY7" fmla="*/ 3725325 h 3908995"/>
                  <a:gd name="connsiteX8" fmla="*/ 146431 w 950087"/>
                  <a:gd name="connsiteY8" fmla="*/ 3029452 h 3908995"/>
                  <a:gd name="connsiteX9" fmla="*/ 404954 w 950087"/>
                  <a:gd name="connsiteY9" fmla="*/ 2210404 h 3908995"/>
                  <a:gd name="connsiteX0" fmla="*/ 404954 w 1015968"/>
                  <a:gd name="connsiteY0" fmla="*/ 2210404 h 3950595"/>
                  <a:gd name="connsiteX1" fmla="*/ 397610 w 1015968"/>
                  <a:gd name="connsiteY1" fmla="*/ 977671 h 3950595"/>
                  <a:gd name="connsiteX2" fmla="*/ 164595 w 1015968"/>
                  <a:gd name="connsiteY2" fmla="*/ 241413 h 3950595"/>
                  <a:gd name="connsiteX3" fmla="*/ 322682 w 1015968"/>
                  <a:gd name="connsiteY3" fmla="*/ 0 h 3950595"/>
                  <a:gd name="connsiteX4" fmla="*/ 843335 w 1015968"/>
                  <a:gd name="connsiteY4" fmla="*/ 352522 h 3950595"/>
                  <a:gd name="connsiteX5" fmla="*/ 993829 w 1015968"/>
                  <a:gd name="connsiteY5" fmla="*/ 2234907 h 3950595"/>
                  <a:gd name="connsiteX6" fmla="*/ 423192 w 1015968"/>
                  <a:gd name="connsiteY6" fmla="*/ 3827162 h 3950595"/>
                  <a:gd name="connsiteX7" fmla="*/ 135 w 1015968"/>
                  <a:gd name="connsiteY7" fmla="*/ 3725325 h 3950595"/>
                  <a:gd name="connsiteX8" fmla="*/ 146431 w 1015968"/>
                  <a:gd name="connsiteY8" fmla="*/ 3029452 h 3950595"/>
                  <a:gd name="connsiteX9" fmla="*/ 404954 w 1015968"/>
                  <a:gd name="connsiteY9" fmla="*/ 2210404 h 3950595"/>
                  <a:gd name="connsiteX0" fmla="*/ 476685 w 1015988"/>
                  <a:gd name="connsiteY0" fmla="*/ 2222591 h 3950595"/>
                  <a:gd name="connsiteX1" fmla="*/ 397630 w 1015988"/>
                  <a:gd name="connsiteY1" fmla="*/ 977671 h 3950595"/>
                  <a:gd name="connsiteX2" fmla="*/ 164615 w 1015988"/>
                  <a:gd name="connsiteY2" fmla="*/ 241413 h 3950595"/>
                  <a:gd name="connsiteX3" fmla="*/ 322702 w 1015988"/>
                  <a:gd name="connsiteY3" fmla="*/ 0 h 3950595"/>
                  <a:gd name="connsiteX4" fmla="*/ 843355 w 1015988"/>
                  <a:gd name="connsiteY4" fmla="*/ 352522 h 3950595"/>
                  <a:gd name="connsiteX5" fmla="*/ 993849 w 1015988"/>
                  <a:gd name="connsiteY5" fmla="*/ 2234907 h 3950595"/>
                  <a:gd name="connsiteX6" fmla="*/ 423212 w 1015988"/>
                  <a:gd name="connsiteY6" fmla="*/ 3827162 h 3950595"/>
                  <a:gd name="connsiteX7" fmla="*/ 155 w 1015988"/>
                  <a:gd name="connsiteY7" fmla="*/ 3725325 h 3950595"/>
                  <a:gd name="connsiteX8" fmla="*/ 146451 w 1015988"/>
                  <a:gd name="connsiteY8" fmla="*/ 3029452 h 3950595"/>
                  <a:gd name="connsiteX9" fmla="*/ 476685 w 1015988"/>
                  <a:gd name="connsiteY9" fmla="*/ 2222591 h 3950595"/>
                  <a:gd name="connsiteX0" fmla="*/ 476644 w 1015947"/>
                  <a:gd name="connsiteY0" fmla="*/ 2222591 h 3983455"/>
                  <a:gd name="connsiteX1" fmla="*/ 397589 w 1015947"/>
                  <a:gd name="connsiteY1" fmla="*/ 977671 h 3983455"/>
                  <a:gd name="connsiteX2" fmla="*/ 164574 w 1015947"/>
                  <a:gd name="connsiteY2" fmla="*/ 241413 h 3983455"/>
                  <a:gd name="connsiteX3" fmla="*/ 322661 w 1015947"/>
                  <a:gd name="connsiteY3" fmla="*/ 0 h 3983455"/>
                  <a:gd name="connsiteX4" fmla="*/ 843314 w 1015947"/>
                  <a:gd name="connsiteY4" fmla="*/ 352522 h 3983455"/>
                  <a:gd name="connsiteX5" fmla="*/ 993808 w 1015947"/>
                  <a:gd name="connsiteY5" fmla="*/ 2234907 h 3983455"/>
                  <a:gd name="connsiteX6" fmla="*/ 423171 w 1015947"/>
                  <a:gd name="connsiteY6" fmla="*/ 3827162 h 3983455"/>
                  <a:gd name="connsiteX7" fmla="*/ 166310 w 1015947"/>
                  <a:gd name="connsiteY7" fmla="*/ 3912439 h 3983455"/>
                  <a:gd name="connsiteX8" fmla="*/ 114 w 1015947"/>
                  <a:gd name="connsiteY8" fmla="*/ 3725325 h 3983455"/>
                  <a:gd name="connsiteX9" fmla="*/ 146410 w 1015947"/>
                  <a:gd name="connsiteY9" fmla="*/ 3029452 h 3983455"/>
                  <a:gd name="connsiteX10" fmla="*/ 476644 w 1015947"/>
                  <a:gd name="connsiteY10" fmla="*/ 2222591 h 3983455"/>
                  <a:gd name="connsiteX0" fmla="*/ 1046726 w 1586029"/>
                  <a:gd name="connsiteY0" fmla="*/ 2222591 h 4735536"/>
                  <a:gd name="connsiteX1" fmla="*/ 967671 w 1586029"/>
                  <a:gd name="connsiteY1" fmla="*/ 977671 h 4735536"/>
                  <a:gd name="connsiteX2" fmla="*/ 734656 w 1586029"/>
                  <a:gd name="connsiteY2" fmla="*/ 241413 h 4735536"/>
                  <a:gd name="connsiteX3" fmla="*/ 892743 w 1586029"/>
                  <a:gd name="connsiteY3" fmla="*/ 0 h 4735536"/>
                  <a:gd name="connsiteX4" fmla="*/ 1413396 w 1586029"/>
                  <a:gd name="connsiteY4" fmla="*/ 352522 h 4735536"/>
                  <a:gd name="connsiteX5" fmla="*/ 1563890 w 1586029"/>
                  <a:gd name="connsiteY5" fmla="*/ 2234907 h 4735536"/>
                  <a:gd name="connsiteX6" fmla="*/ 993253 w 1586029"/>
                  <a:gd name="connsiteY6" fmla="*/ 3827162 h 4735536"/>
                  <a:gd name="connsiteX7" fmla="*/ 5437 w 1586029"/>
                  <a:gd name="connsiteY7" fmla="*/ 4735122 h 4735536"/>
                  <a:gd name="connsiteX8" fmla="*/ 570196 w 1586029"/>
                  <a:gd name="connsiteY8" fmla="*/ 3725325 h 4735536"/>
                  <a:gd name="connsiteX9" fmla="*/ 716492 w 1586029"/>
                  <a:gd name="connsiteY9" fmla="*/ 3029452 h 4735536"/>
                  <a:gd name="connsiteX10" fmla="*/ 1046726 w 1586029"/>
                  <a:gd name="connsiteY10" fmla="*/ 2222591 h 4735536"/>
                  <a:gd name="connsiteX0" fmla="*/ 1053584 w 1592887"/>
                  <a:gd name="connsiteY0" fmla="*/ 2222591 h 4736204"/>
                  <a:gd name="connsiteX1" fmla="*/ 974529 w 1592887"/>
                  <a:gd name="connsiteY1" fmla="*/ 977671 h 4736204"/>
                  <a:gd name="connsiteX2" fmla="*/ 741514 w 1592887"/>
                  <a:gd name="connsiteY2" fmla="*/ 241413 h 4736204"/>
                  <a:gd name="connsiteX3" fmla="*/ 899601 w 1592887"/>
                  <a:gd name="connsiteY3" fmla="*/ 0 h 4736204"/>
                  <a:gd name="connsiteX4" fmla="*/ 1420254 w 1592887"/>
                  <a:gd name="connsiteY4" fmla="*/ 352522 h 4736204"/>
                  <a:gd name="connsiteX5" fmla="*/ 1570748 w 1592887"/>
                  <a:gd name="connsiteY5" fmla="*/ 2234907 h 4736204"/>
                  <a:gd name="connsiteX6" fmla="*/ 1000111 w 1592887"/>
                  <a:gd name="connsiteY6" fmla="*/ 3827162 h 4736204"/>
                  <a:gd name="connsiteX7" fmla="*/ 12295 w 1592887"/>
                  <a:gd name="connsiteY7" fmla="*/ 4735122 h 4736204"/>
                  <a:gd name="connsiteX8" fmla="*/ 454933 w 1592887"/>
                  <a:gd name="connsiteY8" fmla="*/ 4005469 h 4736204"/>
                  <a:gd name="connsiteX9" fmla="*/ 577054 w 1592887"/>
                  <a:gd name="connsiteY9" fmla="*/ 3725325 h 4736204"/>
                  <a:gd name="connsiteX10" fmla="*/ 723350 w 1592887"/>
                  <a:gd name="connsiteY10" fmla="*/ 3029452 h 4736204"/>
                  <a:gd name="connsiteX11" fmla="*/ 1053584 w 1592887"/>
                  <a:gd name="connsiteY11" fmla="*/ 2222591 h 4736204"/>
                  <a:gd name="connsiteX0" fmla="*/ 2545805 w 3085108"/>
                  <a:gd name="connsiteY0" fmla="*/ 2222591 h 4741165"/>
                  <a:gd name="connsiteX1" fmla="*/ 2466750 w 3085108"/>
                  <a:gd name="connsiteY1" fmla="*/ 977671 h 4741165"/>
                  <a:gd name="connsiteX2" fmla="*/ 2233735 w 3085108"/>
                  <a:gd name="connsiteY2" fmla="*/ 241413 h 4741165"/>
                  <a:gd name="connsiteX3" fmla="*/ 2391822 w 3085108"/>
                  <a:gd name="connsiteY3" fmla="*/ 0 h 4741165"/>
                  <a:gd name="connsiteX4" fmla="*/ 2912475 w 3085108"/>
                  <a:gd name="connsiteY4" fmla="*/ 352522 h 4741165"/>
                  <a:gd name="connsiteX5" fmla="*/ 3062969 w 3085108"/>
                  <a:gd name="connsiteY5" fmla="*/ 2234907 h 4741165"/>
                  <a:gd name="connsiteX6" fmla="*/ 2492332 w 3085108"/>
                  <a:gd name="connsiteY6" fmla="*/ 3827162 h 4741165"/>
                  <a:gd name="connsiteX7" fmla="*/ 1504516 w 3085108"/>
                  <a:gd name="connsiteY7" fmla="*/ 4735122 h 4741165"/>
                  <a:gd name="connsiteX8" fmla="*/ 4238 w 3085108"/>
                  <a:gd name="connsiteY8" fmla="*/ 4515610 h 4741165"/>
                  <a:gd name="connsiteX9" fmla="*/ 2069275 w 3085108"/>
                  <a:gd name="connsiteY9" fmla="*/ 3725325 h 4741165"/>
                  <a:gd name="connsiteX10" fmla="*/ 2215571 w 3085108"/>
                  <a:gd name="connsiteY10" fmla="*/ 3029452 h 4741165"/>
                  <a:gd name="connsiteX11" fmla="*/ 2545805 w 3085108"/>
                  <a:gd name="connsiteY11" fmla="*/ 2222591 h 4741165"/>
                  <a:gd name="connsiteX0" fmla="*/ 2541641 w 3080944"/>
                  <a:gd name="connsiteY0" fmla="*/ 2222591 h 4739493"/>
                  <a:gd name="connsiteX1" fmla="*/ 2462586 w 3080944"/>
                  <a:gd name="connsiteY1" fmla="*/ 977671 h 4739493"/>
                  <a:gd name="connsiteX2" fmla="*/ 2229571 w 3080944"/>
                  <a:gd name="connsiteY2" fmla="*/ 241413 h 4739493"/>
                  <a:gd name="connsiteX3" fmla="*/ 2387658 w 3080944"/>
                  <a:gd name="connsiteY3" fmla="*/ 0 h 4739493"/>
                  <a:gd name="connsiteX4" fmla="*/ 2908311 w 3080944"/>
                  <a:gd name="connsiteY4" fmla="*/ 352522 h 4739493"/>
                  <a:gd name="connsiteX5" fmla="*/ 3058805 w 3080944"/>
                  <a:gd name="connsiteY5" fmla="*/ 2234907 h 4739493"/>
                  <a:gd name="connsiteX6" fmla="*/ 2488168 w 3080944"/>
                  <a:gd name="connsiteY6" fmla="*/ 3827162 h 4739493"/>
                  <a:gd name="connsiteX7" fmla="*/ 1500352 w 3080944"/>
                  <a:gd name="connsiteY7" fmla="*/ 4735122 h 4739493"/>
                  <a:gd name="connsiteX8" fmla="*/ 74 w 3080944"/>
                  <a:gd name="connsiteY8" fmla="*/ 4515610 h 4739493"/>
                  <a:gd name="connsiteX9" fmla="*/ 1438170 w 3080944"/>
                  <a:gd name="connsiteY9" fmla="*/ 4002517 h 4739493"/>
                  <a:gd name="connsiteX10" fmla="*/ 2065111 w 3080944"/>
                  <a:gd name="connsiteY10" fmla="*/ 3725325 h 4739493"/>
                  <a:gd name="connsiteX11" fmla="*/ 2211407 w 3080944"/>
                  <a:gd name="connsiteY11" fmla="*/ 3029452 h 4739493"/>
                  <a:gd name="connsiteX12" fmla="*/ 2541641 w 3080944"/>
                  <a:gd name="connsiteY12" fmla="*/ 2222591 h 4739493"/>
                  <a:gd name="connsiteX0" fmla="*/ 2541638 w 3080941"/>
                  <a:gd name="connsiteY0" fmla="*/ 2222591 h 4739493"/>
                  <a:gd name="connsiteX1" fmla="*/ 2462583 w 3080941"/>
                  <a:gd name="connsiteY1" fmla="*/ 977671 h 4739493"/>
                  <a:gd name="connsiteX2" fmla="*/ 2229568 w 3080941"/>
                  <a:gd name="connsiteY2" fmla="*/ 241413 h 4739493"/>
                  <a:gd name="connsiteX3" fmla="*/ 2387655 w 3080941"/>
                  <a:gd name="connsiteY3" fmla="*/ 0 h 4739493"/>
                  <a:gd name="connsiteX4" fmla="*/ 2908308 w 3080941"/>
                  <a:gd name="connsiteY4" fmla="*/ 352522 h 4739493"/>
                  <a:gd name="connsiteX5" fmla="*/ 3058802 w 3080941"/>
                  <a:gd name="connsiteY5" fmla="*/ 2234907 h 4739493"/>
                  <a:gd name="connsiteX6" fmla="*/ 2488165 w 3080941"/>
                  <a:gd name="connsiteY6" fmla="*/ 3827162 h 4739493"/>
                  <a:gd name="connsiteX7" fmla="*/ 1500349 w 3080941"/>
                  <a:gd name="connsiteY7" fmla="*/ 4735122 h 4739493"/>
                  <a:gd name="connsiteX8" fmla="*/ 71 w 3080941"/>
                  <a:gd name="connsiteY8" fmla="*/ 4515610 h 4739493"/>
                  <a:gd name="connsiteX9" fmla="*/ 1473909 w 3080941"/>
                  <a:gd name="connsiteY9" fmla="*/ 4209817 h 4739493"/>
                  <a:gd name="connsiteX10" fmla="*/ 2065108 w 3080941"/>
                  <a:gd name="connsiteY10" fmla="*/ 3725325 h 4739493"/>
                  <a:gd name="connsiteX11" fmla="*/ 2211404 w 3080941"/>
                  <a:gd name="connsiteY11" fmla="*/ 3029452 h 4739493"/>
                  <a:gd name="connsiteX12" fmla="*/ 2541638 w 3080941"/>
                  <a:gd name="connsiteY12" fmla="*/ 2222591 h 4739493"/>
                  <a:gd name="connsiteX0" fmla="*/ 2304635 w 2843938"/>
                  <a:gd name="connsiteY0" fmla="*/ 2222591 h 4737342"/>
                  <a:gd name="connsiteX1" fmla="*/ 2225580 w 2843938"/>
                  <a:gd name="connsiteY1" fmla="*/ 977671 h 4737342"/>
                  <a:gd name="connsiteX2" fmla="*/ 1992565 w 2843938"/>
                  <a:gd name="connsiteY2" fmla="*/ 241413 h 4737342"/>
                  <a:gd name="connsiteX3" fmla="*/ 2150652 w 2843938"/>
                  <a:gd name="connsiteY3" fmla="*/ 0 h 4737342"/>
                  <a:gd name="connsiteX4" fmla="*/ 2671305 w 2843938"/>
                  <a:gd name="connsiteY4" fmla="*/ 352522 h 4737342"/>
                  <a:gd name="connsiteX5" fmla="*/ 2821799 w 2843938"/>
                  <a:gd name="connsiteY5" fmla="*/ 2234907 h 4737342"/>
                  <a:gd name="connsiteX6" fmla="*/ 2251162 w 2843938"/>
                  <a:gd name="connsiteY6" fmla="*/ 3827162 h 4737342"/>
                  <a:gd name="connsiteX7" fmla="*/ 1263346 w 2843938"/>
                  <a:gd name="connsiteY7" fmla="*/ 4735122 h 4737342"/>
                  <a:gd name="connsiteX8" fmla="*/ 88 w 2843938"/>
                  <a:gd name="connsiteY8" fmla="*/ 4366512 h 4737342"/>
                  <a:gd name="connsiteX9" fmla="*/ 1236906 w 2843938"/>
                  <a:gd name="connsiteY9" fmla="*/ 4209817 h 4737342"/>
                  <a:gd name="connsiteX10" fmla="*/ 1828105 w 2843938"/>
                  <a:gd name="connsiteY10" fmla="*/ 3725325 h 4737342"/>
                  <a:gd name="connsiteX11" fmla="*/ 1974401 w 2843938"/>
                  <a:gd name="connsiteY11" fmla="*/ 3029452 h 4737342"/>
                  <a:gd name="connsiteX12" fmla="*/ 2304635 w 2843938"/>
                  <a:gd name="connsiteY12" fmla="*/ 2222591 h 4737342"/>
                  <a:gd name="connsiteX0" fmla="*/ 2316014 w 2855317"/>
                  <a:gd name="connsiteY0" fmla="*/ 2222591 h 4781529"/>
                  <a:gd name="connsiteX1" fmla="*/ 2236959 w 2855317"/>
                  <a:gd name="connsiteY1" fmla="*/ 977671 h 4781529"/>
                  <a:gd name="connsiteX2" fmla="*/ 2003944 w 2855317"/>
                  <a:gd name="connsiteY2" fmla="*/ 241413 h 4781529"/>
                  <a:gd name="connsiteX3" fmla="*/ 2162031 w 2855317"/>
                  <a:gd name="connsiteY3" fmla="*/ 0 h 4781529"/>
                  <a:gd name="connsiteX4" fmla="*/ 2682684 w 2855317"/>
                  <a:gd name="connsiteY4" fmla="*/ 352522 h 4781529"/>
                  <a:gd name="connsiteX5" fmla="*/ 2833178 w 2855317"/>
                  <a:gd name="connsiteY5" fmla="*/ 2234907 h 4781529"/>
                  <a:gd name="connsiteX6" fmla="*/ 2262541 w 2855317"/>
                  <a:gd name="connsiteY6" fmla="*/ 3827162 h 4781529"/>
                  <a:gd name="connsiteX7" fmla="*/ 1274725 w 2855317"/>
                  <a:gd name="connsiteY7" fmla="*/ 4735122 h 4781529"/>
                  <a:gd name="connsiteX8" fmla="*/ 667320 w 2855317"/>
                  <a:gd name="connsiteY8" fmla="*/ 4620034 h 4781529"/>
                  <a:gd name="connsiteX9" fmla="*/ 11467 w 2855317"/>
                  <a:gd name="connsiteY9" fmla="*/ 4366512 h 4781529"/>
                  <a:gd name="connsiteX10" fmla="*/ 1248285 w 2855317"/>
                  <a:gd name="connsiteY10" fmla="*/ 4209817 h 4781529"/>
                  <a:gd name="connsiteX11" fmla="*/ 1839484 w 2855317"/>
                  <a:gd name="connsiteY11" fmla="*/ 3725325 h 4781529"/>
                  <a:gd name="connsiteX12" fmla="*/ 1985780 w 2855317"/>
                  <a:gd name="connsiteY12" fmla="*/ 3029452 h 4781529"/>
                  <a:gd name="connsiteX13" fmla="*/ 2316014 w 2855317"/>
                  <a:gd name="connsiteY13" fmla="*/ 2222591 h 4781529"/>
                  <a:gd name="connsiteX0" fmla="*/ 2513462 w 3052765"/>
                  <a:gd name="connsiteY0" fmla="*/ 2222591 h 4785141"/>
                  <a:gd name="connsiteX1" fmla="*/ 2434407 w 3052765"/>
                  <a:gd name="connsiteY1" fmla="*/ 977671 h 4785141"/>
                  <a:gd name="connsiteX2" fmla="*/ 2201392 w 3052765"/>
                  <a:gd name="connsiteY2" fmla="*/ 241413 h 4785141"/>
                  <a:gd name="connsiteX3" fmla="*/ 2359479 w 3052765"/>
                  <a:gd name="connsiteY3" fmla="*/ 0 h 4785141"/>
                  <a:gd name="connsiteX4" fmla="*/ 2880132 w 3052765"/>
                  <a:gd name="connsiteY4" fmla="*/ 352522 h 4785141"/>
                  <a:gd name="connsiteX5" fmla="*/ 3030626 w 3052765"/>
                  <a:gd name="connsiteY5" fmla="*/ 2234907 h 4785141"/>
                  <a:gd name="connsiteX6" fmla="*/ 2459989 w 3052765"/>
                  <a:gd name="connsiteY6" fmla="*/ 3827162 h 4785141"/>
                  <a:gd name="connsiteX7" fmla="*/ 1472173 w 3052765"/>
                  <a:gd name="connsiteY7" fmla="*/ 4735122 h 4785141"/>
                  <a:gd name="connsiteX8" fmla="*/ 84326 w 3052765"/>
                  <a:gd name="connsiteY8" fmla="*/ 4641253 h 4785141"/>
                  <a:gd name="connsiteX9" fmla="*/ 208915 w 3052765"/>
                  <a:gd name="connsiteY9" fmla="*/ 4366512 h 4785141"/>
                  <a:gd name="connsiteX10" fmla="*/ 1445733 w 3052765"/>
                  <a:gd name="connsiteY10" fmla="*/ 4209817 h 4785141"/>
                  <a:gd name="connsiteX11" fmla="*/ 2036932 w 3052765"/>
                  <a:gd name="connsiteY11" fmla="*/ 3725325 h 4785141"/>
                  <a:gd name="connsiteX12" fmla="*/ 2183228 w 3052765"/>
                  <a:gd name="connsiteY12" fmla="*/ 3029452 h 4785141"/>
                  <a:gd name="connsiteX13" fmla="*/ 2513462 w 3052765"/>
                  <a:gd name="connsiteY13" fmla="*/ 2222591 h 4785141"/>
                  <a:gd name="connsiteX0" fmla="*/ 2605328 w 3144631"/>
                  <a:gd name="connsiteY0" fmla="*/ 2222591 h 4783925"/>
                  <a:gd name="connsiteX1" fmla="*/ 2526273 w 3144631"/>
                  <a:gd name="connsiteY1" fmla="*/ 977671 h 4783925"/>
                  <a:gd name="connsiteX2" fmla="*/ 2293258 w 3144631"/>
                  <a:gd name="connsiteY2" fmla="*/ 241413 h 4783925"/>
                  <a:gd name="connsiteX3" fmla="*/ 2451345 w 3144631"/>
                  <a:gd name="connsiteY3" fmla="*/ 0 h 4783925"/>
                  <a:gd name="connsiteX4" fmla="*/ 2971998 w 3144631"/>
                  <a:gd name="connsiteY4" fmla="*/ 352522 h 4783925"/>
                  <a:gd name="connsiteX5" fmla="*/ 3122492 w 3144631"/>
                  <a:gd name="connsiteY5" fmla="*/ 2234907 h 4783925"/>
                  <a:gd name="connsiteX6" fmla="*/ 2551855 w 3144631"/>
                  <a:gd name="connsiteY6" fmla="*/ 3827162 h 4783925"/>
                  <a:gd name="connsiteX7" fmla="*/ 1564039 w 3144631"/>
                  <a:gd name="connsiteY7" fmla="*/ 4735122 h 4783925"/>
                  <a:gd name="connsiteX8" fmla="*/ 66514 w 3144631"/>
                  <a:gd name="connsiteY8" fmla="*/ 4634444 h 4783925"/>
                  <a:gd name="connsiteX9" fmla="*/ 300781 w 3144631"/>
                  <a:gd name="connsiteY9" fmla="*/ 4366512 h 4783925"/>
                  <a:gd name="connsiteX10" fmla="*/ 1537599 w 3144631"/>
                  <a:gd name="connsiteY10" fmla="*/ 4209817 h 4783925"/>
                  <a:gd name="connsiteX11" fmla="*/ 2128798 w 3144631"/>
                  <a:gd name="connsiteY11" fmla="*/ 3725325 h 4783925"/>
                  <a:gd name="connsiteX12" fmla="*/ 2275094 w 3144631"/>
                  <a:gd name="connsiteY12" fmla="*/ 3029452 h 4783925"/>
                  <a:gd name="connsiteX13" fmla="*/ 2605328 w 3144631"/>
                  <a:gd name="connsiteY13" fmla="*/ 2222591 h 4783925"/>
                  <a:gd name="connsiteX0" fmla="*/ 2543830 w 3083133"/>
                  <a:gd name="connsiteY0" fmla="*/ 2222591 h 4783925"/>
                  <a:gd name="connsiteX1" fmla="*/ 2464775 w 3083133"/>
                  <a:gd name="connsiteY1" fmla="*/ 977671 h 4783925"/>
                  <a:gd name="connsiteX2" fmla="*/ 2231760 w 3083133"/>
                  <a:gd name="connsiteY2" fmla="*/ 241413 h 4783925"/>
                  <a:gd name="connsiteX3" fmla="*/ 2389847 w 3083133"/>
                  <a:gd name="connsiteY3" fmla="*/ 0 h 4783925"/>
                  <a:gd name="connsiteX4" fmla="*/ 2910500 w 3083133"/>
                  <a:gd name="connsiteY4" fmla="*/ 352522 h 4783925"/>
                  <a:gd name="connsiteX5" fmla="*/ 3060994 w 3083133"/>
                  <a:gd name="connsiteY5" fmla="*/ 2234907 h 4783925"/>
                  <a:gd name="connsiteX6" fmla="*/ 2490357 w 3083133"/>
                  <a:gd name="connsiteY6" fmla="*/ 3827162 h 4783925"/>
                  <a:gd name="connsiteX7" fmla="*/ 1502541 w 3083133"/>
                  <a:gd name="connsiteY7" fmla="*/ 4735122 h 4783925"/>
                  <a:gd name="connsiteX8" fmla="*/ 5016 w 3083133"/>
                  <a:gd name="connsiteY8" fmla="*/ 4634444 h 4783925"/>
                  <a:gd name="connsiteX9" fmla="*/ 239283 w 3083133"/>
                  <a:gd name="connsiteY9" fmla="*/ 4366512 h 4783925"/>
                  <a:gd name="connsiteX10" fmla="*/ 1476101 w 3083133"/>
                  <a:gd name="connsiteY10" fmla="*/ 4209817 h 4783925"/>
                  <a:gd name="connsiteX11" fmla="*/ 2067300 w 3083133"/>
                  <a:gd name="connsiteY11" fmla="*/ 3725325 h 4783925"/>
                  <a:gd name="connsiteX12" fmla="*/ 2213596 w 3083133"/>
                  <a:gd name="connsiteY12" fmla="*/ 3029452 h 4783925"/>
                  <a:gd name="connsiteX13" fmla="*/ 2543830 w 3083133"/>
                  <a:gd name="connsiteY13" fmla="*/ 2222591 h 4783925"/>
                  <a:gd name="connsiteX0" fmla="*/ 2542752 w 3082055"/>
                  <a:gd name="connsiteY0" fmla="*/ 2222591 h 4783925"/>
                  <a:gd name="connsiteX1" fmla="*/ 2463697 w 3082055"/>
                  <a:gd name="connsiteY1" fmla="*/ 977671 h 4783925"/>
                  <a:gd name="connsiteX2" fmla="*/ 2230682 w 3082055"/>
                  <a:gd name="connsiteY2" fmla="*/ 241413 h 4783925"/>
                  <a:gd name="connsiteX3" fmla="*/ 2388769 w 3082055"/>
                  <a:gd name="connsiteY3" fmla="*/ 0 h 4783925"/>
                  <a:gd name="connsiteX4" fmla="*/ 2909422 w 3082055"/>
                  <a:gd name="connsiteY4" fmla="*/ 352522 h 4783925"/>
                  <a:gd name="connsiteX5" fmla="*/ 3059916 w 3082055"/>
                  <a:gd name="connsiteY5" fmla="*/ 2234907 h 4783925"/>
                  <a:gd name="connsiteX6" fmla="*/ 2489279 w 3082055"/>
                  <a:gd name="connsiteY6" fmla="*/ 3827162 h 4783925"/>
                  <a:gd name="connsiteX7" fmla="*/ 1501463 w 3082055"/>
                  <a:gd name="connsiteY7" fmla="*/ 4735122 h 4783925"/>
                  <a:gd name="connsiteX8" fmla="*/ 3938 w 3082055"/>
                  <a:gd name="connsiteY8" fmla="*/ 4634444 h 4783925"/>
                  <a:gd name="connsiteX9" fmla="*/ 294475 w 3082055"/>
                  <a:gd name="connsiteY9" fmla="*/ 4328729 h 4783925"/>
                  <a:gd name="connsiteX10" fmla="*/ 1475023 w 3082055"/>
                  <a:gd name="connsiteY10" fmla="*/ 4209817 h 4783925"/>
                  <a:gd name="connsiteX11" fmla="*/ 2066222 w 3082055"/>
                  <a:gd name="connsiteY11" fmla="*/ 3725325 h 4783925"/>
                  <a:gd name="connsiteX12" fmla="*/ 2212518 w 3082055"/>
                  <a:gd name="connsiteY12" fmla="*/ 3029452 h 4783925"/>
                  <a:gd name="connsiteX13" fmla="*/ 2542752 w 3082055"/>
                  <a:gd name="connsiteY13" fmla="*/ 2222591 h 4783925"/>
                  <a:gd name="connsiteX0" fmla="*/ 2542752 w 3082055"/>
                  <a:gd name="connsiteY0" fmla="*/ 2222591 h 4762570"/>
                  <a:gd name="connsiteX1" fmla="*/ 2463697 w 3082055"/>
                  <a:gd name="connsiteY1" fmla="*/ 977671 h 4762570"/>
                  <a:gd name="connsiteX2" fmla="*/ 2230682 w 3082055"/>
                  <a:gd name="connsiteY2" fmla="*/ 241413 h 4762570"/>
                  <a:gd name="connsiteX3" fmla="*/ 2388769 w 3082055"/>
                  <a:gd name="connsiteY3" fmla="*/ 0 h 4762570"/>
                  <a:gd name="connsiteX4" fmla="*/ 2909422 w 3082055"/>
                  <a:gd name="connsiteY4" fmla="*/ 352522 h 4762570"/>
                  <a:gd name="connsiteX5" fmla="*/ 3059916 w 3082055"/>
                  <a:gd name="connsiteY5" fmla="*/ 2234907 h 4762570"/>
                  <a:gd name="connsiteX6" fmla="*/ 2489279 w 3082055"/>
                  <a:gd name="connsiteY6" fmla="*/ 3827162 h 4762570"/>
                  <a:gd name="connsiteX7" fmla="*/ 1346094 w 3082055"/>
                  <a:gd name="connsiteY7" fmla="*/ 4708713 h 4762570"/>
                  <a:gd name="connsiteX8" fmla="*/ 3938 w 3082055"/>
                  <a:gd name="connsiteY8" fmla="*/ 4634444 h 4762570"/>
                  <a:gd name="connsiteX9" fmla="*/ 294475 w 3082055"/>
                  <a:gd name="connsiteY9" fmla="*/ 4328729 h 4762570"/>
                  <a:gd name="connsiteX10" fmla="*/ 1475023 w 3082055"/>
                  <a:gd name="connsiteY10" fmla="*/ 4209817 h 4762570"/>
                  <a:gd name="connsiteX11" fmla="*/ 2066222 w 3082055"/>
                  <a:gd name="connsiteY11" fmla="*/ 3725325 h 4762570"/>
                  <a:gd name="connsiteX12" fmla="*/ 2212518 w 3082055"/>
                  <a:gd name="connsiteY12" fmla="*/ 3029452 h 4762570"/>
                  <a:gd name="connsiteX13" fmla="*/ 2542752 w 3082055"/>
                  <a:gd name="connsiteY13" fmla="*/ 2222591 h 4762570"/>
                  <a:gd name="connsiteX0" fmla="*/ 2542752 w 3082055"/>
                  <a:gd name="connsiteY0" fmla="*/ 2222591 h 4692657"/>
                  <a:gd name="connsiteX1" fmla="*/ 2463697 w 3082055"/>
                  <a:gd name="connsiteY1" fmla="*/ 977671 h 4692657"/>
                  <a:gd name="connsiteX2" fmla="*/ 2230682 w 3082055"/>
                  <a:gd name="connsiteY2" fmla="*/ 241413 h 4692657"/>
                  <a:gd name="connsiteX3" fmla="*/ 2388769 w 3082055"/>
                  <a:gd name="connsiteY3" fmla="*/ 0 h 4692657"/>
                  <a:gd name="connsiteX4" fmla="*/ 2909422 w 3082055"/>
                  <a:gd name="connsiteY4" fmla="*/ 352522 h 4692657"/>
                  <a:gd name="connsiteX5" fmla="*/ 3059916 w 3082055"/>
                  <a:gd name="connsiteY5" fmla="*/ 2234907 h 4692657"/>
                  <a:gd name="connsiteX6" fmla="*/ 2489279 w 3082055"/>
                  <a:gd name="connsiteY6" fmla="*/ 3827162 h 4692657"/>
                  <a:gd name="connsiteX7" fmla="*/ 1574654 w 3082055"/>
                  <a:gd name="connsiteY7" fmla="*/ 4605524 h 4692657"/>
                  <a:gd name="connsiteX8" fmla="*/ 3938 w 3082055"/>
                  <a:gd name="connsiteY8" fmla="*/ 4634444 h 4692657"/>
                  <a:gd name="connsiteX9" fmla="*/ 294475 w 3082055"/>
                  <a:gd name="connsiteY9" fmla="*/ 4328729 h 4692657"/>
                  <a:gd name="connsiteX10" fmla="*/ 1475023 w 3082055"/>
                  <a:gd name="connsiteY10" fmla="*/ 4209817 h 4692657"/>
                  <a:gd name="connsiteX11" fmla="*/ 2066222 w 3082055"/>
                  <a:gd name="connsiteY11" fmla="*/ 3725325 h 4692657"/>
                  <a:gd name="connsiteX12" fmla="*/ 2212518 w 3082055"/>
                  <a:gd name="connsiteY12" fmla="*/ 3029452 h 4692657"/>
                  <a:gd name="connsiteX13" fmla="*/ 2542752 w 3082055"/>
                  <a:gd name="connsiteY13" fmla="*/ 2222591 h 4692657"/>
                  <a:gd name="connsiteX0" fmla="*/ 2542752 w 3082055"/>
                  <a:gd name="connsiteY0" fmla="*/ 2222591 h 4690266"/>
                  <a:gd name="connsiteX1" fmla="*/ 2463697 w 3082055"/>
                  <a:gd name="connsiteY1" fmla="*/ 977671 h 4690266"/>
                  <a:gd name="connsiteX2" fmla="*/ 2230682 w 3082055"/>
                  <a:gd name="connsiteY2" fmla="*/ 241413 h 4690266"/>
                  <a:gd name="connsiteX3" fmla="*/ 2388769 w 3082055"/>
                  <a:gd name="connsiteY3" fmla="*/ 0 h 4690266"/>
                  <a:gd name="connsiteX4" fmla="*/ 2909422 w 3082055"/>
                  <a:gd name="connsiteY4" fmla="*/ 352522 h 4690266"/>
                  <a:gd name="connsiteX5" fmla="*/ 3059916 w 3082055"/>
                  <a:gd name="connsiteY5" fmla="*/ 2234907 h 4690266"/>
                  <a:gd name="connsiteX6" fmla="*/ 2489279 w 3082055"/>
                  <a:gd name="connsiteY6" fmla="*/ 3827162 h 4690266"/>
                  <a:gd name="connsiteX7" fmla="*/ 1574654 w 3082055"/>
                  <a:gd name="connsiteY7" fmla="*/ 4605524 h 4690266"/>
                  <a:gd name="connsiteX8" fmla="*/ 995274 w 3082055"/>
                  <a:gd name="connsiteY8" fmla="*/ 4672755 h 4690266"/>
                  <a:gd name="connsiteX9" fmla="*/ 3938 w 3082055"/>
                  <a:gd name="connsiteY9" fmla="*/ 4634444 h 4690266"/>
                  <a:gd name="connsiteX10" fmla="*/ 294475 w 3082055"/>
                  <a:gd name="connsiteY10" fmla="*/ 4328729 h 4690266"/>
                  <a:gd name="connsiteX11" fmla="*/ 1475023 w 3082055"/>
                  <a:gd name="connsiteY11" fmla="*/ 4209817 h 4690266"/>
                  <a:gd name="connsiteX12" fmla="*/ 2066222 w 3082055"/>
                  <a:gd name="connsiteY12" fmla="*/ 3725325 h 4690266"/>
                  <a:gd name="connsiteX13" fmla="*/ 2212518 w 3082055"/>
                  <a:gd name="connsiteY13" fmla="*/ 3029452 h 4690266"/>
                  <a:gd name="connsiteX14" fmla="*/ 2542752 w 3082055"/>
                  <a:gd name="connsiteY14" fmla="*/ 2222591 h 4690266"/>
                  <a:gd name="connsiteX0" fmla="*/ 2542752 w 3082055"/>
                  <a:gd name="connsiteY0" fmla="*/ 2222591 h 4682439"/>
                  <a:gd name="connsiteX1" fmla="*/ 2463697 w 3082055"/>
                  <a:gd name="connsiteY1" fmla="*/ 977671 h 4682439"/>
                  <a:gd name="connsiteX2" fmla="*/ 2230682 w 3082055"/>
                  <a:gd name="connsiteY2" fmla="*/ 241413 h 4682439"/>
                  <a:gd name="connsiteX3" fmla="*/ 2388769 w 3082055"/>
                  <a:gd name="connsiteY3" fmla="*/ 0 h 4682439"/>
                  <a:gd name="connsiteX4" fmla="*/ 2909422 w 3082055"/>
                  <a:gd name="connsiteY4" fmla="*/ 352522 h 4682439"/>
                  <a:gd name="connsiteX5" fmla="*/ 3059916 w 3082055"/>
                  <a:gd name="connsiteY5" fmla="*/ 2234907 h 4682439"/>
                  <a:gd name="connsiteX6" fmla="*/ 2489279 w 3082055"/>
                  <a:gd name="connsiteY6" fmla="*/ 3827162 h 4682439"/>
                  <a:gd name="connsiteX7" fmla="*/ 1574654 w 3082055"/>
                  <a:gd name="connsiteY7" fmla="*/ 4605524 h 4682439"/>
                  <a:gd name="connsiteX8" fmla="*/ 887710 w 3082055"/>
                  <a:gd name="connsiteY8" fmla="*/ 4654472 h 4682439"/>
                  <a:gd name="connsiteX9" fmla="*/ 3938 w 3082055"/>
                  <a:gd name="connsiteY9" fmla="*/ 4634444 h 4682439"/>
                  <a:gd name="connsiteX10" fmla="*/ 294475 w 3082055"/>
                  <a:gd name="connsiteY10" fmla="*/ 4328729 h 4682439"/>
                  <a:gd name="connsiteX11" fmla="*/ 1475023 w 3082055"/>
                  <a:gd name="connsiteY11" fmla="*/ 4209817 h 4682439"/>
                  <a:gd name="connsiteX12" fmla="*/ 2066222 w 3082055"/>
                  <a:gd name="connsiteY12" fmla="*/ 3725325 h 4682439"/>
                  <a:gd name="connsiteX13" fmla="*/ 2212518 w 3082055"/>
                  <a:gd name="connsiteY13" fmla="*/ 3029452 h 4682439"/>
                  <a:gd name="connsiteX14" fmla="*/ 2542752 w 3082055"/>
                  <a:gd name="connsiteY14" fmla="*/ 2222591 h 4682439"/>
                  <a:gd name="connsiteX0" fmla="*/ 2487567 w 3026870"/>
                  <a:gd name="connsiteY0" fmla="*/ 2222591 h 4682439"/>
                  <a:gd name="connsiteX1" fmla="*/ 2408512 w 3026870"/>
                  <a:gd name="connsiteY1" fmla="*/ 977671 h 4682439"/>
                  <a:gd name="connsiteX2" fmla="*/ 2175497 w 3026870"/>
                  <a:gd name="connsiteY2" fmla="*/ 241413 h 4682439"/>
                  <a:gd name="connsiteX3" fmla="*/ 2333584 w 3026870"/>
                  <a:gd name="connsiteY3" fmla="*/ 0 h 4682439"/>
                  <a:gd name="connsiteX4" fmla="*/ 2854237 w 3026870"/>
                  <a:gd name="connsiteY4" fmla="*/ 352522 h 4682439"/>
                  <a:gd name="connsiteX5" fmla="*/ 3004731 w 3026870"/>
                  <a:gd name="connsiteY5" fmla="*/ 2234907 h 4682439"/>
                  <a:gd name="connsiteX6" fmla="*/ 2434094 w 3026870"/>
                  <a:gd name="connsiteY6" fmla="*/ 3827162 h 4682439"/>
                  <a:gd name="connsiteX7" fmla="*/ 1519469 w 3026870"/>
                  <a:gd name="connsiteY7" fmla="*/ 4605524 h 4682439"/>
                  <a:gd name="connsiteX8" fmla="*/ 832525 w 3026870"/>
                  <a:gd name="connsiteY8" fmla="*/ 4654472 h 4682439"/>
                  <a:gd name="connsiteX9" fmla="*/ 5017 w 3026870"/>
                  <a:gd name="connsiteY9" fmla="*/ 4596661 h 4682439"/>
                  <a:gd name="connsiteX10" fmla="*/ 239290 w 3026870"/>
                  <a:gd name="connsiteY10" fmla="*/ 4328729 h 4682439"/>
                  <a:gd name="connsiteX11" fmla="*/ 1419838 w 3026870"/>
                  <a:gd name="connsiteY11" fmla="*/ 4209817 h 4682439"/>
                  <a:gd name="connsiteX12" fmla="*/ 2011037 w 3026870"/>
                  <a:gd name="connsiteY12" fmla="*/ 3725325 h 4682439"/>
                  <a:gd name="connsiteX13" fmla="*/ 2157333 w 3026870"/>
                  <a:gd name="connsiteY13" fmla="*/ 3029452 h 4682439"/>
                  <a:gd name="connsiteX14" fmla="*/ 2487567 w 3026870"/>
                  <a:gd name="connsiteY14" fmla="*/ 2222591 h 4682439"/>
                  <a:gd name="connsiteX0" fmla="*/ 2487567 w 3026870"/>
                  <a:gd name="connsiteY0" fmla="*/ 2222591 h 4692167"/>
                  <a:gd name="connsiteX1" fmla="*/ 2408512 w 3026870"/>
                  <a:gd name="connsiteY1" fmla="*/ 977671 h 4692167"/>
                  <a:gd name="connsiteX2" fmla="*/ 2175497 w 3026870"/>
                  <a:gd name="connsiteY2" fmla="*/ 241413 h 4692167"/>
                  <a:gd name="connsiteX3" fmla="*/ 2333584 w 3026870"/>
                  <a:gd name="connsiteY3" fmla="*/ 0 h 4692167"/>
                  <a:gd name="connsiteX4" fmla="*/ 2854237 w 3026870"/>
                  <a:gd name="connsiteY4" fmla="*/ 352522 h 4692167"/>
                  <a:gd name="connsiteX5" fmla="*/ 3004731 w 3026870"/>
                  <a:gd name="connsiteY5" fmla="*/ 2234907 h 4692167"/>
                  <a:gd name="connsiteX6" fmla="*/ 2434094 w 3026870"/>
                  <a:gd name="connsiteY6" fmla="*/ 3827162 h 4692167"/>
                  <a:gd name="connsiteX7" fmla="*/ 1519469 w 3026870"/>
                  <a:gd name="connsiteY7" fmla="*/ 4605524 h 4692167"/>
                  <a:gd name="connsiteX8" fmla="*/ 754468 w 3026870"/>
                  <a:gd name="connsiteY8" fmla="*/ 4676714 h 4692167"/>
                  <a:gd name="connsiteX9" fmla="*/ 5017 w 3026870"/>
                  <a:gd name="connsiteY9" fmla="*/ 4596661 h 4692167"/>
                  <a:gd name="connsiteX10" fmla="*/ 239290 w 3026870"/>
                  <a:gd name="connsiteY10" fmla="*/ 4328729 h 4692167"/>
                  <a:gd name="connsiteX11" fmla="*/ 1419838 w 3026870"/>
                  <a:gd name="connsiteY11" fmla="*/ 4209817 h 4692167"/>
                  <a:gd name="connsiteX12" fmla="*/ 2011037 w 3026870"/>
                  <a:gd name="connsiteY12" fmla="*/ 3725325 h 4692167"/>
                  <a:gd name="connsiteX13" fmla="*/ 2157333 w 3026870"/>
                  <a:gd name="connsiteY13" fmla="*/ 3029452 h 4692167"/>
                  <a:gd name="connsiteX14" fmla="*/ 2487567 w 3026870"/>
                  <a:gd name="connsiteY14" fmla="*/ 2222591 h 4692167"/>
                  <a:gd name="connsiteX0" fmla="*/ 2487567 w 3026870"/>
                  <a:gd name="connsiteY0" fmla="*/ 2222591 h 4698178"/>
                  <a:gd name="connsiteX1" fmla="*/ 2408512 w 3026870"/>
                  <a:gd name="connsiteY1" fmla="*/ 977671 h 4698178"/>
                  <a:gd name="connsiteX2" fmla="*/ 2175497 w 3026870"/>
                  <a:gd name="connsiteY2" fmla="*/ 241413 h 4698178"/>
                  <a:gd name="connsiteX3" fmla="*/ 2333584 w 3026870"/>
                  <a:gd name="connsiteY3" fmla="*/ 0 h 4698178"/>
                  <a:gd name="connsiteX4" fmla="*/ 2854237 w 3026870"/>
                  <a:gd name="connsiteY4" fmla="*/ 352522 h 4698178"/>
                  <a:gd name="connsiteX5" fmla="*/ 3004731 w 3026870"/>
                  <a:gd name="connsiteY5" fmla="*/ 2234907 h 4698178"/>
                  <a:gd name="connsiteX6" fmla="*/ 2434094 w 3026870"/>
                  <a:gd name="connsiteY6" fmla="*/ 3827162 h 4698178"/>
                  <a:gd name="connsiteX7" fmla="*/ 1519469 w 3026870"/>
                  <a:gd name="connsiteY7" fmla="*/ 4605524 h 4698178"/>
                  <a:gd name="connsiteX8" fmla="*/ 752353 w 3026870"/>
                  <a:gd name="connsiteY8" fmla="*/ 4688193 h 4698178"/>
                  <a:gd name="connsiteX9" fmla="*/ 5017 w 3026870"/>
                  <a:gd name="connsiteY9" fmla="*/ 4596661 h 4698178"/>
                  <a:gd name="connsiteX10" fmla="*/ 239290 w 3026870"/>
                  <a:gd name="connsiteY10" fmla="*/ 4328729 h 4698178"/>
                  <a:gd name="connsiteX11" fmla="*/ 1419838 w 3026870"/>
                  <a:gd name="connsiteY11" fmla="*/ 4209817 h 4698178"/>
                  <a:gd name="connsiteX12" fmla="*/ 2011037 w 3026870"/>
                  <a:gd name="connsiteY12" fmla="*/ 3725325 h 4698178"/>
                  <a:gd name="connsiteX13" fmla="*/ 2157333 w 3026870"/>
                  <a:gd name="connsiteY13" fmla="*/ 3029452 h 4698178"/>
                  <a:gd name="connsiteX14" fmla="*/ 2487567 w 3026870"/>
                  <a:gd name="connsiteY14" fmla="*/ 2222591 h 4698178"/>
                  <a:gd name="connsiteX0" fmla="*/ 2487567 w 3026870"/>
                  <a:gd name="connsiteY0" fmla="*/ 2222591 h 4698178"/>
                  <a:gd name="connsiteX1" fmla="*/ 2408512 w 3026870"/>
                  <a:gd name="connsiteY1" fmla="*/ 977671 h 4698178"/>
                  <a:gd name="connsiteX2" fmla="*/ 2175497 w 3026870"/>
                  <a:gd name="connsiteY2" fmla="*/ 241413 h 4698178"/>
                  <a:gd name="connsiteX3" fmla="*/ 2333584 w 3026870"/>
                  <a:gd name="connsiteY3" fmla="*/ 0 h 4698178"/>
                  <a:gd name="connsiteX4" fmla="*/ 2854237 w 3026870"/>
                  <a:gd name="connsiteY4" fmla="*/ 352522 h 4698178"/>
                  <a:gd name="connsiteX5" fmla="*/ 3004731 w 3026870"/>
                  <a:gd name="connsiteY5" fmla="*/ 2234907 h 4698178"/>
                  <a:gd name="connsiteX6" fmla="*/ 2434094 w 3026870"/>
                  <a:gd name="connsiteY6" fmla="*/ 3827162 h 4698178"/>
                  <a:gd name="connsiteX7" fmla="*/ 1519469 w 3026870"/>
                  <a:gd name="connsiteY7" fmla="*/ 4605524 h 4698178"/>
                  <a:gd name="connsiteX8" fmla="*/ 752353 w 3026870"/>
                  <a:gd name="connsiteY8" fmla="*/ 4688193 h 4698178"/>
                  <a:gd name="connsiteX9" fmla="*/ 5017 w 3026870"/>
                  <a:gd name="connsiteY9" fmla="*/ 4596661 h 4698178"/>
                  <a:gd name="connsiteX10" fmla="*/ 239290 w 3026870"/>
                  <a:gd name="connsiteY10" fmla="*/ 4328729 h 4698178"/>
                  <a:gd name="connsiteX11" fmla="*/ 1419838 w 3026870"/>
                  <a:gd name="connsiteY11" fmla="*/ 4209817 h 4698178"/>
                  <a:gd name="connsiteX12" fmla="*/ 2016009 w 3026870"/>
                  <a:gd name="connsiteY12" fmla="*/ 3631477 h 4698178"/>
                  <a:gd name="connsiteX13" fmla="*/ 2157333 w 3026870"/>
                  <a:gd name="connsiteY13" fmla="*/ 3029452 h 4698178"/>
                  <a:gd name="connsiteX14" fmla="*/ 2487567 w 3026870"/>
                  <a:gd name="connsiteY14" fmla="*/ 2222591 h 4698178"/>
                  <a:gd name="connsiteX0" fmla="*/ 2487567 w 3026870"/>
                  <a:gd name="connsiteY0" fmla="*/ 2222591 h 4698178"/>
                  <a:gd name="connsiteX1" fmla="*/ 2408512 w 3026870"/>
                  <a:gd name="connsiteY1" fmla="*/ 977671 h 4698178"/>
                  <a:gd name="connsiteX2" fmla="*/ 2175497 w 3026870"/>
                  <a:gd name="connsiteY2" fmla="*/ 241413 h 4698178"/>
                  <a:gd name="connsiteX3" fmla="*/ 2333584 w 3026870"/>
                  <a:gd name="connsiteY3" fmla="*/ 0 h 4698178"/>
                  <a:gd name="connsiteX4" fmla="*/ 2854237 w 3026870"/>
                  <a:gd name="connsiteY4" fmla="*/ 352522 h 4698178"/>
                  <a:gd name="connsiteX5" fmla="*/ 3004731 w 3026870"/>
                  <a:gd name="connsiteY5" fmla="*/ 2234907 h 4698178"/>
                  <a:gd name="connsiteX6" fmla="*/ 2434094 w 3026870"/>
                  <a:gd name="connsiteY6" fmla="*/ 3827162 h 4698178"/>
                  <a:gd name="connsiteX7" fmla="*/ 1519469 w 3026870"/>
                  <a:gd name="connsiteY7" fmla="*/ 4605524 h 4698178"/>
                  <a:gd name="connsiteX8" fmla="*/ 752353 w 3026870"/>
                  <a:gd name="connsiteY8" fmla="*/ 4688193 h 4698178"/>
                  <a:gd name="connsiteX9" fmla="*/ 5017 w 3026870"/>
                  <a:gd name="connsiteY9" fmla="*/ 4596661 h 4698178"/>
                  <a:gd name="connsiteX10" fmla="*/ 239290 w 3026870"/>
                  <a:gd name="connsiteY10" fmla="*/ 4328729 h 4698178"/>
                  <a:gd name="connsiteX11" fmla="*/ 1419838 w 3026870"/>
                  <a:gd name="connsiteY11" fmla="*/ 4209817 h 4698178"/>
                  <a:gd name="connsiteX12" fmla="*/ 2016009 w 3026870"/>
                  <a:gd name="connsiteY12" fmla="*/ 3631477 h 4698178"/>
                  <a:gd name="connsiteX13" fmla="*/ 2330368 w 3026870"/>
                  <a:gd name="connsiteY13" fmla="*/ 2893154 h 4698178"/>
                  <a:gd name="connsiteX14" fmla="*/ 2487567 w 3026870"/>
                  <a:gd name="connsiteY14" fmla="*/ 2222591 h 4698178"/>
                  <a:gd name="connsiteX0" fmla="*/ 2487567 w 3026870"/>
                  <a:gd name="connsiteY0" fmla="*/ 2222591 h 4698178"/>
                  <a:gd name="connsiteX1" fmla="*/ 2408512 w 3026870"/>
                  <a:gd name="connsiteY1" fmla="*/ 977671 h 4698178"/>
                  <a:gd name="connsiteX2" fmla="*/ 2175497 w 3026870"/>
                  <a:gd name="connsiteY2" fmla="*/ 241413 h 4698178"/>
                  <a:gd name="connsiteX3" fmla="*/ 2333584 w 3026870"/>
                  <a:gd name="connsiteY3" fmla="*/ 0 h 4698178"/>
                  <a:gd name="connsiteX4" fmla="*/ 2854237 w 3026870"/>
                  <a:gd name="connsiteY4" fmla="*/ 352522 h 4698178"/>
                  <a:gd name="connsiteX5" fmla="*/ 3004731 w 3026870"/>
                  <a:gd name="connsiteY5" fmla="*/ 2234907 h 4698178"/>
                  <a:gd name="connsiteX6" fmla="*/ 2434094 w 3026870"/>
                  <a:gd name="connsiteY6" fmla="*/ 3827162 h 4698178"/>
                  <a:gd name="connsiteX7" fmla="*/ 1519469 w 3026870"/>
                  <a:gd name="connsiteY7" fmla="*/ 4605524 h 4698178"/>
                  <a:gd name="connsiteX8" fmla="*/ 752353 w 3026870"/>
                  <a:gd name="connsiteY8" fmla="*/ 4688193 h 4698178"/>
                  <a:gd name="connsiteX9" fmla="*/ 5017 w 3026870"/>
                  <a:gd name="connsiteY9" fmla="*/ 4596661 h 4698178"/>
                  <a:gd name="connsiteX10" fmla="*/ 239290 w 3026870"/>
                  <a:gd name="connsiteY10" fmla="*/ 4328729 h 4698178"/>
                  <a:gd name="connsiteX11" fmla="*/ 1419838 w 3026870"/>
                  <a:gd name="connsiteY11" fmla="*/ 4209817 h 4698178"/>
                  <a:gd name="connsiteX12" fmla="*/ 1934462 w 3026870"/>
                  <a:gd name="connsiteY12" fmla="*/ 3605780 h 4698178"/>
                  <a:gd name="connsiteX13" fmla="*/ 2330368 w 3026870"/>
                  <a:gd name="connsiteY13" fmla="*/ 2893154 h 4698178"/>
                  <a:gd name="connsiteX14" fmla="*/ 2487567 w 3026870"/>
                  <a:gd name="connsiteY14" fmla="*/ 2222591 h 4698178"/>
                  <a:gd name="connsiteX0" fmla="*/ 2487567 w 3026870"/>
                  <a:gd name="connsiteY0" fmla="*/ 2222591 h 4698178"/>
                  <a:gd name="connsiteX1" fmla="*/ 2408512 w 3026870"/>
                  <a:gd name="connsiteY1" fmla="*/ 977671 h 4698178"/>
                  <a:gd name="connsiteX2" fmla="*/ 2175497 w 3026870"/>
                  <a:gd name="connsiteY2" fmla="*/ 241413 h 4698178"/>
                  <a:gd name="connsiteX3" fmla="*/ 2333584 w 3026870"/>
                  <a:gd name="connsiteY3" fmla="*/ 0 h 4698178"/>
                  <a:gd name="connsiteX4" fmla="*/ 2854237 w 3026870"/>
                  <a:gd name="connsiteY4" fmla="*/ 352522 h 4698178"/>
                  <a:gd name="connsiteX5" fmla="*/ 3004731 w 3026870"/>
                  <a:gd name="connsiteY5" fmla="*/ 2234907 h 4698178"/>
                  <a:gd name="connsiteX6" fmla="*/ 2434094 w 3026870"/>
                  <a:gd name="connsiteY6" fmla="*/ 3827162 h 4698178"/>
                  <a:gd name="connsiteX7" fmla="*/ 1519469 w 3026870"/>
                  <a:gd name="connsiteY7" fmla="*/ 4605524 h 4698178"/>
                  <a:gd name="connsiteX8" fmla="*/ 752353 w 3026870"/>
                  <a:gd name="connsiteY8" fmla="*/ 4688193 h 4698178"/>
                  <a:gd name="connsiteX9" fmla="*/ 5017 w 3026870"/>
                  <a:gd name="connsiteY9" fmla="*/ 4596661 h 4698178"/>
                  <a:gd name="connsiteX10" fmla="*/ 239290 w 3026870"/>
                  <a:gd name="connsiteY10" fmla="*/ 4328729 h 4698178"/>
                  <a:gd name="connsiteX11" fmla="*/ 1419838 w 3026870"/>
                  <a:gd name="connsiteY11" fmla="*/ 4209817 h 4698178"/>
                  <a:gd name="connsiteX12" fmla="*/ 2004054 w 3026870"/>
                  <a:gd name="connsiteY12" fmla="*/ 3629440 h 4698178"/>
                  <a:gd name="connsiteX13" fmla="*/ 2330368 w 3026870"/>
                  <a:gd name="connsiteY13" fmla="*/ 2893154 h 4698178"/>
                  <a:gd name="connsiteX14" fmla="*/ 2487567 w 3026870"/>
                  <a:gd name="connsiteY14" fmla="*/ 2222591 h 4698178"/>
                  <a:gd name="connsiteX0" fmla="*/ 2541720 w 3026870"/>
                  <a:gd name="connsiteY0" fmla="*/ 2196287 h 4698178"/>
                  <a:gd name="connsiteX1" fmla="*/ 2408512 w 3026870"/>
                  <a:gd name="connsiteY1" fmla="*/ 977671 h 4698178"/>
                  <a:gd name="connsiteX2" fmla="*/ 2175497 w 3026870"/>
                  <a:gd name="connsiteY2" fmla="*/ 241413 h 4698178"/>
                  <a:gd name="connsiteX3" fmla="*/ 2333584 w 3026870"/>
                  <a:gd name="connsiteY3" fmla="*/ 0 h 4698178"/>
                  <a:gd name="connsiteX4" fmla="*/ 2854237 w 3026870"/>
                  <a:gd name="connsiteY4" fmla="*/ 352522 h 4698178"/>
                  <a:gd name="connsiteX5" fmla="*/ 3004731 w 3026870"/>
                  <a:gd name="connsiteY5" fmla="*/ 2234907 h 4698178"/>
                  <a:gd name="connsiteX6" fmla="*/ 2434094 w 3026870"/>
                  <a:gd name="connsiteY6" fmla="*/ 3827162 h 4698178"/>
                  <a:gd name="connsiteX7" fmla="*/ 1519469 w 3026870"/>
                  <a:gd name="connsiteY7" fmla="*/ 4605524 h 4698178"/>
                  <a:gd name="connsiteX8" fmla="*/ 752353 w 3026870"/>
                  <a:gd name="connsiteY8" fmla="*/ 4688193 h 4698178"/>
                  <a:gd name="connsiteX9" fmla="*/ 5017 w 3026870"/>
                  <a:gd name="connsiteY9" fmla="*/ 4596661 h 4698178"/>
                  <a:gd name="connsiteX10" fmla="*/ 239290 w 3026870"/>
                  <a:gd name="connsiteY10" fmla="*/ 4328729 h 4698178"/>
                  <a:gd name="connsiteX11" fmla="*/ 1419838 w 3026870"/>
                  <a:gd name="connsiteY11" fmla="*/ 4209817 h 4698178"/>
                  <a:gd name="connsiteX12" fmla="*/ 2004054 w 3026870"/>
                  <a:gd name="connsiteY12" fmla="*/ 3629440 h 4698178"/>
                  <a:gd name="connsiteX13" fmla="*/ 2330368 w 3026870"/>
                  <a:gd name="connsiteY13" fmla="*/ 2893154 h 4698178"/>
                  <a:gd name="connsiteX14" fmla="*/ 2541720 w 3026870"/>
                  <a:gd name="connsiteY14" fmla="*/ 2196287 h 4698178"/>
                  <a:gd name="connsiteX0" fmla="*/ 2541720 w 3019541"/>
                  <a:gd name="connsiteY0" fmla="*/ 2196287 h 4698178"/>
                  <a:gd name="connsiteX1" fmla="*/ 2408512 w 3019541"/>
                  <a:gd name="connsiteY1" fmla="*/ 977671 h 4698178"/>
                  <a:gd name="connsiteX2" fmla="*/ 2175497 w 3019541"/>
                  <a:gd name="connsiteY2" fmla="*/ 241413 h 4698178"/>
                  <a:gd name="connsiteX3" fmla="*/ 2333584 w 3019541"/>
                  <a:gd name="connsiteY3" fmla="*/ 0 h 4698178"/>
                  <a:gd name="connsiteX4" fmla="*/ 2807809 w 3019541"/>
                  <a:gd name="connsiteY4" fmla="*/ 403813 h 4698178"/>
                  <a:gd name="connsiteX5" fmla="*/ 3004731 w 3019541"/>
                  <a:gd name="connsiteY5" fmla="*/ 2234907 h 4698178"/>
                  <a:gd name="connsiteX6" fmla="*/ 2434094 w 3019541"/>
                  <a:gd name="connsiteY6" fmla="*/ 3827162 h 4698178"/>
                  <a:gd name="connsiteX7" fmla="*/ 1519469 w 3019541"/>
                  <a:gd name="connsiteY7" fmla="*/ 4605524 h 4698178"/>
                  <a:gd name="connsiteX8" fmla="*/ 752353 w 3019541"/>
                  <a:gd name="connsiteY8" fmla="*/ 4688193 h 4698178"/>
                  <a:gd name="connsiteX9" fmla="*/ 5017 w 3019541"/>
                  <a:gd name="connsiteY9" fmla="*/ 4596661 h 4698178"/>
                  <a:gd name="connsiteX10" fmla="*/ 239290 w 3019541"/>
                  <a:gd name="connsiteY10" fmla="*/ 4328729 h 4698178"/>
                  <a:gd name="connsiteX11" fmla="*/ 1419838 w 3019541"/>
                  <a:gd name="connsiteY11" fmla="*/ 4209817 h 4698178"/>
                  <a:gd name="connsiteX12" fmla="*/ 2004054 w 3019541"/>
                  <a:gd name="connsiteY12" fmla="*/ 3629440 h 4698178"/>
                  <a:gd name="connsiteX13" fmla="*/ 2330368 w 3019541"/>
                  <a:gd name="connsiteY13" fmla="*/ 2893154 h 4698178"/>
                  <a:gd name="connsiteX14" fmla="*/ 2541720 w 3019541"/>
                  <a:gd name="connsiteY14" fmla="*/ 2196287 h 4698178"/>
                  <a:gd name="connsiteX0" fmla="*/ 2541720 w 3019526"/>
                  <a:gd name="connsiteY0" fmla="*/ 2338073 h 4839964"/>
                  <a:gd name="connsiteX1" fmla="*/ 2408512 w 3019526"/>
                  <a:gd name="connsiteY1" fmla="*/ 1119457 h 4839964"/>
                  <a:gd name="connsiteX2" fmla="*/ 2175497 w 3019526"/>
                  <a:gd name="connsiteY2" fmla="*/ 383199 h 4839964"/>
                  <a:gd name="connsiteX3" fmla="*/ 2335068 w 3019526"/>
                  <a:gd name="connsiteY3" fmla="*/ 0 h 4839964"/>
                  <a:gd name="connsiteX4" fmla="*/ 2807809 w 3019526"/>
                  <a:gd name="connsiteY4" fmla="*/ 545599 h 4839964"/>
                  <a:gd name="connsiteX5" fmla="*/ 3004731 w 3019526"/>
                  <a:gd name="connsiteY5" fmla="*/ 2376693 h 4839964"/>
                  <a:gd name="connsiteX6" fmla="*/ 2434094 w 3019526"/>
                  <a:gd name="connsiteY6" fmla="*/ 3968948 h 4839964"/>
                  <a:gd name="connsiteX7" fmla="*/ 1519469 w 3019526"/>
                  <a:gd name="connsiteY7" fmla="*/ 4747310 h 4839964"/>
                  <a:gd name="connsiteX8" fmla="*/ 752353 w 3019526"/>
                  <a:gd name="connsiteY8" fmla="*/ 4829979 h 4839964"/>
                  <a:gd name="connsiteX9" fmla="*/ 5017 w 3019526"/>
                  <a:gd name="connsiteY9" fmla="*/ 4738447 h 4839964"/>
                  <a:gd name="connsiteX10" fmla="*/ 239290 w 3019526"/>
                  <a:gd name="connsiteY10" fmla="*/ 4470515 h 4839964"/>
                  <a:gd name="connsiteX11" fmla="*/ 1419838 w 3019526"/>
                  <a:gd name="connsiteY11" fmla="*/ 4351603 h 4839964"/>
                  <a:gd name="connsiteX12" fmla="*/ 2004054 w 3019526"/>
                  <a:gd name="connsiteY12" fmla="*/ 3771226 h 4839964"/>
                  <a:gd name="connsiteX13" fmla="*/ 2330368 w 3019526"/>
                  <a:gd name="connsiteY13" fmla="*/ 3034940 h 4839964"/>
                  <a:gd name="connsiteX14" fmla="*/ 2541720 w 3019526"/>
                  <a:gd name="connsiteY14" fmla="*/ 2338073 h 4839964"/>
                  <a:gd name="connsiteX0" fmla="*/ 2541720 w 3019526"/>
                  <a:gd name="connsiteY0" fmla="*/ 2338073 h 4839964"/>
                  <a:gd name="connsiteX1" fmla="*/ 2408512 w 3019526"/>
                  <a:gd name="connsiteY1" fmla="*/ 1119457 h 4839964"/>
                  <a:gd name="connsiteX2" fmla="*/ 2136893 w 3019526"/>
                  <a:gd name="connsiteY2" fmla="*/ 258272 h 4839964"/>
                  <a:gd name="connsiteX3" fmla="*/ 2335068 w 3019526"/>
                  <a:gd name="connsiteY3" fmla="*/ 0 h 4839964"/>
                  <a:gd name="connsiteX4" fmla="*/ 2807809 w 3019526"/>
                  <a:gd name="connsiteY4" fmla="*/ 545599 h 4839964"/>
                  <a:gd name="connsiteX5" fmla="*/ 3004731 w 3019526"/>
                  <a:gd name="connsiteY5" fmla="*/ 2376693 h 4839964"/>
                  <a:gd name="connsiteX6" fmla="*/ 2434094 w 3019526"/>
                  <a:gd name="connsiteY6" fmla="*/ 3968948 h 4839964"/>
                  <a:gd name="connsiteX7" fmla="*/ 1519469 w 3019526"/>
                  <a:gd name="connsiteY7" fmla="*/ 4747310 h 4839964"/>
                  <a:gd name="connsiteX8" fmla="*/ 752353 w 3019526"/>
                  <a:gd name="connsiteY8" fmla="*/ 4829979 h 4839964"/>
                  <a:gd name="connsiteX9" fmla="*/ 5017 w 3019526"/>
                  <a:gd name="connsiteY9" fmla="*/ 4738447 h 4839964"/>
                  <a:gd name="connsiteX10" fmla="*/ 239290 w 3019526"/>
                  <a:gd name="connsiteY10" fmla="*/ 4470515 h 4839964"/>
                  <a:gd name="connsiteX11" fmla="*/ 1419838 w 3019526"/>
                  <a:gd name="connsiteY11" fmla="*/ 4351603 h 4839964"/>
                  <a:gd name="connsiteX12" fmla="*/ 2004054 w 3019526"/>
                  <a:gd name="connsiteY12" fmla="*/ 3771226 h 4839964"/>
                  <a:gd name="connsiteX13" fmla="*/ 2330368 w 3019526"/>
                  <a:gd name="connsiteY13" fmla="*/ 3034940 h 4839964"/>
                  <a:gd name="connsiteX14" fmla="*/ 2541720 w 3019526"/>
                  <a:gd name="connsiteY14" fmla="*/ 2338073 h 4839964"/>
                  <a:gd name="connsiteX0" fmla="*/ 2541720 w 3018754"/>
                  <a:gd name="connsiteY0" fmla="*/ 2325885 h 4827776"/>
                  <a:gd name="connsiteX1" fmla="*/ 2408512 w 3018754"/>
                  <a:gd name="connsiteY1" fmla="*/ 1107269 h 4827776"/>
                  <a:gd name="connsiteX2" fmla="*/ 2136893 w 3018754"/>
                  <a:gd name="connsiteY2" fmla="*/ 246084 h 4827776"/>
                  <a:gd name="connsiteX3" fmla="*/ 2406775 w 3018754"/>
                  <a:gd name="connsiteY3" fmla="*/ 0 h 4827776"/>
                  <a:gd name="connsiteX4" fmla="*/ 2807809 w 3018754"/>
                  <a:gd name="connsiteY4" fmla="*/ 533411 h 4827776"/>
                  <a:gd name="connsiteX5" fmla="*/ 3004731 w 3018754"/>
                  <a:gd name="connsiteY5" fmla="*/ 2364505 h 4827776"/>
                  <a:gd name="connsiteX6" fmla="*/ 2434094 w 3018754"/>
                  <a:gd name="connsiteY6" fmla="*/ 3956760 h 4827776"/>
                  <a:gd name="connsiteX7" fmla="*/ 1519469 w 3018754"/>
                  <a:gd name="connsiteY7" fmla="*/ 4735122 h 4827776"/>
                  <a:gd name="connsiteX8" fmla="*/ 752353 w 3018754"/>
                  <a:gd name="connsiteY8" fmla="*/ 4817791 h 4827776"/>
                  <a:gd name="connsiteX9" fmla="*/ 5017 w 3018754"/>
                  <a:gd name="connsiteY9" fmla="*/ 4726259 h 4827776"/>
                  <a:gd name="connsiteX10" fmla="*/ 239290 w 3018754"/>
                  <a:gd name="connsiteY10" fmla="*/ 4458327 h 4827776"/>
                  <a:gd name="connsiteX11" fmla="*/ 1419838 w 3018754"/>
                  <a:gd name="connsiteY11" fmla="*/ 4339415 h 4827776"/>
                  <a:gd name="connsiteX12" fmla="*/ 2004054 w 3018754"/>
                  <a:gd name="connsiteY12" fmla="*/ 3759038 h 4827776"/>
                  <a:gd name="connsiteX13" fmla="*/ 2330368 w 3018754"/>
                  <a:gd name="connsiteY13" fmla="*/ 3022752 h 4827776"/>
                  <a:gd name="connsiteX14" fmla="*/ 2541720 w 3018754"/>
                  <a:gd name="connsiteY14" fmla="*/ 2325885 h 4827776"/>
                  <a:gd name="connsiteX0" fmla="*/ 2541720 w 3018754"/>
                  <a:gd name="connsiteY0" fmla="*/ 2325885 h 4827776"/>
                  <a:gd name="connsiteX1" fmla="*/ 2408512 w 3018754"/>
                  <a:gd name="connsiteY1" fmla="*/ 1107269 h 4827776"/>
                  <a:gd name="connsiteX2" fmla="*/ 2136893 w 3018754"/>
                  <a:gd name="connsiteY2" fmla="*/ 246084 h 4827776"/>
                  <a:gd name="connsiteX3" fmla="*/ 2406775 w 3018754"/>
                  <a:gd name="connsiteY3" fmla="*/ 0 h 4827776"/>
                  <a:gd name="connsiteX4" fmla="*/ 2807809 w 3018754"/>
                  <a:gd name="connsiteY4" fmla="*/ 533411 h 4827776"/>
                  <a:gd name="connsiteX5" fmla="*/ 3004731 w 3018754"/>
                  <a:gd name="connsiteY5" fmla="*/ 2364505 h 4827776"/>
                  <a:gd name="connsiteX6" fmla="*/ 2434094 w 3018754"/>
                  <a:gd name="connsiteY6" fmla="*/ 3956760 h 4827776"/>
                  <a:gd name="connsiteX7" fmla="*/ 1519469 w 3018754"/>
                  <a:gd name="connsiteY7" fmla="*/ 4735122 h 4827776"/>
                  <a:gd name="connsiteX8" fmla="*/ 752353 w 3018754"/>
                  <a:gd name="connsiteY8" fmla="*/ 4817791 h 4827776"/>
                  <a:gd name="connsiteX9" fmla="*/ 5017 w 3018754"/>
                  <a:gd name="connsiteY9" fmla="*/ 4726259 h 4827776"/>
                  <a:gd name="connsiteX10" fmla="*/ 239290 w 3018754"/>
                  <a:gd name="connsiteY10" fmla="*/ 4458327 h 4827776"/>
                  <a:gd name="connsiteX11" fmla="*/ 1419838 w 3018754"/>
                  <a:gd name="connsiteY11" fmla="*/ 4339415 h 4827776"/>
                  <a:gd name="connsiteX12" fmla="*/ 2004054 w 3018754"/>
                  <a:gd name="connsiteY12" fmla="*/ 3759038 h 4827776"/>
                  <a:gd name="connsiteX13" fmla="*/ 2330368 w 3018754"/>
                  <a:gd name="connsiteY13" fmla="*/ 3022752 h 4827776"/>
                  <a:gd name="connsiteX14" fmla="*/ 2541720 w 3018754"/>
                  <a:gd name="connsiteY14" fmla="*/ 2325885 h 4827776"/>
                  <a:gd name="connsiteX0" fmla="*/ 2545930 w 3022964"/>
                  <a:gd name="connsiteY0" fmla="*/ 2325885 h 4827776"/>
                  <a:gd name="connsiteX1" fmla="*/ 2412722 w 3022964"/>
                  <a:gd name="connsiteY1" fmla="*/ 1107269 h 4827776"/>
                  <a:gd name="connsiteX2" fmla="*/ 2141103 w 3022964"/>
                  <a:gd name="connsiteY2" fmla="*/ 246084 h 4827776"/>
                  <a:gd name="connsiteX3" fmla="*/ 2410985 w 3022964"/>
                  <a:gd name="connsiteY3" fmla="*/ 0 h 4827776"/>
                  <a:gd name="connsiteX4" fmla="*/ 2812019 w 3022964"/>
                  <a:gd name="connsiteY4" fmla="*/ 533411 h 4827776"/>
                  <a:gd name="connsiteX5" fmla="*/ 3008941 w 3022964"/>
                  <a:gd name="connsiteY5" fmla="*/ 2364505 h 4827776"/>
                  <a:gd name="connsiteX6" fmla="*/ 2438304 w 3022964"/>
                  <a:gd name="connsiteY6" fmla="*/ 3956760 h 4827776"/>
                  <a:gd name="connsiteX7" fmla="*/ 1523679 w 3022964"/>
                  <a:gd name="connsiteY7" fmla="*/ 4735122 h 4827776"/>
                  <a:gd name="connsiteX8" fmla="*/ 756563 w 3022964"/>
                  <a:gd name="connsiteY8" fmla="*/ 4817791 h 4827776"/>
                  <a:gd name="connsiteX9" fmla="*/ 9227 w 3022964"/>
                  <a:gd name="connsiteY9" fmla="*/ 4726259 h 4827776"/>
                  <a:gd name="connsiteX10" fmla="*/ 147886 w 3022964"/>
                  <a:gd name="connsiteY10" fmla="*/ 4442072 h 4827776"/>
                  <a:gd name="connsiteX11" fmla="*/ 1424048 w 3022964"/>
                  <a:gd name="connsiteY11" fmla="*/ 4339415 h 4827776"/>
                  <a:gd name="connsiteX12" fmla="*/ 2008264 w 3022964"/>
                  <a:gd name="connsiteY12" fmla="*/ 3759038 h 4827776"/>
                  <a:gd name="connsiteX13" fmla="*/ 2334578 w 3022964"/>
                  <a:gd name="connsiteY13" fmla="*/ 3022752 h 4827776"/>
                  <a:gd name="connsiteX14" fmla="*/ 2545930 w 3022964"/>
                  <a:gd name="connsiteY14" fmla="*/ 2325885 h 4827776"/>
                  <a:gd name="connsiteX0" fmla="*/ 2549620 w 3026654"/>
                  <a:gd name="connsiteY0" fmla="*/ 2325885 h 4827776"/>
                  <a:gd name="connsiteX1" fmla="*/ 2416412 w 3026654"/>
                  <a:gd name="connsiteY1" fmla="*/ 1107269 h 4827776"/>
                  <a:gd name="connsiteX2" fmla="*/ 2144793 w 3026654"/>
                  <a:gd name="connsiteY2" fmla="*/ 246084 h 4827776"/>
                  <a:gd name="connsiteX3" fmla="*/ 2414675 w 3026654"/>
                  <a:gd name="connsiteY3" fmla="*/ 0 h 4827776"/>
                  <a:gd name="connsiteX4" fmla="*/ 2815709 w 3026654"/>
                  <a:gd name="connsiteY4" fmla="*/ 533411 h 4827776"/>
                  <a:gd name="connsiteX5" fmla="*/ 3012631 w 3026654"/>
                  <a:gd name="connsiteY5" fmla="*/ 2364505 h 4827776"/>
                  <a:gd name="connsiteX6" fmla="*/ 2441994 w 3026654"/>
                  <a:gd name="connsiteY6" fmla="*/ 3956760 h 4827776"/>
                  <a:gd name="connsiteX7" fmla="*/ 1527369 w 3026654"/>
                  <a:gd name="connsiteY7" fmla="*/ 4735122 h 4827776"/>
                  <a:gd name="connsiteX8" fmla="*/ 760253 w 3026654"/>
                  <a:gd name="connsiteY8" fmla="*/ 4817791 h 4827776"/>
                  <a:gd name="connsiteX9" fmla="*/ 12917 w 3026654"/>
                  <a:gd name="connsiteY9" fmla="*/ 4726259 h 4827776"/>
                  <a:gd name="connsiteX10" fmla="*/ 116885 w 3026654"/>
                  <a:gd name="connsiteY10" fmla="*/ 4451955 h 4827776"/>
                  <a:gd name="connsiteX11" fmla="*/ 1427738 w 3026654"/>
                  <a:gd name="connsiteY11" fmla="*/ 4339415 h 4827776"/>
                  <a:gd name="connsiteX12" fmla="*/ 2011954 w 3026654"/>
                  <a:gd name="connsiteY12" fmla="*/ 3759038 h 4827776"/>
                  <a:gd name="connsiteX13" fmla="*/ 2338268 w 3026654"/>
                  <a:gd name="connsiteY13" fmla="*/ 3022752 h 4827776"/>
                  <a:gd name="connsiteX14" fmla="*/ 2549620 w 3026654"/>
                  <a:gd name="connsiteY14" fmla="*/ 2325885 h 4827776"/>
                  <a:gd name="connsiteX0" fmla="*/ 2549620 w 3026654"/>
                  <a:gd name="connsiteY0" fmla="*/ 2325885 h 4827776"/>
                  <a:gd name="connsiteX1" fmla="*/ 2416412 w 3026654"/>
                  <a:gd name="connsiteY1" fmla="*/ 1107269 h 4827776"/>
                  <a:gd name="connsiteX2" fmla="*/ 1972325 w 3026654"/>
                  <a:gd name="connsiteY2" fmla="*/ 200988 h 4827776"/>
                  <a:gd name="connsiteX3" fmla="*/ 2414675 w 3026654"/>
                  <a:gd name="connsiteY3" fmla="*/ 0 h 4827776"/>
                  <a:gd name="connsiteX4" fmla="*/ 2815709 w 3026654"/>
                  <a:gd name="connsiteY4" fmla="*/ 533411 h 4827776"/>
                  <a:gd name="connsiteX5" fmla="*/ 3012631 w 3026654"/>
                  <a:gd name="connsiteY5" fmla="*/ 2364505 h 4827776"/>
                  <a:gd name="connsiteX6" fmla="*/ 2441994 w 3026654"/>
                  <a:gd name="connsiteY6" fmla="*/ 3956760 h 4827776"/>
                  <a:gd name="connsiteX7" fmla="*/ 1527369 w 3026654"/>
                  <a:gd name="connsiteY7" fmla="*/ 4735122 h 4827776"/>
                  <a:gd name="connsiteX8" fmla="*/ 760253 w 3026654"/>
                  <a:gd name="connsiteY8" fmla="*/ 4817791 h 4827776"/>
                  <a:gd name="connsiteX9" fmla="*/ 12917 w 3026654"/>
                  <a:gd name="connsiteY9" fmla="*/ 4726259 h 4827776"/>
                  <a:gd name="connsiteX10" fmla="*/ 116885 w 3026654"/>
                  <a:gd name="connsiteY10" fmla="*/ 4451955 h 4827776"/>
                  <a:gd name="connsiteX11" fmla="*/ 1427738 w 3026654"/>
                  <a:gd name="connsiteY11" fmla="*/ 4339415 h 4827776"/>
                  <a:gd name="connsiteX12" fmla="*/ 2011954 w 3026654"/>
                  <a:gd name="connsiteY12" fmla="*/ 3759038 h 4827776"/>
                  <a:gd name="connsiteX13" fmla="*/ 2338268 w 3026654"/>
                  <a:gd name="connsiteY13" fmla="*/ 3022752 h 4827776"/>
                  <a:gd name="connsiteX14" fmla="*/ 2549620 w 3026654"/>
                  <a:gd name="connsiteY14" fmla="*/ 2325885 h 4827776"/>
                  <a:gd name="connsiteX0" fmla="*/ 2549620 w 3026779"/>
                  <a:gd name="connsiteY0" fmla="*/ 2438421 h 4940312"/>
                  <a:gd name="connsiteX1" fmla="*/ 2416412 w 3026779"/>
                  <a:gd name="connsiteY1" fmla="*/ 1219805 h 4940312"/>
                  <a:gd name="connsiteX2" fmla="*/ 1972325 w 3026779"/>
                  <a:gd name="connsiteY2" fmla="*/ 313524 h 4940312"/>
                  <a:gd name="connsiteX3" fmla="*/ 2402549 w 3026779"/>
                  <a:gd name="connsiteY3" fmla="*/ -1 h 4940312"/>
                  <a:gd name="connsiteX4" fmla="*/ 2815709 w 3026779"/>
                  <a:gd name="connsiteY4" fmla="*/ 645947 h 4940312"/>
                  <a:gd name="connsiteX5" fmla="*/ 3012631 w 3026779"/>
                  <a:gd name="connsiteY5" fmla="*/ 2477041 h 4940312"/>
                  <a:gd name="connsiteX6" fmla="*/ 2441994 w 3026779"/>
                  <a:gd name="connsiteY6" fmla="*/ 4069296 h 4940312"/>
                  <a:gd name="connsiteX7" fmla="*/ 1527369 w 3026779"/>
                  <a:gd name="connsiteY7" fmla="*/ 4847658 h 4940312"/>
                  <a:gd name="connsiteX8" fmla="*/ 760253 w 3026779"/>
                  <a:gd name="connsiteY8" fmla="*/ 4930327 h 4940312"/>
                  <a:gd name="connsiteX9" fmla="*/ 12917 w 3026779"/>
                  <a:gd name="connsiteY9" fmla="*/ 4838795 h 4940312"/>
                  <a:gd name="connsiteX10" fmla="*/ 116885 w 3026779"/>
                  <a:gd name="connsiteY10" fmla="*/ 4564491 h 4940312"/>
                  <a:gd name="connsiteX11" fmla="*/ 1427738 w 3026779"/>
                  <a:gd name="connsiteY11" fmla="*/ 4451951 h 4940312"/>
                  <a:gd name="connsiteX12" fmla="*/ 2011954 w 3026779"/>
                  <a:gd name="connsiteY12" fmla="*/ 3871574 h 4940312"/>
                  <a:gd name="connsiteX13" fmla="*/ 2338268 w 3026779"/>
                  <a:gd name="connsiteY13" fmla="*/ 3135288 h 4940312"/>
                  <a:gd name="connsiteX14" fmla="*/ 2549620 w 3026779"/>
                  <a:gd name="connsiteY14" fmla="*/ 2438421 h 4940312"/>
                  <a:gd name="connsiteX0" fmla="*/ 2549620 w 3026779"/>
                  <a:gd name="connsiteY0" fmla="*/ 2438421 h 4940312"/>
                  <a:gd name="connsiteX1" fmla="*/ 2416412 w 3026779"/>
                  <a:gd name="connsiteY1" fmla="*/ 1219805 h 4940312"/>
                  <a:gd name="connsiteX2" fmla="*/ 1862614 w 3026779"/>
                  <a:gd name="connsiteY2" fmla="*/ 373788 h 4940312"/>
                  <a:gd name="connsiteX3" fmla="*/ 2402549 w 3026779"/>
                  <a:gd name="connsiteY3" fmla="*/ -1 h 4940312"/>
                  <a:gd name="connsiteX4" fmla="*/ 2815709 w 3026779"/>
                  <a:gd name="connsiteY4" fmla="*/ 645947 h 4940312"/>
                  <a:gd name="connsiteX5" fmla="*/ 3012631 w 3026779"/>
                  <a:gd name="connsiteY5" fmla="*/ 2477041 h 4940312"/>
                  <a:gd name="connsiteX6" fmla="*/ 2441994 w 3026779"/>
                  <a:gd name="connsiteY6" fmla="*/ 4069296 h 4940312"/>
                  <a:gd name="connsiteX7" fmla="*/ 1527369 w 3026779"/>
                  <a:gd name="connsiteY7" fmla="*/ 4847658 h 4940312"/>
                  <a:gd name="connsiteX8" fmla="*/ 760253 w 3026779"/>
                  <a:gd name="connsiteY8" fmla="*/ 4930327 h 4940312"/>
                  <a:gd name="connsiteX9" fmla="*/ 12917 w 3026779"/>
                  <a:gd name="connsiteY9" fmla="*/ 4838795 h 4940312"/>
                  <a:gd name="connsiteX10" fmla="*/ 116885 w 3026779"/>
                  <a:gd name="connsiteY10" fmla="*/ 4564491 h 4940312"/>
                  <a:gd name="connsiteX11" fmla="*/ 1427738 w 3026779"/>
                  <a:gd name="connsiteY11" fmla="*/ 4451951 h 4940312"/>
                  <a:gd name="connsiteX12" fmla="*/ 2011954 w 3026779"/>
                  <a:gd name="connsiteY12" fmla="*/ 3871574 h 4940312"/>
                  <a:gd name="connsiteX13" fmla="*/ 2338268 w 3026779"/>
                  <a:gd name="connsiteY13" fmla="*/ 3135288 h 4940312"/>
                  <a:gd name="connsiteX14" fmla="*/ 2549620 w 3026779"/>
                  <a:gd name="connsiteY14" fmla="*/ 2438421 h 4940312"/>
                  <a:gd name="connsiteX0" fmla="*/ 2549620 w 3026779"/>
                  <a:gd name="connsiteY0" fmla="*/ 2438421 h 4940312"/>
                  <a:gd name="connsiteX1" fmla="*/ 2416412 w 3026779"/>
                  <a:gd name="connsiteY1" fmla="*/ 1219807 h 4940312"/>
                  <a:gd name="connsiteX2" fmla="*/ 1862614 w 3026779"/>
                  <a:gd name="connsiteY2" fmla="*/ 373788 h 4940312"/>
                  <a:gd name="connsiteX3" fmla="*/ 2402549 w 3026779"/>
                  <a:gd name="connsiteY3" fmla="*/ -1 h 4940312"/>
                  <a:gd name="connsiteX4" fmla="*/ 2815709 w 3026779"/>
                  <a:gd name="connsiteY4" fmla="*/ 645947 h 4940312"/>
                  <a:gd name="connsiteX5" fmla="*/ 3012631 w 3026779"/>
                  <a:gd name="connsiteY5" fmla="*/ 2477041 h 4940312"/>
                  <a:gd name="connsiteX6" fmla="*/ 2441994 w 3026779"/>
                  <a:gd name="connsiteY6" fmla="*/ 4069296 h 4940312"/>
                  <a:gd name="connsiteX7" fmla="*/ 1527369 w 3026779"/>
                  <a:gd name="connsiteY7" fmla="*/ 4847658 h 4940312"/>
                  <a:gd name="connsiteX8" fmla="*/ 760253 w 3026779"/>
                  <a:gd name="connsiteY8" fmla="*/ 4930327 h 4940312"/>
                  <a:gd name="connsiteX9" fmla="*/ 12917 w 3026779"/>
                  <a:gd name="connsiteY9" fmla="*/ 4838795 h 4940312"/>
                  <a:gd name="connsiteX10" fmla="*/ 116885 w 3026779"/>
                  <a:gd name="connsiteY10" fmla="*/ 4564491 h 4940312"/>
                  <a:gd name="connsiteX11" fmla="*/ 1427738 w 3026779"/>
                  <a:gd name="connsiteY11" fmla="*/ 4451951 h 4940312"/>
                  <a:gd name="connsiteX12" fmla="*/ 2011954 w 3026779"/>
                  <a:gd name="connsiteY12" fmla="*/ 3871574 h 4940312"/>
                  <a:gd name="connsiteX13" fmla="*/ 2338268 w 3026779"/>
                  <a:gd name="connsiteY13" fmla="*/ 3135288 h 4940312"/>
                  <a:gd name="connsiteX14" fmla="*/ 2549620 w 3026779"/>
                  <a:gd name="connsiteY14" fmla="*/ 2438421 h 4940312"/>
                  <a:gd name="connsiteX0" fmla="*/ 2549620 w 3026779"/>
                  <a:gd name="connsiteY0" fmla="*/ 2438421 h 4940312"/>
                  <a:gd name="connsiteX1" fmla="*/ 2416412 w 3026779"/>
                  <a:gd name="connsiteY1" fmla="*/ 1219807 h 4940312"/>
                  <a:gd name="connsiteX2" fmla="*/ 2071376 w 3026779"/>
                  <a:gd name="connsiteY2" fmla="*/ 763625 h 4940312"/>
                  <a:gd name="connsiteX3" fmla="*/ 1862614 w 3026779"/>
                  <a:gd name="connsiteY3" fmla="*/ 373788 h 4940312"/>
                  <a:gd name="connsiteX4" fmla="*/ 2402549 w 3026779"/>
                  <a:gd name="connsiteY4" fmla="*/ -1 h 4940312"/>
                  <a:gd name="connsiteX5" fmla="*/ 2815709 w 3026779"/>
                  <a:gd name="connsiteY5" fmla="*/ 645947 h 4940312"/>
                  <a:gd name="connsiteX6" fmla="*/ 3012631 w 3026779"/>
                  <a:gd name="connsiteY6" fmla="*/ 2477041 h 4940312"/>
                  <a:gd name="connsiteX7" fmla="*/ 2441994 w 3026779"/>
                  <a:gd name="connsiteY7" fmla="*/ 4069296 h 4940312"/>
                  <a:gd name="connsiteX8" fmla="*/ 1527369 w 3026779"/>
                  <a:gd name="connsiteY8" fmla="*/ 4847658 h 4940312"/>
                  <a:gd name="connsiteX9" fmla="*/ 760253 w 3026779"/>
                  <a:gd name="connsiteY9" fmla="*/ 4930327 h 4940312"/>
                  <a:gd name="connsiteX10" fmla="*/ 12917 w 3026779"/>
                  <a:gd name="connsiteY10" fmla="*/ 4838795 h 4940312"/>
                  <a:gd name="connsiteX11" fmla="*/ 116885 w 3026779"/>
                  <a:gd name="connsiteY11" fmla="*/ 4564491 h 4940312"/>
                  <a:gd name="connsiteX12" fmla="*/ 1427738 w 3026779"/>
                  <a:gd name="connsiteY12" fmla="*/ 4451951 h 4940312"/>
                  <a:gd name="connsiteX13" fmla="*/ 2011954 w 3026779"/>
                  <a:gd name="connsiteY13" fmla="*/ 3871574 h 4940312"/>
                  <a:gd name="connsiteX14" fmla="*/ 2338268 w 3026779"/>
                  <a:gd name="connsiteY14" fmla="*/ 3135288 h 4940312"/>
                  <a:gd name="connsiteX15" fmla="*/ 2549620 w 3026779"/>
                  <a:gd name="connsiteY15" fmla="*/ 2438421 h 4940312"/>
                  <a:gd name="connsiteX0" fmla="*/ 2549620 w 3026779"/>
                  <a:gd name="connsiteY0" fmla="*/ 2438421 h 4940312"/>
                  <a:gd name="connsiteX1" fmla="*/ 2333917 w 3026779"/>
                  <a:gd name="connsiteY1" fmla="*/ 1221567 h 4940312"/>
                  <a:gd name="connsiteX2" fmla="*/ 2071376 w 3026779"/>
                  <a:gd name="connsiteY2" fmla="*/ 763625 h 4940312"/>
                  <a:gd name="connsiteX3" fmla="*/ 1862614 w 3026779"/>
                  <a:gd name="connsiteY3" fmla="*/ 373788 h 4940312"/>
                  <a:gd name="connsiteX4" fmla="*/ 2402549 w 3026779"/>
                  <a:gd name="connsiteY4" fmla="*/ -1 h 4940312"/>
                  <a:gd name="connsiteX5" fmla="*/ 2815709 w 3026779"/>
                  <a:gd name="connsiteY5" fmla="*/ 645947 h 4940312"/>
                  <a:gd name="connsiteX6" fmla="*/ 3012631 w 3026779"/>
                  <a:gd name="connsiteY6" fmla="*/ 2477041 h 4940312"/>
                  <a:gd name="connsiteX7" fmla="*/ 2441994 w 3026779"/>
                  <a:gd name="connsiteY7" fmla="*/ 4069296 h 4940312"/>
                  <a:gd name="connsiteX8" fmla="*/ 1527369 w 3026779"/>
                  <a:gd name="connsiteY8" fmla="*/ 4847658 h 4940312"/>
                  <a:gd name="connsiteX9" fmla="*/ 760253 w 3026779"/>
                  <a:gd name="connsiteY9" fmla="*/ 4930327 h 4940312"/>
                  <a:gd name="connsiteX10" fmla="*/ 12917 w 3026779"/>
                  <a:gd name="connsiteY10" fmla="*/ 4838795 h 4940312"/>
                  <a:gd name="connsiteX11" fmla="*/ 116885 w 3026779"/>
                  <a:gd name="connsiteY11" fmla="*/ 4564491 h 4940312"/>
                  <a:gd name="connsiteX12" fmla="*/ 1427738 w 3026779"/>
                  <a:gd name="connsiteY12" fmla="*/ 4451951 h 4940312"/>
                  <a:gd name="connsiteX13" fmla="*/ 2011954 w 3026779"/>
                  <a:gd name="connsiteY13" fmla="*/ 3871574 h 4940312"/>
                  <a:gd name="connsiteX14" fmla="*/ 2338268 w 3026779"/>
                  <a:gd name="connsiteY14" fmla="*/ 3135288 h 4940312"/>
                  <a:gd name="connsiteX15" fmla="*/ 2549620 w 3026779"/>
                  <a:gd name="connsiteY15" fmla="*/ 2438421 h 4940312"/>
                  <a:gd name="connsiteX0" fmla="*/ 2549620 w 3026779"/>
                  <a:gd name="connsiteY0" fmla="*/ 2438421 h 4940312"/>
                  <a:gd name="connsiteX1" fmla="*/ 2333917 w 3026779"/>
                  <a:gd name="connsiteY1" fmla="*/ 1221567 h 4940312"/>
                  <a:gd name="connsiteX2" fmla="*/ 2071376 w 3026779"/>
                  <a:gd name="connsiteY2" fmla="*/ 763625 h 4940312"/>
                  <a:gd name="connsiteX3" fmla="*/ 1862613 w 3026779"/>
                  <a:gd name="connsiteY3" fmla="*/ 373790 h 4940312"/>
                  <a:gd name="connsiteX4" fmla="*/ 2402549 w 3026779"/>
                  <a:gd name="connsiteY4" fmla="*/ -1 h 4940312"/>
                  <a:gd name="connsiteX5" fmla="*/ 2815709 w 3026779"/>
                  <a:gd name="connsiteY5" fmla="*/ 645947 h 4940312"/>
                  <a:gd name="connsiteX6" fmla="*/ 3012631 w 3026779"/>
                  <a:gd name="connsiteY6" fmla="*/ 2477041 h 4940312"/>
                  <a:gd name="connsiteX7" fmla="*/ 2441994 w 3026779"/>
                  <a:gd name="connsiteY7" fmla="*/ 4069296 h 4940312"/>
                  <a:gd name="connsiteX8" fmla="*/ 1527369 w 3026779"/>
                  <a:gd name="connsiteY8" fmla="*/ 4847658 h 4940312"/>
                  <a:gd name="connsiteX9" fmla="*/ 760253 w 3026779"/>
                  <a:gd name="connsiteY9" fmla="*/ 4930327 h 4940312"/>
                  <a:gd name="connsiteX10" fmla="*/ 12917 w 3026779"/>
                  <a:gd name="connsiteY10" fmla="*/ 4838795 h 4940312"/>
                  <a:gd name="connsiteX11" fmla="*/ 116885 w 3026779"/>
                  <a:gd name="connsiteY11" fmla="*/ 4564491 h 4940312"/>
                  <a:gd name="connsiteX12" fmla="*/ 1427738 w 3026779"/>
                  <a:gd name="connsiteY12" fmla="*/ 4451951 h 4940312"/>
                  <a:gd name="connsiteX13" fmla="*/ 2011954 w 3026779"/>
                  <a:gd name="connsiteY13" fmla="*/ 3871574 h 4940312"/>
                  <a:gd name="connsiteX14" fmla="*/ 2338268 w 3026779"/>
                  <a:gd name="connsiteY14" fmla="*/ 3135288 h 4940312"/>
                  <a:gd name="connsiteX15" fmla="*/ 2549620 w 3026779"/>
                  <a:gd name="connsiteY15" fmla="*/ 2438421 h 4940312"/>
                  <a:gd name="connsiteX0" fmla="*/ 2549620 w 3027202"/>
                  <a:gd name="connsiteY0" fmla="*/ 2224184 h 4726075"/>
                  <a:gd name="connsiteX1" fmla="*/ 2333917 w 3027202"/>
                  <a:gd name="connsiteY1" fmla="*/ 1007330 h 4726075"/>
                  <a:gd name="connsiteX2" fmla="*/ 2071376 w 3027202"/>
                  <a:gd name="connsiteY2" fmla="*/ 549388 h 4726075"/>
                  <a:gd name="connsiteX3" fmla="*/ 1862613 w 3027202"/>
                  <a:gd name="connsiteY3" fmla="*/ 159553 h 4726075"/>
                  <a:gd name="connsiteX4" fmla="*/ 2363059 w 3027202"/>
                  <a:gd name="connsiteY4" fmla="*/ 1 h 4726075"/>
                  <a:gd name="connsiteX5" fmla="*/ 2815709 w 3027202"/>
                  <a:gd name="connsiteY5" fmla="*/ 431710 h 4726075"/>
                  <a:gd name="connsiteX6" fmla="*/ 3012631 w 3027202"/>
                  <a:gd name="connsiteY6" fmla="*/ 2262804 h 4726075"/>
                  <a:gd name="connsiteX7" fmla="*/ 2441994 w 3027202"/>
                  <a:gd name="connsiteY7" fmla="*/ 3855059 h 4726075"/>
                  <a:gd name="connsiteX8" fmla="*/ 1527369 w 3027202"/>
                  <a:gd name="connsiteY8" fmla="*/ 4633421 h 4726075"/>
                  <a:gd name="connsiteX9" fmla="*/ 760253 w 3027202"/>
                  <a:gd name="connsiteY9" fmla="*/ 4716090 h 4726075"/>
                  <a:gd name="connsiteX10" fmla="*/ 12917 w 3027202"/>
                  <a:gd name="connsiteY10" fmla="*/ 4624558 h 4726075"/>
                  <a:gd name="connsiteX11" fmla="*/ 116885 w 3027202"/>
                  <a:gd name="connsiteY11" fmla="*/ 4350254 h 4726075"/>
                  <a:gd name="connsiteX12" fmla="*/ 1427738 w 3027202"/>
                  <a:gd name="connsiteY12" fmla="*/ 4237714 h 4726075"/>
                  <a:gd name="connsiteX13" fmla="*/ 2011954 w 3027202"/>
                  <a:gd name="connsiteY13" fmla="*/ 3657337 h 4726075"/>
                  <a:gd name="connsiteX14" fmla="*/ 2338268 w 3027202"/>
                  <a:gd name="connsiteY14" fmla="*/ 2921051 h 4726075"/>
                  <a:gd name="connsiteX15" fmla="*/ 2549620 w 3027202"/>
                  <a:gd name="connsiteY15" fmla="*/ 2224184 h 4726075"/>
                  <a:gd name="connsiteX0" fmla="*/ 2549620 w 3027202"/>
                  <a:gd name="connsiteY0" fmla="*/ 2228161 h 4730052"/>
                  <a:gd name="connsiteX1" fmla="*/ 2333917 w 3027202"/>
                  <a:gd name="connsiteY1" fmla="*/ 1011307 h 4730052"/>
                  <a:gd name="connsiteX2" fmla="*/ 2071376 w 3027202"/>
                  <a:gd name="connsiteY2" fmla="*/ 553365 h 4730052"/>
                  <a:gd name="connsiteX3" fmla="*/ 1862613 w 3027202"/>
                  <a:gd name="connsiteY3" fmla="*/ 163530 h 4730052"/>
                  <a:gd name="connsiteX4" fmla="*/ 2363059 w 3027202"/>
                  <a:gd name="connsiteY4" fmla="*/ 3978 h 4730052"/>
                  <a:gd name="connsiteX5" fmla="*/ 2815709 w 3027202"/>
                  <a:gd name="connsiteY5" fmla="*/ 435687 h 4730052"/>
                  <a:gd name="connsiteX6" fmla="*/ 3012631 w 3027202"/>
                  <a:gd name="connsiteY6" fmla="*/ 2266781 h 4730052"/>
                  <a:gd name="connsiteX7" fmla="*/ 2441994 w 3027202"/>
                  <a:gd name="connsiteY7" fmla="*/ 3859036 h 4730052"/>
                  <a:gd name="connsiteX8" fmla="*/ 1527369 w 3027202"/>
                  <a:gd name="connsiteY8" fmla="*/ 4637398 h 4730052"/>
                  <a:gd name="connsiteX9" fmla="*/ 760253 w 3027202"/>
                  <a:gd name="connsiteY9" fmla="*/ 4720067 h 4730052"/>
                  <a:gd name="connsiteX10" fmla="*/ 12917 w 3027202"/>
                  <a:gd name="connsiteY10" fmla="*/ 4628535 h 4730052"/>
                  <a:gd name="connsiteX11" fmla="*/ 116885 w 3027202"/>
                  <a:gd name="connsiteY11" fmla="*/ 4354231 h 4730052"/>
                  <a:gd name="connsiteX12" fmla="*/ 1427738 w 3027202"/>
                  <a:gd name="connsiteY12" fmla="*/ 4241691 h 4730052"/>
                  <a:gd name="connsiteX13" fmla="*/ 2011954 w 3027202"/>
                  <a:gd name="connsiteY13" fmla="*/ 3661314 h 4730052"/>
                  <a:gd name="connsiteX14" fmla="*/ 2338268 w 3027202"/>
                  <a:gd name="connsiteY14" fmla="*/ 2925028 h 4730052"/>
                  <a:gd name="connsiteX15" fmla="*/ 2549620 w 3027202"/>
                  <a:gd name="connsiteY15" fmla="*/ 2228161 h 4730052"/>
                  <a:gd name="connsiteX0" fmla="*/ 2549620 w 3028249"/>
                  <a:gd name="connsiteY0" fmla="*/ 2274046 h 4775937"/>
                  <a:gd name="connsiteX1" fmla="*/ 2333917 w 3028249"/>
                  <a:gd name="connsiteY1" fmla="*/ 1057192 h 4775937"/>
                  <a:gd name="connsiteX2" fmla="*/ 2071376 w 3028249"/>
                  <a:gd name="connsiteY2" fmla="*/ 599250 h 4775937"/>
                  <a:gd name="connsiteX3" fmla="*/ 1862613 w 3028249"/>
                  <a:gd name="connsiteY3" fmla="*/ 209415 h 4775937"/>
                  <a:gd name="connsiteX4" fmla="*/ 2273088 w 3028249"/>
                  <a:gd name="connsiteY4" fmla="*/ 3006 h 4775937"/>
                  <a:gd name="connsiteX5" fmla="*/ 2815709 w 3028249"/>
                  <a:gd name="connsiteY5" fmla="*/ 481572 h 4775937"/>
                  <a:gd name="connsiteX6" fmla="*/ 3012631 w 3028249"/>
                  <a:gd name="connsiteY6" fmla="*/ 2312666 h 4775937"/>
                  <a:gd name="connsiteX7" fmla="*/ 2441994 w 3028249"/>
                  <a:gd name="connsiteY7" fmla="*/ 3904921 h 4775937"/>
                  <a:gd name="connsiteX8" fmla="*/ 1527369 w 3028249"/>
                  <a:gd name="connsiteY8" fmla="*/ 4683283 h 4775937"/>
                  <a:gd name="connsiteX9" fmla="*/ 760253 w 3028249"/>
                  <a:gd name="connsiteY9" fmla="*/ 4765952 h 4775937"/>
                  <a:gd name="connsiteX10" fmla="*/ 12917 w 3028249"/>
                  <a:gd name="connsiteY10" fmla="*/ 4674420 h 4775937"/>
                  <a:gd name="connsiteX11" fmla="*/ 116885 w 3028249"/>
                  <a:gd name="connsiteY11" fmla="*/ 4400116 h 4775937"/>
                  <a:gd name="connsiteX12" fmla="*/ 1427738 w 3028249"/>
                  <a:gd name="connsiteY12" fmla="*/ 4287576 h 4775937"/>
                  <a:gd name="connsiteX13" fmla="*/ 2011954 w 3028249"/>
                  <a:gd name="connsiteY13" fmla="*/ 3707199 h 4775937"/>
                  <a:gd name="connsiteX14" fmla="*/ 2338268 w 3028249"/>
                  <a:gd name="connsiteY14" fmla="*/ 2970913 h 4775937"/>
                  <a:gd name="connsiteX15" fmla="*/ 2549620 w 3028249"/>
                  <a:gd name="connsiteY15" fmla="*/ 2274046 h 4775937"/>
                  <a:gd name="connsiteX0" fmla="*/ 2549620 w 3028249"/>
                  <a:gd name="connsiteY0" fmla="*/ 2274046 h 4775937"/>
                  <a:gd name="connsiteX1" fmla="*/ 2333917 w 3028249"/>
                  <a:gd name="connsiteY1" fmla="*/ 1057192 h 4775937"/>
                  <a:gd name="connsiteX2" fmla="*/ 2071376 w 3028249"/>
                  <a:gd name="connsiteY2" fmla="*/ 599250 h 4775937"/>
                  <a:gd name="connsiteX3" fmla="*/ 1847521 w 3028249"/>
                  <a:gd name="connsiteY3" fmla="*/ 380455 h 4775937"/>
                  <a:gd name="connsiteX4" fmla="*/ 2273088 w 3028249"/>
                  <a:gd name="connsiteY4" fmla="*/ 3006 h 4775937"/>
                  <a:gd name="connsiteX5" fmla="*/ 2815709 w 3028249"/>
                  <a:gd name="connsiteY5" fmla="*/ 481572 h 4775937"/>
                  <a:gd name="connsiteX6" fmla="*/ 3012631 w 3028249"/>
                  <a:gd name="connsiteY6" fmla="*/ 2312666 h 4775937"/>
                  <a:gd name="connsiteX7" fmla="*/ 2441994 w 3028249"/>
                  <a:gd name="connsiteY7" fmla="*/ 3904921 h 4775937"/>
                  <a:gd name="connsiteX8" fmla="*/ 1527369 w 3028249"/>
                  <a:gd name="connsiteY8" fmla="*/ 4683283 h 4775937"/>
                  <a:gd name="connsiteX9" fmla="*/ 760253 w 3028249"/>
                  <a:gd name="connsiteY9" fmla="*/ 4765952 h 4775937"/>
                  <a:gd name="connsiteX10" fmla="*/ 12917 w 3028249"/>
                  <a:gd name="connsiteY10" fmla="*/ 4674420 h 4775937"/>
                  <a:gd name="connsiteX11" fmla="*/ 116885 w 3028249"/>
                  <a:gd name="connsiteY11" fmla="*/ 4400116 h 4775937"/>
                  <a:gd name="connsiteX12" fmla="*/ 1427738 w 3028249"/>
                  <a:gd name="connsiteY12" fmla="*/ 4287576 h 4775937"/>
                  <a:gd name="connsiteX13" fmla="*/ 2011954 w 3028249"/>
                  <a:gd name="connsiteY13" fmla="*/ 3707199 h 4775937"/>
                  <a:gd name="connsiteX14" fmla="*/ 2338268 w 3028249"/>
                  <a:gd name="connsiteY14" fmla="*/ 2970913 h 4775937"/>
                  <a:gd name="connsiteX15" fmla="*/ 2549620 w 3028249"/>
                  <a:gd name="connsiteY15" fmla="*/ 2274046 h 4775937"/>
                  <a:gd name="connsiteX0" fmla="*/ 2549620 w 3028249"/>
                  <a:gd name="connsiteY0" fmla="*/ 2274046 h 4775937"/>
                  <a:gd name="connsiteX1" fmla="*/ 2333917 w 3028249"/>
                  <a:gd name="connsiteY1" fmla="*/ 1057192 h 4775937"/>
                  <a:gd name="connsiteX2" fmla="*/ 2126657 w 3028249"/>
                  <a:gd name="connsiteY2" fmla="*/ 655989 h 4775937"/>
                  <a:gd name="connsiteX3" fmla="*/ 2071376 w 3028249"/>
                  <a:gd name="connsiteY3" fmla="*/ 599250 h 4775937"/>
                  <a:gd name="connsiteX4" fmla="*/ 1847521 w 3028249"/>
                  <a:gd name="connsiteY4" fmla="*/ 380455 h 4775937"/>
                  <a:gd name="connsiteX5" fmla="*/ 2273088 w 3028249"/>
                  <a:gd name="connsiteY5" fmla="*/ 3006 h 4775937"/>
                  <a:gd name="connsiteX6" fmla="*/ 2815709 w 3028249"/>
                  <a:gd name="connsiteY6" fmla="*/ 481572 h 4775937"/>
                  <a:gd name="connsiteX7" fmla="*/ 3012631 w 3028249"/>
                  <a:gd name="connsiteY7" fmla="*/ 2312666 h 4775937"/>
                  <a:gd name="connsiteX8" fmla="*/ 2441994 w 3028249"/>
                  <a:gd name="connsiteY8" fmla="*/ 3904921 h 4775937"/>
                  <a:gd name="connsiteX9" fmla="*/ 1527369 w 3028249"/>
                  <a:gd name="connsiteY9" fmla="*/ 4683283 h 4775937"/>
                  <a:gd name="connsiteX10" fmla="*/ 760253 w 3028249"/>
                  <a:gd name="connsiteY10" fmla="*/ 4765952 h 4775937"/>
                  <a:gd name="connsiteX11" fmla="*/ 12917 w 3028249"/>
                  <a:gd name="connsiteY11" fmla="*/ 4674420 h 4775937"/>
                  <a:gd name="connsiteX12" fmla="*/ 116885 w 3028249"/>
                  <a:gd name="connsiteY12" fmla="*/ 4400116 h 4775937"/>
                  <a:gd name="connsiteX13" fmla="*/ 1427738 w 3028249"/>
                  <a:gd name="connsiteY13" fmla="*/ 4287576 h 4775937"/>
                  <a:gd name="connsiteX14" fmla="*/ 2011954 w 3028249"/>
                  <a:gd name="connsiteY14" fmla="*/ 3707199 h 4775937"/>
                  <a:gd name="connsiteX15" fmla="*/ 2338268 w 3028249"/>
                  <a:gd name="connsiteY15" fmla="*/ 2970913 h 4775937"/>
                  <a:gd name="connsiteX16" fmla="*/ 2549620 w 3028249"/>
                  <a:gd name="connsiteY16" fmla="*/ 2274046 h 4775937"/>
                  <a:gd name="connsiteX0" fmla="*/ 2603419 w 3082048"/>
                  <a:gd name="connsiteY0" fmla="*/ 2274046 h 4775937"/>
                  <a:gd name="connsiteX1" fmla="*/ 2387716 w 3082048"/>
                  <a:gd name="connsiteY1" fmla="*/ 1057192 h 4775937"/>
                  <a:gd name="connsiteX2" fmla="*/ 2180456 w 3082048"/>
                  <a:gd name="connsiteY2" fmla="*/ 655989 h 4775937"/>
                  <a:gd name="connsiteX3" fmla="*/ 2125175 w 3082048"/>
                  <a:gd name="connsiteY3" fmla="*/ 599250 h 4775937"/>
                  <a:gd name="connsiteX4" fmla="*/ 1901320 w 3082048"/>
                  <a:gd name="connsiteY4" fmla="*/ 380455 h 4775937"/>
                  <a:gd name="connsiteX5" fmla="*/ 2326887 w 3082048"/>
                  <a:gd name="connsiteY5" fmla="*/ 3006 h 4775937"/>
                  <a:gd name="connsiteX6" fmla="*/ 2869508 w 3082048"/>
                  <a:gd name="connsiteY6" fmla="*/ 481572 h 4775937"/>
                  <a:gd name="connsiteX7" fmla="*/ 3066430 w 3082048"/>
                  <a:gd name="connsiteY7" fmla="*/ 2312666 h 4775937"/>
                  <a:gd name="connsiteX8" fmla="*/ 2495793 w 3082048"/>
                  <a:gd name="connsiteY8" fmla="*/ 3904921 h 4775937"/>
                  <a:gd name="connsiteX9" fmla="*/ 1581168 w 3082048"/>
                  <a:gd name="connsiteY9" fmla="*/ 4683283 h 4775937"/>
                  <a:gd name="connsiteX10" fmla="*/ 814052 w 3082048"/>
                  <a:gd name="connsiteY10" fmla="*/ 4765952 h 4775937"/>
                  <a:gd name="connsiteX11" fmla="*/ 7626 w 3082048"/>
                  <a:gd name="connsiteY11" fmla="*/ 4727505 h 4775937"/>
                  <a:gd name="connsiteX12" fmla="*/ 170684 w 3082048"/>
                  <a:gd name="connsiteY12" fmla="*/ 4400116 h 4775937"/>
                  <a:gd name="connsiteX13" fmla="*/ 1481537 w 3082048"/>
                  <a:gd name="connsiteY13" fmla="*/ 4287576 h 4775937"/>
                  <a:gd name="connsiteX14" fmla="*/ 2065753 w 3082048"/>
                  <a:gd name="connsiteY14" fmla="*/ 3707199 h 4775937"/>
                  <a:gd name="connsiteX15" fmla="*/ 2392067 w 3082048"/>
                  <a:gd name="connsiteY15" fmla="*/ 2970913 h 4775937"/>
                  <a:gd name="connsiteX16" fmla="*/ 2603419 w 3082048"/>
                  <a:gd name="connsiteY16" fmla="*/ 2274046 h 4775937"/>
                  <a:gd name="connsiteX0" fmla="*/ 2603419 w 3082048"/>
                  <a:gd name="connsiteY0" fmla="*/ 2274046 h 4775937"/>
                  <a:gd name="connsiteX1" fmla="*/ 2349472 w 3082048"/>
                  <a:gd name="connsiteY1" fmla="*/ 1050692 h 4775937"/>
                  <a:gd name="connsiteX2" fmla="*/ 2180456 w 3082048"/>
                  <a:gd name="connsiteY2" fmla="*/ 655989 h 4775937"/>
                  <a:gd name="connsiteX3" fmla="*/ 2125175 w 3082048"/>
                  <a:gd name="connsiteY3" fmla="*/ 599250 h 4775937"/>
                  <a:gd name="connsiteX4" fmla="*/ 1901320 w 3082048"/>
                  <a:gd name="connsiteY4" fmla="*/ 380455 h 4775937"/>
                  <a:gd name="connsiteX5" fmla="*/ 2326887 w 3082048"/>
                  <a:gd name="connsiteY5" fmla="*/ 3006 h 4775937"/>
                  <a:gd name="connsiteX6" fmla="*/ 2869508 w 3082048"/>
                  <a:gd name="connsiteY6" fmla="*/ 481572 h 4775937"/>
                  <a:gd name="connsiteX7" fmla="*/ 3066430 w 3082048"/>
                  <a:gd name="connsiteY7" fmla="*/ 2312666 h 4775937"/>
                  <a:gd name="connsiteX8" fmla="*/ 2495793 w 3082048"/>
                  <a:gd name="connsiteY8" fmla="*/ 3904921 h 4775937"/>
                  <a:gd name="connsiteX9" fmla="*/ 1581168 w 3082048"/>
                  <a:gd name="connsiteY9" fmla="*/ 4683283 h 4775937"/>
                  <a:gd name="connsiteX10" fmla="*/ 814052 w 3082048"/>
                  <a:gd name="connsiteY10" fmla="*/ 4765952 h 4775937"/>
                  <a:gd name="connsiteX11" fmla="*/ 7626 w 3082048"/>
                  <a:gd name="connsiteY11" fmla="*/ 4727505 h 4775937"/>
                  <a:gd name="connsiteX12" fmla="*/ 170684 w 3082048"/>
                  <a:gd name="connsiteY12" fmla="*/ 4400116 h 4775937"/>
                  <a:gd name="connsiteX13" fmla="*/ 1481537 w 3082048"/>
                  <a:gd name="connsiteY13" fmla="*/ 4287576 h 4775937"/>
                  <a:gd name="connsiteX14" fmla="*/ 2065753 w 3082048"/>
                  <a:gd name="connsiteY14" fmla="*/ 3707199 h 4775937"/>
                  <a:gd name="connsiteX15" fmla="*/ 2392067 w 3082048"/>
                  <a:gd name="connsiteY15" fmla="*/ 2970913 h 4775937"/>
                  <a:gd name="connsiteX16" fmla="*/ 2603419 w 3082048"/>
                  <a:gd name="connsiteY16" fmla="*/ 2274046 h 4775937"/>
                  <a:gd name="connsiteX0" fmla="*/ 2603419 w 3082048"/>
                  <a:gd name="connsiteY0" fmla="*/ 2274046 h 4775937"/>
                  <a:gd name="connsiteX1" fmla="*/ 2349472 w 3082048"/>
                  <a:gd name="connsiteY1" fmla="*/ 1050692 h 4775937"/>
                  <a:gd name="connsiteX2" fmla="*/ 2180456 w 3082048"/>
                  <a:gd name="connsiteY2" fmla="*/ 655989 h 4775937"/>
                  <a:gd name="connsiteX3" fmla="*/ 2163417 w 3082048"/>
                  <a:gd name="connsiteY3" fmla="*/ 605751 h 4775937"/>
                  <a:gd name="connsiteX4" fmla="*/ 1901320 w 3082048"/>
                  <a:gd name="connsiteY4" fmla="*/ 380455 h 4775937"/>
                  <a:gd name="connsiteX5" fmla="*/ 2326887 w 3082048"/>
                  <a:gd name="connsiteY5" fmla="*/ 3006 h 4775937"/>
                  <a:gd name="connsiteX6" fmla="*/ 2869508 w 3082048"/>
                  <a:gd name="connsiteY6" fmla="*/ 481572 h 4775937"/>
                  <a:gd name="connsiteX7" fmla="*/ 3066430 w 3082048"/>
                  <a:gd name="connsiteY7" fmla="*/ 2312666 h 4775937"/>
                  <a:gd name="connsiteX8" fmla="*/ 2495793 w 3082048"/>
                  <a:gd name="connsiteY8" fmla="*/ 3904921 h 4775937"/>
                  <a:gd name="connsiteX9" fmla="*/ 1581168 w 3082048"/>
                  <a:gd name="connsiteY9" fmla="*/ 4683283 h 4775937"/>
                  <a:gd name="connsiteX10" fmla="*/ 814052 w 3082048"/>
                  <a:gd name="connsiteY10" fmla="*/ 4765952 h 4775937"/>
                  <a:gd name="connsiteX11" fmla="*/ 7626 w 3082048"/>
                  <a:gd name="connsiteY11" fmla="*/ 4727505 h 4775937"/>
                  <a:gd name="connsiteX12" fmla="*/ 170684 w 3082048"/>
                  <a:gd name="connsiteY12" fmla="*/ 4400116 h 4775937"/>
                  <a:gd name="connsiteX13" fmla="*/ 1481537 w 3082048"/>
                  <a:gd name="connsiteY13" fmla="*/ 4287576 h 4775937"/>
                  <a:gd name="connsiteX14" fmla="*/ 2065753 w 3082048"/>
                  <a:gd name="connsiteY14" fmla="*/ 3707199 h 4775937"/>
                  <a:gd name="connsiteX15" fmla="*/ 2392067 w 3082048"/>
                  <a:gd name="connsiteY15" fmla="*/ 2970913 h 4775937"/>
                  <a:gd name="connsiteX16" fmla="*/ 2603419 w 3082048"/>
                  <a:gd name="connsiteY16" fmla="*/ 2274046 h 4775937"/>
                  <a:gd name="connsiteX0" fmla="*/ 2603419 w 3082048"/>
                  <a:gd name="connsiteY0" fmla="*/ 2274046 h 4775937"/>
                  <a:gd name="connsiteX1" fmla="*/ 2349472 w 3082048"/>
                  <a:gd name="connsiteY1" fmla="*/ 1050692 h 4775937"/>
                  <a:gd name="connsiteX2" fmla="*/ 2180456 w 3082048"/>
                  <a:gd name="connsiteY2" fmla="*/ 655989 h 4775937"/>
                  <a:gd name="connsiteX3" fmla="*/ 2163417 w 3082048"/>
                  <a:gd name="connsiteY3" fmla="*/ 605751 h 4775937"/>
                  <a:gd name="connsiteX4" fmla="*/ 1972224 w 3082048"/>
                  <a:gd name="connsiteY4" fmla="*/ 316754 h 4775937"/>
                  <a:gd name="connsiteX5" fmla="*/ 2326887 w 3082048"/>
                  <a:gd name="connsiteY5" fmla="*/ 3006 h 4775937"/>
                  <a:gd name="connsiteX6" fmla="*/ 2869508 w 3082048"/>
                  <a:gd name="connsiteY6" fmla="*/ 481572 h 4775937"/>
                  <a:gd name="connsiteX7" fmla="*/ 3066430 w 3082048"/>
                  <a:gd name="connsiteY7" fmla="*/ 2312666 h 4775937"/>
                  <a:gd name="connsiteX8" fmla="*/ 2495793 w 3082048"/>
                  <a:gd name="connsiteY8" fmla="*/ 3904921 h 4775937"/>
                  <a:gd name="connsiteX9" fmla="*/ 1581168 w 3082048"/>
                  <a:gd name="connsiteY9" fmla="*/ 4683283 h 4775937"/>
                  <a:gd name="connsiteX10" fmla="*/ 814052 w 3082048"/>
                  <a:gd name="connsiteY10" fmla="*/ 4765952 h 4775937"/>
                  <a:gd name="connsiteX11" fmla="*/ 7626 w 3082048"/>
                  <a:gd name="connsiteY11" fmla="*/ 4727505 h 4775937"/>
                  <a:gd name="connsiteX12" fmla="*/ 170684 w 3082048"/>
                  <a:gd name="connsiteY12" fmla="*/ 4400116 h 4775937"/>
                  <a:gd name="connsiteX13" fmla="*/ 1481537 w 3082048"/>
                  <a:gd name="connsiteY13" fmla="*/ 4287576 h 4775937"/>
                  <a:gd name="connsiteX14" fmla="*/ 2065753 w 3082048"/>
                  <a:gd name="connsiteY14" fmla="*/ 3707199 h 4775937"/>
                  <a:gd name="connsiteX15" fmla="*/ 2392067 w 3082048"/>
                  <a:gd name="connsiteY15" fmla="*/ 2970913 h 4775937"/>
                  <a:gd name="connsiteX16" fmla="*/ 2603419 w 3082048"/>
                  <a:gd name="connsiteY16" fmla="*/ 2274046 h 4775937"/>
                  <a:gd name="connsiteX0" fmla="*/ 2603419 w 3157716"/>
                  <a:gd name="connsiteY0" fmla="*/ 2274090 h 4775981"/>
                  <a:gd name="connsiteX1" fmla="*/ 2349472 w 3157716"/>
                  <a:gd name="connsiteY1" fmla="*/ 1050736 h 4775981"/>
                  <a:gd name="connsiteX2" fmla="*/ 2180456 w 3157716"/>
                  <a:gd name="connsiteY2" fmla="*/ 656033 h 4775981"/>
                  <a:gd name="connsiteX3" fmla="*/ 2163417 w 3157716"/>
                  <a:gd name="connsiteY3" fmla="*/ 605795 h 4775981"/>
                  <a:gd name="connsiteX4" fmla="*/ 1972224 w 3157716"/>
                  <a:gd name="connsiteY4" fmla="*/ 316798 h 4775981"/>
                  <a:gd name="connsiteX5" fmla="*/ 2326887 w 3157716"/>
                  <a:gd name="connsiteY5" fmla="*/ 3050 h 4775981"/>
                  <a:gd name="connsiteX6" fmla="*/ 2869508 w 3157716"/>
                  <a:gd name="connsiteY6" fmla="*/ 481616 h 4775981"/>
                  <a:gd name="connsiteX7" fmla="*/ 3146113 w 3157716"/>
                  <a:gd name="connsiteY7" fmla="*/ 2326254 h 4775981"/>
                  <a:gd name="connsiteX8" fmla="*/ 2495793 w 3157716"/>
                  <a:gd name="connsiteY8" fmla="*/ 3904965 h 4775981"/>
                  <a:gd name="connsiteX9" fmla="*/ 1581168 w 3157716"/>
                  <a:gd name="connsiteY9" fmla="*/ 4683327 h 4775981"/>
                  <a:gd name="connsiteX10" fmla="*/ 814052 w 3157716"/>
                  <a:gd name="connsiteY10" fmla="*/ 4765996 h 4775981"/>
                  <a:gd name="connsiteX11" fmla="*/ 7626 w 3157716"/>
                  <a:gd name="connsiteY11" fmla="*/ 4727549 h 4775981"/>
                  <a:gd name="connsiteX12" fmla="*/ 170684 w 3157716"/>
                  <a:gd name="connsiteY12" fmla="*/ 4400160 h 4775981"/>
                  <a:gd name="connsiteX13" fmla="*/ 1481537 w 3157716"/>
                  <a:gd name="connsiteY13" fmla="*/ 4287620 h 4775981"/>
                  <a:gd name="connsiteX14" fmla="*/ 2065753 w 3157716"/>
                  <a:gd name="connsiteY14" fmla="*/ 3707243 h 4775981"/>
                  <a:gd name="connsiteX15" fmla="*/ 2392067 w 3157716"/>
                  <a:gd name="connsiteY15" fmla="*/ 2970957 h 4775981"/>
                  <a:gd name="connsiteX16" fmla="*/ 2603419 w 3157716"/>
                  <a:gd name="connsiteY16" fmla="*/ 2274090 h 4775981"/>
                  <a:gd name="connsiteX0" fmla="*/ 2603419 w 3156195"/>
                  <a:gd name="connsiteY0" fmla="*/ 2274090 h 4775981"/>
                  <a:gd name="connsiteX1" fmla="*/ 2349472 w 3156195"/>
                  <a:gd name="connsiteY1" fmla="*/ 1050736 h 4775981"/>
                  <a:gd name="connsiteX2" fmla="*/ 2180456 w 3156195"/>
                  <a:gd name="connsiteY2" fmla="*/ 656033 h 4775981"/>
                  <a:gd name="connsiteX3" fmla="*/ 2163417 w 3156195"/>
                  <a:gd name="connsiteY3" fmla="*/ 605795 h 4775981"/>
                  <a:gd name="connsiteX4" fmla="*/ 1972224 w 3156195"/>
                  <a:gd name="connsiteY4" fmla="*/ 316798 h 4775981"/>
                  <a:gd name="connsiteX5" fmla="*/ 2326887 w 3156195"/>
                  <a:gd name="connsiteY5" fmla="*/ 3050 h 4775981"/>
                  <a:gd name="connsiteX6" fmla="*/ 2869508 w 3156195"/>
                  <a:gd name="connsiteY6" fmla="*/ 481616 h 4775981"/>
                  <a:gd name="connsiteX7" fmla="*/ 3146113 w 3156195"/>
                  <a:gd name="connsiteY7" fmla="*/ 2326254 h 4775981"/>
                  <a:gd name="connsiteX8" fmla="*/ 2527663 w 3156195"/>
                  <a:gd name="connsiteY8" fmla="*/ 3910380 h 4775981"/>
                  <a:gd name="connsiteX9" fmla="*/ 1581168 w 3156195"/>
                  <a:gd name="connsiteY9" fmla="*/ 4683327 h 4775981"/>
                  <a:gd name="connsiteX10" fmla="*/ 814052 w 3156195"/>
                  <a:gd name="connsiteY10" fmla="*/ 4765996 h 4775981"/>
                  <a:gd name="connsiteX11" fmla="*/ 7626 w 3156195"/>
                  <a:gd name="connsiteY11" fmla="*/ 4727549 h 4775981"/>
                  <a:gd name="connsiteX12" fmla="*/ 170684 w 3156195"/>
                  <a:gd name="connsiteY12" fmla="*/ 4400160 h 4775981"/>
                  <a:gd name="connsiteX13" fmla="*/ 1481537 w 3156195"/>
                  <a:gd name="connsiteY13" fmla="*/ 4287620 h 4775981"/>
                  <a:gd name="connsiteX14" fmla="*/ 2065753 w 3156195"/>
                  <a:gd name="connsiteY14" fmla="*/ 3707243 h 4775981"/>
                  <a:gd name="connsiteX15" fmla="*/ 2392067 w 3156195"/>
                  <a:gd name="connsiteY15" fmla="*/ 2970957 h 4775981"/>
                  <a:gd name="connsiteX16" fmla="*/ 2603419 w 3156195"/>
                  <a:gd name="connsiteY16" fmla="*/ 2274090 h 4775981"/>
                  <a:gd name="connsiteX0" fmla="*/ 2603419 w 3156195"/>
                  <a:gd name="connsiteY0" fmla="*/ 2274090 h 4776404"/>
                  <a:gd name="connsiteX1" fmla="*/ 2349472 w 3156195"/>
                  <a:gd name="connsiteY1" fmla="*/ 1050736 h 4776404"/>
                  <a:gd name="connsiteX2" fmla="*/ 2180456 w 3156195"/>
                  <a:gd name="connsiteY2" fmla="*/ 656033 h 4776404"/>
                  <a:gd name="connsiteX3" fmla="*/ 2163417 w 3156195"/>
                  <a:gd name="connsiteY3" fmla="*/ 605795 h 4776404"/>
                  <a:gd name="connsiteX4" fmla="*/ 1972224 w 3156195"/>
                  <a:gd name="connsiteY4" fmla="*/ 316798 h 4776404"/>
                  <a:gd name="connsiteX5" fmla="*/ 2326887 w 3156195"/>
                  <a:gd name="connsiteY5" fmla="*/ 3050 h 4776404"/>
                  <a:gd name="connsiteX6" fmla="*/ 2869508 w 3156195"/>
                  <a:gd name="connsiteY6" fmla="*/ 481616 h 4776404"/>
                  <a:gd name="connsiteX7" fmla="*/ 3146113 w 3156195"/>
                  <a:gd name="connsiteY7" fmla="*/ 2326254 h 4776404"/>
                  <a:gd name="connsiteX8" fmla="*/ 2527663 w 3156195"/>
                  <a:gd name="connsiteY8" fmla="*/ 3910380 h 4776404"/>
                  <a:gd name="connsiteX9" fmla="*/ 1679601 w 3156195"/>
                  <a:gd name="connsiteY9" fmla="*/ 4684278 h 4776404"/>
                  <a:gd name="connsiteX10" fmla="*/ 814052 w 3156195"/>
                  <a:gd name="connsiteY10" fmla="*/ 4765996 h 4776404"/>
                  <a:gd name="connsiteX11" fmla="*/ 7626 w 3156195"/>
                  <a:gd name="connsiteY11" fmla="*/ 4727549 h 4776404"/>
                  <a:gd name="connsiteX12" fmla="*/ 170684 w 3156195"/>
                  <a:gd name="connsiteY12" fmla="*/ 4400160 h 4776404"/>
                  <a:gd name="connsiteX13" fmla="*/ 1481537 w 3156195"/>
                  <a:gd name="connsiteY13" fmla="*/ 4287620 h 4776404"/>
                  <a:gd name="connsiteX14" fmla="*/ 2065753 w 3156195"/>
                  <a:gd name="connsiteY14" fmla="*/ 3707243 h 4776404"/>
                  <a:gd name="connsiteX15" fmla="*/ 2392067 w 3156195"/>
                  <a:gd name="connsiteY15" fmla="*/ 2970957 h 4776404"/>
                  <a:gd name="connsiteX16" fmla="*/ 2603419 w 3156195"/>
                  <a:gd name="connsiteY16" fmla="*/ 2274090 h 4776404"/>
                  <a:gd name="connsiteX0" fmla="*/ 2549972 w 3156195"/>
                  <a:gd name="connsiteY0" fmla="*/ 2296573 h 4776404"/>
                  <a:gd name="connsiteX1" fmla="*/ 2349472 w 3156195"/>
                  <a:gd name="connsiteY1" fmla="*/ 1050736 h 4776404"/>
                  <a:gd name="connsiteX2" fmla="*/ 2180456 w 3156195"/>
                  <a:gd name="connsiteY2" fmla="*/ 656033 h 4776404"/>
                  <a:gd name="connsiteX3" fmla="*/ 2163417 w 3156195"/>
                  <a:gd name="connsiteY3" fmla="*/ 605795 h 4776404"/>
                  <a:gd name="connsiteX4" fmla="*/ 1972224 w 3156195"/>
                  <a:gd name="connsiteY4" fmla="*/ 316798 h 4776404"/>
                  <a:gd name="connsiteX5" fmla="*/ 2326887 w 3156195"/>
                  <a:gd name="connsiteY5" fmla="*/ 3050 h 4776404"/>
                  <a:gd name="connsiteX6" fmla="*/ 2869508 w 3156195"/>
                  <a:gd name="connsiteY6" fmla="*/ 481616 h 4776404"/>
                  <a:gd name="connsiteX7" fmla="*/ 3146113 w 3156195"/>
                  <a:gd name="connsiteY7" fmla="*/ 2326254 h 4776404"/>
                  <a:gd name="connsiteX8" fmla="*/ 2527663 w 3156195"/>
                  <a:gd name="connsiteY8" fmla="*/ 3910380 h 4776404"/>
                  <a:gd name="connsiteX9" fmla="*/ 1679601 w 3156195"/>
                  <a:gd name="connsiteY9" fmla="*/ 4684278 h 4776404"/>
                  <a:gd name="connsiteX10" fmla="*/ 814052 w 3156195"/>
                  <a:gd name="connsiteY10" fmla="*/ 4765996 h 4776404"/>
                  <a:gd name="connsiteX11" fmla="*/ 7626 w 3156195"/>
                  <a:gd name="connsiteY11" fmla="*/ 4727549 h 4776404"/>
                  <a:gd name="connsiteX12" fmla="*/ 170684 w 3156195"/>
                  <a:gd name="connsiteY12" fmla="*/ 4400160 h 4776404"/>
                  <a:gd name="connsiteX13" fmla="*/ 1481537 w 3156195"/>
                  <a:gd name="connsiteY13" fmla="*/ 4287620 h 4776404"/>
                  <a:gd name="connsiteX14" fmla="*/ 2065753 w 3156195"/>
                  <a:gd name="connsiteY14" fmla="*/ 3707243 h 4776404"/>
                  <a:gd name="connsiteX15" fmla="*/ 2392067 w 3156195"/>
                  <a:gd name="connsiteY15" fmla="*/ 2970957 h 4776404"/>
                  <a:gd name="connsiteX16" fmla="*/ 2549972 w 3156195"/>
                  <a:gd name="connsiteY16" fmla="*/ 2296573 h 4776404"/>
                  <a:gd name="connsiteX0" fmla="*/ 2549972 w 3156195"/>
                  <a:gd name="connsiteY0" fmla="*/ 2296573 h 4776404"/>
                  <a:gd name="connsiteX1" fmla="*/ 2349472 w 3156195"/>
                  <a:gd name="connsiteY1" fmla="*/ 1050736 h 4776404"/>
                  <a:gd name="connsiteX2" fmla="*/ 2180456 w 3156195"/>
                  <a:gd name="connsiteY2" fmla="*/ 656033 h 4776404"/>
                  <a:gd name="connsiteX3" fmla="*/ 2163417 w 3156195"/>
                  <a:gd name="connsiteY3" fmla="*/ 605795 h 4776404"/>
                  <a:gd name="connsiteX4" fmla="*/ 1972224 w 3156195"/>
                  <a:gd name="connsiteY4" fmla="*/ 316798 h 4776404"/>
                  <a:gd name="connsiteX5" fmla="*/ 2326887 w 3156195"/>
                  <a:gd name="connsiteY5" fmla="*/ 3050 h 4776404"/>
                  <a:gd name="connsiteX6" fmla="*/ 2869508 w 3156195"/>
                  <a:gd name="connsiteY6" fmla="*/ 481616 h 4776404"/>
                  <a:gd name="connsiteX7" fmla="*/ 3146113 w 3156195"/>
                  <a:gd name="connsiteY7" fmla="*/ 2326254 h 4776404"/>
                  <a:gd name="connsiteX8" fmla="*/ 2527663 w 3156195"/>
                  <a:gd name="connsiteY8" fmla="*/ 3910380 h 4776404"/>
                  <a:gd name="connsiteX9" fmla="*/ 1679601 w 3156195"/>
                  <a:gd name="connsiteY9" fmla="*/ 4684278 h 4776404"/>
                  <a:gd name="connsiteX10" fmla="*/ 814052 w 3156195"/>
                  <a:gd name="connsiteY10" fmla="*/ 4765996 h 4776404"/>
                  <a:gd name="connsiteX11" fmla="*/ 7626 w 3156195"/>
                  <a:gd name="connsiteY11" fmla="*/ 4727549 h 4776404"/>
                  <a:gd name="connsiteX12" fmla="*/ 170684 w 3156195"/>
                  <a:gd name="connsiteY12" fmla="*/ 4400160 h 4776404"/>
                  <a:gd name="connsiteX13" fmla="*/ 1481537 w 3156195"/>
                  <a:gd name="connsiteY13" fmla="*/ 4287620 h 4776404"/>
                  <a:gd name="connsiteX14" fmla="*/ 2065753 w 3156195"/>
                  <a:gd name="connsiteY14" fmla="*/ 3707243 h 4776404"/>
                  <a:gd name="connsiteX15" fmla="*/ 2344262 w 3156195"/>
                  <a:gd name="connsiteY15" fmla="*/ 2962831 h 4776404"/>
                  <a:gd name="connsiteX16" fmla="*/ 2549972 w 3156195"/>
                  <a:gd name="connsiteY16" fmla="*/ 2296573 h 4776404"/>
                  <a:gd name="connsiteX0" fmla="*/ 2549972 w 3156195"/>
                  <a:gd name="connsiteY0" fmla="*/ 2296573 h 4776404"/>
                  <a:gd name="connsiteX1" fmla="*/ 2487305 w 3156195"/>
                  <a:gd name="connsiteY1" fmla="*/ 1844506 h 4776404"/>
                  <a:gd name="connsiteX2" fmla="*/ 2349472 w 3156195"/>
                  <a:gd name="connsiteY2" fmla="*/ 1050736 h 4776404"/>
                  <a:gd name="connsiteX3" fmla="*/ 2180456 w 3156195"/>
                  <a:gd name="connsiteY3" fmla="*/ 656033 h 4776404"/>
                  <a:gd name="connsiteX4" fmla="*/ 2163417 w 3156195"/>
                  <a:gd name="connsiteY4" fmla="*/ 605795 h 4776404"/>
                  <a:gd name="connsiteX5" fmla="*/ 1972224 w 3156195"/>
                  <a:gd name="connsiteY5" fmla="*/ 316798 h 4776404"/>
                  <a:gd name="connsiteX6" fmla="*/ 2326887 w 3156195"/>
                  <a:gd name="connsiteY6" fmla="*/ 3050 h 4776404"/>
                  <a:gd name="connsiteX7" fmla="*/ 2869508 w 3156195"/>
                  <a:gd name="connsiteY7" fmla="*/ 481616 h 4776404"/>
                  <a:gd name="connsiteX8" fmla="*/ 3146113 w 3156195"/>
                  <a:gd name="connsiteY8" fmla="*/ 2326254 h 4776404"/>
                  <a:gd name="connsiteX9" fmla="*/ 2527663 w 3156195"/>
                  <a:gd name="connsiteY9" fmla="*/ 3910380 h 4776404"/>
                  <a:gd name="connsiteX10" fmla="*/ 1679601 w 3156195"/>
                  <a:gd name="connsiteY10" fmla="*/ 4684278 h 4776404"/>
                  <a:gd name="connsiteX11" fmla="*/ 814052 w 3156195"/>
                  <a:gd name="connsiteY11" fmla="*/ 4765996 h 4776404"/>
                  <a:gd name="connsiteX12" fmla="*/ 7626 w 3156195"/>
                  <a:gd name="connsiteY12" fmla="*/ 4727549 h 4776404"/>
                  <a:gd name="connsiteX13" fmla="*/ 170684 w 3156195"/>
                  <a:gd name="connsiteY13" fmla="*/ 4400160 h 4776404"/>
                  <a:gd name="connsiteX14" fmla="*/ 1481537 w 3156195"/>
                  <a:gd name="connsiteY14" fmla="*/ 4287620 h 4776404"/>
                  <a:gd name="connsiteX15" fmla="*/ 2065753 w 3156195"/>
                  <a:gd name="connsiteY15" fmla="*/ 3707243 h 4776404"/>
                  <a:gd name="connsiteX16" fmla="*/ 2344262 w 3156195"/>
                  <a:gd name="connsiteY16" fmla="*/ 2962831 h 4776404"/>
                  <a:gd name="connsiteX17" fmla="*/ 2549972 w 3156195"/>
                  <a:gd name="connsiteY17" fmla="*/ 2296573 h 4776404"/>
                  <a:gd name="connsiteX0" fmla="*/ 2549972 w 3156195"/>
                  <a:gd name="connsiteY0" fmla="*/ 2296573 h 4776404"/>
                  <a:gd name="connsiteX1" fmla="*/ 2552035 w 3156195"/>
                  <a:gd name="connsiteY1" fmla="*/ 1760818 h 4776404"/>
                  <a:gd name="connsiteX2" fmla="*/ 2349472 w 3156195"/>
                  <a:gd name="connsiteY2" fmla="*/ 1050736 h 4776404"/>
                  <a:gd name="connsiteX3" fmla="*/ 2180456 w 3156195"/>
                  <a:gd name="connsiteY3" fmla="*/ 656033 h 4776404"/>
                  <a:gd name="connsiteX4" fmla="*/ 2163417 w 3156195"/>
                  <a:gd name="connsiteY4" fmla="*/ 605795 h 4776404"/>
                  <a:gd name="connsiteX5" fmla="*/ 1972224 w 3156195"/>
                  <a:gd name="connsiteY5" fmla="*/ 316798 h 4776404"/>
                  <a:gd name="connsiteX6" fmla="*/ 2326887 w 3156195"/>
                  <a:gd name="connsiteY6" fmla="*/ 3050 h 4776404"/>
                  <a:gd name="connsiteX7" fmla="*/ 2869508 w 3156195"/>
                  <a:gd name="connsiteY7" fmla="*/ 481616 h 4776404"/>
                  <a:gd name="connsiteX8" fmla="*/ 3146113 w 3156195"/>
                  <a:gd name="connsiteY8" fmla="*/ 2326254 h 4776404"/>
                  <a:gd name="connsiteX9" fmla="*/ 2527663 w 3156195"/>
                  <a:gd name="connsiteY9" fmla="*/ 3910380 h 4776404"/>
                  <a:gd name="connsiteX10" fmla="*/ 1679601 w 3156195"/>
                  <a:gd name="connsiteY10" fmla="*/ 4684278 h 4776404"/>
                  <a:gd name="connsiteX11" fmla="*/ 814052 w 3156195"/>
                  <a:gd name="connsiteY11" fmla="*/ 4765996 h 4776404"/>
                  <a:gd name="connsiteX12" fmla="*/ 7626 w 3156195"/>
                  <a:gd name="connsiteY12" fmla="*/ 4727549 h 4776404"/>
                  <a:gd name="connsiteX13" fmla="*/ 170684 w 3156195"/>
                  <a:gd name="connsiteY13" fmla="*/ 4400160 h 4776404"/>
                  <a:gd name="connsiteX14" fmla="*/ 1481537 w 3156195"/>
                  <a:gd name="connsiteY14" fmla="*/ 4287620 h 4776404"/>
                  <a:gd name="connsiteX15" fmla="*/ 2065753 w 3156195"/>
                  <a:gd name="connsiteY15" fmla="*/ 3707243 h 4776404"/>
                  <a:gd name="connsiteX16" fmla="*/ 2344262 w 3156195"/>
                  <a:gd name="connsiteY16" fmla="*/ 2962831 h 4776404"/>
                  <a:gd name="connsiteX17" fmla="*/ 2549972 w 3156195"/>
                  <a:gd name="connsiteY17" fmla="*/ 2296573 h 4776404"/>
                  <a:gd name="connsiteX0" fmla="*/ 2549972 w 3156195"/>
                  <a:gd name="connsiteY0" fmla="*/ 2296573 h 4776404"/>
                  <a:gd name="connsiteX1" fmla="*/ 2576435 w 3156195"/>
                  <a:gd name="connsiteY1" fmla="*/ 1717619 h 4776404"/>
                  <a:gd name="connsiteX2" fmla="*/ 2349472 w 3156195"/>
                  <a:gd name="connsiteY2" fmla="*/ 1050736 h 4776404"/>
                  <a:gd name="connsiteX3" fmla="*/ 2180456 w 3156195"/>
                  <a:gd name="connsiteY3" fmla="*/ 656033 h 4776404"/>
                  <a:gd name="connsiteX4" fmla="*/ 2163417 w 3156195"/>
                  <a:gd name="connsiteY4" fmla="*/ 605795 h 4776404"/>
                  <a:gd name="connsiteX5" fmla="*/ 1972224 w 3156195"/>
                  <a:gd name="connsiteY5" fmla="*/ 316798 h 4776404"/>
                  <a:gd name="connsiteX6" fmla="*/ 2326887 w 3156195"/>
                  <a:gd name="connsiteY6" fmla="*/ 3050 h 4776404"/>
                  <a:gd name="connsiteX7" fmla="*/ 2869508 w 3156195"/>
                  <a:gd name="connsiteY7" fmla="*/ 481616 h 4776404"/>
                  <a:gd name="connsiteX8" fmla="*/ 3146113 w 3156195"/>
                  <a:gd name="connsiteY8" fmla="*/ 2326254 h 4776404"/>
                  <a:gd name="connsiteX9" fmla="*/ 2527663 w 3156195"/>
                  <a:gd name="connsiteY9" fmla="*/ 3910380 h 4776404"/>
                  <a:gd name="connsiteX10" fmla="*/ 1679601 w 3156195"/>
                  <a:gd name="connsiteY10" fmla="*/ 4684278 h 4776404"/>
                  <a:gd name="connsiteX11" fmla="*/ 814052 w 3156195"/>
                  <a:gd name="connsiteY11" fmla="*/ 4765996 h 4776404"/>
                  <a:gd name="connsiteX12" fmla="*/ 7626 w 3156195"/>
                  <a:gd name="connsiteY12" fmla="*/ 4727549 h 4776404"/>
                  <a:gd name="connsiteX13" fmla="*/ 170684 w 3156195"/>
                  <a:gd name="connsiteY13" fmla="*/ 4400160 h 4776404"/>
                  <a:gd name="connsiteX14" fmla="*/ 1481537 w 3156195"/>
                  <a:gd name="connsiteY14" fmla="*/ 4287620 h 4776404"/>
                  <a:gd name="connsiteX15" fmla="*/ 2065753 w 3156195"/>
                  <a:gd name="connsiteY15" fmla="*/ 3707243 h 4776404"/>
                  <a:gd name="connsiteX16" fmla="*/ 2344262 w 3156195"/>
                  <a:gd name="connsiteY16" fmla="*/ 2962831 h 4776404"/>
                  <a:gd name="connsiteX17" fmla="*/ 2549972 w 3156195"/>
                  <a:gd name="connsiteY17" fmla="*/ 2296573 h 4776404"/>
                  <a:gd name="connsiteX0" fmla="*/ 2549972 w 3101237"/>
                  <a:gd name="connsiteY0" fmla="*/ 2296544 h 4776375"/>
                  <a:gd name="connsiteX1" fmla="*/ 2576435 w 3101237"/>
                  <a:gd name="connsiteY1" fmla="*/ 1717590 h 4776375"/>
                  <a:gd name="connsiteX2" fmla="*/ 2349472 w 3101237"/>
                  <a:gd name="connsiteY2" fmla="*/ 1050707 h 4776375"/>
                  <a:gd name="connsiteX3" fmla="*/ 2180456 w 3101237"/>
                  <a:gd name="connsiteY3" fmla="*/ 656004 h 4776375"/>
                  <a:gd name="connsiteX4" fmla="*/ 2163417 w 3101237"/>
                  <a:gd name="connsiteY4" fmla="*/ 605766 h 4776375"/>
                  <a:gd name="connsiteX5" fmla="*/ 1972224 w 3101237"/>
                  <a:gd name="connsiteY5" fmla="*/ 316769 h 4776375"/>
                  <a:gd name="connsiteX6" fmla="*/ 2326887 w 3101237"/>
                  <a:gd name="connsiteY6" fmla="*/ 3021 h 4776375"/>
                  <a:gd name="connsiteX7" fmla="*/ 2869508 w 3101237"/>
                  <a:gd name="connsiteY7" fmla="*/ 481587 h 4776375"/>
                  <a:gd name="connsiteX8" fmla="*/ 3088747 w 3101237"/>
                  <a:gd name="connsiteY8" fmla="*/ 2316472 h 4776375"/>
                  <a:gd name="connsiteX9" fmla="*/ 2527663 w 3101237"/>
                  <a:gd name="connsiteY9" fmla="*/ 3910351 h 4776375"/>
                  <a:gd name="connsiteX10" fmla="*/ 1679601 w 3101237"/>
                  <a:gd name="connsiteY10" fmla="*/ 4684249 h 4776375"/>
                  <a:gd name="connsiteX11" fmla="*/ 814052 w 3101237"/>
                  <a:gd name="connsiteY11" fmla="*/ 4765967 h 4776375"/>
                  <a:gd name="connsiteX12" fmla="*/ 7626 w 3101237"/>
                  <a:gd name="connsiteY12" fmla="*/ 4727520 h 4776375"/>
                  <a:gd name="connsiteX13" fmla="*/ 170684 w 3101237"/>
                  <a:gd name="connsiteY13" fmla="*/ 4400131 h 4776375"/>
                  <a:gd name="connsiteX14" fmla="*/ 1481537 w 3101237"/>
                  <a:gd name="connsiteY14" fmla="*/ 4287591 h 4776375"/>
                  <a:gd name="connsiteX15" fmla="*/ 2065753 w 3101237"/>
                  <a:gd name="connsiteY15" fmla="*/ 3707214 h 4776375"/>
                  <a:gd name="connsiteX16" fmla="*/ 2344262 w 3101237"/>
                  <a:gd name="connsiteY16" fmla="*/ 2962802 h 4776375"/>
                  <a:gd name="connsiteX17" fmla="*/ 2549972 w 3101237"/>
                  <a:gd name="connsiteY17" fmla="*/ 2296544 h 4776375"/>
                  <a:gd name="connsiteX0" fmla="*/ 2549972 w 3130247"/>
                  <a:gd name="connsiteY0" fmla="*/ 2296544 h 4776375"/>
                  <a:gd name="connsiteX1" fmla="*/ 2576435 w 3130247"/>
                  <a:gd name="connsiteY1" fmla="*/ 1717590 h 4776375"/>
                  <a:gd name="connsiteX2" fmla="*/ 2349472 w 3130247"/>
                  <a:gd name="connsiteY2" fmla="*/ 1050707 h 4776375"/>
                  <a:gd name="connsiteX3" fmla="*/ 2180456 w 3130247"/>
                  <a:gd name="connsiteY3" fmla="*/ 656004 h 4776375"/>
                  <a:gd name="connsiteX4" fmla="*/ 2163417 w 3130247"/>
                  <a:gd name="connsiteY4" fmla="*/ 605766 h 4776375"/>
                  <a:gd name="connsiteX5" fmla="*/ 1972224 w 3130247"/>
                  <a:gd name="connsiteY5" fmla="*/ 316769 h 4776375"/>
                  <a:gd name="connsiteX6" fmla="*/ 2326887 w 3130247"/>
                  <a:gd name="connsiteY6" fmla="*/ 3021 h 4776375"/>
                  <a:gd name="connsiteX7" fmla="*/ 2869508 w 3130247"/>
                  <a:gd name="connsiteY7" fmla="*/ 481587 h 4776375"/>
                  <a:gd name="connsiteX8" fmla="*/ 3064164 w 3130247"/>
                  <a:gd name="connsiteY8" fmla="*/ 1585852 h 4776375"/>
                  <a:gd name="connsiteX9" fmla="*/ 3088747 w 3130247"/>
                  <a:gd name="connsiteY9" fmla="*/ 2316472 h 4776375"/>
                  <a:gd name="connsiteX10" fmla="*/ 2527663 w 3130247"/>
                  <a:gd name="connsiteY10" fmla="*/ 3910351 h 4776375"/>
                  <a:gd name="connsiteX11" fmla="*/ 1679601 w 3130247"/>
                  <a:gd name="connsiteY11" fmla="*/ 4684249 h 4776375"/>
                  <a:gd name="connsiteX12" fmla="*/ 814052 w 3130247"/>
                  <a:gd name="connsiteY12" fmla="*/ 4765967 h 4776375"/>
                  <a:gd name="connsiteX13" fmla="*/ 7626 w 3130247"/>
                  <a:gd name="connsiteY13" fmla="*/ 4727520 h 4776375"/>
                  <a:gd name="connsiteX14" fmla="*/ 170684 w 3130247"/>
                  <a:gd name="connsiteY14" fmla="*/ 4400131 h 4776375"/>
                  <a:gd name="connsiteX15" fmla="*/ 1481537 w 3130247"/>
                  <a:gd name="connsiteY15" fmla="*/ 4287591 h 4776375"/>
                  <a:gd name="connsiteX16" fmla="*/ 2065753 w 3130247"/>
                  <a:gd name="connsiteY16" fmla="*/ 3707214 h 4776375"/>
                  <a:gd name="connsiteX17" fmla="*/ 2344262 w 3130247"/>
                  <a:gd name="connsiteY17" fmla="*/ 2962802 h 4776375"/>
                  <a:gd name="connsiteX18" fmla="*/ 2549972 w 3130247"/>
                  <a:gd name="connsiteY18" fmla="*/ 2296544 h 4776375"/>
                  <a:gd name="connsiteX0" fmla="*/ 2549972 w 3159935"/>
                  <a:gd name="connsiteY0" fmla="*/ 2295181 h 4775012"/>
                  <a:gd name="connsiteX1" fmla="*/ 2576435 w 3159935"/>
                  <a:gd name="connsiteY1" fmla="*/ 1716227 h 4775012"/>
                  <a:gd name="connsiteX2" fmla="*/ 2349472 w 3159935"/>
                  <a:gd name="connsiteY2" fmla="*/ 1049344 h 4775012"/>
                  <a:gd name="connsiteX3" fmla="*/ 2180456 w 3159935"/>
                  <a:gd name="connsiteY3" fmla="*/ 654641 h 4775012"/>
                  <a:gd name="connsiteX4" fmla="*/ 2163417 w 3159935"/>
                  <a:gd name="connsiteY4" fmla="*/ 604403 h 4775012"/>
                  <a:gd name="connsiteX5" fmla="*/ 1972224 w 3159935"/>
                  <a:gd name="connsiteY5" fmla="*/ 315406 h 4775012"/>
                  <a:gd name="connsiteX6" fmla="*/ 2326887 w 3159935"/>
                  <a:gd name="connsiteY6" fmla="*/ 1658 h 4775012"/>
                  <a:gd name="connsiteX7" fmla="*/ 2869508 w 3159935"/>
                  <a:gd name="connsiteY7" fmla="*/ 480224 h 4775012"/>
                  <a:gd name="connsiteX8" fmla="*/ 3128300 w 3159935"/>
                  <a:gd name="connsiteY8" fmla="*/ 1557514 h 4775012"/>
                  <a:gd name="connsiteX9" fmla="*/ 3088747 w 3159935"/>
                  <a:gd name="connsiteY9" fmla="*/ 2315109 h 4775012"/>
                  <a:gd name="connsiteX10" fmla="*/ 2527663 w 3159935"/>
                  <a:gd name="connsiteY10" fmla="*/ 3908988 h 4775012"/>
                  <a:gd name="connsiteX11" fmla="*/ 1679601 w 3159935"/>
                  <a:gd name="connsiteY11" fmla="*/ 4682886 h 4775012"/>
                  <a:gd name="connsiteX12" fmla="*/ 814052 w 3159935"/>
                  <a:gd name="connsiteY12" fmla="*/ 4764604 h 4775012"/>
                  <a:gd name="connsiteX13" fmla="*/ 7626 w 3159935"/>
                  <a:gd name="connsiteY13" fmla="*/ 4726157 h 4775012"/>
                  <a:gd name="connsiteX14" fmla="*/ 170684 w 3159935"/>
                  <a:gd name="connsiteY14" fmla="*/ 4398768 h 4775012"/>
                  <a:gd name="connsiteX15" fmla="*/ 1481537 w 3159935"/>
                  <a:gd name="connsiteY15" fmla="*/ 4286228 h 4775012"/>
                  <a:gd name="connsiteX16" fmla="*/ 2065753 w 3159935"/>
                  <a:gd name="connsiteY16" fmla="*/ 3705851 h 4775012"/>
                  <a:gd name="connsiteX17" fmla="*/ 2344262 w 3159935"/>
                  <a:gd name="connsiteY17" fmla="*/ 2961439 h 4775012"/>
                  <a:gd name="connsiteX18" fmla="*/ 2549972 w 3159935"/>
                  <a:gd name="connsiteY18" fmla="*/ 2295181 h 4775012"/>
                  <a:gd name="connsiteX0" fmla="*/ 2549972 w 3159935"/>
                  <a:gd name="connsiteY0" fmla="*/ 2295181 h 4769682"/>
                  <a:gd name="connsiteX1" fmla="*/ 2576435 w 3159935"/>
                  <a:gd name="connsiteY1" fmla="*/ 1716227 h 4769682"/>
                  <a:gd name="connsiteX2" fmla="*/ 2349472 w 3159935"/>
                  <a:gd name="connsiteY2" fmla="*/ 1049344 h 4769682"/>
                  <a:gd name="connsiteX3" fmla="*/ 2180456 w 3159935"/>
                  <a:gd name="connsiteY3" fmla="*/ 654641 h 4769682"/>
                  <a:gd name="connsiteX4" fmla="*/ 2163417 w 3159935"/>
                  <a:gd name="connsiteY4" fmla="*/ 604403 h 4769682"/>
                  <a:gd name="connsiteX5" fmla="*/ 1972224 w 3159935"/>
                  <a:gd name="connsiteY5" fmla="*/ 315406 h 4769682"/>
                  <a:gd name="connsiteX6" fmla="*/ 2326887 w 3159935"/>
                  <a:gd name="connsiteY6" fmla="*/ 1658 h 4769682"/>
                  <a:gd name="connsiteX7" fmla="*/ 2869508 w 3159935"/>
                  <a:gd name="connsiteY7" fmla="*/ 480224 h 4769682"/>
                  <a:gd name="connsiteX8" fmla="*/ 3128300 w 3159935"/>
                  <a:gd name="connsiteY8" fmla="*/ 1557514 h 4769682"/>
                  <a:gd name="connsiteX9" fmla="*/ 3088747 w 3159935"/>
                  <a:gd name="connsiteY9" fmla="*/ 2315109 h 4769682"/>
                  <a:gd name="connsiteX10" fmla="*/ 2527663 w 3159935"/>
                  <a:gd name="connsiteY10" fmla="*/ 3908988 h 4769682"/>
                  <a:gd name="connsiteX11" fmla="*/ 2186363 w 3159935"/>
                  <a:gd name="connsiteY11" fmla="*/ 4313946 h 4769682"/>
                  <a:gd name="connsiteX12" fmla="*/ 1679601 w 3159935"/>
                  <a:gd name="connsiteY12" fmla="*/ 4682886 h 4769682"/>
                  <a:gd name="connsiteX13" fmla="*/ 814052 w 3159935"/>
                  <a:gd name="connsiteY13" fmla="*/ 4764604 h 4769682"/>
                  <a:gd name="connsiteX14" fmla="*/ 7626 w 3159935"/>
                  <a:gd name="connsiteY14" fmla="*/ 4726157 h 4769682"/>
                  <a:gd name="connsiteX15" fmla="*/ 170684 w 3159935"/>
                  <a:gd name="connsiteY15" fmla="*/ 4398768 h 4769682"/>
                  <a:gd name="connsiteX16" fmla="*/ 1481537 w 3159935"/>
                  <a:gd name="connsiteY16" fmla="*/ 4286228 h 4769682"/>
                  <a:gd name="connsiteX17" fmla="*/ 2065753 w 3159935"/>
                  <a:gd name="connsiteY17" fmla="*/ 3705851 h 4769682"/>
                  <a:gd name="connsiteX18" fmla="*/ 2344262 w 3159935"/>
                  <a:gd name="connsiteY18" fmla="*/ 2961439 h 4769682"/>
                  <a:gd name="connsiteX19" fmla="*/ 2549972 w 3159935"/>
                  <a:gd name="connsiteY19" fmla="*/ 2295181 h 4769682"/>
                  <a:gd name="connsiteX0" fmla="*/ 2549972 w 3159935"/>
                  <a:gd name="connsiteY0" fmla="*/ 2295181 h 4769682"/>
                  <a:gd name="connsiteX1" fmla="*/ 2576435 w 3159935"/>
                  <a:gd name="connsiteY1" fmla="*/ 1716227 h 4769682"/>
                  <a:gd name="connsiteX2" fmla="*/ 2349472 w 3159935"/>
                  <a:gd name="connsiteY2" fmla="*/ 1049344 h 4769682"/>
                  <a:gd name="connsiteX3" fmla="*/ 2180456 w 3159935"/>
                  <a:gd name="connsiteY3" fmla="*/ 654641 h 4769682"/>
                  <a:gd name="connsiteX4" fmla="*/ 2163417 w 3159935"/>
                  <a:gd name="connsiteY4" fmla="*/ 604403 h 4769682"/>
                  <a:gd name="connsiteX5" fmla="*/ 1972224 w 3159935"/>
                  <a:gd name="connsiteY5" fmla="*/ 315406 h 4769682"/>
                  <a:gd name="connsiteX6" fmla="*/ 2326887 w 3159935"/>
                  <a:gd name="connsiteY6" fmla="*/ 1658 h 4769682"/>
                  <a:gd name="connsiteX7" fmla="*/ 2869508 w 3159935"/>
                  <a:gd name="connsiteY7" fmla="*/ 480224 h 4769682"/>
                  <a:gd name="connsiteX8" fmla="*/ 3128300 w 3159935"/>
                  <a:gd name="connsiteY8" fmla="*/ 1557514 h 4769682"/>
                  <a:gd name="connsiteX9" fmla="*/ 3088747 w 3159935"/>
                  <a:gd name="connsiteY9" fmla="*/ 2315109 h 4769682"/>
                  <a:gd name="connsiteX10" fmla="*/ 2527663 w 3159935"/>
                  <a:gd name="connsiteY10" fmla="*/ 3908988 h 4769682"/>
                  <a:gd name="connsiteX11" fmla="*/ 2230193 w 3159935"/>
                  <a:gd name="connsiteY11" fmla="*/ 4397151 h 4769682"/>
                  <a:gd name="connsiteX12" fmla="*/ 1679601 w 3159935"/>
                  <a:gd name="connsiteY12" fmla="*/ 4682886 h 4769682"/>
                  <a:gd name="connsiteX13" fmla="*/ 814052 w 3159935"/>
                  <a:gd name="connsiteY13" fmla="*/ 4764604 h 4769682"/>
                  <a:gd name="connsiteX14" fmla="*/ 7626 w 3159935"/>
                  <a:gd name="connsiteY14" fmla="*/ 4726157 h 4769682"/>
                  <a:gd name="connsiteX15" fmla="*/ 170684 w 3159935"/>
                  <a:gd name="connsiteY15" fmla="*/ 4398768 h 4769682"/>
                  <a:gd name="connsiteX16" fmla="*/ 1481537 w 3159935"/>
                  <a:gd name="connsiteY16" fmla="*/ 4286228 h 4769682"/>
                  <a:gd name="connsiteX17" fmla="*/ 2065753 w 3159935"/>
                  <a:gd name="connsiteY17" fmla="*/ 3705851 h 4769682"/>
                  <a:gd name="connsiteX18" fmla="*/ 2344262 w 3159935"/>
                  <a:gd name="connsiteY18" fmla="*/ 2961439 h 4769682"/>
                  <a:gd name="connsiteX19" fmla="*/ 2549972 w 3159935"/>
                  <a:gd name="connsiteY19" fmla="*/ 2295181 h 4769682"/>
                  <a:gd name="connsiteX0" fmla="*/ 2549972 w 3159935"/>
                  <a:gd name="connsiteY0" fmla="*/ 2295181 h 4769682"/>
                  <a:gd name="connsiteX1" fmla="*/ 2576435 w 3159935"/>
                  <a:gd name="connsiteY1" fmla="*/ 1716227 h 4769682"/>
                  <a:gd name="connsiteX2" fmla="*/ 2349472 w 3159935"/>
                  <a:gd name="connsiteY2" fmla="*/ 1049344 h 4769682"/>
                  <a:gd name="connsiteX3" fmla="*/ 2180456 w 3159935"/>
                  <a:gd name="connsiteY3" fmla="*/ 654641 h 4769682"/>
                  <a:gd name="connsiteX4" fmla="*/ 2163417 w 3159935"/>
                  <a:gd name="connsiteY4" fmla="*/ 604403 h 4769682"/>
                  <a:gd name="connsiteX5" fmla="*/ 1972224 w 3159935"/>
                  <a:gd name="connsiteY5" fmla="*/ 315406 h 4769682"/>
                  <a:gd name="connsiteX6" fmla="*/ 2326887 w 3159935"/>
                  <a:gd name="connsiteY6" fmla="*/ 1658 h 4769682"/>
                  <a:gd name="connsiteX7" fmla="*/ 2869508 w 3159935"/>
                  <a:gd name="connsiteY7" fmla="*/ 480224 h 4769682"/>
                  <a:gd name="connsiteX8" fmla="*/ 3128300 w 3159935"/>
                  <a:gd name="connsiteY8" fmla="*/ 1557514 h 4769682"/>
                  <a:gd name="connsiteX9" fmla="*/ 3088747 w 3159935"/>
                  <a:gd name="connsiteY9" fmla="*/ 2315109 h 4769682"/>
                  <a:gd name="connsiteX10" fmla="*/ 2527663 w 3159935"/>
                  <a:gd name="connsiteY10" fmla="*/ 3908988 h 4769682"/>
                  <a:gd name="connsiteX11" fmla="*/ 2230193 w 3159935"/>
                  <a:gd name="connsiteY11" fmla="*/ 4397151 h 4769682"/>
                  <a:gd name="connsiteX12" fmla="*/ 1679601 w 3159935"/>
                  <a:gd name="connsiteY12" fmla="*/ 4682886 h 4769682"/>
                  <a:gd name="connsiteX13" fmla="*/ 814052 w 3159935"/>
                  <a:gd name="connsiteY13" fmla="*/ 4764604 h 4769682"/>
                  <a:gd name="connsiteX14" fmla="*/ 7626 w 3159935"/>
                  <a:gd name="connsiteY14" fmla="*/ 4726157 h 4769682"/>
                  <a:gd name="connsiteX15" fmla="*/ 170684 w 3159935"/>
                  <a:gd name="connsiteY15" fmla="*/ 4398768 h 4769682"/>
                  <a:gd name="connsiteX16" fmla="*/ 1344296 w 3159935"/>
                  <a:gd name="connsiteY16" fmla="*/ 4281839 h 4769682"/>
                  <a:gd name="connsiteX17" fmla="*/ 2065753 w 3159935"/>
                  <a:gd name="connsiteY17" fmla="*/ 3705851 h 4769682"/>
                  <a:gd name="connsiteX18" fmla="*/ 2344262 w 3159935"/>
                  <a:gd name="connsiteY18" fmla="*/ 2961439 h 4769682"/>
                  <a:gd name="connsiteX19" fmla="*/ 2549972 w 3159935"/>
                  <a:gd name="connsiteY19" fmla="*/ 2295181 h 4769682"/>
                  <a:gd name="connsiteX0" fmla="*/ 2549972 w 3159935"/>
                  <a:gd name="connsiteY0" fmla="*/ 2295181 h 4769682"/>
                  <a:gd name="connsiteX1" fmla="*/ 2576435 w 3159935"/>
                  <a:gd name="connsiteY1" fmla="*/ 1716227 h 4769682"/>
                  <a:gd name="connsiteX2" fmla="*/ 2349472 w 3159935"/>
                  <a:gd name="connsiteY2" fmla="*/ 1049344 h 4769682"/>
                  <a:gd name="connsiteX3" fmla="*/ 2180456 w 3159935"/>
                  <a:gd name="connsiteY3" fmla="*/ 654641 h 4769682"/>
                  <a:gd name="connsiteX4" fmla="*/ 2163417 w 3159935"/>
                  <a:gd name="connsiteY4" fmla="*/ 604403 h 4769682"/>
                  <a:gd name="connsiteX5" fmla="*/ 1972224 w 3159935"/>
                  <a:gd name="connsiteY5" fmla="*/ 315406 h 4769682"/>
                  <a:gd name="connsiteX6" fmla="*/ 2326887 w 3159935"/>
                  <a:gd name="connsiteY6" fmla="*/ 1658 h 4769682"/>
                  <a:gd name="connsiteX7" fmla="*/ 2869508 w 3159935"/>
                  <a:gd name="connsiteY7" fmla="*/ 480224 h 4769682"/>
                  <a:gd name="connsiteX8" fmla="*/ 3128300 w 3159935"/>
                  <a:gd name="connsiteY8" fmla="*/ 1557514 h 4769682"/>
                  <a:gd name="connsiteX9" fmla="*/ 3088747 w 3159935"/>
                  <a:gd name="connsiteY9" fmla="*/ 2315109 h 4769682"/>
                  <a:gd name="connsiteX10" fmla="*/ 2527663 w 3159935"/>
                  <a:gd name="connsiteY10" fmla="*/ 3908988 h 4769682"/>
                  <a:gd name="connsiteX11" fmla="*/ 2230193 w 3159935"/>
                  <a:gd name="connsiteY11" fmla="*/ 4397151 h 4769682"/>
                  <a:gd name="connsiteX12" fmla="*/ 1679601 w 3159935"/>
                  <a:gd name="connsiteY12" fmla="*/ 4682886 h 4769682"/>
                  <a:gd name="connsiteX13" fmla="*/ 814052 w 3159935"/>
                  <a:gd name="connsiteY13" fmla="*/ 4764604 h 4769682"/>
                  <a:gd name="connsiteX14" fmla="*/ 7626 w 3159935"/>
                  <a:gd name="connsiteY14" fmla="*/ 4726157 h 4769682"/>
                  <a:gd name="connsiteX15" fmla="*/ 170684 w 3159935"/>
                  <a:gd name="connsiteY15" fmla="*/ 4398768 h 4769682"/>
                  <a:gd name="connsiteX16" fmla="*/ 1331943 w 3159935"/>
                  <a:gd name="connsiteY16" fmla="*/ 4241862 h 4769682"/>
                  <a:gd name="connsiteX17" fmla="*/ 2065753 w 3159935"/>
                  <a:gd name="connsiteY17" fmla="*/ 3705851 h 4769682"/>
                  <a:gd name="connsiteX18" fmla="*/ 2344262 w 3159935"/>
                  <a:gd name="connsiteY18" fmla="*/ 2961439 h 4769682"/>
                  <a:gd name="connsiteX19" fmla="*/ 2549972 w 3159935"/>
                  <a:gd name="connsiteY19" fmla="*/ 2295181 h 4769682"/>
                  <a:gd name="connsiteX0" fmla="*/ 2546641 w 3156604"/>
                  <a:gd name="connsiteY0" fmla="*/ 2295181 h 4769682"/>
                  <a:gd name="connsiteX1" fmla="*/ 2573104 w 3156604"/>
                  <a:gd name="connsiteY1" fmla="*/ 1716227 h 4769682"/>
                  <a:gd name="connsiteX2" fmla="*/ 2346141 w 3156604"/>
                  <a:gd name="connsiteY2" fmla="*/ 1049344 h 4769682"/>
                  <a:gd name="connsiteX3" fmla="*/ 2177125 w 3156604"/>
                  <a:gd name="connsiteY3" fmla="*/ 654641 h 4769682"/>
                  <a:gd name="connsiteX4" fmla="*/ 2160086 w 3156604"/>
                  <a:gd name="connsiteY4" fmla="*/ 604403 h 4769682"/>
                  <a:gd name="connsiteX5" fmla="*/ 1968893 w 3156604"/>
                  <a:gd name="connsiteY5" fmla="*/ 315406 h 4769682"/>
                  <a:gd name="connsiteX6" fmla="*/ 2323556 w 3156604"/>
                  <a:gd name="connsiteY6" fmla="*/ 1658 h 4769682"/>
                  <a:gd name="connsiteX7" fmla="*/ 2866177 w 3156604"/>
                  <a:gd name="connsiteY7" fmla="*/ 480224 h 4769682"/>
                  <a:gd name="connsiteX8" fmla="*/ 3124969 w 3156604"/>
                  <a:gd name="connsiteY8" fmla="*/ 1557514 h 4769682"/>
                  <a:gd name="connsiteX9" fmla="*/ 3085416 w 3156604"/>
                  <a:gd name="connsiteY9" fmla="*/ 2315109 h 4769682"/>
                  <a:gd name="connsiteX10" fmla="*/ 2524332 w 3156604"/>
                  <a:gd name="connsiteY10" fmla="*/ 3908988 h 4769682"/>
                  <a:gd name="connsiteX11" fmla="*/ 2226862 w 3156604"/>
                  <a:gd name="connsiteY11" fmla="*/ 4397151 h 4769682"/>
                  <a:gd name="connsiteX12" fmla="*/ 1676270 w 3156604"/>
                  <a:gd name="connsiteY12" fmla="*/ 4682886 h 4769682"/>
                  <a:gd name="connsiteX13" fmla="*/ 810721 w 3156604"/>
                  <a:gd name="connsiteY13" fmla="*/ 4764604 h 4769682"/>
                  <a:gd name="connsiteX14" fmla="*/ 4295 w 3156604"/>
                  <a:gd name="connsiteY14" fmla="*/ 4726157 h 4769682"/>
                  <a:gd name="connsiteX15" fmla="*/ 273119 w 3156604"/>
                  <a:gd name="connsiteY15" fmla="*/ 4359933 h 4769682"/>
                  <a:gd name="connsiteX16" fmla="*/ 1328612 w 3156604"/>
                  <a:gd name="connsiteY16" fmla="*/ 4241862 h 4769682"/>
                  <a:gd name="connsiteX17" fmla="*/ 2062422 w 3156604"/>
                  <a:gd name="connsiteY17" fmla="*/ 3705851 h 4769682"/>
                  <a:gd name="connsiteX18" fmla="*/ 2340931 w 3156604"/>
                  <a:gd name="connsiteY18" fmla="*/ 2961439 h 4769682"/>
                  <a:gd name="connsiteX19" fmla="*/ 2546641 w 3156604"/>
                  <a:gd name="connsiteY19" fmla="*/ 2295181 h 4769682"/>
                  <a:gd name="connsiteX0" fmla="*/ 2546641 w 3156604"/>
                  <a:gd name="connsiteY0" fmla="*/ 2295181 h 4769682"/>
                  <a:gd name="connsiteX1" fmla="*/ 2573104 w 3156604"/>
                  <a:gd name="connsiteY1" fmla="*/ 1716227 h 4769682"/>
                  <a:gd name="connsiteX2" fmla="*/ 2346141 w 3156604"/>
                  <a:gd name="connsiteY2" fmla="*/ 1049344 h 4769682"/>
                  <a:gd name="connsiteX3" fmla="*/ 2177125 w 3156604"/>
                  <a:gd name="connsiteY3" fmla="*/ 654641 h 4769682"/>
                  <a:gd name="connsiteX4" fmla="*/ 2160086 w 3156604"/>
                  <a:gd name="connsiteY4" fmla="*/ 604403 h 4769682"/>
                  <a:gd name="connsiteX5" fmla="*/ 1968893 w 3156604"/>
                  <a:gd name="connsiteY5" fmla="*/ 315406 h 4769682"/>
                  <a:gd name="connsiteX6" fmla="*/ 2323556 w 3156604"/>
                  <a:gd name="connsiteY6" fmla="*/ 1658 h 4769682"/>
                  <a:gd name="connsiteX7" fmla="*/ 2866177 w 3156604"/>
                  <a:gd name="connsiteY7" fmla="*/ 480224 h 4769682"/>
                  <a:gd name="connsiteX8" fmla="*/ 3124969 w 3156604"/>
                  <a:gd name="connsiteY8" fmla="*/ 1557514 h 4769682"/>
                  <a:gd name="connsiteX9" fmla="*/ 3085416 w 3156604"/>
                  <a:gd name="connsiteY9" fmla="*/ 2315109 h 4769682"/>
                  <a:gd name="connsiteX10" fmla="*/ 2524332 w 3156604"/>
                  <a:gd name="connsiteY10" fmla="*/ 3908988 h 4769682"/>
                  <a:gd name="connsiteX11" fmla="*/ 2226862 w 3156604"/>
                  <a:gd name="connsiteY11" fmla="*/ 4397151 h 4769682"/>
                  <a:gd name="connsiteX12" fmla="*/ 1676270 w 3156604"/>
                  <a:gd name="connsiteY12" fmla="*/ 4682886 h 4769682"/>
                  <a:gd name="connsiteX13" fmla="*/ 810721 w 3156604"/>
                  <a:gd name="connsiteY13" fmla="*/ 4764604 h 4769682"/>
                  <a:gd name="connsiteX14" fmla="*/ 4295 w 3156604"/>
                  <a:gd name="connsiteY14" fmla="*/ 4726157 h 4769682"/>
                  <a:gd name="connsiteX15" fmla="*/ 273119 w 3156604"/>
                  <a:gd name="connsiteY15" fmla="*/ 4359933 h 4769682"/>
                  <a:gd name="connsiteX16" fmla="*/ 1278012 w 3156604"/>
                  <a:gd name="connsiteY16" fmla="*/ 4195384 h 4769682"/>
                  <a:gd name="connsiteX17" fmla="*/ 2062422 w 3156604"/>
                  <a:gd name="connsiteY17" fmla="*/ 3705851 h 4769682"/>
                  <a:gd name="connsiteX18" fmla="*/ 2340931 w 3156604"/>
                  <a:gd name="connsiteY18" fmla="*/ 2961439 h 4769682"/>
                  <a:gd name="connsiteX19" fmla="*/ 2546641 w 3156604"/>
                  <a:gd name="connsiteY19" fmla="*/ 2295181 h 4769682"/>
                  <a:gd name="connsiteX0" fmla="*/ 2546641 w 3156604"/>
                  <a:gd name="connsiteY0" fmla="*/ 2295181 h 4769682"/>
                  <a:gd name="connsiteX1" fmla="*/ 2573104 w 3156604"/>
                  <a:gd name="connsiteY1" fmla="*/ 1716227 h 4769682"/>
                  <a:gd name="connsiteX2" fmla="*/ 2346141 w 3156604"/>
                  <a:gd name="connsiteY2" fmla="*/ 1049344 h 4769682"/>
                  <a:gd name="connsiteX3" fmla="*/ 2177125 w 3156604"/>
                  <a:gd name="connsiteY3" fmla="*/ 654641 h 4769682"/>
                  <a:gd name="connsiteX4" fmla="*/ 2160086 w 3156604"/>
                  <a:gd name="connsiteY4" fmla="*/ 604403 h 4769682"/>
                  <a:gd name="connsiteX5" fmla="*/ 1968893 w 3156604"/>
                  <a:gd name="connsiteY5" fmla="*/ 315406 h 4769682"/>
                  <a:gd name="connsiteX6" fmla="*/ 2323556 w 3156604"/>
                  <a:gd name="connsiteY6" fmla="*/ 1658 h 4769682"/>
                  <a:gd name="connsiteX7" fmla="*/ 2866177 w 3156604"/>
                  <a:gd name="connsiteY7" fmla="*/ 480224 h 4769682"/>
                  <a:gd name="connsiteX8" fmla="*/ 3124969 w 3156604"/>
                  <a:gd name="connsiteY8" fmla="*/ 1557514 h 4769682"/>
                  <a:gd name="connsiteX9" fmla="*/ 3085416 w 3156604"/>
                  <a:gd name="connsiteY9" fmla="*/ 2315109 h 4769682"/>
                  <a:gd name="connsiteX10" fmla="*/ 2524332 w 3156604"/>
                  <a:gd name="connsiteY10" fmla="*/ 3908988 h 4769682"/>
                  <a:gd name="connsiteX11" fmla="*/ 2226862 w 3156604"/>
                  <a:gd name="connsiteY11" fmla="*/ 4397151 h 4769682"/>
                  <a:gd name="connsiteX12" fmla="*/ 1676270 w 3156604"/>
                  <a:gd name="connsiteY12" fmla="*/ 4682886 h 4769682"/>
                  <a:gd name="connsiteX13" fmla="*/ 810721 w 3156604"/>
                  <a:gd name="connsiteY13" fmla="*/ 4764604 h 4769682"/>
                  <a:gd name="connsiteX14" fmla="*/ 4295 w 3156604"/>
                  <a:gd name="connsiteY14" fmla="*/ 4726157 h 4769682"/>
                  <a:gd name="connsiteX15" fmla="*/ 273119 w 3156604"/>
                  <a:gd name="connsiteY15" fmla="*/ 4359933 h 4769682"/>
                  <a:gd name="connsiteX16" fmla="*/ 1278012 w 3156604"/>
                  <a:gd name="connsiteY16" fmla="*/ 4195384 h 4769682"/>
                  <a:gd name="connsiteX17" fmla="*/ 2008440 w 3156604"/>
                  <a:gd name="connsiteY17" fmla="*/ 3677736 h 4769682"/>
                  <a:gd name="connsiteX18" fmla="*/ 2340931 w 3156604"/>
                  <a:gd name="connsiteY18" fmla="*/ 2961439 h 4769682"/>
                  <a:gd name="connsiteX19" fmla="*/ 2546641 w 3156604"/>
                  <a:gd name="connsiteY19" fmla="*/ 2295181 h 4769682"/>
                  <a:gd name="connsiteX0" fmla="*/ 2546641 w 3156604"/>
                  <a:gd name="connsiteY0" fmla="*/ 2295286 h 4769787"/>
                  <a:gd name="connsiteX1" fmla="*/ 2573104 w 3156604"/>
                  <a:gd name="connsiteY1" fmla="*/ 1716332 h 4769787"/>
                  <a:gd name="connsiteX2" fmla="*/ 2346141 w 3156604"/>
                  <a:gd name="connsiteY2" fmla="*/ 1049449 h 4769787"/>
                  <a:gd name="connsiteX3" fmla="*/ 2177125 w 3156604"/>
                  <a:gd name="connsiteY3" fmla="*/ 654746 h 4769787"/>
                  <a:gd name="connsiteX4" fmla="*/ 2160086 w 3156604"/>
                  <a:gd name="connsiteY4" fmla="*/ 604508 h 4769787"/>
                  <a:gd name="connsiteX5" fmla="*/ 1968893 w 3156604"/>
                  <a:gd name="connsiteY5" fmla="*/ 315511 h 4769787"/>
                  <a:gd name="connsiteX6" fmla="*/ 2323556 w 3156604"/>
                  <a:gd name="connsiteY6" fmla="*/ 1763 h 4769787"/>
                  <a:gd name="connsiteX7" fmla="*/ 2770564 w 3156604"/>
                  <a:gd name="connsiteY7" fmla="*/ 464078 h 4769787"/>
                  <a:gd name="connsiteX8" fmla="*/ 3124969 w 3156604"/>
                  <a:gd name="connsiteY8" fmla="*/ 1557619 h 4769787"/>
                  <a:gd name="connsiteX9" fmla="*/ 3085416 w 3156604"/>
                  <a:gd name="connsiteY9" fmla="*/ 2315214 h 4769787"/>
                  <a:gd name="connsiteX10" fmla="*/ 2524332 w 3156604"/>
                  <a:gd name="connsiteY10" fmla="*/ 3909093 h 4769787"/>
                  <a:gd name="connsiteX11" fmla="*/ 2226862 w 3156604"/>
                  <a:gd name="connsiteY11" fmla="*/ 4397256 h 4769787"/>
                  <a:gd name="connsiteX12" fmla="*/ 1676270 w 3156604"/>
                  <a:gd name="connsiteY12" fmla="*/ 4682991 h 4769787"/>
                  <a:gd name="connsiteX13" fmla="*/ 810721 w 3156604"/>
                  <a:gd name="connsiteY13" fmla="*/ 4764709 h 4769787"/>
                  <a:gd name="connsiteX14" fmla="*/ 4295 w 3156604"/>
                  <a:gd name="connsiteY14" fmla="*/ 4726262 h 4769787"/>
                  <a:gd name="connsiteX15" fmla="*/ 273119 w 3156604"/>
                  <a:gd name="connsiteY15" fmla="*/ 4360038 h 4769787"/>
                  <a:gd name="connsiteX16" fmla="*/ 1278012 w 3156604"/>
                  <a:gd name="connsiteY16" fmla="*/ 4195489 h 4769787"/>
                  <a:gd name="connsiteX17" fmla="*/ 2008440 w 3156604"/>
                  <a:gd name="connsiteY17" fmla="*/ 3677841 h 4769787"/>
                  <a:gd name="connsiteX18" fmla="*/ 2340931 w 3156604"/>
                  <a:gd name="connsiteY18" fmla="*/ 2961544 h 4769787"/>
                  <a:gd name="connsiteX19" fmla="*/ 2546641 w 3156604"/>
                  <a:gd name="connsiteY19" fmla="*/ 2295286 h 4769787"/>
                  <a:gd name="connsiteX0" fmla="*/ 2546641 w 3156604"/>
                  <a:gd name="connsiteY0" fmla="*/ 2295286 h 4769787"/>
                  <a:gd name="connsiteX1" fmla="*/ 2573104 w 3156604"/>
                  <a:gd name="connsiteY1" fmla="*/ 1716332 h 4769787"/>
                  <a:gd name="connsiteX2" fmla="*/ 2346141 w 3156604"/>
                  <a:gd name="connsiteY2" fmla="*/ 1049449 h 4769787"/>
                  <a:gd name="connsiteX3" fmla="*/ 2177125 w 3156604"/>
                  <a:gd name="connsiteY3" fmla="*/ 654746 h 4769787"/>
                  <a:gd name="connsiteX4" fmla="*/ 2160086 w 3156604"/>
                  <a:gd name="connsiteY4" fmla="*/ 604508 h 4769787"/>
                  <a:gd name="connsiteX5" fmla="*/ 1968893 w 3156604"/>
                  <a:gd name="connsiteY5" fmla="*/ 315511 h 4769787"/>
                  <a:gd name="connsiteX6" fmla="*/ 2323556 w 3156604"/>
                  <a:gd name="connsiteY6" fmla="*/ 1763 h 4769787"/>
                  <a:gd name="connsiteX7" fmla="*/ 2770564 w 3156604"/>
                  <a:gd name="connsiteY7" fmla="*/ 464078 h 4769787"/>
                  <a:gd name="connsiteX8" fmla="*/ 3124969 w 3156604"/>
                  <a:gd name="connsiteY8" fmla="*/ 1557619 h 4769787"/>
                  <a:gd name="connsiteX9" fmla="*/ 3085417 w 3156604"/>
                  <a:gd name="connsiteY9" fmla="*/ 2315214 h 4769787"/>
                  <a:gd name="connsiteX10" fmla="*/ 2524332 w 3156604"/>
                  <a:gd name="connsiteY10" fmla="*/ 3909093 h 4769787"/>
                  <a:gd name="connsiteX11" fmla="*/ 2226862 w 3156604"/>
                  <a:gd name="connsiteY11" fmla="*/ 4397256 h 4769787"/>
                  <a:gd name="connsiteX12" fmla="*/ 1676270 w 3156604"/>
                  <a:gd name="connsiteY12" fmla="*/ 4682991 h 4769787"/>
                  <a:gd name="connsiteX13" fmla="*/ 810721 w 3156604"/>
                  <a:gd name="connsiteY13" fmla="*/ 4764709 h 4769787"/>
                  <a:gd name="connsiteX14" fmla="*/ 4295 w 3156604"/>
                  <a:gd name="connsiteY14" fmla="*/ 4726262 h 4769787"/>
                  <a:gd name="connsiteX15" fmla="*/ 273119 w 3156604"/>
                  <a:gd name="connsiteY15" fmla="*/ 4360038 h 4769787"/>
                  <a:gd name="connsiteX16" fmla="*/ 1278012 w 3156604"/>
                  <a:gd name="connsiteY16" fmla="*/ 4195489 h 4769787"/>
                  <a:gd name="connsiteX17" fmla="*/ 2008440 w 3156604"/>
                  <a:gd name="connsiteY17" fmla="*/ 3677841 h 4769787"/>
                  <a:gd name="connsiteX18" fmla="*/ 2340931 w 3156604"/>
                  <a:gd name="connsiteY18" fmla="*/ 2961544 h 4769787"/>
                  <a:gd name="connsiteX19" fmla="*/ 2546641 w 3156604"/>
                  <a:gd name="connsiteY19" fmla="*/ 2295286 h 4769787"/>
                  <a:gd name="connsiteX0" fmla="*/ 2546641 w 3140859"/>
                  <a:gd name="connsiteY0" fmla="*/ 2295286 h 4769787"/>
                  <a:gd name="connsiteX1" fmla="*/ 2573104 w 3140859"/>
                  <a:gd name="connsiteY1" fmla="*/ 1716332 h 4769787"/>
                  <a:gd name="connsiteX2" fmla="*/ 2346141 w 3140859"/>
                  <a:gd name="connsiteY2" fmla="*/ 1049449 h 4769787"/>
                  <a:gd name="connsiteX3" fmla="*/ 2177125 w 3140859"/>
                  <a:gd name="connsiteY3" fmla="*/ 654746 h 4769787"/>
                  <a:gd name="connsiteX4" fmla="*/ 2160086 w 3140859"/>
                  <a:gd name="connsiteY4" fmla="*/ 604508 h 4769787"/>
                  <a:gd name="connsiteX5" fmla="*/ 1968893 w 3140859"/>
                  <a:gd name="connsiteY5" fmla="*/ 315511 h 4769787"/>
                  <a:gd name="connsiteX6" fmla="*/ 2323556 w 3140859"/>
                  <a:gd name="connsiteY6" fmla="*/ 1763 h 4769787"/>
                  <a:gd name="connsiteX7" fmla="*/ 2770564 w 3140859"/>
                  <a:gd name="connsiteY7" fmla="*/ 464078 h 4769787"/>
                  <a:gd name="connsiteX8" fmla="*/ 3124969 w 3140859"/>
                  <a:gd name="connsiteY8" fmla="*/ 1557619 h 4769787"/>
                  <a:gd name="connsiteX9" fmla="*/ 3085417 w 3140859"/>
                  <a:gd name="connsiteY9" fmla="*/ 2315214 h 4769787"/>
                  <a:gd name="connsiteX10" fmla="*/ 2860967 w 3140859"/>
                  <a:gd name="connsiteY10" fmla="*/ 2989955 h 4769787"/>
                  <a:gd name="connsiteX11" fmla="*/ 2524332 w 3140859"/>
                  <a:gd name="connsiteY11" fmla="*/ 3909093 h 4769787"/>
                  <a:gd name="connsiteX12" fmla="*/ 2226862 w 3140859"/>
                  <a:gd name="connsiteY12" fmla="*/ 4397256 h 4769787"/>
                  <a:gd name="connsiteX13" fmla="*/ 1676270 w 3140859"/>
                  <a:gd name="connsiteY13" fmla="*/ 4682991 h 4769787"/>
                  <a:gd name="connsiteX14" fmla="*/ 810721 w 3140859"/>
                  <a:gd name="connsiteY14" fmla="*/ 4764709 h 4769787"/>
                  <a:gd name="connsiteX15" fmla="*/ 4295 w 3140859"/>
                  <a:gd name="connsiteY15" fmla="*/ 4726262 h 4769787"/>
                  <a:gd name="connsiteX16" fmla="*/ 273119 w 3140859"/>
                  <a:gd name="connsiteY16" fmla="*/ 4360038 h 4769787"/>
                  <a:gd name="connsiteX17" fmla="*/ 1278012 w 3140859"/>
                  <a:gd name="connsiteY17" fmla="*/ 4195489 h 4769787"/>
                  <a:gd name="connsiteX18" fmla="*/ 2008440 w 3140859"/>
                  <a:gd name="connsiteY18" fmla="*/ 3677841 h 4769787"/>
                  <a:gd name="connsiteX19" fmla="*/ 2340931 w 3140859"/>
                  <a:gd name="connsiteY19" fmla="*/ 2961544 h 4769787"/>
                  <a:gd name="connsiteX20" fmla="*/ 2546641 w 3140859"/>
                  <a:gd name="connsiteY20" fmla="*/ 2295286 h 4769787"/>
                  <a:gd name="connsiteX0" fmla="*/ 2546641 w 3138382"/>
                  <a:gd name="connsiteY0" fmla="*/ 2295286 h 4769787"/>
                  <a:gd name="connsiteX1" fmla="*/ 2573104 w 3138382"/>
                  <a:gd name="connsiteY1" fmla="*/ 1716332 h 4769787"/>
                  <a:gd name="connsiteX2" fmla="*/ 2346141 w 3138382"/>
                  <a:gd name="connsiteY2" fmla="*/ 1049449 h 4769787"/>
                  <a:gd name="connsiteX3" fmla="*/ 2177125 w 3138382"/>
                  <a:gd name="connsiteY3" fmla="*/ 654746 h 4769787"/>
                  <a:gd name="connsiteX4" fmla="*/ 2160086 w 3138382"/>
                  <a:gd name="connsiteY4" fmla="*/ 604508 h 4769787"/>
                  <a:gd name="connsiteX5" fmla="*/ 1968893 w 3138382"/>
                  <a:gd name="connsiteY5" fmla="*/ 315511 h 4769787"/>
                  <a:gd name="connsiteX6" fmla="*/ 2323556 w 3138382"/>
                  <a:gd name="connsiteY6" fmla="*/ 1763 h 4769787"/>
                  <a:gd name="connsiteX7" fmla="*/ 2770564 w 3138382"/>
                  <a:gd name="connsiteY7" fmla="*/ 464078 h 4769787"/>
                  <a:gd name="connsiteX8" fmla="*/ 3124969 w 3138382"/>
                  <a:gd name="connsiteY8" fmla="*/ 1557619 h 4769787"/>
                  <a:gd name="connsiteX9" fmla="*/ 3085417 w 3138382"/>
                  <a:gd name="connsiteY9" fmla="*/ 2315214 h 4769787"/>
                  <a:gd name="connsiteX10" fmla="*/ 2947610 w 3138382"/>
                  <a:gd name="connsiteY10" fmla="*/ 2947866 h 4769787"/>
                  <a:gd name="connsiteX11" fmla="*/ 2524332 w 3138382"/>
                  <a:gd name="connsiteY11" fmla="*/ 3909093 h 4769787"/>
                  <a:gd name="connsiteX12" fmla="*/ 2226862 w 3138382"/>
                  <a:gd name="connsiteY12" fmla="*/ 4397256 h 4769787"/>
                  <a:gd name="connsiteX13" fmla="*/ 1676270 w 3138382"/>
                  <a:gd name="connsiteY13" fmla="*/ 4682991 h 4769787"/>
                  <a:gd name="connsiteX14" fmla="*/ 810721 w 3138382"/>
                  <a:gd name="connsiteY14" fmla="*/ 4764709 h 4769787"/>
                  <a:gd name="connsiteX15" fmla="*/ 4295 w 3138382"/>
                  <a:gd name="connsiteY15" fmla="*/ 4726262 h 4769787"/>
                  <a:gd name="connsiteX16" fmla="*/ 273119 w 3138382"/>
                  <a:gd name="connsiteY16" fmla="*/ 4360038 h 4769787"/>
                  <a:gd name="connsiteX17" fmla="*/ 1278012 w 3138382"/>
                  <a:gd name="connsiteY17" fmla="*/ 4195489 h 4769787"/>
                  <a:gd name="connsiteX18" fmla="*/ 2008440 w 3138382"/>
                  <a:gd name="connsiteY18" fmla="*/ 3677841 h 4769787"/>
                  <a:gd name="connsiteX19" fmla="*/ 2340931 w 3138382"/>
                  <a:gd name="connsiteY19" fmla="*/ 2961544 h 4769787"/>
                  <a:gd name="connsiteX20" fmla="*/ 2546641 w 3138382"/>
                  <a:gd name="connsiteY20" fmla="*/ 2295286 h 4769787"/>
                  <a:gd name="connsiteX0" fmla="*/ 2546641 w 3138382"/>
                  <a:gd name="connsiteY0" fmla="*/ 2295286 h 4769787"/>
                  <a:gd name="connsiteX1" fmla="*/ 2573104 w 3138382"/>
                  <a:gd name="connsiteY1" fmla="*/ 1716332 h 4769787"/>
                  <a:gd name="connsiteX2" fmla="*/ 2346141 w 3138382"/>
                  <a:gd name="connsiteY2" fmla="*/ 1049449 h 4769787"/>
                  <a:gd name="connsiteX3" fmla="*/ 2177125 w 3138382"/>
                  <a:gd name="connsiteY3" fmla="*/ 654746 h 4769787"/>
                  <a:gd name="connsiteX4" fmla="*/ 2160086 w 3138382"/>
                  <a:gd name="connsiteY4" fmla="*/ 604508 h 4769787"/>
                  <a:gd name="connsiteX5" fmla="*/ 1968893 w 3138382"/>
                  <a:gd name="connsiteY5" fmla="*/ 315511 h 4769787"/>
                  <a:gd name="connsiteX6" fmla="*/ 2323556 w 3138382"/>
                  <a:gd name="connsiteY6" fmla="*/ 1763 h 4769787"/>
                  <a:gd name="connsiteX7" fmla="*/ 2770564 w 3138382"/>
                  <a:gd name="connsiteY7" fmla="*/ 464078 h 4769787"/>
                  <a:gd name="connsiteX8" fmla="*/ 3124969 w 3138382"/>
                  <a:gd name="connsiteY8" fmla="*/ 1557619 h 4769787"/>
                  <a:gd name="connsiteX9" fmla="*/ 3085417 w 3138382"/>
                  <a:gd name="connsiteY9" fmla="*/ 2315214 h 4769787"/>
                  <a:gd name="connsiteX10" fmla="*/ 2947610 w 3138382"/>
                  <a:gd name="connsiteY10" fmla="*/ 2947866 h 4769787"/>
                  <a:gd name="connsiteX11" fmla="*/ 2524332 w 3138382"/>
                  <a:gd name="connsiteY11" fmla="*/ 3909093 h 4769787"/>
                  <a:gd name="connsiteX12" fmla="*/ 2226862 w 3138382"/>
                  <a:gd name="connsiteY12" fmla="*/ 4397256 h 4769787"/>
                  <a:gd name="connsiteX13" fmla="*/ 1676270 w 3138382"/>
                  <a:gd name="connsiteY13" fmla="*/ 4682991 h 4769787"/>
                  <a:gd name="connsiteX14" fmla="*/ 810721 w 3138382"/>
                  <a:gd name="connsiteY14" fmla="*/ 4764709 h 4769787"/>
                  <a:gd name="connsiteX15" fmla="*/ 4295 w 3138382"/>
                  <a:gd name="connsiteY15" fmla="*/ 4726262 h 4769787"/>
                  <a:gd name="connsiteX16" fmla="*/ 273119 w 3138382"/>
                  <a:gd name="connsiteY16" fmla="*/ 4360038 h 4769787"/>
                  <a:gd name="connsiteX17" fmla="*/ 1264473 w 3138382"/>
                  <a:gd name="connsiteY17" fmla="*/ 4268943 h 4769787"/>
                  <a:gd name="connsiteX18" fmla="*/ 2008440 w 3138382"/>
                  <a:gd name="connsiteY18" fmla="*/ 3677841 h 4769787"/>
                  <a:gd name="connsiteX19" fmla="*/ 2340931 w 3138382"/>
                  <a:gd name="connsiteY19" fmla="*/ 2961544 h 4769787"/>
                  <a:gd name="connsiteX20" fmla="*/ 2546641 w 3138382"/>
                  <a:gd name="connsiteY20" fmla="*/ 2295286 h 4769787"/>
                  <a:gd name="connsiteX0" fmla="*/ 2637671 w 3229412"/>
                  <a:gd name="connsiteY0" fmla="*/ 2295286 h 4765387"/>
                  <a:gd name="connsiteX1" fmla="*/ 2664134 w 3229412"/>
                  <a:gd name="connsiteY1" fmla="*/ 1716332 h 4765387"/>
                  <a:gd name="connsiteX2" fmla="*/ 2437171 w 3229412"/>
                  <a:gd name="connsiteY2" fmla="*/ 1049449 h 4765387"/>
                  <a:gd name="connsiteX3" fmla="*/ 2268155 w 3229412"/>
                  <a:gd name="connsiteY3" fmla="*/ 654746 h 4765387"/>
                  <a:gd name="connsiteX4" fmla="*/ 2251116 w 3229412"/>
                  <a:gd name="connsiteY4" fmla="*/ 604508 h 4765387"/>
                  <a:gd name="connsiteX5" fmla="*/ 2059923 w 3229412"/>
                  <a:gd name="connsiteY5" fmla="*/ 315511 h 4765387"/>
                  <a:gd name="connsiteX6" fmla="*/ 2414586 w 3229412"/>
                  <a:gd name="connsiteY6" fmla="*/ 1763 h 4765387"/>
                  <a:gd name="connsiteX7" fmla="*/ 2861594 w 3229412"/>
                  <a:gd name="connsiteY7" fmla="*/ 464078 h 4765387"/>
                  <a:gd name="connsiteX8" fmla="*/ 3215999 w 3229412"/>
                  <a:gd name="connsiteY8" fmla="*/ 1557619 h 4765387"/>
                  <a:gd name="connsiteX9" fmla="*/ 3176447 w 3229412"/>
                  <a:gd name="connsiteY9" fmla="*/ 2315214 h 4765387"/>
                  <a:gd name="connsiteX10" fmla="*/ 3038640 w 3229412"/>
                  <a:gd name="connsiteY10" fmla="*/ 2947866 h 4765387"/>
                  <a:gd name="connsiteX11" fmla="*/ 2615362 w 3229412"/>
                  <a:gd name="connsiteY11" fmla="*/ 3909093 h 4765387"/>
                  <a:gd name="connsiteX12" fmla="*/ 2317892 w 3229412"/>
                  <a:gd name="connsiteY12" fmla="*/ 4397256 h 4765387"/>
                  <a:gd name="connsiteX13" fmla="*/ 1767300 w 3229412"/>
                  <a:gd name="connsiteY13" fmla="*/ 4682991 h 4765387"/>
                  <a:gd name="connsiteX14" fmla="*/ 901751 w 3229412"/>
                  <a:gd name="connsiteY14" fmla="*/ 4764709 h 4765387"/>
                  <a:gd name="connsiteX15" fmla="*/ 3095 w 3229412"/>
                  <a:gd name="connsiteY15" fmla="*/ 4691646 h 4765387"/>
                  <a:gd name="connsiteX16" fmla="*/ 364149 w 3229412"/>
                  <a:gd name="connsiteY16" fmla="*/ 4360038 h 4765387"/>
                  <a:gd name="connsiteX17" fmla="*/ 1355503 w 3229412"/>
                  <a:gd name="connsiteY17" fmla="*/ 4268943 h 4765387"/>
                  <a:gd name="connsiteX18" fmla="*/ 2099470 w 3229412"/>
                  <a:gd name="connsiteY18" fmla="*/ 3677841 h 4765387"/>
                  <a:gd name="connsiteX19" fmla="*/ 2431961 w 3229412"/>
                  <a:gd name="connsiteY19" fmla="*/ 2961544 h 4765387"/>
                  <a:gd name="connsiteX20" fmla="*/ 2637671 w 3229412"/>
                  <a:gd name="connsiteY20" fmla="*/ 2295286 h 4765387"/>
                  <a:gd name="connsiteX0" fmla="*/ 2685675 w 3277416"/>
                  <a:gd name="connsiteY0" fmla="*/ 2295286 h 4775800"/>
                  <a:gd name="connsiteX1" fmla="*/ 2712138 w 3277416"/>
                  <a:gd name="connsiteY1" fmla="*/ 1716332 h 4775800"/>
                  <a:gd name="connsiteX2" fmla="*/ 2485175 w 3277416"/>
                  <a:gd name="connsiteY2" fmla="*/ 1049449 h 4775800"/>
                  <a:gd name="connsiteX3" fmla="*/ 2316159 w 3277416"/>
                  <a:gd name="connsiteY3" fmla="*/ 654746 h 4775800"/>
                  <a:gd name="connsiteX4" fmla="*/ 2299120 w 3277416"/>
                  <a:gd name="connsiteY4" fmla="*/ 604508 h 4775800"/>
                  <a:gd name="connsiteX5" fmla="*/ 2107927 w 3277416"/>
                  <a:gd name="connsiteY5" fmla="*/ 315511 h 4775800"/>
                  <a:gd name="connsiteX6" fmla="*/ 2462590 w 3277416"/>
                  <a:gd name="connsiteY6" fmla="*/ 1763 h 4775800"/>
                  <a:gd name="connsiteX7" fmla="*/ 2909598 w 3277416"/>
                  <a:gd name="connsiteY7" fmla="*/ 464078 h 4775800"/>
                  <a:gd name="connsiteX8" fmla="*/ 3264003 w 3277416"/>
                  <a:gd name="connsiteY8" fmla="*/ 1557619 h 4775800"/>
                  <a:gd name="connsiteX9" fmla="*/ 3224451 w 3277416"/>
                  <a:gd name="connsiteY9" fmla="*/ 2315214 h 4775800"/>
                  <a:gd name="connsiteX10" fmla="*/ 3086644 w 3277416"/>
                  <a:gd name="connsiteY10" fmla="*/ 2947866 h 4775800"/>
                  <a:gd name="connsiteX11" fmla="*/ 2663366 w 3277416"/>
                  <a:gd name="connsiteY11" fmla="*/ 3909093 h 4775800"/>
                  <a:gd name="connsiteX12" fmla="*/ 2365896 w 3277416"/>
                  <a:gd name="connsiteY12" fmla="*/ 4397256 h 4775800"/>
                  <a:gd name="connsiteX13" fmla="*/ 1815304 w 3277416"/>
                  <a:gd name="connsiteY13" fmla="*/ 4682991 h 4775800"/>
                  <a:gd name="connsiteX14" fmla="*/ 949755 w 3277416"/>
                  <a:gd name="connsiteY14" fmla="*/ 4764709 h 4775800"/>
                  <a:gd name="connsiteX15" fmla="*/ 2699 w 3277416"/>
                  <a:gd name="connsiteY15" fmla="*/ 4740237 h 4775800"/>
                  <a:gd name="connsiteX16" fmla="*/ 412153 w 3277416"/>
                  <a:gd name="connsiteY16" fmla="*/ 4360038 h 4775800"/>
                  <a:gd name="connsiteX17" fmla="*/ 1403507 w 3277416"/>
                  <a:gd name="connsiteY17" fmla="*/ 4268943 h 4775800"/>
                  <a:gd name="connsiteX18" fmla="*/ 2147474 w 3277416"/>
                  <a:gd name="connsiteY18" fmla="*/ 3677841 h 4775800"/>
                  <a:gd name="connsiteX19" fmla="*/ 2479965 w 3277416"/>
                  <a:gd name="connsiteY19" fmla="*/ 2961544 h 4775800"/>
                  <a:gd name="connsiteX20" fmla="*/ 2685675 w 3277416"/>
                  <a:gd name="connsiteY20" fmla="*/ 2295286 h 4775800"/>
                  <a:gd name="connsiteX0" fmla="*/ 2685820 w 3277561"/>
                  <a:gd name="connsiteY0" fmla="*/ 2295286 h 4775800"/>
                  <a:gd name="connsiteX1" fmla="*/ 2712283 w 3277561"/>
                  <a:gd name="connsiteY1" fmla="*/ 1716332 h 4775800"/>
                  <a:gd name="connsiteX2" fmla="*/ 2485320 w 3277561"/>
                  <a:gd name="connsiteY2" fmla="*/ 1049449 h 4775800"/>
                  <a:gd name="connsiteX3" fmla="*/ 2316304 w 3277561"/>
                  <a:gd name="connsiteY3" fmla="*/ 654746 h 4775800"/>
                  <a:gd name="connsiteX4" fmla="*/ 2299265 w 3277561"/>
                  <a:gd name="connsiteY4" fmla="*/ 604508 h 4775800"/>
                  <a:gd name="connsiteX5" fmla="*/ 2108072 w 3277561"/>
                  <a:gd name="connsiteY5" fmla="*/ 315511 h 4775800"/>
                  <a:gd name="connsiteX6" fmla="*/ 2462735 w 3277561"/>
                  <a:gd name="connsiteY6" fmla="*/ 1763 h 4775800"/>
                  <a:gd name="connsiteX7" fmla="*/ 2909743 w 3277561"/>
                  <a:gd name="connsiteY7" fmla="*/ 464078 h 4775800"/>
                  <a:gd name="connsiteX8" fmla="*/ 3264148 w 3277561"/>
                  <a:gd name="connsiteY8" fmla="*/ 1557619 h 4775800"/>
                  <a:gd name="connsiteX9" fmla="*/ 3224596 w 3277561"/>
                  <a:gd name="connsiteY9" fmla="*/ 2315214 h 4775800"/>
                  <a:gd name="connsiteX10" fmla="*/ 3086789 w 3277561"/>
                  <a:gd name="connsiteY10" fmla="*/ 2947866 h 4775800"/>
                  <a:gd name="connsiteX11" fmla="*/ 2663511 w 3277561"/>
                  <a:gd name="connsiteY11" fmla="*/ 3909093 h 4775800"/>
                  <a:gd name="connsiteX12" fmla="*/ 2366041 w 3277561"/>
                  <a:gd name="connsiteY12" fmla="*/ 4397256 h 4775800"/>
                  <a:gd name="connsiteX13" fmla="*/ 1815449 w 3277561"/>
                  <a:gd name="connsiteY13" fmla="*/ 4682991 h 4775800"/>
                  <a:gd name="connsiteX14" fmla="*/ 949900 w 3277561"/>
                  <a:gd name="connsiteY14" fmla="*/ 4764709 h 4775800"/>
                  <a:gd name="connsiteX15" fmla="*/ 2844 w 3277561"/>
                  <a:gd name="connsiteY15" fmla="*/ 4740237 h 4775800"/>
                  <a:gd name="connsiteX16" fmla="*/ 393174 w 3277561"/>
                  <a:gd name="connsiteY16" fmla="*/ 4356790 h 4775800"/>
                  <a:gd name="connsiteX17" fmla="*/ 1403652 w 3277561"/>
                  <a:gd name="connsiteY17" fmla="*/ 4268943 h 4775800"/>
                  <a:gd name="connsiteX18" fmla="*/ 2147619 w 3277561"/>
                  <a:gd name="connsiteY18" fmla="*/ 3677841 h 4775800"/>
                  <a:gd name="connsiteX19" fmla="*/ 2480110 w 3277561"/>
                  <a:gd name="connsiteY19" fmla="*/ 2961544 h 4775800"/>
                  <a:gd name="connsiteX20" fmla="*/ 2685820 w 3277561"/>
                  <a:gd name="connsiteY20" fmla="*/ 2295286 h 4775800"/>
                  <a:gd name="connsiteX0" fmla="*/ 2685820 w 3274959"/>
                  <a:gd name="connsiteY0" fmla="*/ 2307300 h 4787814"/>
                  <a:gd name="connsiteX1" fmla="*/ 2712283 w 3274959"/>
                  <a:gd name="connsiteY1" fmla="*/ 1728346 h 4787814"/>
                  <a:gd name="connsiteX2" fmla="*/ 2485320 w 3274959"/>
                  <a:gd name="connsiteY2" fmla="*/ 1061463 h 4787814"/>
                  <a:gd name="connsiteX3" fmla="*/ 2316304 w 3274959"/>
                  <a:gd name="connsiteY3" fmla="*/ 666760 h 4787814"/>
                  <a:gd name="connsiteX4" fmla="*/ 2299265 w 3274959"/>
                  <a:gd name="connsiteY4" fmla="*/ 616522 h 4787814"/>
                  <a:gd name="connsiteX5" fmla="*/ 2108072 w 3274959"/>
                  <a:gd name="connsiteY5" fmla="*/ 327525 h 4787814"/>
                  <a:gd name="connsiteX6" fmla="*/ 2462735 w 3274959"/>
                  <a:gd name="connsiteY6" fmla="*/ 13777 h 4787814"/>
                  <a:gd name="connsiteX7" fmla="*/ 3042056 w 3274959"/>
                  <a:gd name="connsiteY7" fmla="*/ 226344 h 4787814"/>
                  <a:gd name="connsiteX8" fmla="*/ 3264148 w 3274959"/>
                  <a:gd name="connsiteY8" fmla="*/ 1569633 h 4787814"/>
                  <a:gd name="connsiteX9" fmla="*/ 3224596 w 3274959"/>
                  <a:gd name="connsiteY9" fmla="*/ 2327228 h 4787814"/>
                  <a:gd name="connsiteX10" fmla="*/ 3086789 w 3274959"/>
                  <a:gd name="connsiteY10" fmla="*/ 2959880 h 4787814"/>
                  <a:gd name="connsiteX11" fmla="*/ 2663511 w 3274959"/>
                  <a:gd name="connsiteY11" fmla="*/ 3921107 h 4787814"/>
                  <a:gd name="connsiteX12" fmla="*/ 2366041 w 3274959"/>
                  <a:gd name="connsiteY12" fmla="*/ 4409270 h 4787814"/>
                  <a:gd name="connsiteX13" fmla="*/ 1815449 w 3274959"/>
                  <a:gd name="connsiteY13" fmla="*/ 4695005 h 4787814"/>
                  <a:gd name="connsiteX14" fmla="*/ 949900 w 3274959"/>
                  <a:gd name="connsiteY14" fmla="*/ 4776723 h 4787814"/>
                  <a:gd name="connsiteX15" fmla="*/ 2844 w 3274959"/>
                  <a:gd name="connsiteY15" fmla="*/ 4752251 h 4787814"/>
                  <a:gd name="connsiteX16" fmla="*/ 393174 w 3274959"/>
                  <a:gd name="connsiteY16" fmla="*/ 4368804 h 4787814"/>
                  <a:gd name="connsiteX17" fmla="*/ 1403652 w 3274959"/>
                  <a:gd name="connsiteY17" fmla="*/ 4280957 h 4787814"/>
                  <a:gd name="connsiteX18" fmla="*/ 2147619 w 3274959"/>
                  <a:gd name="connsiteY18" fmla="*/ 3689855 h 4787814"/>
                  <a:gd name="connsiteX19" fmla="*/ 2480110 w 3274959"/>
                  <a:gd name="connsiteY19" fmla="*/ 2973558 h 4787814"/>
                  <a:gd name="connsiteX20" fmla="*/ 2685820 w 3274959"/>
                  <a:gd name="connsiteY20" fmla="*/ 2307300 h 4787814"/>
                  <a:gd name="connsiteX0" fmla="*/ 2685820 w 3274959"/>
                  <a:gd name="connsiteY0" fmla="*/ 2279261 h 4759775"/>
                  <a:gd name="connsiteX1" fmla="*/ 2712283 w 3274959"/>
                  <a:gd name="connsiteY1" fmla="*/ 1700307 h 4759775"/>
                  <a:gd name="connsiteX2" fmla="*/ 2485320 w 3274959"/>
                  <a:gd name="connsiteY2" fmla="*/ 1033424 h 4759775"/>
                  <a:gd name="connsiteX3" fmla="*/ 2316304 w 3274959"/>
                  <a:gd name="connsiteY3" fmla="*/ 638721 h 4759775"/>
                  <a:gd name="connsiteX4" fmla="*/ 2299265 w 3274959"/>
                  <a:gd name="connsiteY4" fmla="*/ 588483 h 4759775"/>
                  <a:gd name="connsiteX5" fmla="*/ 2108072 w 3274959"/>
                  <a:gd name="connsiteY5" fmla="*/ 299486 h 4759775"/>
                  <a:gd name="connsiteX6" fmla="*/ 2394516 w 3274959"/>
                  <a:gd name="connsiteY6" fmla="*/ 21487 h 4759775"/>
                  <a:gd name="connsiteX7" fmla="*/ 3042056 w 3274959"/>
                  <a:gd name="connsiteY7" fmla="*/ 198305 h 4759775"/>
                  <a:gd name="connsiteX8" fmla="*/ 3264148 w 3274959"/>
                  <a:gd name="connsiteY8" fmla="*/ 1541594 h 4759775"/>
                  <a:gd name="connsiteX9" fmla="*/ 3224596 w 3274959"/>
                  <a:gd name="connsiteY9" fmla="*/ 2299189 h 4759775"/>
                  <a:gd name="connsiteX10" fmla="*/ 3086789 w 3274959"/>
                  <a:gd name="connsiteY10" fmla="*/ 2931841 h 4759775"/>
                  <a:gd name="connsiteX11" fmla="*/ 2663511 w 3274959"/>
                  <a:gd name="connsiteY11" fmla="*/ 3893068 h 4759775"/>
                  <a:gd name="connsiteX12" fmla="*/ 2366041 w 3274959"/>
                  <a:gd name="connsiteY12" fmla="*/ 4381231 h 4759775"/>
                  <a:gd name="connsiteX13" fmla="*/ 1815449 w 3274959"/>
                  <a:gd name="connsiteY13" fmla="*/ 4666966 h 4759775"/>
                  <a:gd name="connsiteX14" fmla="*/ 949900 w 3274959"/>
                  <a:gd name="connsiteY14" fmla="*/ 4748684 h 4759775"/>
                  <a:gd name="connsiteX15" fmla="*/ 2844 w 3274959"/>
                  <a:gd name="connsiteY15" fmla="*/ 4724212 h 4759775"/>
                  <a:gd name="connsiteX16" fmla="*/ 393174 w 3274959"/>
                  <a:gd name="connsiteY16" fmla="*/ 4340765 h 4759775"/>
                  <a:gd name="connsiteX17" fmla="*/ 1403652 w 3274959"/>
                  <a:gd name="connsiteY17" fmla="*/ 4252918 h 4759775"/>
                  <a:gd name="connsiteX18" fmla="*/ 2147619 w 3274959"/>
                  <a:gd name="connsiteY18" fmla="*/ 3661816 h 4759775"/>
                  <a:gd name="connsiteX19" fmla="*/ 2480110 w 3274959"/>
                  <a:gd name="connsiteY19" fmla="*/ 2945519 h 4759775"/>
                  <a:gd name="connsiteX20" fmla="*/ 2685820 w 3274959"/>
                  <a:gd name="connsiteY20" fmla="*/ 2279261 h 4759775"/>
                  <a:gd name="connsiteX0" fmla="*/ 2685820 w 3405878"/>
                  <a:gd name="connsiteY0" fmla="*/ 2278750 h 4759264"/>
                  <a:gd name="connsiteX1" fmla="*/ 2712283 w 3405878"/>
                  <a:gd name="connsiteY1" fmla="*/ 1699796 h 4759264"/>
                  <a:gd name="connsiteX2" fmla="*/ 2485320 w 3405878"/>
                  <a:gd name="connsiteY2" fmla="*/ 1032913 h 4759264"/>
                  <a:gd name="connsiteX3" fmla="*/ 2316304 w 3405878"/>
                  <a:gd name="connsiteY3" fmla="*/ 638210 h 4759264"/>
                  <a:gd name="connsiteX4" fmla="*/ 2299265 w 3405878"/>
                  <a:gd name="connsiteY4" fmla="*/ 587972 h 4759264"/>
                  <a:gd name="connsiteX5" fmla="*/ 2108072 w 3405878"/>
                  <a:gd name="connsiteY5" fmla="*/ 298975 h 4759264"/>
                  <a:gd name="connsiteX6" fmla="*/ 2394516 w 3405878"/>
                  <a:gd name="connsiteY6" fmla="*/ 20976 h 4759264"/>
                  <a:gd name="connsiteX7" fmla="*/ 3042056 w 3405878"/>
                  <a:gd name="connsiteY7" fmla="*/ 197794 h 4759264"/>
                  <a:gd name="connsiteX8" fmla="*/ 3401965 w 3405878"/>
                  <a:gd name="connsiteY8" fmla="*/ 1529000 h 4759264"/>
                  <a:gd name="connsiteX9" fmla="*/ 3224596 w 3405878"/>
                  <a:gd name="connsiteY9" fmla="*/ 2298678 h 4759264"/>
                  <a:gd name="connsiteX10" fmla="*/ 3086789 w 3405878"/>
                  <a:gd name="connsiteY10" fmla="*/ 2931330 h 4759264"/>
                  <a:gd name="connsiteX11" fmla="*/ 2663511 w 3405878"/>
                  <a:gd name="connsiteY11" fmla="*/ 3892557 h 4759264"/>
                  <a:gd name="connsiteX12" fmla="*/ 2366041 w 3405878"/>
                  <a:gd name="connsiteY12" fmla="*/ 4380720 h 4759264"/>
                  <a:gd name="connsiteX13" fmla="*/ 1815449 w 3405878"/>
                  <a:gd name="connsiteY13" fmla="*/ 4666455 h 4759264"/>
                  <a:gd name="connsiteX14" fmla="*/ 949900 w 3405878"/>
                  <a:gd name="connsiteY14" fmla="*/ 4748173 h 4759264"/>
                  <a:gd name="connsiteX15" fmla="*/ 2844 w 3405878"/>
                  <a:gd name="connsiteY15" fmla="*/ 4723701 h 4759264"/>
                  <a:gd name="connsiteX16" fmla="*/ 393174 w 3405878"/>
                  <a:gd name="connsiteY16" fmla="*/ 4340254 h 4759264"/>
                  <a:gd name="connsiteX17" fmla="*/ 1403652 w 3405878"/>
                  <a:gd name="connsiteY17" fmla="*/ 4252407 h 4759264"/>
                  <a:gd name="connsiteX18" fmla="*/ 2147619 w 3405878"/>
                  <a:gd name="connsiteY18" fmla="*/ 3661305 h 4759264"/>
                  <a:gd name="connsiteX19" fmla="*/ 2480110 w 3405878"/>
                  <a:gd name="connsiteY19" fmla="*/ 2945008 h 4759264"/>
                  <a:gd name="connsiteX20" fmla="*/ 2685820 w 3405878"/>
                  <a:gd name="connsiteY20" fmla="*/ 2278750 h 4759264"/>
                  <a:gd name="connsiteX0" fmla="*/ 2685820 w 3419321"/>
                  <a:gd name="connsiteY0" fmla="*/ 2278750 h 4759264"/>
                  <a:gd name="connsiteX1" fmla="*/ 2712283 w 3419321"/>
                  <a:gd name="connsiteY1" fmla="*/ 1699796 h 4759264"/>
                  <a:gd name="connsiteX2" fmla="*/ 2485320 w 3419321"/>
                  <a:gd name="connsiteY2" fmla="*/ 1032913 h 4759264"/>
                  <a:gd name="connsiteX3" fmla="*/ 2316304 w 3419321"/>
                  <a:gd name="connsiteY3" fmla="*/ 638210 h 4759264"/>
                  <a:gd name="connsiteX4" fmla="*/ 2299265 w 3419321"/>
                  <a:gd name="connsiteY4" fmla="*/ 587972 h 4759264"/>
                  <a:gd name="connsiteX5" fmla="*/ 2108072 w 3419321"/>
                  <a:gd name="connsiteY5" fmla="*/ 298975 h 4759264"/>
                  <a:gd name="connsiteX6" fmla="*/ 2394516 w 3419321"/>
                  <a:gd name="connsiteY6" fmla="*/ 20976 h 4759264"/>
                  <a:gd name="connsiteX7" fmla="*/ 3042056 w 3419321"/>
                  <a:gd name="connsiteY7" fmla="*/ 197794 h 4759264"/>
                  <a:gd name="connsiteX8" fmla="*/ 3401965 w 3419321"/>
                  <a:gd name="connsiteY8" fmla="*/ 1529000 h 4759264"/>
                  <a:gd name="connsiteX9" fmla="*/ 3334275 w 3419321"/>
                  <a:gd name="connsiteY9" fmla="*/ 2305490 h 4759264"/>
                  <a:gd name="connsiteX10" fmla="*/ 3086789 w 3419321"/>
                  <a:gd name="connsiteY10" fmla="*/ 2931330 h 4759264"/>
                  <a:gd name="connsiteX11" fmla="*/ 2663511 w 3419321"/>
                  <a:gd name="connsiteY11" fmla="*/ 3892557 h 4759264"/>
                  <a:gd name="connsiteX12" fmla="*/ 2366041 w 3419321"/>
                  <a:gd name="connsiteY12" fmla="*/ 4380720 h 4759264"/>
                  <a:gd name="connsiteX13" fmla="*/ 1815449 w 3419321"/>
                  <a:gd name="connsiteY13" fmla="*/ 4666455 h 4759264"/>
                  <a:gd name="connsiteX14" fmla="*/ 949900 w 3419321"/>
                  <a:gd name="connsiteY14" fmla="*/ 4748173 h 4759264"/>
                  <a:gd name="connsiteX15" fmla="*/ 2844 w 3419321"/>
                  <a:gd name="connsiteY15" fmla="*/ 4723701 h 4759264"/>
                  <a:gd name="connsiteX16" fmla="*/ 393174 w 3419321"/>
                  <a:gd name="connsiteY16" fmla="*/ 4340254 h 4759264"/>
                  <a:gd name="connsiteX17" fmla="*/ 1403652 w 3419321"/>
                  <a:gd name="connsiteY17" fmla="*/ 4252407 h 4759264"/>
                  <a:gd name="connsiteX18" fmla="*/ 2147619 w 3419321"/>
                  <a:gd name="connsiteY18" fmla="*/ 3661305 h 4759264"/>
                  <a:gd name="connsiteX19" fmla="*/ 2480110 w 3419321"/>
                  <a:gd name="connsiteY19" fmla="*/ 2945008 h 4759264"/>
                  <a:gd name="connsiteX20" fmla="*/ 2685820 w 3419321"/>
                  <a:gd name="connsiteY20" fmla="*/ 2278750 h 4759264"/>
                  <a:gd name="connsiteX0" fmla="*/ 2685820 w 3417053"/>
                  <a:gd name="connsiteY0" fmla="*/ 2278750 h 4759264"/>
                  <a:gd name="connsiteX1" fmla="*/ 2712283 w 3417053"/>
                  <a:gd name="connsiteY1" fmla="*/ 1699796 h 4759264"/>
                  <a:gd name="connsiteX2" fmla="*/ 2485320 w 3417053"/>
                  <a:gd name="connsiteY2" fmla="*/ 1032913 h 4759264"/>
                  <a:gd name="connsiteX3" fmla="*/ 2316304 w 3417053"/>
                  <a:gd name="connsiteY3" fmla="*/ 638210 h 4759264"/>
                  <a:gd name="connsiteX4" fmla="*/ 2299265 w 3417053"/>
                  <a:gd name="connsiteY4" fmla="*/ 587972 h 4759264"/>
                  <a:gd name="connsiteX5" fmla="*/ 2108072 w 3417053"/>
                  <a:gd name="connsiteY5" fmla="*/ 298975 h 4759264"/>
                  <a:gd name="connsiteX6" fmla="*/ 2394516 w 3417053"/>
                  <a:gd name="connsiteY6" fmla="*/ 20976 h 4759264"/>
                  <a:gd name="connsiteX7" fmla="*/ 3042056 w 3417053"/>
                  <a:gd name="connsiteY7" fmla="*/ 197794 h 4759264"/>
                  <a:gd name="connsiteX8" fmla="*/ 3401965 w 3417053"/>
                  <a:gd name="connsiteY8" fmla="*/ 1529000 h 4759264"/>
                  <a:gd name="connsiteX9" fmla="*/ 3334275 w 3417053"/>
                  <a:gd name="connsiteY9" fmla="*/ 2305490 h 4759264"/>
                  <a:gd name="connsiteX10" fmla="*/ 3194352 w 3417053"/>
                  <a:gd name="connsiteY10" fmla="*/ 2949615 h 4759264"/>
                  <a:gd name="connsiteX11" fmla="*/ 2663511 w 3417053"/>
                  <a:gd name="connsiteY11" fmla="*/ 3892557 h 4759264"/>
                  <a:gd name="connsiteX12" fmla="*/ 2366041 w 3417053"/>
                  <a:gd name="connsiteY12" fmla="*/ 4380720 h 4759264"/>
                  <a:gd name="connsiteX13" fmla="*/ 1815449 w 3417053"/>
                  <a:gd name="connsiteY13" fmla="*/ 4666455 h 4759264"/>
                  <a:gd name="connsiteX14" fmla="*/ 949900 w 3417053"/>
                  <a:gd name="connsiteY14" fmla="*/ 4748173 h 4759264"/>
                  <a:gd name="connsiteX15" fmla="*/ 2844 w 3417053"/>
                  <a:gd name="connsiteY15" fmla="*/ 4723701 h 4759264"/>
                  <a:gd name="connsiteX16" fmla="*/ 393174 w 3417053"/>
                  <a:gd name="connsiteY16" fmla="*/ 4340254 h 4759264"/>
                  <a:gd name="connsiteX17" fmla="*/ 1403652 w 3417053"/>
                  <a:gd name="connsiteY17" fmla="*/ 4252407 h 4759264"/>
                  <a:gd name="connsiteX18" fmla="*/ 2147619 w 3417053"/>
                  <a:gd name="connsiteY18" fmla="*/ 3661305 h 4759264"/>
                  <a:gd name="connsiteX19" fmla="*/ 2480110 w 3417053"/>
                  <a:gd name="connsiteY19" fmla="*/ 2945008 h 4759264"/>
                  <a:gd name="connsiteX20" fmla="*/ 2685820 w 3417053"/>
                  <a:gd name="connsiteY20" fmla="*/ 2278750 h 4759264"/>
                  <a:gd name="connsiteX0" fmla="*/ 2685820 w 3417053"/>
                  <a:gd name="connsiteY0" fmla="*/ 2278750 h 4759264"/>
                  <a:gd name="connsiteX1" fmla="*/ 2712283 w 3417053"/>
                  <a:gd name="connsiteY1" fmla="*/ 1699796 h 4759264"/>
                  <a:gd name="connsiteX2" fmla="*/ 2485320 w 3417053"/>
                  <a:gd name="connsiteY2" fmla="*/ 1032913 h 4759264"/>
                  <a:gd name="connsiteX3" fmla="*/ 2316304 w 3417053"/>
                  <a:gd name="connsiteY3" fmla="*/ 638210 h 4759264"/>
                  <a:gd name="connsiteX4" fmla="*/ 2299265 w 3417053"/>
                  <a:gd name="connsiteY4" fmla="*/ 587972 h 4759264"/>
                  <a:gd name="connsiteX5" fmla="*/ 2108072 w 3417053"/>
                  <a:gd name="connsiteY5" fmla="*/ 298975 h 4759264"/>
                  <a:gd name="connsiteX6" fmla="*/ 2394516 w 3417053"/>
                  <a:gd name="connsiteY6" fmla="*/ 20976 h 4759264"/>
                  <a:gd name="connsiteX7" fmla="*/ 3042056 w 3417053"/>
                  <a:gd name="connsiteY7" fmla="*/ 197794 h 4759264"/>
                  <a:gd name="connsiteX8" fmla="*/ 3401965 w 3417053"/>
                  <a:gd name="connsiteY8" fmla="*/ 1529000 h 4759264"/>
                  <a:gd name="connsiteX9" fmla="*/ 3334275 w 3417053"/>
                  <a:gd name="connsiteY9" fmla="*/ 2305490 h 4759264"/>
                  <a:gd name="connsiteX10" fmla="*/ 3194352 w 3417053"/>
                  <a:gd name="connsiteY10" fmla="*/ 2949615 h 4759264"/>
                  <a:gd name="connsiteX11" fmla="*/ 2747172 w 3417053"/>
                  <a:gd name="connsiteY11" fmla="*/ 3906778 h 4759264"/>
                  <a:gd name="connsiteX12" fmla="*/ 2366041 w 3417053"/>
                  <a:gd name="connsiteY12" fmla="*/ 4380720 h 4759264"/>
                  <a:gd name="connsiteX13" fmla="*/ 1815449 w 3417053"/>
                  <a:gd name="connsiteY13" fmla="*/ 4666455 h 4759264"/>
                  <a:gd name="connsiteX14" fmla="*/ 949900 w 3417053"/>
                  <a:gd name="connsiteY14" fmla="*/ 4748173 h 4759264"/>
                  <a:gd name="connsiteX15" fmla="*/ 2844 w 3417053"/>
                  <a:gd name="connsiteY15" fmla="*/ 4723701 h 4759264"/>
                  <a:gd name="connsiteX16" fmla="*/ 393174 w 3417053"/>
                  <a:gd name="connsiteY16" fmla="*/ 4340254 h 4759264"/>
                  <a:gd name="connsiteX17" fmla="*/ 1403652 w 3417053"/>
                  <a:gd name="connsiteY17" fmla="*/ 4252407 h 4759264"/>
                  <a:gd name="connsiteX18" fmla="*/ 2147619 w 3417053"/>
                  <a:gd name="connsiteY18" fmla="*/ 3661305 h 4759264"/>
                  <a:gd name="connsiteX19" fmla="*/ 2480110 w 3417053"/>
                  <a:gd name="connsiteY19" fmla="*/ 2945008 h 4759264"/>
                  <a:gd name="connsiteX20" fmla="*/ 2685820 w 3417053"/>
                  <a:gd name="connsiteY20" fmla="*/ 2278750 h 4759264"/>
                  <a:gd name="connsiteX0" fmla="*/ 2685820 w 3417053"/>
                  <a:gd name="connsiteY0" fmla="*/ 2278750 h 4759264"/>
                  <a:gd name="connsiteX1" fmla="*/ 2753109 w 3417053"/>
                  <a:gd name="connsiteY1" fmla="*/ 1612041 h 4759264"/>
                  <a:gd name="connsiteX2" fmla="*/ 2485320 w 3417053"/>
                  <a:gd name="connsiteY2" fmla="*/ 1032913 h 4759264"/>
                  <a:gd name="connsiteX3" fmla="*/ 2316304 w 3417053"/>
                  <a:gd name="connsiteY3" fmla="*/ 638210 h 4759264"/>
                  <a:gd name="connsiteX4" fmla="*/ 2299265 w 3417053"/>
                  <a:gd name="connsiteY4" fmla="*/ 587972 h 4759264"/>
                  <a:gd name="connsiteX5" fmla="*/ 2108072 w 3417053"/>
                  <a:gd name="connsiteY5" fmla="*/ 298975 h 4759264"/>
                  <a:gd name="connsiteX6" fmla="*/ 2394516 w 3417053"/>
                  <a:gd name="connsiteY6" fmla="*/ 20976 h 4759264"/>
                  <a:gd name="connsiteX7" fmla="*/ 3042056 w 3417053"/>
                  <a:gd name="connsiteY7" fmla="*/ 197794 h 4759264"/>
                  <a:gd name="connsiteX8" fmla="*/ 3401965 w 3417053"/>
                  <a:gd name="connsiteY8" fmla="*/ 1529000 h 4759264"/>
                  <a:gd name="connsiteX9" fmla="*/ 3334275 w 3417053"/>
                  <a:gd name="connsiteY9" fmla="*/ 2305490 h 4759264"/>
                  <a:gd name="connsiteX10" fmla="*/ 3194352 w 3417053"/>
                  <a:gd name="connsiteY10" fmla="*/ 2949615 h 4759264"/>
                  <a:gd name="connsiteX11" fmla="*/ 2747172 w 3417053"/>
                  <a:gd name="connsiteY11" fmla="*/ 3906778 h 4759264"/>
                  <a:gd name="connsiteX12" fmla="*/ 2366041 w 3417053"/>
                  <a:gd name="connsiteY12" fmla="*/ 4380720 h 4759264"/>
                  <a:gd name="connsiteX13" fmla="*/ 1815449 w 3417053"/>
                  <a:gd name="connsiteY13" fmla="*/ 4666455 h 4759264"/>
                  <a:gd name="connsiteX14" fmla="*/ 949900 w 3417053"/>
                  <a:gd name="connsiteY14" fmla="*/ 4748173 h 4759264"/>
                  <a:gd name="connsiteX15" fmla="*/ 2844 w 3417053"/>
                  <a:gd name="connsiteY15" fmla="*/ 4723701 h 4759264"/>
                  <a:gd name="connsiteX16" fmla="*/ 393174 w 3417053"/>
                  <a:gd name="connsiteY16" fmla="*/ 4340254 h 4759264"/>
                  <a:gd name="connsiteX17" fmla="*/ 1403652 w 3417053"/>
                  <a:gd name="connsiteY17" fmla="*/ 4252407 h 4759264"/>
                  <a:gd name="connsiteX18" fmla="*/ 2147619 w 3417053"/>
                  <a:gd name="connsiteY18" fmla="*/ 3661305 h 4759264"/>
                  <a:gd name="connsiteX19" fmla="*/ 2480110 w 3417053"/>
                  <a:gd name="connsiteY19" fmla="*/ 2945008 h 4759264"/>
                  <a:gd name="connsiteX20" fmla="*/ 2685820 w 3417053"/>
                  <a:gd name="connsiteY20" fmla="*/ 2278750 h 4759264"/>
                  <a:gd name="connsiteX0" fmla="*/ 2685820 w 3417053"/>
                  <a:gd name="connsiteY0" fmla="*/ 2278750 h 4759264"/>
                  <a:gd name="connsiteX1" fmla="*/ 2753109 w 3417053"/>
                  <a:gd name="connsiteY1" fmla="*/ 1612041 h 4759264"/>
                  <a:gd name="connsiteX2" fmla="*/ 2485320 w 3417053"/>
                  <a:gd name="connsiteY2" fmla="*/ 1032913 h 4759264"/>
                  <a:gd name="connsiteX3" fmla="*/ 2316304 w 3417053"/>
                  <a:gd name="connsiteY3" fmla="*/ 638210 h 4759264"/>
                  <a:gd name="connsiteX4" fmla="*/ 2299265 w 3417053"/>
                  <a:gd name="connsiteY4" fmla="*/ 587972 h 4759264"/>
                  <a:gd name="connsiteX5" fmla="*/ 2179781 w 3417053"/>
                  <a:gd name="connsiteY5" fmla="*/ 311161 h 4759264"/>
                  <a:gd name="connsiteX6" fmla="*/ 2394516 w 3417053"/>
                  <a:gd name="connsiteY6" fmla="*/ 20976 h 4759264"/>
                  <a:gd name="connsiteX7" fmla="*/ 3042056 w 3417053"/>
                  <a:gd name="connsiteY7" fmla="*/ 197794 h 4759264"/>
                  <a:gd name="connsiteX8" fmla="*/ 3401965 w 3417053"/>
                  <a:gd name="connsiteY8" fmla="*/ 1529000 h 4759264"/>
                  <a:gd name="connsiteX9" fmla="*/ 3334275 w 3417053"/>
                  <a:gd name="connsiteY9" fmla="*/ 2305490 h 4759264"/>
                  <a:gd name="connsiteX10" fmla="*/ 3194352 w 3417053"/>
                  <a:gd name="connsiteY10" fmla="*/ 2949615 h 4759264"/>
                  <a:gd name="connsiteX11" fmla="*/ 2747172 w 3417053"/>
                  <a:gd name="connsiteY11" fmla="*/ 3906778 h 4759264"/>
                  <a:gd name="connsiteX12" fmla="*/ 2366041 w 3417053"/>
                  <a:gd name="connsiteY12" fmla="*/ 4380720 h 4759264"/>
                  <a:gd name="connsiteX13" fmla="*/ 1815449 w 3417053"/>
                  <a:gd name="connsiteY13" fmla="*/ 4666455 h 4759264"/>
                  <a:gd name="connsiteX14" fmla="*/ 949900 w 3417053"/>
                  <a:gd name="connsiteY14" fmla="*/ 4748173 h 4759264"/>
                  <a:gd name="connsiteX15" fmla="*/ 2844 w 3417053"/>
                  <a:gd name="connsiteY15" fmla="*/ 4723701 h 4759264"/>
                  <a:gd name="connsiteX16" fmla="*/ 393174 w 3417053"/>
                  <a:gd name="connsiteY16" fmla="*/ 4340254 h 4759264"/>
                  <a:gd name="connsiteX17" fmla="*/ 1403652 w 3417053"/>
                  <a:gd name="connsiteY17" fmla="*/ 4252407 h 4759264"/>
                  <a:gd name="connsiteX18" fmla="*/ 2147619 w 3417053"/>
                  <a:gd name="connsiteY18" fmla="*/ 3661305 h 4759264"/>
                  <a:gd name="connsiteX19" fmla="*/ 2480110 w 3417053"/>
                  <a:gd name="connsiteY19" fmla="*/ 2945008 h 4759264"/>
                  <a:gd name="connsiteX20" fmla="*/ 2685820 w 3417053"/>
                  <a:gd name="connsiteY20" fmla="*/ 2278750 h 4759264"/>
                  <a:gd name="connsiteX0" fmla="*/ 2685820 w 3417053"/>
                  <a:gd name="connsiteY0" fmla="*/ 2278750 h 4759264"/>
                  <a:gd name="connsiteX1" fmla="*/ 2753109 w 3417053"/>
                  <a:gd name="connsiteY1" fmla="*/ 1612041 h 4759264"/>
                  <a:gd name="connsiteX2" fmla="*/ 2485320 w 3417053"/>
                  <a:gd name="connsiteY2" fmla="*/ 1032912 h 4759264"/>
                  <a:gd name="connsiteX3" fmla="*/ 2316304 w 3417053"/>
                  <a:gd name="connsiteY3" fmla="*/ 638210 h 4759264"/>
                  <a:gd name="connsiteX4" fmla="*/ 2299265 w 3417053"/>
                  <a:gd name="connsiteY4" fmla="*/ 587972 h 4759264"/>
                  <a:gd name="connsiteX5" fmla="*/ 2179781 w 3417053"/>
                  <a:gd name="connsiteY5" fmla="*/ 311161 h 4759264"/>
                  <a:gd name="connsiteX6" fmla="*/ 2394516 w 3417053"/>
                  <a:gd name="connsiteY6" fmla="*/ 20976 h 4759264"/>
                  <a:gd name="connsiteX7" fmla="*/ 3042056 w 3417053"/>
                  <a:gd name="connsiteY7" fmla="*/ 197794 h 4759264"/>
                  <a:gd name="connsiteX8" fmla="*/ 3401965 w 3417053"/>
                  <a:gd name="connsiteY8" fmla="*/ 1529000 h 4759264"/>
                  <a:gd name="connsiteX9" fmla="*/ 3334275 w 3417053"/>
                  <a:gd name="connsiteY9" fmla="*/ 2305490 h 4759264"/>
                  <a:gd name="connsiteX10" fmla="*/ 3194352 w 3417053"/>
                  <a:gd name="connsiteY10" fmla="*/ 2949615 h 4759264"/>
                  <a:gd name="connsiteX11" fmla="*/ 2747172 w 3417053"/>
                  <a:gd name="connsiteY11" fmla="*/ 3906778 h 4759264"/>
                  <a:gd name="connsiteX12" fmla="*/ 2366041 w 3417053"/>
                  <a:gd name="connsiteY12" fmla="*/ 4380720 h 4759264"/>
                  <a:gd name="connsiteX13" fmla="*/ 1815449 w 3417053"/>
                  <a:gd name="connsiteY13" fmla="*/ 4666455 h 4759264"/>
                  <a:gd name="connsiteX14" fmla="*/ 949900 w 3417053"/>
                  <a:gd name="connsiteY14" fmla="*/ 4748173 h 4759264"/>
                  <a:gd name="connsiteX15" fmla="*/ 2844 w 3417053"/>
                  <a:gd name="connsiteY15" fmla="*/ 4723701 h 4759264"/>
                  <a:gd name="connsiteX16" fmla="*/ 393174 w 3417053"/>
                  <a:gd name="connsiteY16" fmla="*/ 4340254 h 4759264"/>
                  <a:gd name="connsiteX17" fmla="*/ 1403652 w 3417053"/>
                  <a:gd name="connsiteY17" fmla="*/ 4252407 h 4759264"/>
                  <a:gd name="connsiteX18" fmla="*/ 2147619 w 3417053"/>
                  <a:gd name="connsiteY18" fmla="*/ 3661305 h 4759264"/>
                  <a:gd name="connsiteX19" fmla="*/ 2480110 w 3417053"/>
                  <a:gd name="connsiteY19" fmla="*/ 2945008 h 4759264"/>
                  <a:gd name="connsiteX20" fmla="*/ 2685820 w 3417053"/>
                  <a:gd name="connsiteY20" fmla="*/ 2278750 h 4759264"/>
                  <a:gd name="connsiteX0" fmla="*/ 2685820 w 3417053"/>
                  <a:gd name="connsiteY0" fmla="*/ 2278750 h 4759264"/>
                  <a:gd name="connsiteX1" fmla="*/ 2734810 w 3417053"/>
                  <a:gd name="connsiteY1" fmla="*/ 1644439 h 4759264"/>
                  <a:gd name="connsiteX2" fmla="*/ 2485320 w 3417053"/>
                  <a:gd name="connsiteY2" fmla="*/ 1032912 h 4759264"/>
                  <a:gd name="connsiteX3" fmla="*/ 2316304 w 3417053"/>
                  <a:gd name="connsiteY3" fmla="*/ 638210 h 4759264"/>
                  <a:gd name="connsiteX4" fmla="*/ 2299265 w 3417053"/>
                  <a:gd name="connsiteY4" fmla="*/ 587972 h 4759264"/>
                  <a:gd name="connsiteX5" fmla="*/ 2179781 w 3417053"/>
                  <a:gd name="connsiteY5" fmla="*/ 311161 h 4759264"/>
                  <a:gd name="connsiteX6" fmla="*/ 2394516 w 3417053"/>
                  <a:gd name="connsiteY6" fmla="*/ 20976 h 4759264"/>
                  <a:gd name="connsiteX7" fmla="*/ 3042056 w 3417053"/>
                  <a:gd name="connsiteY7" fmla="*/ 197794 h 4759264"/>
                  <a:gd name="connsiteX8" fmla="*/ 3401965 w 3417053"/>
                  <a:gd name="connsiteY8" fmla="*/ 1529000 h 4759264"/>
                  <a:gd name="connsiteX9" fmla="*/ 3334275 w 3417053"/>
                  <a:gd name="connsiteY9" fmla="*/ 2305490 h 4759264"/>
                  <a:gd name="connsiteX10" fmla="*/ 3194352 w 3417053"/>
                  <a:gd name="connsiteY10" fmla="*/ 2949615 h 4759264"/>
                  <a:gd name="connsiteX11" fmla="*/ 2747172 w 3417053"/>
                  <a:gd name="connsiteY11" fmla="*/ 3906778 h 4759264"/>
                  <a:gd name="connsiteX12" fmla="*/ 2366041 w 3417053"/>
                  <a:gd name="connsiteY12" fmla="*/ 4380720 h 4759264"/>
                  <a:gd name="connsiteX13" fmla="*/ 1815449 w 3417053"/>
                  <a:gd name="connsiteY13" fmla="*/ 4666455 h 4759264"/>
                  <a:gd name="connsiteX14" fmla="*/ 949900 w 3417053"/>
                  <a:gd name="connsiteY14" fmla="*/ 4748173 h 4759264"/>
                  <a:gd name="connsiteX15" fmla="*/ 2844 w 3417053"/>
                  <a:gd name="connsiteY15" fmla="*/ 4723701 h 4759264"/>
                  <a:gd name="connsiteX16" fmla="*/ 393174 w 3417053"/>
                  <a:gd name="connsiteY16" fmla="*/ 4340254 h 4759264"/>
                  <a:gd name="connsiteX17" fmla="*/ 1403652 w 3417053"/>
                  <a:gd name="connsiteY17" fmla="*/ 4252407 h 4759264"/>
                  <a:gd name="connsiteX18" fmla="*/ 2147619 w 3417053"/>
                  <a:gd name="connsiteY18" fmla="*/ 3661305 h 4759264"/>
                  <a:gd name="connsiteX19" fmla="*/ 2480110 w 3417053"/>
                  <a:gd name="connsiteY19" fmla="*/ 2945008 h 4759264"/>
                  <a:gd name="connsiteX20" fmla="*/ 2685820 w 3417053"/>
                  <a:gd name="connsiteY20" fmla="*/ 2278750 h 4759264"/>
                  <a:gd name="connsiteX0" fmla="*/ 2685820 w 3417053"/>
                  <a:gd name="connsiteY0" fmla="*/ 2278750 h 4759264"/>
                  <a:gd name="connsiteX1" fmla="*/ 2676178 w 3417053"/>
                  <a:gd name="connsiteY1" fmla="*/ 2163175 h 4759264"/>
                  <a:gd name="connsiteX2" fmla="*/ 2734810 w 3417053"/>
                  <a:gd name="connsiteY2" fmla="*/ 1644439 h 4759264"/>
                  <a:gd name="connsiteX3" fmla="*/ 2485320 w 3417053"/>
                  <a:gd name="connsiteY3" fmla="*/ 1032912 h 4759264"/>
                  <a:gd name="connsiteX4" fmla="*/ 2316304 w 3417053"/>
                  <a:gd name="connsiteY4" fmla="*/ 638210 h 4759264"/>
                  <a:gd name="connsiteX5" fmla="*/ 2299265 w 3417053"/>
                  <a:gd name="connsiteY5" fmla="*/ 587972 h 4759264"/>
                  <a:gd name="connsiteX6" fmla="*/ 2179781 w 3417053"/>
                  <a:gd name="connsiteY6" fmla="*/ 311161 h 4759264"/>
                  <a:gd name="connsiteX7" fmla="*/ 2394516 w 3417053"/>
                  <a:gd name="connsiteY7" fmla="*/ 20976 h 4759264"/>
                  <a:gd name="connsiteX8" fmla="*/ 3042056 w 3417053"/>
                  <a:gd name="connsiteY8" fmla="*/ 197794 h 4759264"/>
                  <a:gd name="connsiteX9" fmla="*/ 3401965 w 3417053"/>
                  <a:gd name="connsiteY9" fmla="*/ 1529000 h 4759264"/>
                  <a:gd name="connsiteX10" fmla="*/ 3334275 w 3417053"/>
                  <a:gd name="connsiteY10" fmla="*/ 2305490 h 4759264"/>
                  <a:gd name="connsiteX11" fmla="*/ 3194352 w 3417053"/>
                  <a:gd name="connsiteY11" fmla="*/ 2949615 h 4759264"/>
                  <a:gd name="connsiteX12" fmla="*/ 2747172 w 3417053"/>
                  <a:gd name="connsiteY12" fmla="*/ 3906778 h 4759264"/>
                  <a:gd name="connsiteX13" fmla="*/ 2366041 w 3417053"/>
                  <a:gd name="connsiteY13" fmla="*/ 4380720 h 4759264"/>
                  <a:gd name="connsiteX14" fmla="*/ 1815449 w 3417053"/>
                  <a:gd name="connsiteY14" fmla="*/ 4666455 h 4759264"/>
                  <a:gd name="connsiteX15" fmla="*/ 949900 w 3417053"/>
                  <a:gd name="connsiteY15" fmla="*/ 4748173 h 4759264"/>
                  <a:gd name="connsiteX16" fmla="*/ 2844 w 3417053"/>
                  <a:gd name="connsiteY16" fmla="*/ 4723701 h 4759264"/>
                  <a:gd name="connsiteX17" fmla="*/ 393174 w 3417053"/>
                  <a:gd name="connsiteY17" fmla="*/ 4340254 h 4759264"/>
                  <a:gd name="connsiteX18" fmla="*/ 1403652 w 3417053"/>
                  <a:gd name="connsiteY18" fmla="*/ 4252407 h 4759264"/>
                  <a:gd name="connsiteX19" fmla="*/ 2147619 w 3417053"/>
                  <a:gd name="connsiteY19" fmla="*/ 3661305 h 4759264"/>
                  <a:gd name="connsiteX20" fmla="*/ 2480110 w 3417053"/>
                  <a:gd name="connsiteY20" fmla="*/ 2945008 h 4759264"/>
                  <a:gd name="connsiteX21" fmla="*/ 2685820 w 3417053"/>
                  <a:gd name="connsiteY21" fmla="*/ 2278750 h 4759264"/>
                  <a:gd name="connsiteX0" fmla="*/ 2685820 w 3417053"/>
                  <a:gd name="connsiteY0" fmla="*/ 2278750 h 4758970"/>
                  <a:gd name="connsiteX1" fmla="*/ 2676178 w 3417053"/>
                  <a:gd name="connsiteY1" fmla="*/ 2163175 h 4758970"/>
                  <a:gd name="connsiteX2" fmla="*/ 2734810 w 3417053"/>
                  <a:gd name="connsiteY2" fmla="*/ 1644439 h 4758970"/>
                  <a:gd name="connsiteX3" fmla="*/ 2485320 w 3417053"/>
                  <a:gd name="connsiteY3" fmla="*/ 1032912 h 4758970"/>
                  <a:gd name="connsiteX4" fmla="*/ 2316304 w 3417053"/>
                  <a:gd name="connsiteY4" fmla="*/ 638210 h 4758970"/>
                  <a:gd name="connsiteX5" fmla="*/ 2299265 w 3417053"/>
                  <a:gd name="connsiteY5" fmla="*/ 587972 h 4758970"/>
                  <a:gd name="connsiteX6" fmla="*/ 2179781 w 3417053"/>
                  <a:gd name="connsiteY6" fmla="*/ 311161 h 4758970"/>
                  <a:gd name="connsiteX7" fmla="*/ 2394516 w 3417053"/>
                  <a:gd name="connsiteY7" fmla="*/ 20976 h 4758970"/>
                  <a:gd name="connsiteX8" fmla="*/ 3042056 w 3417053"/>
                  <a:gd name="connsiteY8" fmla="*/ 197794 h 4758970"/>
                  <a:gd name="connsiteX9" fmla="*/ 3401965 w 3417053"/>
                  <a:gd name="connsiteY9" fmla="*/ 1529000 h 4758970"/>
                  <a:gd name="connsiteX10" fmla="*/ 3334275 w 3417053"/>
                  <a:gd name="connsiteY10" fmla="*/ 2305490 h 4758970"/>
                  <a:gd name="connsiteX11" fmla="*/ 3194352 w 3417053"/>
                  <a:gd name="connsiteY11" fmla="*/ 2949615 h 4758970"/>
                  <a:gd name="connsiteX12" fmla="*/ 2747172 w 3417053"/>
                  <a:gd name="connsiteY12" fmla="*/ 3906778 h 4758970"/>
                  <a:gd name="connsiteX13" fmla="*/ 2366041 w 3417053"/>
                  <a:gd name="connsiteY13" fmla="*/ 4380720 h 4758970"/>
                  <a:gd name="connsiteX14" fmla="*/ 1818942 w 3417053"/>
                  <a:gd name="connsiteY14" fmla="*/ 4714396 h 4758970"/>
                  <a:gd name="connsiteX15" fmla="*/ 949900 w 3417053"/>
                  <a:gd name="connsiteY15" fmla="*/ 4748173 h 4758970"/>
                  <a:gd name="connsiteX16" fmla="*/ 2844 w 3417053"/>
                  <a:gd name="connsiteY16" fmla="*/ 4723701 h 4758970"/>
                  <a:gd name="connsiteX17" fmla="*/ 393174 w 3417053"/>
                  <a:gd name="connsiteY17" fmla="*/ 4340254 h 4758970"/>
                  <a:gd name="connsiteX18" fmla="*/ 1403652 w 3417053"/>
                  <a:gd name="connsiteY18" fmla="*/ 4252407 h 4758970"/>
                  <a:gd name="connsiteX19" fmla="*/ 2147619 w 3417053"/>
                  <a:gd name="connsiteY19" fmla="*/ 3661305 h 4758970"/>
                  <a:gd name="connsiteX20" fmla="*/ 2480110 w 3417053"/>
                  <a:gd name="connsiteY20" fmla="*/ 2945008 h 4758970"/>
                  <a:gd name="connsiteX21" fmla="*/ 2685820 w 3417053"/>
                  <a:gd name="connsiteY21" fmla="*/ 2278750 h 4758970"/>
                  <a:gd name="connsiteX0" fmla="*/ 2685820 w 3417053"/>
                  <a:gd name="connsiteY0" fmla="*/ 2278750 h 4865001"/>
                  <a:gd name="connsiteX1" fmla="*/ 2676178 w 3417053"/>
                  <a:gd name="connsiteY1" fmla="*/ 2163175 h 4865001"/>
                  <a:gd name="connsiteX2" fmla="*/ 2734810 w 3417053"/>
                  <a:gd name="connsiteY2" fmla="*/ 1644439 h 4865001"/>
                  <a:gd name="connsiteX3" fmla="*/ 2485320 w 3417053"/>
                  <a:gd name="connsiteY3" fmla="*/ 1032912 h 4865001"/>
                  <a:gd name="connsiteX4" fmla="*/ 2316304 w 3417053"/>
                  <a:gd name="connsiteY4" fmla="*/ 638210 h 4865001"/>
                  <a:gd name="connsiteX5" fmla="*/ 2299265 w 3417053"/>
                  <a:gd name="connsiteY5" fmla="*/ 587972 h 4865001"/>
                  <a:gd name="connsiteX6" fmla="*/ 2179781 w 3417053"/>
                  <a:gd name="connsiteY6" fmla="*/ 311161 h 4865001"/>
                  <a:gd name="connsiteX7" fmla="*/ 2394516 w 3417053"/>
                  <a:gd name="connsiteY7" fmla="*/ 20976 h 4865001"/>
                  <a:gd name="connsiteX8" fmla="*/ 3042056 w 3417053"/>
                  <a:gd name="connsiteY8" fmla="*/ 197794 h 4865001"/>
                  <a:gd name="connsiteX9" fmla="*/ 3401965 w 3417053"/>
                  <a:gd name="connsiteY9" fmla="*/ 1529000 h 4865001"/>
                  <a:gd name="connsiteX10" fmla="*/ 3334275 w 3417053"/>
                  <a:gd name="connsiteY10" fmla="*/ 2305490 h 4865001"/>
                  <a:gd name="connsiteX11" fmla="*/ 3194352 w 3417053"/>
                  <a:gd name="connsiteY11" fmla="*/ 2949615 h 4865001"/>
                  <a:gd name="connsiteX12" fmla="*/ 2747172 w 3417053"/>
                  <a:gd name="connsiteY12" fmla="*/ 3906778 h 4865001"/>
                  <a:gd name="connsiteX13" fmla="*/ 2366041 w 3417053"/>
                  <a:gd name="connsiteY13" fmla="*/ 4380720 h 4865001"/>
                  <a:gd name="connsiteX14" fmla="*/ 1818942 w 3417053"/>
                  <a:gd name="connsiteY14" fmla="*/ 4714396 h 4865001"/>
                  <a:gd name="connsiteX15" fmla="*/ 940696 w 3417053"/>
                  <a:gd name="connsiteY15" fmla="*/ 4864980 h 4865001"/>
                  <a:gd name="connsiteX16" fmla="*/ 2844 w 3417053"/>
                  <a:gd name="connsiteY16" fmla="*/ 4723701 h 4865001"/>
                  <a:gd name="connsiteX17" fmla="*/ 393174 w 3417053"/>
                  <a:gd name="connsiteY17" fmla="*/ 4340254 h 4865001"/>
                  <a:gd name="connsiteX18" fmla="*/ 1403652 w 3417053"/>
                  <a:gd name="connsiteY18" fmla="*/ 4252407 h 4865001"/>
                  <a:gd name="connsiteX19" fmla="*/ 2147619 w 3417053"/>
                  <a:gd name="connsiteY19" fmla="*/ 3661305 h 4865001"/>
                  <a:gd name="connsiteX20" fmla="*/ 2480110 w 3417053"/>
                  <a:gd name="connsiteY20" fmla="*/ 2945008 h 4865001"/>
                  <a:gd name="connsiteX21" fmla="*/ 2685820 w 3417053"/>
                  <a:gd name="connsiteY21" fmla="*/ 2278750 h 4865001"/>
                  <a:gd name="connsiteX0" fmla="*/ 2685820 w 3417853"/>
                  <a:gd name="connsiteY0" fmla="*/ 2279364 h 4865615"/>
                  <a:gd name="connsiteX1" fmla="*/ 2676178 w 3417853"/>
                  <a:gd name="connsiteY1" fmla="*/ 2163789 h 4865615"/>
                  <a:gd name="connsiteX2" fmla="*/ 2734810 w 3417853"/>
                  <a:gd name="connsiteY2" fmla="*/ 1645053 h 4865615"/>
                  <a:gd name="connsiteX3" fmla="*/ 2485320 w 3417853"/>
                  <a:gd name="connsiteY3" fmla="*/ 1033526 h 4865615"/>
                  <a:gd name="connsiteX4" fmla="*/ 2316304 w 3417853"/>
                  <a:gd name="connsiteY4" fmla="*/ 638824 h 4865615"/>
                  <a:gd name="connsiteX5" fmla="*/ 2299265 w 3417853"/>
                  <a:gd name="connsiteY5" fmla="*/ 588586 h 4865615"/>
                  <a:gd name="connsiteX6" fmla="*/ 2179781 w 3417853"/>
                  <a:gd name="connsiteY6" fmla="*/ 311775 h 4865615"/>
                  <a:gd name="connsiteX7" fmla="*/ 2394516 w 3417853"/>
                  <a:gd name="connsiteY7" fmla="*/ 21590 h 4865615"/>
                  <a:gd name="connsiteX8" fmla="*/ 3030103 w 3417853"/>
                  <a:gd name="connsiteY8" fmla="*/ 196377 h 4865615"/>
                  <a:gd name="connsiteX9" fmla="*/ 3401965 w 3417853"/>
                  <a:gd name="connsiteY9" fmla="*/ 1529614 h 4865615"/>
                  <a:gd name="connsiteX10" fmla="*/ 3334275 w 3417853"/>
                  <a:gd name="connsiteY10" fmla="*/ 2306104 h 4865615"/>
                  <a:gd name="connsiteX11" fmla="*/ 3194352 w 3417853"/>
                  <a:gd name="connsiteY11" fmla="*/ 2950229 h 4865615"/>
                  <a:gd name="connsiteX12" fmla="*/ 2747172 w 3417853"/>
                  <a:gd name="connsiteY12" fmla="*/ 3907392 h 4865615"/>
                  <a:gd name="connsiteX13" fmla="*/ 2366041 w 3417853"/>
                  <a:gd name="connsiteY13" fmla="*/ 4381334 h 4865615"/>
                  <a:gd name="connsiteX14" fmla="*/ 1818942 w 3417853"/>
                  <a:gd name="connsiteY14" fmla="*/ 4715010 h 4865615"/>
                  <a:gd name="connsiteX15" fmla="*/ 940696 w 3417853"/>
                  <a:gd name="connsiteY15" fmla="*/ 4865594 h 4865615"/>
                  <a:gd name="connsiteX16" fmla="*/ 2844 w 3417853"/>
                  <a:gd name="connsiteY16" fmla="*/ 4724315 h 4865615"/>
                  <a:gd name="connsiteX17" fmla="*/ 393174 w 3417853"/>
                  <a:gd name="connsiteY17" fmla="*/ 4340868 h 4865615"/>
                  <a:gd name="connsiteX18" fmla="*/ 1403652 w 3417853"/>
                  <a:gd name="connsiteY18" fmla="*/ 4253021 h 4865615"/>
                  <a:gd name="connsiteX19" fmla="*/ 2147619 w 3417853"/>
                  <a:gd name="connsiteY19" fmla="*/ 3661919 h 4865615"/>
                  <a:gd name="connsiteX20" fmla="*/ 2480110 w 3417853"/>
                  <a:gd name="connsiteY20" fmla="*/ 2945622 h 4865615"/>
                  <a:gd name="connsiteX21" fmla="*/ 2685820 w 3417853"/>
                  <a:gd name="connsiteY21" fmla="*/ 2279364 h 4865615"/>
                  <a:gd name="connsiteX0" fmla="*/ 2685820 w 3417853"/>
                  <a:gd name="connsiteY0" fmla="*/ 2279364 h 4865615"/>
                  <a:gd name="connsiteX1" fmla="*/ 2723986 w 3417853"/>
                  <a:gd name="connsiteY1" fmla="*/ 2171918 h 4865615"/>
                  <a:gd name="connsiteX2" fmla="*/ 2734810 w 3417853"/>
                  <a:gd name="connsiteY2" fmla="*/ 1645053 h 4865615"/>
                  <a:gd name="connsiteX3" fmla="*/ 2485320 w 3417853"/>
                  <a:gd name="connsiteY3" fmla="*/ 1033526 h 4865615"/>
                  <a:gd name="connsiteX4" fmla="*/ 2316304 w 3417853"/>
                  <a:gd name="connsiteY4" fmla="*/ 638824 h 4865615"/>
                  <a:gd name="connsiteX5" fmla="*/ 2299265 w 3417853"/>
                  <a:gd name="connsiteY5" fmla="*/ 588586 h 4865615"/>
                  <a:gd name="connsiteX6" fmla="*/ 2179781 w 3417853"/>
                  <a:gd name="connsiteY6" fmla="*/ 311775 h 4865615"/>
                  <a:gd name="connsiteX7" fmla="*/ 2394516 w 3417853"/>
                  <a:gd name="connsiteY7" fmla="*/ 21590 h 4865615"/>
                  <a:gd name="connsiteX8" fmla="*/ 3030103 w 3417853"/>
                  <a:gd name="connsiteY8" fmla="*/ 196377 h 4865615"/>
                  <a:gd name="connsiteX9" fmla="*/ 3401965 w 3417853"/>
                  <a:gd name="connsiteY9" fmla="*/ 1529614 h 4865615"/>
                  <a:gd name="connsiteX10" fmla="*/ 3334275 w 3417853"/>
                  <a:gd name="connsiteY10" fmla="*/ 2306104 h 4865615"/>
                  <a:gd name="connsiteX11" fmla="*/ 3194352 w 3417853"/>
                  <a:gd name="connsiteY11" fmla="*/ 2950229 h 4865615"/>
                  <a:gd name="connsiteX12" fmla="*/ 2747172 w 3417853"/>
                  <a:gd name="connsiteY12" fmla="*/ 3907392 h 4865615"/>
                  <a:gd name="connsiteX13" fmla="*/ 2366041 w 3417853"/>
                  <a:gd name="connsiteY13" fmla="*/ 4381334 h 4865615"/>
                  <a:gd name="connsiteX14" fmla="*/ 1818942 w 3417853"/>
                  <a:gd name="connsiteY14" fmla="*/ 4715010 h 4865615"/>
                  <a:gd name="connsiteX15" fmla="*/ 940696 w 3417853"/>
                  <a:gd name="connsiteY15" fmla="*/ 4865594 h 4865615"/>
                  <a:gd name="connsiteX16" fmla="*/ 2844 w 3417853"/>
                  <a:gd name="connsiteY16" fmla="*/ 4724315 h 4865615"/>
                  <a:gd name="connsiteX17" fmla="*/ 393174 w 3417853"/>
                  <a:gd name="connsiteY17" fmla="*/ 4340868 h 4865615"/>
                  <a:gd name="connsiteX18" fmla="*/ 1403652 w 3417853"/>
                  <a:gd name="connsiteY18" fmla="*/ 4253021 h 4865615"/>
                  <a:gd name="connsiteX19" fmla="*/ 2147619 w 3417853"/>
                  <a:gd name="connsiteY19" fmla="*/ 3661919 h 4865615"/>
                  <a:gd name="connsiteX20" fmla="*/ 2480110 w 3417853"/>
                  <a:gd name="connsiteY20" fmla="*/ 2945622 h 4865615"/>
                  <a:gd name="connsiteX21" fmla="*/ 2685820 w 3417853"/>
                  <a:gd name="connsiteY21" fmla="*/ 2279364 h 4865615"/>
                  <a:gd name="connsiteX0" fmla="*/ 2685820 w 3417853"/>
                  <a:gd name="connsiteY0" fmla="*/ 2279364 h 4865615"/>
                  <a:gd name="connsiteX1" fmla="*/ 2723986 w 3417853"/>
                  <a:gd name="connsiteY1" fmla="*/ 2171918 h 4865615"/>
                  <a:gd name="connsiteX2" fmla="*/ 2734810 w 3417853"/>
                  <a:gd name="connsiteY2" fmla="*/ 1645053 h 4865615"/>
                  <a:gd name="connsiteX3" fmla="*/ 2485320 w 3417853"/>
                  <a:gd name="connsiteY3" fmla="*/ 1033526 h 4865615"/>
                  <a:gd name="connsiteX4" fmla="*/ 2316304 w 3417853"/>
                  <a:gd name="connsiteY4" fmla="*/ 638824 h 4865615"/>
                  <a:gd name="connsiteX5" fmla="*/ 2299265 w 3417853"/>
                  <a:gd name="connsiteY5" fmla="*/ 588586 h 4865615"/>
                  <a:gd name="connsiteX6" fmla="*/ 2179781 w 3417853"/>
                  <a:gd name="connsiteY6" fmla="*/ 311775 h 4865615"/>
                  <a:gd name="connsiteX7" fmla="*/ 2394516 w 3417853"/>
                  <a:gd name="connsiteY7" fmla="*/ 21590 h 4865615"/>
                  <a:gd name="connsiteX8" fmla="*/ 3030103 w 3417853"/>
                  <a:gd name="connsiteY8" fmla="*/ 196377 h 4865615"/>
                  <a:gd name="connsiteX9" fmla="*/ 3401965 w 3417853"/>
                  <a:gd name="connsiteY9" fmla="*/ 1529614 h 4865615"/>
                  <a:gd name="connsiteX10" fmla="*/ 3334275 w 3417853"/>
                  <a:gd name="connsiteY10" fmla="*/ 2306106 h 4865615"/>
                  <a:gd name="connsiteX11" fmla="*/ 3194352 w 3417853"/>
                  <a:gd name="connsiteY11" fmla="*/ 2950229 h 4865615"/>
                  <a:gd name="connsiteX12" fmla="*/ 2747172 w 3417853"/>
                  <a:gd name="connsiteY12" fmla="*/ 3907392 h 4865615"/>
                  <a:gd name="connsiteX13" fmla="*/ 2366041 w 3417853"/>
                  <a:gd name="connsiteY13" fmla="*/ 4381334 h 4865615"/>
                  <a:gd name="connsiteX14" fmla="*/ 1818942 w 3417853"/>
                  <a:gd name="connsiteY14" fmla="*/ 4715010 h 4865615"/>
                  <a:gd name="connsiteX15" fmla="*/ 940696 w 3417853"/>
                  <a:gd name="connsiteY15" fmla="*/ 4865594 h 4865615"/>
                  <a:gd name="connsiteX16" fmla="*/ 2844 w 3417853"/>
                  <a:gd name="connsiteY16" fmla="*/ 4724315 h 4865615"/>
                  <a:gd name="connsiteX17" fmla="*/ 393174 w 3417853"/>
                  <a:gd name="connsiteY17" fmla="*/ 4340868 h 4865615"/>
                  <a:gd name="connsiteX18" fmla="*/ 1403652 w 3417853"/>
                  <a:gd name="connsiteY18" fmla="*/ 4253021 h 4865615"/>
                  <a:gd name="connsiteX19" fmla="*/ 2147619 w 3417853"/>
                  <a:gd name="connsiteY19" fmla="*/ 3661919 h 4865615"/>
                  <a:gd name="connsiteX20" fmla="*/ 2480110 w 3417853"/>
                  <a:gd name="connsiteY20" fmla="*/ 2945622 h 4865615"/>
                  <a:gd name="connsiteX21" fmla="*/ 2685820 w 3417853"/>
                  <a:gd name="connsiteY21" fmla="*/ 2279364 h 4865615"/>
                  <a:gd name="connsiteX0" fmla="*/ 2685820 w 3426663"/>
                  <a:gd name="connsiteY0" fmla="*/ 2279364 h 4865615"/>
                  <a:gd name="connsiteX1" fmla="*/ 2723986 w 3426663"/>
                  <a:gd name="connsiteY1" fmla="*/ 2171918 h 4865615"/>
                  <a:gd name="connsiteX2" fmla="*/ 2734810 w 3426663"/>
                  <a:gd name="connsiteY2" fmla="*/ 1645053 h 4865615"/>
                  <a:gd name="connsiteX3" fmla="*/ 2485320 w 3426663"/>
                  <a:gd name="connsiteY3" fmla="*/ 1033526 h 4865615"/>
                  <a:gd name="connsiteX4" fmla="*/ 2316304 w 3426663"/>
                  <a:gd name="connsiteY4" fmla="*/ 638824 h 4865615"/>
                  <a:gd name="connsiteX5" fmla="*/ 2299265 w 3426663"/>
                  <a:gd name="connsiteY5" fmla="*/ 588586 h 4865615"/>
                  <a:gd name="connsiteX6" fmla="*/ 2179781 w 3426663"/>
                  <a:gd name="connsiteY6" fmla="*/ 311775 h 4865615"/>
                  <a:gd name="connsiteX7" fmla="*/ 2394516 w 3426663"/>
                  <a:gd name="connsiteY7" fmla="*/ 21590 h 4865615"/>
                  <a:gd name="connsiteX8" fmla="*/ 3030103 w 3426663"/>
                  <a:gd name="connsiteY8" fmla="*/ 196377 h 4865615"/>
                  <a:gd name="connsiteX9" fmla="*/ 3401965 w 3426663"/>
                  <a:gd name="connsiteY9" fmla="*/ 1529614 h 4865615"/>
                  <a:gd name="connsiteX10" fmla="*/ 3370129 w 3426663"/>
                  <a:gd name="connsiteY10" fmla="*/ 2312198 h 4865615"/>
                  <a:gd name="connsiteX11" fmla="*/ 3194352 w 3426663"/>
                  <a:gd name="connsiteY11" fmla="*/ 2950229 h 4865615"/>
                  <a:gd name="connsiteX12" fmla="*/ 2747172 w 3426663"/>
                  <a:gd name="connsiteY12" fmla="*/ 3907392 h 4865615"/>
                  <a:gd name="connsiteX13" fmla="*/ 2366041 w 3426663"/>
                  <a:gd name="connsiteY13" fmla="*/ 4381334 h 4865615"/>
                  <a:gd name="connsiteX14" fmla="*/ 1818942 w 3426663"/>
                  <a:gd name="connsiteY14" fmla="*/ 4715010 h 4865615"/>
                  <a:gd name="connsiteX15" fmla="*/ 940696 w 3426663"/>
                  <a:gd name="connsiteY15" fmla="*/ 4865594 h 4865615"/>
                  <a:gd name="connsiteX16" fmla="*/ 2844 w 3426663"/>
                  <a:gd name="connsiteY16" fmla="*/ 4724315 h 4865615"/>
                  <a:gd name="connsiteX17" fmla="*/ 393174 w 3426663"/>
                  <a:gd name="connsiteY17" fmla="*/ 4340868 h 4865615"/>
                  <a:gd name="connsiteX18" fmla="*/ 1403652 w 3426663"/>
                  <a:gd name="connsiteY18" fmla="*/ 4253021 h 4865615"/>
                  <a:gd name="connsiteX19" fmla="*/ 2147619 w 3426663"/>
                  <a:gd name="connsiteY19" fmla="*/ 3661919 h 4865615"/>
                  <a:gd name="connsiteX20" fmla="*/ 2480110 w 3426663"/>
                  <a:gd name="connsiteY20" fmla="*/ 2945622 h 4865615"/>
                  <a:gd name="connsiteX21" fmla="*/ 2685820 w 3426663"/>
                  <a:gd name="connsiteY21" fmla="*/ 2279364 h 4865615"/>
                  <a:gd name="connsiteX0" fmla="*/ 2687326 w 3428169"/>
                  <a:gd name="connsiteY0" fmla="*/ 2279364 h 4865615"/>
                  <a:gd name="connsiteX1" fmla="*/ 2725492 w 3428169"/>
                  <a:gd name="connsiteY1" fmla="*/ 2171918 h 4865615"/>
                  <a:gd name="connsiteX2" fmla="*/ 2736316 w 3428169"/>
                  <a:gd name="connsiteY2" fmla="*/ 1645053 h 4865615"/>
                  <a:gd name="connsiteX3" fmla="*/ 2486826 w 3428169"/>
                  <a:gd name="connsiteY3" fmla="*/ 1033526 h 4865615"/>
                  <a:gd name="connsiteX4" fmla="*/ 2317810 w 3428169"/>
                  <a:gd name="connsiteY4" fmla="*/ 638824 h 4865615"/>
                  <a:gd name="connsiteX5" fmla="*/ 2300771 w 3428169"/>
                  <a:gd name="connsiteY5" fmla="*/ 588586 h 4865615"/>
                  <a:gd name="connsiteX6" fmla="*/ 2181287 w 3428169"/>
                  <a:gd name="connsiteY6" fmla="*/ 311775 h 4865615"/>
                  <a:gd name="connsiteX7" fmla="*/ 2396022 w 3428169"/>
                  <a:gd name="connsiteY7" fmla="*/ 21590 h 4865615"/>
                  <a:gd name="connsiteX8" fmla="*/ 3031609 w 3428169"/>
                  <a:gd name="connsiteY8" fmla="*/ 196377 h 4865615"/>
                  <a:gd name="connsiteX9" fmla="*/ 3403471 w 3428169"/>
                  <a:gd name="connsiteY9" fmla="*/ 1529614 h 4865615"/>
                  <a:gd name="connsiteX10" fmla="*/ 3371635 w 3428169"/>
                  <a:gd name="connsiteY10" fmla="*/ 2312198 h 4865615"/>
                  <a:gd name="connsiteX11" fmla="*/ 3195858 w 3428169"/>
                  <a:gd name="connsiteY11" fmla="*/ 2950229 h 4865615"/>
                  <a:gd name="connsiteX12" fmla="*/ 2748678 w 3428169"/>
                  <a:gd name="connsiteY12" fmla="*/ 3907392 h 4865615"/>
                  <a:gd name="connsiteX13" fmla="*/ 2367547 w 3428169"/>
                  <a:gd name="connsiteY13" fmla="*/ 4381334 h 4865615"/>
                  <a:gd name="connsiteX14" fmla="*/ 1820448 w 3428169"/>
                  <a:gd name="connsiteY14" fmla="*/ 4715010 h 4865615"/>
                  <a:gd name="connsiteX15" fmla="*/ 942202 w 3428169"/>
                  <a:gd name="connsiteY15" fmla="*/ 4865594 h 4865615"/>
                  <a:gd name="connsiteX16" fmla="*/ 4350 w 3428169"/>
                  <a:gd name="connsiteY16" fmla="*/ 4724315 h 4865615"/>
                  <a:gd name="connsiteX17" fmla="*/ 394680 w 3428169"/>
                  <a:gd name="connsiteY17" fmla="*/ 4340868 h 4865615"/>
                  <a:gd name="connsiteX18" fmla="*/ 1354558 w 3428169"/>
                  <a:gd name="connsiteY18" fmla="*/ 4206544 h 4865615"/>
                  <a:gd name="connsiteX19" fmla="*/ 2149125 w 3428169"/>
                  <a:gd name="connsiteY19" fmla="*/ 3661919 h 4865615"/>
                  <a:gd name="connsiteX20" fmla="*/ 2481616 w 3428169"/>
                  <a:gd name="connsiteY20" fmla="*/ 2945622 h 4865615"/>
                  <a:gd name="connsiteX21" fmla="*/ 2687326 w 3428169"/>
                  <a:gd name="connsiteY21" fmla="*/ 2279364 h 4865615"/>
                  <a:gd name="connsiteX0" fmla="*/ 2686592 w 3427435"/>
                  <a:gd name="connsiteY0" fmla="*/ 2279364 h 4865615"/>
                  <a:gd name="connsiteX1" fmla="*/ 2724758 w 3427435"/>
                  <a:gd name="connsiteY1" fmla="*/ 2171918 h 4865615"/>
                  <a:gd name="connsiteX2" fmla="*/ 2735582 w 3427435"/>
                  <a:gd name="connsiteY2" fmla="*/ 1645053 h 4865615"/>
                  <a:gd name="connsiteX3" fmla="*/ 2486092 w 3427435"/>
                  <a:gd name="connsiteY3" fmla="*/ 1033526 h 4865615"/>
                  <a:gd name="connsiteX4" fmla="*/ 2317076 w 3427435"/>
                  <a:gd name="connsiteY4" fmla="*/ 638824 h 4865615"/>
                  <a:gd name="connsiteX5" fmla="*/ 2300037 w 3427435"/>
                  <a:gd name="connsiteY5" fmla="*/ 588586 h 4865615"/>
                  <a:gd name="connsiteX6" fmla="*/ 2180553 w 3427435"/>
                  <a:gd name="connsiteY6" fmla="*/ 311775 h 4865615"/>
                  <a:gd name="connsiteX7" fmla="*/ 2395288 w 3427435"/>
                  <a:gd name="connsiteY7" fmla="*/ 21590 h 4865615"/>
                  <a:gd name="connsiteX8" fmla="*/ 3030875 w 3427435"/>
                  <a:gd name="connsiteY8" fmla="*/ 196377 h 4865615"/>
                  <a:gd name="connsiteX9" fmla="*/ 3402737 w 3427435"/>
                  <a:gd name="connsiteY9" fmla="*/ 1529614 h 4865615"/>
                  <a:gd name="connsiteX10" fmla="*/ 3370901 w 3427435"/>
                  <a:gd name="connsiteY10" fmla="*/ 2312198 h 4865615"/>
                  <a:gd name="connsiteX11" fmla="*/ 3195124 w 3427435"/>
                  <a:gd name="connsiteY11" fmla="*/ 2950229 h 4865615"/>
                  <a:gd name="connsiteX12" fmla="*/ 2747944 w 3427435"/>
                  <a:gd name="connsiteY12" fmla="*/ 3907392 h 4865615"/>
                  <a:gd name="connsiteX13" fmla="*/ 2366813 w 3427435"/>
                  <a:gd name="connsiteY13" fmla="*/ 4381334 h 4865615"/>
                  <a:gd name="connsiteX14" fmla="*/ 1819714 w 3427435"/>
                  <a:gd name="connsiteY14" fmla="*/ 4715010 h 4865615"/>
                  <a:gd name="connsiteX15" fmla="*/ 941468 w 3427435"/>
                  <a:gd name="connsiteY15" fmla="*/ 4865594 h 4865615"/>
                  <a:gd name="connsiteX16" fmla="*/ 3616 w 3427435"/>
                  <a:gd name="connsiteY16" fmla="*/ 4724315 h 4865615"/>
                  <a:gd name="connsiteX17" fmla="*/ 442344 w 3427435"/>
                  <a:gd name="connsiteY17" fmla="*/ 4292277 h 4865615"/>
                  <a:gd name="connsiteX18" fmla="*/ 1353824 w 3427435"/>
                  <a:gd name="connsiteY18" fmla="*/ 4206544 h 4865615"/>
                  <a:gd name="connsiteX19" fmla="*/ 2148391 w 3427435"/>
                  <a:gd name="connsiteY19" fmla="*/ 3661919 h 4865615"/>
                  <a:gd name="connsiteX20" fmla="*/ 2480882 w 3427435"/>
                  <a:gd name="connsiteY20" fmla="*/ 2945622 h 4865615"/>
                  <a:gd name="connsiteX21" fmla="*/ 2686592 w 3427435"/>
                  <a:gd name="connsiteY21" fmla="*/ 2279364 h 4865615"/>
                  <a:gd name="connsiteX0" fmla="*/ 2629952 w 3370795"/>
                  <a:gd name="connsiteY0" fmla="*/ 2279364 h 4865688"/>
                  <a:gd name="connsiteX1" fmla="*/ 2668118 w 3370795"/>
                  <a:gd name="connsiteY1" fmla="*/ 2171918 h 4865688"/>
                  <a:gd name="connsiteX2" fmla="*/ 2678942 w 3370795"/>
                  <a:gd name="connsiteY2" fmla="*/ 1645053 h 4865688"/>
                  <a:gd name="connsiteX3" fmla="*/ 2429452 w 3370795"/>
                  <a:gd name="connsiteY3" fmla="*/ 1033526 h 4865688"/>
                  <a:gd name="connsiteX4" fmla="*/ 2260436 w 3370795"/>
                  <a:gd name="connsiteY4" fmla="*/ 638824 h 4865688"/>
                  <a:gd name="connsiteX5" fmla="*/ 2243397 w 3370795"/>
                  <a:gd name="connsiteY5" fmla="*/ 588586 h 4865688"/>
                  <a:gd name="connsiteX6" fmla="*/ 2123913 w 3370795"/>
                  <a:gd name="connsiteY6" fmla="*/ 3117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691304 w 3370795"/>
                  <a:gd name="connsiteY12" fmla="*/ 3907392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21" fmla="*/ 2629952 w 3370795"/>
                  <a:gd name="connsiteY21" fmla="*/ 2279364 h 4865688"/>
                  <a:gd name="connsiteX0" fmla="*/ 2629952 w 3370795"/>
                  <a:gd name="connsiteY0" fmla="*/ 2279364 h 4865688"/>
                  <a:gd name="connsiteX1" fmla="*/ 2668118 w 3370795"/>
                  <a:gd name="connsiteY1" fmla="*/ 2171918 h 4865688"/>
                  <a:gd name="connsiteX2" fmla="*/ 2678942 w 3370795"/>
                  <a:gd name="connsiteY2" fmla="*/ 1645053 h 4865688"/>
                  <a:gd name="connsiteX3" fmla="*/ 2429452 w 3370795"/>
                  <a:gd name="connsiteY3" fmla="*/ 1033526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691304 w 3370795"/>
                  <a:gd name="connsiteY12" fmla="*/ 3907392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21" fmla="*/ 2629952 w 3370795"/>
                  <a:gd name="connsiteY21" fmla="*/ 2279364 h 4865688"/>
                  <a:gd name="connsiteX0" fmla="*/ 2629952 w 3370795"/>
                  <a:gd name="connsiteY0" fmla="*/ 2279364 h 4865688"/>
                  <a:gd name="connsiteX1" fmla="*/ 2668118 w 3370795"/>
                  <a:gd name="connsiteY1" fmla="*/ 2171918 h 4865688"/>
                  <a:gd name="connsiteX2" fmla="*/ 2678942 w 3370795"/>
                  <a:gd name="connsiteY2" fmla="*/ 1645053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691304 w 3370795"/>
                  <a:gd name="connsiteY12" fmla="*/ 3907392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21" fmla="*/ 2629952 w 3370795"/>
                  <a:gd name="connsiteY21" fmla="*/ 2279364 h 4865688"/>
                  <a:gd name="connsiteX0" fmla="*/ 2629952 w 3370795"/>
                  <a:gd name="connsiteY0" fmla="*/ 2279364 h 4865688"/>
                  <a:gd name="connsiteX1" fmla="*/ 2668118 w 3370795"/>
                  <a:gd name="connsiteY1" fmla="*/ 2171918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691304 w 3370795"/>
                  <a:gd name="connsiteY12" fmla="*/ 3907392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21" fmla="*/ 2629952 w 3370795"/>
                  <a:gd name="connsiteY21" fmla="*/ 2279364 h 4865688"/>
                  <a:gd name="connsiteX0" fmla="*/ 2424242 w 3370795"/>
                  <a:gd name="connsiteY0" fmla="*/ 2945622 h 4865688"/>
                  <a:gd name="connsiteX1" fmla="*/ 2668118 w 3370795"/>
                  <a:gd name="connsiteY1" fmla="*/ 2171918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691304 w 3370795"/>
                  <a:gd name="connsiteY12" fmla="*/ 3907392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691304 w 3370795"/>
                  <a:gd name="connsiteY12" fmla="*/ 3907392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828545 w 3370795"/>
                  <a:gd name="connsiteY12" fmla="*/ 3911781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771179 w 3370795"/>
                  <a:gd name="connsiteY12" fmla="*/ 3902027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771179 w 3370795"/>
                  <a:gd name="connsiteY12" fmla="*/ 3902027 h 4865688"/>
                  <a:gd name="connsiteX13" fmla="*/ 2319141 w 3370795"/>
                  <a:gd name="connsiteY13" fmla="*/ 443967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771179 w 3370795"/>
                  <a:gd name="connsiteY12" fmla="*/ 3902027 h 4865688"/>
                  <a:gd name="connsiteX13" fmla="*/ 2319141 w 3370795"/>
                  <a:gd name="connsiteY13" fmla="*/ 443967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6 w 3370795"/>
                  <a:gd name="connsiteY5" fmla="*/ 588588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771179 w 3370795"/>
                  <a:gd name="connsiteY12" fmla="*/ 3902027 h 4865688"/>
                  <a:gd name="connsiteX13" fmla="*/ 2319141 w 3370795"/>
                  <a:gd name="connsiteY13" fmla="*/ 443967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6 w 3370795"/>
                  <a:gd name="connsiteY5" fmla="*/ 588588 h 4865688"/>
                  <a:gd name="connsiteX6" fmla="*/ 2019333 w 3370795"/>
                  <a:gd name="connsiteY6" fmla="*/ 237186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771179 w 3370795"/>
                  <a:gd name="connsiteY12" fmla="*/ 3902027 h 4865688"/>
                  <a:gd name="connsiteX13" fmla="*/ 2319141 w 3370795"/>
                  <a:gd name="connsiteY13" fmla="*/ 443967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4785 h 4864851"/>
                  <a:gd name="connsiteX1" fmla="*/ 2578091 w 3370795"/>
                  <a:gd name="connsiteY1" fmla="*/ 2231532 h 4864851"/>
                  <a:gd name="connsiteX2" fmla="*/ 2500072 w 3370795"/>
                  <a:gd name="connsiteY2" fmla="*/ 1651689 h 4864851"/>
                  <a:gd name="connsiteX3" fmla="*/ 2333840 w 3370795"/>
                  <a:gd name="connsiteY3" fmla="*/ 1016440 h 4864851"/>
                  <a:gd name="connsiteX4" fmla="*/ 2260436 w 3370795"/>
                  <a:gd name="connsiteY4" fmla="*/ 637987 h 4864851"/>
                  <a:gd name="connsiteX5" fmla="*/ 2243396 w 3370795"/>
                  <a:gd name="connsiteY5" fmla="*/ 587751 h 4864851"/>
                  <a:gd name="connsiteX6" fmla="*/ 2019333 w 3370795"/>
                  <a:gd name="connsiteY6" fmla="*/ 236349 h 4864851"/>
                  <a:gd name="connsiteX7" fmla="*/ 2456766 w 3370795"/>
                  <a:gd name="connsiteY7" fmla="*/ 21894 h 4864851"/>
                  <a:gd name="connsiteX8" fmla="*/ 2974235 w 3370795"/>
                  <a:gd name="connsiteY8" fmla="*/ 195540 h 4864851"/>
                  <a:gd name="connsiteX9" fmla="*/ 3346097 w 3370795"/>
                  <a:gd name="connsiteY9" fmla="*/ 1528777 h 4864851"/>
                  <a:gd name="connsiteX10" fmla="*/ 3314261 w 3370795"/>
                  <a:gd name="connsiteY10" fmla="*/ 2311361 h 4864851"/>
                  <a:gd name="connsiteX11" fmla="*/ 3138484 w 3370795"/>
                  <a:gd name="connsiteY11" fmla="*/ 2949392 h 4864851"/>
                  <a:gd name="connsiteX12" fmla="*/ 2771179 w 3370795"/>
                  <a:gd name="connsiteY12" fmla="*/ 3901190 h 4864851"/>
                  <a:gd name="connsiteX13" fmla="*/ 2319141 w 3370795"/>
                  <a:gd name="connsiteY13" fmla="*/ 4438837 h 4864851"/>
                  <a:gd name="connsiteX14" fmla="*/ 1763074 w 3370795"/>
                  <a:gd name="connsiteY14" fmla="*/ 4714173 h 4864851"/>
                  <a:gd name="connsiteX15" fmla="*/ 884828 w 3370795"/>
                  <a:gd name="connsiteY15" fmla="*/ 4864757 h 4864851"/>
                  <a:gd name="connsiteX16" fmla="*/ 4344 w 3370795"/>
                  <a:gd name="connsiteY16" fmla="*/ 4733229 h 4864851"/>
                  <a:gd name="connsiteX17" fmla="*/ 385704 w 3370795"/>
                  <a:gd name="connsiteY17" fmla="*/ 4291440 h 4864851"/>
                  <a:gd name="connsiteX18" fmla="*/ 1297184 w 3370795"/>
                  <a:gd name="connsiteY18" fmla="*/ 4205707 h 4864851"/>
                  <a:gd name="connsiteX19" fmla="*/ 2091751 w 3370795"/>
                  <a:gd name="connsiteY19" fmla="*/ 3661082 h 4864851"/>
                  <a:gd name="connsiteX20" fmla="*/ 2424242 w 3370795"/>
                  <a:gd name="connsiteY20" fmla="*/ 2944785 h 4864851"/>
                  <a:gd name="connsiteX0" fmla="*/ 2424242 w 3370795"/>
                  <a:gd name="connsiteY0" fmla="*/ 2944785 h 4864851"/>
                  <a:gd name="connsiteX1" fmla="*/ 2578091 w 3370795"/>
                  <a:gd name="connsiteY1" fmla="*/ 2231532 h 4864851"/>
                  <a:gd name="connsiteX2" fmla="*/ 2500072 w 3370795"/>
                  <a:gd name="connsiteY2" fmla="*/ 1651689 h 4864851"/>
                  <a:gd name="connsiteX3" fmla="*/ 2333840 w 3370795"/>
                  <a:gd name="connsiteY3" fmla="*/ 1016440 h 4864851"/>
                  <a:gd name="connsiteX4" fmla="*/ 2260436 w 3370795"/>
                  <a:gd name="connsiteY4" fmla="*/ 637987 h 4864851"/>
                  <a:gd name="connsiteX5" fmla="*/ 2243396 w 3370795"/>
                  <a:gd name="connsiteY5" fmla="*/ 587751 h 4864851"/>
                  <a:gd name="connsiteX6" fmla="*/ 2019333 w 3370795"/>
                  <a:gd name="connsiteY6" fmla="*/ 236349 h 4864851"/>
                  <a:gd name="connsiteX7" fmla="*/ 2456766 w 3370795"/>
                  <a:gd name="connsiteY7" fmla="*/ 21894 h 4864851"/>
                  <a:gd name="connsiteX8" fmla="*/ 2974235 w 3370795"/>
                  <a:gd name="connsiteY8" fmla="*/ 195541 h 4864851"/>
                  <a:gd name="connsiteX9" fmla="*/ 3346097 w 3370795"/>
                  <a:gd name="connsiteY9" fmla="*/ 1528777 h 4864851"/>
                  <a:gd name="connsiteX10" fmla="*/ 3314261 w 3370795"/>
                  <a:gd name="connsiteY10" fmla="*/ 2311361 h 4864851"/>
                  <a:gd name="connsiteX11" fmla="*/ 3138484 w 3370795"/>
                  <a:gd name="connsiteY11" fmla="*/ 2949392 h 4864851"/>
                  <a:gd name="connsiteX12" fmla="*/ 2771179 w 3370795"/>
                  <a:gd name="connsiteY12" fmla="*/ 3901190 h 4864851"/>
                  <a:gd name="connsiteX13" fmla="*/ 2319141 w 3370795"/>
                  <a:gd name="connsiteY13" fmla="*/ 4438837 h 4864851"/>
                  <a:gd name="connsiteX14" fmla="*/ 1763074 w 3370795"/>
                  <a:gd name="connsiteY14" fmla="*/ 4714173 h 4864851"/>
                  <a:gd name="connsiteX15" fmla="*/ 884828 w 3370795"/>
                  <a:gd name="connsiteY15" fmla="*/ 4864757 h 4864851"/>
                  <a:gd name="connsiteX16" fmla="*/ 4344 w 3370795"/>
                  <a:gd name="connsiteY16" fmla="*/ 4733229 h 4864851"/>
                  <a:gd name="connsiteX17" fmla="*/ 385704 w 3370795"/>
                  <a:gd name="connsiteY17" fmla="*/ 4291440 h 4864851"/>
                  <a:gd name="connsiteX18" fmla="*/ 1297184 w 3370795"/>
                  <a:gd name="connsiteY18" fmla="*/ 4205707 h 4864851"/>
                  <a:gd name="connsiteX19" fmla="*/ 2091751 w 3370795"/>
                  <a:gd name="connsiteY19" fmla="*/ 3661082 h 4864851"/>
                  <a:gd name="connsiteX20" fmla="*/ 2424242 w 3370795"/>
                  <a:gd name="connsiteY20" fmla="*/ 2944785 h 4864851"/>
                  <a:gd name="connsiteX0" fmla="*/ 2424242 w 3370795"/>
                  <a:gd name="connsiteY0" fmla="*/ 2944785 h 4864851"/>
                  <a:gd name="connsiteX1" fmla="*/ 2578091 w 3370795"/>
                  <a:gd name="connsiteY1" fmla="*/ 2231532 h 4864851"/>
                  <a:gd name="connsiteX2" fmla="*/ 2500072 w 3370795"/>
                  <a:gd name="connsiteY2" fmla="*/ 1651689 h 4864851"/>
                  <a:gd name="connsiteX3" fmla="*/ 2333840 w 3370795"/>
                  <a:gd name="connsiteY3" fmla="*/ 1016440 h 4864851"/>
                  <a:gd name="connsiteX4" fmla="*/ 2260436 w 3370795"/>
                  <a:gd name="connsiteY4" fmla="*/ 637987 h 4864851"/>
                  <a:gd name="connsiteX5" fmla="*/ 2019333 w 3370795"/>
                  <a:gd name="connsiteY5" fmla="*/ 236349 h 4864851"/>
                  <a:gd name="connsiteX6" fmla="*/ 2456766 w 3370795"/>
                  <a:gd name="connsiteY6" fmla="*/ 21894 h 4864851"/>
                  <a:gd name="connsiteX7" fmla="*/ 2974235 w 3370795"/>
                  <a:gd name="connsiteY7" fmla="*/ 195541 h 4864851"/>
                  <a:gd name="connsiteX8" fmla="*/ 3346097 w 3370795"/>
                  <a:gd name="connsiteY8" fmla="*/ 1528777 h 4864851"/>
                  <a:gd name="connsiteX9" fmla="*/ 3314261 w 3370795"/>
                  <a:gd name="connsiteY9" fmla="*/ 2311361 h 4864851"/>
                  <a:gd name="connsiteX10" fmla="*/ 3138484 w 3370795"/>
                  <a:gd name="connsiteY10" fmla="*/ 2949392 h 4864851"/>
                  <a:gd name="connsiteX11" fmla="*/ 2771179 w 3370795"/>
                  <a:gd name="connsiteY11" fmla="*/ 3901190 h 4864851"/>
                  <a:gd name="connsiteX12" fmla="*/ 2319141 w 3370795"/>
                  <a:gd name="connsiteY12" fmla="*/ 4438837 h 4864851"/>
                  <a:gd name="connsiteX13" fmla="*/ 1763074 w 3370795"/>
                  <a:gd name="connsiteY13" fmla="*/ 4714173 h 4864851"/>
                  <a:gd name="connsiteX14" fmla="*/ 884828 w 3370795"/>
                  <a:gd name="connsiteY14" fmla="*/ 4864757 h 4864851"/>
                  <a:gd name="connsiteX15" fmla="*/ 4344 w 3370795"/>
                  <a:gd name="connsiteY15" fmla="*/ 4733229 h 4864851"/>
                  <a:gd name="connsiteX16" fmla="*/ 385704 w 3370795"/>
                  <a:gd name="connsiteY16" fmla="*/ 4291440 h 4864851"/>
                  <a:gd name="connsiteX17" fmla="*/ 1297184 w 3370795"/>
                  <a:gd name="connsiteY17" fmla="*/ 4205707 h 4864851"/>
                  <a:gd name="connsiteX18" fmla="*/ 2091751 w 3370795"/>
                  <a:gd name="connsiteY18" fmla="*/ 3661082 h 4864851"/>
                  <a:gd name="connsiteX19" fmla="*/ 2424242 w 3370795"/>
                  <a:gd name="connsiteY19" fmla="*/ 2944785 h 4864851"/>
                  <a:gd name="connsiteX0" fmla="*/ 2424242 w 3370795"/>
                  <a:gd name="connsiteY0" fmla="*/ 2944785 h 4864851"/>
                  <a:gd name="connsiteX1" fmla="*/ 2578091 w 3370795"/>
                  <a:gd name="connsiteY1" fmla="*/ 2231532 h 4864851"/>
                  <a:gd name="connsiteX2" fmla="*/ 2500072 w 3370795"/>
                  <a:gd name="connsiteY2" fmla="*/ 1651689 h 4864851"/>
                  <a:gd name="connsiteX3" fmla="*/ 2333840 w 3370795"/>
                  <a:gd name="connsiteY3" fmla="*/ 1016440 h 4864851"/>
                  <a:gd name="connsiteX4" fmla="*/ 2260436 w 3370795"/>
                  <a:gd name="connsiteY4" fmla="*/ 637987 h 4864851"/>
                  <a:gd name="connsiteX5" fmla="*/ 1984475 w 3370795"/>
                  <a:gd name="connsiteY5" fmla="*/ 211483 h 4864851"/>
                  <a:gd name="connsiteX6" fmla="*/ 2456766 w 3370795"/>
                  <a:gd name="connsiteY6" fmla="*/ 21894 h 4864851"/>
                  <a:gd name="connsiteX7" fmla="*/ 2974235 w 3370795"/>
                  <a:gd name="connsiteY7" fmla="*/ 195541 h 4864851"/>
                  <a:gd name="connsiteX8" fmla="*/ 3346097 w 3370795"/>
                  <a:gd name="connsiteY8" fmla="*/ 1528777 h 4864851"/>
                  <a:gd name="connsiteX9" fmla="*/ 3314261 w 3370795"/>
                  <a:gd name="connsiteY9" fmla="*/ 2311361 h 4864851"/>
                  <a:gd name="connsiteX10" fmla="*/ 3138484 w 3370795"/>
                  <a:gd name="connsiteY10" fmla="*/ 2949392 h 4864851"/>
                  <a:gd name="connsiteX11" fmla="*/ 2771179 w 3370795"/>
                  <a:gd name="connsiteY11" fmla="*/ 3901190 h 4864851"/>
                  <a:gd name="connsiteX12" fmla="*/ 2319141 w 3370795"/>
                  <a:gd name="connsiteY12" fmla="*/ 4438837 h 4864851"/>
                  <a:gd name="connsiteX13" fmla="*/ 1763074 w 3370795"/>
                  <a:gd name="connsiteY13" fmla="*/ 4714173 h 4864851"/>
                  <a:gd name="connsiteX14" fmla="*/ 884828 w 3370795"/>
                  <a:gd name="connsiteY14" fmla="*/ 4864757 h 4864851"/>
                  <a:gd name="connsiteX15" fmla="*/ 4344 w 3370795"/>
                  <a:gd name="connsiteY15" fmla="*/ 4733229 h 4864851"/>
                  <a:gd name="connsiteX16" fmla="*/ 385704 w 3370795"/>
                  <a:gd name="connsiteY16" fmla="*/ 4291440 h 4864851"/>
                  <a:gd name="connsiteX17" fmla="*/ 1297184 w 3370795"/>
                  <a:gd name="connsiteY17" fmla="*/ 4205707 h 4864851"/>
                  <a:gd name="connsiteX18" fmla="*/ 2091751 w 3370795"/>
                  <a:gd name="connsiteY18" fmla="*/ 3661082 h 4864851"/>
                  <a:gd name="connsiteX19" fmla="*/ 2424242 w 3370795"/>
                  <a:gd name="connsiteY19" fmla="*/ 2944785 h 4864851"/>
                  <a:gd name="connsiteX0" fmla="*/ 2424242 w 3372709"/>
                  <a:gd name="connsiteY0" fmla="*/ 2936320 h 4856386"/>
                  <a:gd name="connsiteX1" fmla="*/ 2578091 w 3372709"/>
                  <a:gd name="connsiteY1" fmla="*/ 2223067 h 4856386"/>
                  <a:gd name="connsiteX2" fmla="*/ 2500072 w 3372709"/>
                  <a:gd name="connsiteY2" fmla="*/ 1643224 h 4856386"/>
                  <a:gd name="connsiteX3" fmla="*/ 2333840 w 3372709"/>
                  <a:gd name="connsiteY3" fmla="*/ 1007975 h 4856386"/>
                  <a:gd name="connsiteX4" fmla="*/ 2260436 w 3372709"/>
                  <a:gd name="connsiteY4" fmla="*/ 629522 h 4856386"/>
                  <a:gd name="connsiteX5" fmla="*/ 1984475 w 3372709"/>
                  <a:gd name="connsiteY5" fmla="*/ 203018 h 4856386"/>
                  <a:gd name="connsiteX6" fmla="*/ 2456766 w 3372709"/>
                  <a:gd name="connsiteY6" fmla="*/ 13429 h 4856386"/>
                  <a:gd name="connsiteX7" fmla="*/ 2948345 w 3372709"/>
                  <a:gd name="connsiteY7" fmla="*/ 220555 h 4856386"/>
                  <a:gd name="connsiteX8" fmla="*/ 3346097 w 3372709"/>
                  <a:gd name="connsiteY8" fmla="*/ 1520312 h 4856386"/>
                  <a:gd name="connsiteX9" fmla="*/ 3314261 w 3372709"/>
                  <a:gd name="connsiteY9" fmla="*/ 2302896 h 4856386"/>
                  <a:gd name="connsiteX10" fmla="*/ 3138484 w 3372709"/>
                  <a:gd name="connsiteY10" fmla="*/ 2940927 h 4856386"/>
                  <a:gd name="connsiteX11" fmla="*/ 2771179 w 3372709"/>
                  <a:gd name="connsiteY11" fmla="*/ 3892725 h 4856386"/>
                  <a:gd name="connsiteX12" fmla="*/ 2319141 w 3372709"/>
                  <a:gd name="connsiteY12" fmla="*/ 4430372 h 4856386"/>
                  <a:gd name="connsiteX13" fmla="*/ 1763074 w 3372709"/>
                  <a:gd name="connsiteY13" fmla="*/ 4705708 h 4856386"/>
                  <a:gd name="connsiteX14" fmla="*/ 884828 w 3372709"/>
                  <a:gd name="connsiteY14" fmla="*/ 4856292 h 4856386"/>
                  <a:gd name="connsiteX15" fmla="*/ 4344 w 3372709"/>
                  <a:gd name="connsiteY15" fmla="*/ 4724764 h 4856386"/>
                  <a:gd name="connsiteX16" fmla="*/ 385704 w 3372709"/>
                  <a:gd name="connsiteY16" fmla="*/ 4282975 h 4856386"/>
                  <a:gd name="connsiteX17" fmla="*/ 1297184 w 3372709"/>
                  <a:gd name="connsiteY17" fmla="*/ 4197242 h 4856386"/>
                  <a:gd name="connsiteX18" fmla="*/ 2091751 w 3372709"/>
                  <a:gd name="connsiteY18" fmla="*/ 3652617 h 4856386"/>
                  <a:gd name="connsiteX19" fmla="*/ 2424242 w 3372709"/>
                  <a:gd name="connsiteY19" fmla="*/ 2936320 h 4856386"/>
                  <a:gd name="connsiteX0" fmla="*/ 2424242 w 3372709"/>
                  <a:gd name="connsiteY0" fmla="*/ 2936320 h 4856386"/>
                  <a:gd name="connsiteX1" fmla="*/ 2578091 w 3372709"/>
                  <a:gd name="connsiteY1" fmla="*/ 2223067 h 4856386"/>
                  <a:gd name="connsiteX2" fmla="*/ 2500072 w 3372709"/>
                  <a:gd name="connsiteY2" fmla="*/ 1643224 h 4856386"/>
                  <a:gd name="connsiteX3" fmla="*/ 2333840 w 3372709"/>
                  <a:gd name="connsiteY3" fmla="*/ 1007975 h 4856386"/>
                  <a:gd name="connsiteX4" fmla="*/ 2260436 w 3372709"/>
                  <a:gd name="connsiteY4" fmla="*/ 629522 h 4856386"/>
                  <a:gd name="connsiteX5" fmla="*/ 1984475 w 3372709"/>
                  <a:gd name="connsiteY5" fmla="*/ 203018 h 4856386"/>
                  <a:gd name="connsiteX6" fmla="*/ 2456766 w 3372709"/>
                  <a:gd name="connsiteY6" fmla="*/ 13429 h 4856386"/>
                  <a:gd name="connsiteX7" fmla="*/ 2948344 w 3372709"/>
                  <a:gd name="connsiteY7" fmla="*/ 220554 h 4856386"/>
                  <a:gd name="connsiteX8" fmla="*/ 3346097 w 3372709"/>
                  <a:gd name="connsiteY8" fmla="*/ 1520312 h 4856386"/>
                  <a:gd name="connsiteX9" fmla="*/ 3314261 w 3372709"/>
                  <a:gd name="connsiteY9" fmla="*/ 2302896 h 4856386"/>
                  <a:gd name="connsiteX10" fmla="*/ 3138484 w 3372709"/>
                  <a:gd name="connsiteY10" fmla="*/ 2940927 h 4856386"/>
                  <a:gd name="connsiteX11" fmla="*/ 2771179 w 3372709"/>
                  <a:gd name="connsiteY11" fmla="*/ 3892725 h 4856386"/>
                  <a:gd name="connsiteX12" fmla="*/ 2319141 w 3372709"/>
                  <a:gd name="connsiteY12" fmla="*/ 4430372 h 4856386"/>
                  <a:gd name="connsiteX13" fmla="*/ 1763074 w 3372709"/>
                  <a:gd name="connsiteY13" fmla="*/ 4705708 h 4856386"/>
                  <a:gd name="connsiteX14" fmla="*/ 884828 w 3372709"/>
                  <a:gd name="connsiteY14" fmla="*/ 4856292 h 4856386"/>
                  <a:gd name="connsiteX15" fmla="*/ 4344 w 3372709"/>
                  <a:gd name="connsiteY15" fmla="*/ 4724764 h 4856386"/>
                  <a:gd name="connsiteX16" fmla="*/ 385704 w 3372709"/>
                  <a:gd name="connsiteY16" fmla="*/ 4282975 h 4856386"/>
                  <a:gd name="connsiteX17" fmla="*/ 1297184 w 3372709"/>
                  <a:gd name="connsiteY17" fmla="*/ 4197242 h 4856386"/>
                  <a:gd name="connsiteX18" fmla="*/ 2091751 w 3372709"/>
                  <a:gd name="connsiteY18" fmla="*/ 3652617 h 4856386"/>
                  <a:gd name="connsiteX19" fmla="*/ 2424242 w 3372709"/>
                  <a:gd name="connsiteY19" fmla="*/ 2936320 h 4856386"/>
                  <a:gd name="connsiteX0" fmla="*/ 2424242 w 3344918"/>
                  <a:gd name="connsiteY0" fmla="*/ 2936132 h 4856198"/>
                  <a:gd name="connsiteX1" fmla="*/ 2578091 w 3344918"/>
                  <a:gd name="connsiteY1" fmla="*/ 2222879 h 4856198"/>
                  <a:gd name="connsiteX2" fmla="*/ 2500072 w 3344918"/>
                  <a:gd name="connsiteY2" fmla="*/ 1643036 h 4856198"/>
                  <a:gd name="connsiteX3" fmla="*/ 2333840 w 3344918"/>
                  <a:gd name="connsiteY3" fmla="*/ 1007787 h 4856198"/>
                  <a:gd name="connsiteX4" fmla="*/ 2260436 w 3344918"/>
                  <a:gd name="connsiteY4" fmla="*/ 629334 h 4856198"/>
                  <a:gd name="connsiteX5" fmla="*/ 1984475 w 3344918"/>
                  <a:gd name="connsiteY5" fmla="*/ 202830 h 4856198"/>
                  <a:gd name="connsiteX6" fmla="*/ 2456766 w 3344918"/>
                  <a:gd name="connsiteY6" fmla="*/ 13241 h 4856198"/>
                  <a:gd name="connsiteX7" fmla="*/ 2948344 w 3344918"/>
                  <a:gd name="connsiteY7" fmla="*/ 220366 h 4856198"/>
                  <a:gd name="connsiteX8" fmla="*/ 3307855 w 3344918"/>
                  <a:gd name="connsiteY8" fmla="*/ 1513623 h 4856198"/>
                  <a:gd name="connsiteX9" fmla="*/ 3314261 w 3344918"/>
                  <a:gd name="connsiteY9" fmla="*/ 2302708 h 4856198"/>
                  <a:gd name="connsiteX10" fmla="*/ 3138484 w 3344918"/>
                  <a:gd name="connsiteY10" fmla="*/ 2940739 h 4856198"/>
                  <a:gd name="connsiteX11" fmla="*/ 2771179 w 3344918"/>
                  <a:gd name="connsiteY11" fmla="*/ 3892537 h 4856198"/>
                  <a:gd name="connsiteX12" fmla="*/ 2319141 w 3344918"/>
                  <a:gd name="connsiteY12" fmla="*/ 4430184 h 4856198"/>
                  <a:gd name="connsiteX13" fmla="*/ 1763074 w 3344918"/>
                  <a:gd name="connsiteY13" fmla="*/ 4705520 h 4856198"/>
                  <a:gd name="connsiteX14" fmla="*/ 884828 w 3344918"/>
                  <a:gd name="connsiteY14" fmla="*/ 4856104 h 4856198"/>
                  <a:gd name="connsiteX15" fmla="*/ 4344 w 3344918"/>
                  <a:gd name="connsiteY15" fmla="*/ 4724576 h 4856198"/>
                  <a:gd name="connsiteX16" fmla="*/ 385704 w 3344918"/>
                  <a:gd name="connsiteY16" fmla="*/ 4282787 h 4856198"/>
                  <a:gd name="connsiteX17" fmla="*/ 1297184 w 3344918"/>
                  <a:gd name="connsiteY17" fmla="*/ 4197054 h 4856198"/>
                  <a:gd name="connsiteX18" fmla="*/ 2091751 w 3344918"/>
                  <a:gd name="connsiteY18" fmla="*/ 3652429 h 4856198"/>
                  <a:gd name="connsiteX19" fmla="*/ 2424242 w 3344918"/>
                  <a:gd name="connsiteY19" fmla="*/ 2936132 h 4856198"/>
                  <a:gd name="connsiteX0" fmla="*/ 2424242 w 3325955"/>
                  <a:gd name="connsiteY0" fmla="*/ 2935946 h 4856012"/>
                  <a:gd name="connsiteX1" fmla="*/ 2578091 w 3325955"/>
                  <a:gd name="connsiteY1" fmla="*/ 2222693 h 4856012"/>
                  <a:gd name="connsiteX2" fmla="*/ 2500072 w 3325955"/>
                  <a:gd name="connsiteY2" fmla="*/ 1642850 h 4856012"/>
                  <a:gd name="connsiteX3" fmla="*/ 2333840 w 3325955"/>
                  <a:gd name="connsiteY3" fmla="*/ 1007601 h 4856012"/>
                  <a:gd name="connsiteX4" fmla="*/ 2260436 w 3325955"/>
                  <a:gd name="connsiteY4" fmla="*/ 629148 h 4856012"/>
                  <a:gd name="connsiteX5" fmla="*/ 1984475 w 3325955"/>
                  <a:gd name="connsiteY5" fmla="*/ 202644 h 4856012"/>
                  <a:gd name="connsiteX6" fmla="*/ 2456766 w 3325955"/>
                  <a:gd name="connsiteY6" fmla="*/ 13055 h 4856012"/>
                  <a:gd name="connsiteX7" fmla="*/ 2948344 w 3325955"/>
                  <a:gd name="connsiteY7" fmla="*/ 220180 h 4856012"/>
                  <a:gd name="connsiteX8" fmla="*/ 3269610 w 3325955"/>
                  <a:gd name="connsiteY8" fmla="*/ 1506938 h 4856012"/>
                  <a:gd name="connsiteX9" fmla="*/ 3314261 w 3325955"/>
                  <a:gd name="connsiteY9" fmla="*/ 2302522 h 4856012"/>
                  <a:gd name="connsiteX10" fmla="*/ 3138484 w 3325955"/>
                  <a:gd name="connsiteY10" fmla="*/ 2940553 h 4856012"/>
                  <a:gd name="connsiteX11" fmla="*/ 2771179 w 3325955"/>
                  <a:gd name="connsiteY11" fmla="*/ 3892351 h 4856012"/>
                  <a:gd name="connsiteX12" fmla="*/ 2319141 w 3325955"/>
                  <a:gd name="connsiteY12" fmla="*/ 4429998 h 4856012"/>
                  <a:gd name="connsiteX13" fmla="*/ 1763074 w 3325955"/>
                  <a:gd name="connsiteY13" fmla="*/ 4705334 h 4856012"/>
                  <a:gd name="connsiteX14" fmla="*/ 884828 w 3325955"/>
                  <a:gd name="connsiteY14" fmla="*/ 4855918 h 4856012"/>
                  <a:gd name="connsiteX15" fmla="*/ 4344 w 3325955"/>
                  <a:gd name="connsiteY15" fmla="*/ 4724390 h 4856012"/>
                  <a:gd name="connsiteX16" fmla="*/ 385704 w 3325955"/>
                  <a:gd name="connsiteY16" fmla="*/ 4282601 h 4856012"/>
                  <a:gd name="connsiteX17" fmla="*/ 1297184 w 3325955"/>
                  <a:gd name="connsiteY17" fmla="*/ 4196868 h 4856012"/>
                  <a:gd name="connsiteX18" fmla="*/ 2091751 w 3325955"/>
                  <a:gd name="connsiteY18" fmla="*/ 3652243 h 4856012"/>
                  <a:gd name="connsiteX19" fmla="*/ 2424242 w 3325955"/>
                  <a:gd name="connsiteY19" fmla="*/ 2935946 h 4856012"/>
                  <a:gd name="connsiteX0" fmla="*/ 2424242 w 3325955"/>
                  <a:gd name="connsiteY0" fmla="*/ 2935946 h 4856012"/>
                  <a:gd name="connsiteX1" fmla="*/ 2578091 w 3325955"/>
                  <a:gd name="connsiteY1" fmla="*/ 2222693 h 4856012"/>
                  <a:gd name="connsiteX2" fmla="*/ 2500072 w 3325955"/>
                  <a:gd name="connsiteY2" fmla="*/ 1642850 h 4856012"/>
                  <a:gd name="connsiteX3" fmla="*/ 2333840 w 3325955"/>
                  <a:gd name="connsiteY3" fmla="*/ 1007601 h 4856012"/>
                  <a:gd name="connsiteX4" fmla="*/ 2260436 w 3325955"/>
                  <a:gd name="connsiteY4" fmla="*/ 629148 h 4856012"/>
                  <a:gd name="connsiteX5" fmla="*/ 1984475 w 3325955"/>
                  <a:gd name="connsiteY5" fmla="*/ 202644 h 4856012"/>
                  <a:gd name="connsiteX6" fmla="*/ 2456766 w 3325955"/>
                  <a:gd name="connsiteY6" fmla="*/ 13055 h 4856012"/>
                  <a:gd name="connsiteX7" fmla="*/ 2948344 w 3325955"/>
                  <a:gd name="connsiteY7" fmla="*/ 220180 h 4856012"/>
                  <a:gd name="connsiteX8" fmla="*/ 3269610 w 3325955"/>
                  <a:gd name="connsiteY8" fmla="*/ 1506938 h 4856012"/>
                  <a:gd name="connsiteX9" fmla="*/ 3314260 w 3325955"/>
                  <a:gd name="connsiteY9" fmla="*/ 2302524 h 4856012"/>
                  <a:gd name="connsiteX10" fmla="*/ 3138484 w 3325955"/>
                  <a:gd name="connsiteY10" fmla="*/ 2940553 h 4856012"/>
                  <a:gd name="connsiteX11" fmla="*/ 2771179 w 3325955"/>
                  <a:gd name="connsiteY11" fmla="*/ 3892351 h 4856012"/>
                  <a:gd name="connsiteX12" fmla="*/ 2319141 w 3325955"/>
                  <a:gd name="connsiteY12" fmla="*/ 4429998 h 4856012"/>
                  <a:gd name="connsiteX13" fmla="*/ 1763074 w 3325955"/>
                  <a:gd name="connsiteY13" fmla="*/ 4705334 h 4856012"/>
                  <a:gd name="connsiteX14" fmla="*/ 884828 w 3325955"/>
                  <a:gd name="connsiteY14" fmla="*/ 4855918 h 4856012"/>
                  <a:gd name="connsiteX15" fmla="*/ 4344 w 3325955"/>
                  <a:gd name="connsiteY15" fmla="*/ 4724390 h 4856012"/>
                  <a:gd name="connsiteX16" fmla="*/ 385704 w 3325955"/>
                  <a:gd name="connsiteY16" fmla="*/ 4282601 h 4856012"/>
                  <a:gd name="connsiteX17" fmla="*/ 1297184 w 3325955"/>
                  <a:gd name="connsiteY17" fmla="*/ 4196868 h 4856012"/>
                  <a:gd name="connsiteX18" fmla="*/ 2091751 w 3325955"/>
                  <a:gd name="connsiteY18" fmla="*/ 3652243 h 4856012"/>
                  <a:gd name="connsiteX19" fmla="*/ 2424242 w 3325955"/>
                  <a:gd name="connsiteY19" fmla="*/ 2935946 h 4856012"/>
                  <a:gd name="connsiteX0" fmla="*/ 2424242 w 3325955"/>
                  <a:gd name="connsiteY0" fmla="*/ 2935946 h 4856012"/>
                  <a:gd name="connsiteX1" fmla="*/ 2539845 w 3325955"/>
                  <a:gd name="connsiteY1" fmla="*/ 2216190 h 4856012"/>
                  <a:gd name="connsiteX2" fmla="*/ 2500072 w 3325955"/>
                  <a:gd name="connsiteY2" fmla="*/ 1642850 h 4856012"/>
                  <a:gd name="connsiteX3" fmla="*/ 2333840 w 3325955"/>
                  <a:gd name="connsiteY3" fmla="*/ 1007601 h 4856012"/>
                  <a:gd name="connsiteX4" fmla="*/ 2260436 w 3325955"/>
                  <a:gd name="connsiteY4" fmla="*/ 629148 h 4856012"/>
                  <a:gd name="connsiteX5" fmla="*/ 1984475 w 3325955"/>
                  <a:gd name="connsiteY5" fmla="*/ 202644 h 4856012"/>
                  <a:gd name="connsiteX6" fmla="*/ 2456766 w 3325955"/>
                  <a:gd name="connsiteY6" fmla="*/ 13055 h 4856012"/>
                  <a:gd name="connsiteX7" fmla="*/ 2948344 w 3325955"/>
                  <a:gd name="connsiteY7" fmla="*/ 220180 h 4856012"/>
                  <a:gd name="connsiteX8" fmla="*/ 3269610 w 3325955"/>
                  <a:gd name="connsiteY8" fmla="*/ 1506938 h 4856012"/>
                  <a:gd name="connsiteX9" fmla="*/ 3314260 w 3325955"/>
                  <a:gd name="connsiteY9" fmla="*/ 2302524 h 4856012"/>
                  <a:gd name="connsiteX10" fmla="*/ 3138484 w 3325955"/>
                  <a:gd name="connsiteY10" fmla="*/ 2940553 h 4856012"/>
                  <a:gd name="connsiteX11" fmla="*/ 2771179 w 3325955"/>
                  <a:gd name="connsiteY11" fmla="*/ 3892351 h 4856012"/>
                  <a:gd name="connsiteX12" fmla="*/ 2319141 w 3325955"/>
                  <a:gd name="connsiteY12" fmla="*/ 4429998 h 4856012"/>
                  <a:gd name="connsiteX13" fmla="*/ 1763074 w 3325955"/>
                  <a:gd name="connsiteY13" fmla="*/ 4705334 h 4856012"/>
                  <a:gd name="connsiteX14" fmla="*/ 884828 w 3325955"/>
                  <a:gd name="connsiteY14" fmla="*/ 4855918 h 4856012"/>
                  <a:gd name="connsiteX15" fmla="*/ 4344 w 3325955"/>
                  <a:gd name="connsiteY15" fmla="*/ 4724390 h 4856012"/>
                  <a:gd name="connsiteX16" fmla="*/ 385704 w 3325955"/>
                  <a:gd name="connsiteY16" fmla="*/ 4282601 h 4856012"/>
                  <a:gd name="connsiteX17" fmla="*/ 1297184 w 3325955"/>
                  <a:gd name="connsiteY17" fmla="*/ 4196868 h 4856012"/>
                  <a:gd name="connsiteX18" fmla="*/ 2091751 w 3325955"/>
                  <a:gd name="connsiteY18" fmla="*/ 3652243 h 4856012"/>
                  <a:gd name="connsiteX19" fmla="*/ 2424242 w 3325955"/>
                  <a:gd name="connsiteY19" fmla="*/ 2935946 h 4856012"/>
                  <a:gd name="connsiteX0" fmla="*/ 2385998 w 3325955"/>
                  <a:gd name="connsiteY0" fmla="*/ 2929447 h 4856012"/>
                  <a:gd name="connsiteX1" fmla="*/ 2539845 w 3325955"/>
                  <a:gd name="connsiteY1" fmla="*/ 2216190 h 4856012"/>
                  <a:gd name="connsiteX2" fmla="*/ 2500072 w 3325955"/>
                  <a:gd name="connsiteY2" fmla="*/ 1642850 h 4856012"/>
                  <a:gd name="connsiteX3" fmla="*/ 2333840 w 3325955"/>
                  <a:gd name="connsiteY3" fmla="*/ 1007601 h 4856012"/>
                  <a:gd name="connsiteX4" fmla="*/ 2260436 w 3325955"/>
                  <a:gd name="connsiteY4" fmla="*/ 629148 h 4856012"/>
                  <a:gd name="connsiteX5" fmla="*/ 1984475 w 3325955"/>
                  <a:gd name="connsiteY5" fmla="*/ 202644 h 4856012"/>
                  <a:gd name="connsiteX6" fmla="*/ 2456766 w 3325955"/>
                  <a:gd name="connsiteY6" fmla="*/ 13055 h 4856012"/>
                  <a:gd name="connsiteX7" fmla="*/ 2948344 w 3325955"/>
                  <a:gd name="connsiteY7" fmla="*/ 220180 h 4856012"/>
                  <a:gd name="connsiteX8" fmla="*/ 3269610 w 3325955"/>
                  <a:gd name="connsiteY8" fmla="*/ 1506938 h 4856012"/>
                  <a:gd name="connsiteX9" fmla="*/ 3314260 w 3325955"/>
                  <a:gd name="connsiteY9" fmla="*/ 2302524 h 4856012"/>
                  <a:gd name="connsiteX10" fmla="*/ 3138484 w 3325955"/>
                  <a:gd name="connsiteY10" fmla="*/ 2940553 h 4856012"/>
                  <a:gd name="connsiteX11" fmla="*/ 2771179 w 3325955"/>
                  <a:gd name="connsiteY11" fmla="*/ 3892351 h 4856012"/>
                  <a:gd name="connsiteX12" fmla="*/ 2319141 w 3325955"/>
                  <a:gd name="connsiteY12" fmla="*/ 4429998 h 4856012"/>
                  <a:gd name="connsiteX13" fmla="*/ 1763074 w 3325955"/>
                  <a:gd name="connsiteY13" fmla="*/ 4705334 h 4856012"/>
                  <a:gd name="connsiteX14" fmla="*/ 884828 w 3325955"/>
                  <a:gd name="connsiteY14" fmla="*/ 4855918 h 4856012"/>
                  <a:gd name="connsiteX15" fmla="*/ 4344 w 3325955"/>
                  <a:gd name="connsiteY15" fmla="*/ 4724390 h 4856012"/>
                  <a:gd name="connsiteX16" fmla="*/ 385704 w 3325955"/>
                  <a:gd name="connsiteY16" fmla="*/ 4282601 h 4856012"/>
                  <a:gd name="connsiteX17" fmla="*/ 1297184 w 3325955"/>
                  <a:gd name="connsiteY17" fmla="*/ 4196868 h 4856012"/>
                  <a:gd name="connsiteX18" fmla="*/ 2091751 w 3325955"/>
                  <a:gd name="connsiteY18" fmla="*/ 3652243 h 4856012"/>
                  <a:gd name="connsiteX19" fmla="*/ 2385998 w 3325955"/>
                  <a:gd name="connsiteY19" fmla="*/ 2929447 h 4856012"/>
                  <a:gd name="connsiteX0" fmla="*/ 2385998 w 3325955"/>
                  <a:gd name="connsiteY0" fmla="*/ 2929447 h 4856012"/>
                  <a:gd name="connsiteX1" fmla="*/ 2539845 w 3325955"/>
                  <a:gd name="connsiteY1" fmla="*/ 2216190 h 4856012"/>
                  <a:gd name="connsiteX2" fmla="*/ 2500072 w 3325955"/>
                  <a:gd name="connsiteY2" fmla="*/ 1642850 h 4856012"/>
                  <a:gd name="connsiteX3" fmla="*/ 2333840 w 3325955"/>
                  <a:gd name="connsiteY3" fmla="*/ 1007601 h 4856012"/>
                  <a:gd name="connsiteX4" fmla="*/ 2260436 w 3325955"/>
                  <a:gd name="connsiteY4" fmla="*/ 629148 h 4856012"/>
                  <a:gd name="connsiteX5" fmla="*/ 1984475 w 3325955"/>
                  <a:gd name="connsiteY5" fmla="*/ 202644 h 4856012"/>
                  <a:gd name="connsiteX6" fmla="*/ 2456766 w 3325955"/>
                  <a:gd name="connsiteY6" fmla="*/ 13055 h 4856012"/>
                  <a:gd name="connsiteX7" fmla="*/ 2948344 w 3325955"/>
                  <a:gd name="connsiteY7" fmla="*/ 220180 h 4856012"/>
                  <a:gd name="connsiteX8" fmla="*/ 3269610 w 3325955"/>
                  <a:gd name="connsiteY8" fmla="*/ 1506938 h 4856012"/>
                  <a:gd name="connsiteX9" fmla="*/ 3314260 w 3325955"/>
                  <a:gd name="connsiteY9" fmla="*/ 2302524 h 4856012"/>
                  <a:gd name="connsiteX10" fmla="*/ 3138484 w 3325955"/>
                  <a:gd name="connsiteY10" fmla="*/ 2940553 h 4856012"/>
                  <a:gd name="connsiteX11" fmla="*/ 2771179 w 3325955"/>
                  <a:gd name="connsiteY11" fmla="*/ 3892351 h 4856012"/>
                  <a:gd name="connsiteX12" fmla="*/ 2319141 w 3325955"/>
                  <a:gd name="connsiteY12" fmla="*/ 4429998 h 4856012"/>
                  <a:gd name="connsiteX13" fmla="*/ 1763074 w 3325955"/>
                  <a:gd name="connsiteY13" fmla="*/ 4705334 h 4856012"/>
                  <a:gd name="connsiteX14" fmla="*/ 884828 w 3325955"/>
                  <a:gd name="connsiteY14" fmla="*/ 4855918 h 4856012"/>
                  <a:gd name="connsiteX15" fmla="*/ 4344 w 3325955"/>
                  <a:gd name="connsiteY15" fmla="*/ 4724390 h 4856012"/>
                  <a:gd name="connsiteX16" fmla="*/ 385704 w 3325955"/>
                  <a:gd name="connsiteY16" fmla="*/ 4282601 h 4856012"/>
                  <a:gd name="connsiteX17" fmla="*/ 1297184 w 3325955"/>
                  <a:gd name="connsiteY17" fmla="*/ 4196868 h 4856012"/>
                  <a:gd name="connsiteX18" fmla="*/ 2056892 w 3325955"/>
                  <a:gd name="connsiteY18" fmla="*/ 3627379 h 4856012"/>
                  <a:gd name="connsiteX19" fmla="*/ 2385998 w 3325955"/>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260199 w 3325718"/>
                  <a:gd name="connsiteY4" fmla="*/ 629148 h 4856012"/>
                  <a:gd name="connsiteX5" fmla="*/ 1984238 w 3325718"/>
                  <a:gd name="connsiteY5" fmla="*/ 202644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770942 w 3325718"/>
                  <a:gd name="connsiteY11" fmla="*/ 3892351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260199 w 3325718"/>
                  <a:gd name="connsiteY4" fmla="*/ 629148 h 4856012"/>
                  <a:gd name="connsiteX5" fmla="*/ 2060178 w 3325718"/>
                  <a:gd name="connsiteY5" fmla="*/ 191880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770942 w 3325718"/>
                  <a:gd name="connsiteY11" fmla="*/ 3892351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260199 w 3325718"/>
                  <a:gd name="connsiteY4" fmla="*/ 629148 h 4856012"/>
                  <a:gd name="connsiteX5" fmla="*/ 2060178 w 3325718"/>
                  <a:gd name="connsiteY5" fmla="*/ 191880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770942 w 3325718"/>
                  <a:gd name="connsiteY11" fmla="*/ 3892351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260199 w 3325718"/>
                  <a:gd name="connsiteY4" fmla="*/ 629149 h 4856012"/>
                  <a:gd name="connsiteX5" fmla="*/ 2060178 w 3325718"/>
                  <a:gd name="connsiteY5" fmla="*/ 191880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770942 w 3325718"/>
                  <a:gd name="connsiteY11" fmla="*/ 3892351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140685 w 3325718"/>
                  <a:gd name="connsiteY4" fmla="*/ 608834 h 4856012"/>
                  <a:gd name="connsiteX5" fmla="*/ 2060178 w 3325718"/>
                  <a:gd name="connsiteY5" fmla="*/ 191880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770942 w 3325718"/>
                  <a:gd name="connsiteY11" fmla="*/ 3892351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140685 w 3325718"/>
                  <a:gd name="connsiteY4" fmla="*/ 608834 h 4856012"/>
                  <a:gd name="connsiteX5" fmla="*/ 2060178 w 3325718"/>
                  <a:gd name="connsiteY5" fmla="*/ 191880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866553 w 3325718"/>
                  <a:gd name="connsiteY11" fmla="*/ 3908600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196952 w 3325718"/>
                  <a:gd name="connsiteY4" fmla="*/ 571052 h 4856012"/>
                  <a:gd name="connsiteX5" fmla="*/ 2060178 w 3325718"/>
                  <a:gd name="connsiteY5" fmla="*/ 191880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866553 w 3325718"/>
                  <a:gd name="connsiteY11" fmla="*/ 3908600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196952 w 3325718"/>
                  <a:gd name="connsiteY4" fmla="*/ 571052 h 4856012"/>
                  <a:gd name="connsiteX5" fmla="*/ 2140348 w 3325718"/>
                  <a:gd name="connsiteY5" fmla="*/ 158161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866553 w 3325718"/>
                  <a:gd name="connsiteY11" fmla="*/ 3908600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196952 w 3325718"/>
                  <a:gd name="connsiteY4" fmla="*/ 571052 h 4856012"/>
                  <a:gd name="connsiteX5" fmla="*/ 2188154 w 3325718"/>
                  <a:gd name="connsiteY5" fmla="*/ 166286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866553 w 3325718"/>
                  <a:gd name="connsiteY11" fmla="*/ 3908600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00630 h 4827195"/>
                  <a:gd name="connsiteX1" fmla="*/ 2539608 w 3325718"/>
                  <a:gd name="connsiteY1" fmla="*/ 2187373 h 4827195"/>
                  <a:gd name="connsiteX2" fmla="*/ 2499835 w 3325718"/>
                  <a:gd name="connsiteY2" fmla="*/ 1614033 h 4827195"/>
                  <a:gd name="connsiteX3" fmla="*/ 2333603 w 3325718"/>
                  <a:gd name="connsiteY3" fmla="*/ 978784 h 4827195"/>
                  <a:gd name="connsiteX4" fmla="*/ 2196952 w 3325718"/>
                  <a:gd name="connsiteY4" fmla="*/ 542235 h 4827195"/>
                  <a:gd name="connsiteX5" fmla="*/ 2188154 w 3325718"/>
                  <a:gd name="connsiteY5" fmla="*/ 137469 h 4827195"/>
                  <a:gd name="connsiteX6" fmla="*/ 2462133 w 3325718"/>
                  <a:gd name="connsiteY6" fmla="*/ 20698 h 4827195"/>
                  <a:gd name="connsiteX7" fmla="*/ 2948107 w 3325718"/>
                  <a:gd name="connsiteY7" fmla="*/ 191363 h 4827195"/>
                  <a:gd name="connsiteX8" fmla="*/ 3269373 w 3325718"/>
                  <a:gd name="connsiteY8" fmla="*/ 1478121 h 4827195"/>
                  <a:gd name="connsiteX9" fmla="*/ 3314023 w 3325718"/>
                  <a:gd name="connsiteY9" fmla="*/ 2273707 h 4827195"/>
                  <a:gd name="connsiteX10" fmla="*/ 3138247 w 3325718"/>
                  <a:gd name="connsiteY10" fmla="*/ 2911736 h 4827195"/>
                  <a:gd name="connsiteX11" fmla="*/ 2866553 w 3325718"/>
                  <a:gd name="connsiteY11" fmla="*/ 3879783 h 4827195"/>
                  <a:gd name="connsiteX12" fmla="*/ 2318904 w 3325718"/>
                  <a:gd name="connsiteY12" fmla="*/ 4401181 h 4827195"/>
                  <a:gd name="connsiteX13" fmla="*/ 1762837 w 3325718"/>
                  <a:gd name="connsiteY13" fmla="*/ 4676517 h 4827195"/>
                  <a:gd name="connsiteX14" fmla="*/ 884591 w 3325718"/>
                  <a:gd name="connsiteY14" fmla="*/ 4827101 h 4827195"/>
                  <a:gd name="connsiteX15" fmla="*/ 4107 w 3325718"/>
                  <a:gd name="connsiteY15" fmla="*/ 4695573 h 4827195"/>
                  <a:gd name="connsiteX16" fmla="*/ 385467 w 3325718"/>
                  <a:gd name="connsiteY16" fmla="*/ 4253784 h 4827195"/>
                  <a:gd name="connsiteX17" fmla="*/ 1211487 w 3325718"/>
                  <a:gd name="connsiteY17" fmla="*/ 4096712 h 4827195"/>
                  <a:gd name="connsiteX18" fmla="*/ 2056655 w 3325718"/>
                  <a:gd name="connsiteY18" fmla="*/ 3598562 h 4827195"/>
                  <a:gd name="connsiteX19" fmla="*/ 2385761 w 3325718"/>
                  <a:gd name="connsiteY19" fmla="*/ 2900630 h 4827195"/>
                  <a:gd name="connsiteX0" fmla="*/ 2385761 w 3327252"/>
                  <a:gd name="connsiteY0" fmla="*/ 2899066 h 4825631"/>
                  <a:gd name="connsiteX1" fmla="*/ 2539608 w 3327252"/>
                  <a:gd name="connsiteY1" fmla="*/ 2185809 h 4825631"/>
                  <a:gd name="connsiteX2" fmla="*/ 2499835 w 3327252"/>
                  <a:gd name="connsiteY2" fmla="*/ 1612469 h 4825631"/>
                  <a:gd name="connsiteX3" fmla="*/ 2333603 w 3327252"/>
                  <a:gd name="connsiteY3" fmla="*/ 977220 h 4825631"/>
                  <a:gd name="connsiteX4" fmla="*/ 2196952 w 3327252"/>
                  <a:gd name="connsiteY4" fmla="*/ 540671 h 4825631"/>
                  <a:gd name="connsiteX5" fmla="*/ 2188154 w 3327252"/>
                  <a:gd name="connsiteY5" fmla="*/ 135905 h 4825631"/>
                  <a:gd name="connsiteX6" fmla="*/ 2462133 w 3327252"/>
                  <a:gd name="connsiteY6" fmla="*/ 19134 h 4825631"/>
                  <a:gd name="connsiteX7" fmla="*/ 2910139 w 3327252"/>
                  <a:gd name="connsiteY7" fmla="*/ 195184 h 4825631"/>
                  <a:gd name="connsiteX8" fmla="*/ 3269373 w 3327252"/>
                  <a:gd name="connsiteY8" fmla="*/ 1476557 h 4825631"/>
                  <a:gd name="connsiteX9" fmla="*/ 3314023 w 3327252"/>
                  <a:gd name="connsiteY9" fmla="*/ 2272143 h 4825631"/>
                  <a:gd name="connsiteX10" fmla="*/ 3138247 w 3327252"/>
                  <a:gd name="connsiteY10" fmla="*/ 2910172 h 4825631"/>
                  <a:gd name="connsiteX11" fmla="*/ 2866553 w 3327252"/>
                  <a:gd name="connsiteY11" fmla="*/ 3878219 h 4825631"/>
                  <a:gd name="connsiteX12" fmla="*/ 2318904 w 3327252"/>
                  <a:gd name="connsiteY12" fmla="*/ 4399617 h 4825631"/>
                  <a:gd name="connsiteX13" fmla="*/ 1762837 w 3327252"/>
                  <a:gd name="connsiteY13" fmla="*/ 4674953 h 4825631"/>
                  <a:gd name="connsiteX14" fmla="*/ 884591 w 3327252"/>
                  <a:gd name="connsiteY14" fmla="*/ 4825537 h 4825631"/>
                  <a:gd name="connsiteX15" fmla="*/ 4107 w 3327252"/>
                  <a:gd name="connsiteY15" fmla="*/ 4694009 h 4825631"/>
                  <a:gd name="connsiteX16" fmla="*/ 385467 w 3327252"/>
                  <a:gd name="connsiteY16" fmla="*/ 4252220 h 4825631"/>
                  <a:gd name="connsiteX17" fmla="*/ 1211487 w 3327252"/>
                  <a:gd name="connsiteY17" fmla="*/ 4095148 h 4825631"/>
                  <a:gd name="connsiteX18" fmla="*/ 2056655 w 3327252"/>
                  <a:gd name="connsiteY18" fmla="*/ 3596998 h 4825631"/>
                  <a:gd name="connsiteX19" fmla="*/ 2385761 w 3327252"/>
                  <a:gd name="connsiteY19" fmla="*/ 2899066 h 4825631"/>
                  <a:gd name="connsiteX0" fmla="*/ 2385761 w 3318921"/>
                  <a:gd name="connsiteY0" fmla="*/ 2897935 h 4824500"/>
                  <a:gd name="connsiteX1" fmla="*/ 2539608 w 3318921"/>
                  <a:gd name="connsiteY1" fmla="*/ 2184678 h 4824500"/>
                  <a:gd name="connsiteX2" fmla="*/ 2499835 w 3318921"/>
                  <a:gd name="connsiteY2" fmla="*/ 1611338 h 4824500"/>
                  <a:gd name="connsiteX3" fmla="*/ 2333603 w 3318921"/>
                  <a:gd name="connsiteY3" fmla="*/ 976089 h 4824500"/>
                  <a:gd name="connsiteX4" fmla="*/ 2196952 w 3318921"/>
                  <a:gd name="connsiteY4" fmla="*/ 539540 h 4824500"/>
                  <a:gd name="connsiteX5" fmla="*/ 2188154 w 3318921"/>
                  <a:gd name="connsiteY5" fmla="*/ 134774 h 4824500"/>
                  <a:gd name="connsiteX6" fmla="*/ 2462133 w 3318921"/>
                  <a:gd name="connsiteY6" fmla="*/ 18003 h 4824500"/>
                  <a:gd name="connsiteX7" fmla="*/ 2910139 w 3318921"/>
                  <a:gd name="connsiteY7" fmla="*/ 194053 h 4824500"/>
                  <a:gd name="connsiteX8" fmla="*/ 3237749 w 3318921"/>
                  <a:gd name="connsiteY8" fmla="*/ 1446378 h 4824500"/>
                  <a:gd name="connsiteX9" fmla="*/ 3314023 w 3318921"/>
                  <a:gd name="connsiteY9" fmla="*/ 2271012 h 4824500"/>
                  <a:gd name="connsiteX10" fmla="*/ 3138247 w 3318921"/>
                  <a:gd name="connsiteY10" fmla="*/ 2909041 h 4824500"/>
                  <a:gd name="connsiteX11" fmla="*/ 2866553 w 3318921"/>
                  <a:gd name="connsiteY11" fmla="*/ 3877088 h 4824500"/>
                  <a:gd name="connsiteX12" fmla="*/ 2318904 w 3318921"/>
                  <a:gd name="connsiteY12" fmla="*/ 4398486 h 4824500"/>
                  <a:gd name="connsiteX13" fmla="*/ 1762837 w 3318921"/>
                  <a:gd name="connsiteY13" fmla="*/ 4673822 h 4824500"/>
                  <a:gd name="connsiteX14" fmla="*/ 884591 w 3318921"/>
                  <a:gd name="connsiteY14" fmla="*/ 4824406 h 4824500"/>
                  <a:gd name="connsiteX15" fmla="*/ 4107 w 3318921"/>
                  <a:gd name="connsiteY15" fmla="*/ 4692878 h 4824500"/>
                  <a:gd name="connsiteX16" fmla="*/ 385467 w 3318921"/>
                  <a:gd name="connsiteY16" fmla="*/ 4251089 h 4824500"/>
                  <a:gd name="connsiteX17" fmla="*/ 1211487 w 3318921"/>
                  <a:gd name="connsiteY17" fmla="*/ 4094017 h 4824500"/>
                  <a:gd name="connsiteX18" fmla="*/ 2056655 w 3318921"/>
                  <a:gd name="connsiteY18" fmla="*/ 3595867 h 4824500"/>
                  <a:gd name="connsiteX19" fmla="*/ 2385761 w 3318921"/>
                  <a:gd name="connsiteY19" fmla="*/ 2897935 h 4824500"/>
                  <a:gd name="connsiteX0" fmla="*/ 2385761 w 3287314"/>
                  <a:gd name="connsiteY0" fmla="*/ 2897935 h 4824500"/>
                  <a:gd name="connsiteX1" fmla="*/ 2539608 w 3287314"/>
                  <a:gd name="connsiteY1" fmla="*/ 2184678 h 4824500"/>
                  <a:gd name="connsiteX2" fmla="*/ 2499835 w 3287314"/>
                  <a:gd name="connsiteY2" fmla="*/ 1611338 h 4824500"/>
                  <a:gd name="connsiteX3" fmla="*/ 2333603 w 3287314"/>
                  <a:gd name="connsiteY3" fmla="*/ 976089 h 4824500"/>
                  <a:gd name="connsiteX4" fmla="*/ 2196952 w 3287314"/>
                  <a:gd name="connsiteY4" fmla="*/ 539540 h 4824500"/>
                  <a:gd name="connsiteX5" fmla="*/ 2188154 w 3287314"/>
                  <a:gd name="connsiteY5" fmla="*/ 134774 h 4824500"/>
                  <a:gd name="connsiteX6" fmla="*/ 2462133 w 3287314"/>
                  <a:gd name="connsiteY6" fmla="*/ 18003 h 4824500"/>
                  <a:gd name="connsiteX7" fmla="*/ 2910139 w 3287314"/>
                  <a:gd name="connsiteY7" fmla="*/ 194053 h 4824500"/>
                  <a:gd name="connsiteX8" fmla="*/ 3237749 w 3287314"/>
                  <a:gd name="connsiteY8" fmla="*/ 1446378 h 4824500"/>
                  <a:gd name="connsiteX9" fmla="*/ 3276054 w 3287314"/>
                  <a:gd name="connsiteY9" fmla="*/ 2276398 h 4824500"/>
                  <a:gd name="connsiteX10" fmla="*/ 3138247 w 3287314"/>
                  <a:gd name="connsiteY10" fmla="*/ 2909041 h 4824500"/>
                  <a:gd name="connsiteX11" fmla="*/ 2866553 w 3287314"/>
                  <a:gd name="connsiteY11" fmla="*/ 3877088 h 4824500"/>
                  <a:gd name="connsiteX12" fmla="*/ 2318904 w 3287314"/>
                  <a:gd name="connsiteY12" fmla="*/ 4398486 h 4824500"/>
                  <a:gd name="connsiteX13" fmla="*/ 1762837 w 3287314"/>
                  <a:gd name="connsiteY13" fmla="*/ 4673822 h 4824500"/>
                  <a:gd name="connsiteX14" fmla="*/ 884591 w 3287314"/>
                  <a:gd name="connsiteY14" fmla="*/ 4824406 h 4824500"/>
                  <a:gd name="connsiteX15" fmla="*/ 4107 w 3287314"/>
                  <a:gd name="connsiteY15" fmla="*/ 4692878 h 4824500"/>
                  <a:gd name="connsiteX16" fmla="*/ 385467 w 3287314"/>
                  <a:gd name="connsiteY16" fmla="*/ 4251089 h 4824500"/>
                  <a:gd name="connsiteX17" fmla="*/ 1211487 w 3287314"/>
                  <a:gd name="connsiteY17" fmla="*/ 4094017 h 4824500"/>
                  <a:gd name="connsiteX18" fmla="*/ 2056655 w 3287314"/>
                  <a:gd name="connsiteY18" fmla="*/ 3595867 h 4824500"/>
                  <a:gd name="connsiteX19" fmla="*/ 2385761 w 3287314"/>
                  <a:gd name="connsiteY19" fmla="*/ 2897935 h 4824500"/>
                  <a:gd name="connsiteX0" fmla="*/ 2385761 w 3289057"/>
                  <a:gd name="connsiteY0" fmla="*/ 2897935 h 4824500"/>
                  <a:gd name="connsiteX1" fmla="*/ 2539608 w 3289057"/>
                  <a:gd name="connsiteY1" fmla="*/ 2184678 h 4824500"/>
                  <a:gd name="connsiteX2" fmla="*/ 2499835 w 3289057"/>
                  <a:gd name="connsiteY2" fmla="*/ 1611338 h 4824500"/>
                  <a:gd name="connsiteX3" fmla="*/ 2333603 w 3289057"/>
                  <a:gd name="connsiteY3" fmla="*/ 976089 h 4824500"/>
                  <a:gd name="connsiteX4" fmla="*/ 2196952 w 3289057"/>
                  <a:gd name="connsiteY4" fmla="*/ 539540 h 4824500"/>
                  <a:gd name="connsiteX5" fmla="*/ 2188154 w 3289057"/>
                  <a:gd name="connsiteY5" fmla="*/ 134774 h 4824500"/>
                  <a:gd name="connsiteX6" fmla="*/ 2462133 w 3289057"/>
                  <a:gd name="connsiteY6" fmla="*/ 18003 h 4824500"/>
                  <a:gd name="connsiteX7" fmla="*/ 2910139 w 3289057"/>
                  <a:gd name="connsiteY7" fmla="*/ 194053 h 4824500"/>
                  <a:gd name="connsiteX8" fmla="*/ 3237749 w 3289057"/>
                  <a:gd name="connsiteY8" fmla="*/ 1446378 h 4824500"/>
                  <a:gd name="connsiteX9" fmla="*/ 3276054 w 3289057"/>
                  <a:gd name="connsiteY9" fmla="*/ 2276398 h 4824500"/>
                  <a:gd name="connsiteX10" fmla="*/ 3114344 w 3289057"/>
                  <a:gd name="connsiteY10" fmla="*/ 2904978 h 4824500"/>
                  <a:gd name="connsiteX11" fmla="*/ 2866553 w 3289057"/>
                  <a:gd name="connsiteY11" fmla="*/ 3877088 h 4824500"/>
                  <a:gd name="connsiteX12" fmla="*/ 2318904 w 3289057"/>
                  <a:gd name="connsiteY12" fmla="*/ 4398486 h 4824500"/>
                  <a:gd name="connsiteX13" fmla="*/ 1762837 w 3289057"/>
                  <a:gd name="connsiteY13" fmla="*/ 4673822 h 4824500"/>
                  <a:gd name="connsiteX14" fmla="*/ 884591 w 3289057"/>
                  <a:gd name="connsiteY14" fmla="*/ 4824406 h 4824500"/>
                  <a:gd name="connsiteX15" fmla="*/ 4107 w 3289057"/>
                  <a:gd name="connsiteY15" fmla="*/ 4692878 h 4824500"/>
                  <a:gd name="connsiteX16" fmla="*/ 385467 w 3289057"/>
                  <a:gd name="connsiteY16" fmla="*/ 4251089 h 4824500"/>
                  <a:gd name="connsiteX17" fmla="*/ 1211487 w 3289057"/>
                  <a:gd name="connsiteY17" fmla="*/ 4094017 h 4824500"/>
                  <a:gd name="connsiteX18" fmla="*/ 2056655 w 3289057"/>
                  <a:gd name="connsiteY18" fmla="*/ 3595867 h 4824500"/>
                  <a:gd name="connsiteX19" fmla="*/ 2385761 w 3289057"/>
                  <a:gd name="connsiteY19" fmla="*/ 2897935 h 4824500"/>
                  <a:gd name="connsiteX0" fmla="*/ 2385761 w 3289057"/>
                  <a:gd name="connsiteY0" fmla="*/ 2897935 h 4824500"/>
                  <a:gd name="connsiteX1" fmla="*/ 2539608 w 3289057"/>
                  <a:gd name="connsiteY1" fmla="*/ 2184678 h 4824500"/>
                  <a:gd name="connsiteX2" fmla="*/ 2499835 w 3289057"/>
                  <a:gd name="connsiteY2" fmla="*/ 1611338 h 4824500"/>
                  <a:gd name="connsiteX3" fmla="*/ 2333603 w 3289057"/>
                  <a:gd name="connsiteY3" fmla="*/ 976089 h 4824500"/>
                  <a:gd name="connsiteX4" fmla="*/ 2196952 w 3289057"/>
                  <a:gd name="connsiteY4" fmla="*/ 539540 h 4824500"/>
                  <a:gd name="connsiteX5" fmla="*/ 2188154 w 3289057"/>
                  <a:gd name="connsiteY5" fmla="*/ 134774 h 4824500"/>
                  <a:gd name="connsiteX6" fmla="*/ 2462133 w 3289057"/>
                  <a:gd name="connsiteY6" fmla="*/ 18003 h 4824500"/>
                  <a:gd name="connsiteX7" fmla="*/ 2910139 w 3289057"/>
                  <a:gd name="connsiteY7" fmla="*/ 194053 h 4824500"/>
                  <a:gd name="connsiteX8" fmla="*/ 3237749 w 3289057"/>
                  <a:gd name="connsiteY8" fmla="*/ 1446378 h 4824500"/>
                  <a:gd name="connsiteX9" fmla="*/ 3276054 w 3289057"/>
                  <a:gd name="connsiteY9" fmla="*/ 2276398 h 4824500"/>
                  <a:gd name="connsiteX10" fmla="*/ 3114344 w 3289057"/>
                  <a:gd name="connsiteY10" fmla="*/ 2904978 h 4824500"/>
                  <a:gd name="connsiteX11" fmla="*/ 2806800 w 3289057"/>
                  <a:gd name="connsiteY11" fmla="*/ 3866932 h 4824500"/>
                  <a:gd name="connsiteX12" fmla="*/ 2318904 w 3289057"/>
                  <a:gd name="connsiteY12" fmla="*/ 4398486 h 4824500"/>
                  <a:gd name="connsiteX13" fmla="*/ 1762837 w 3289057"/>
                  <a:gd name="connsiteY13" fmla="*/ 4673822 h 4824500"/>
                  <a:gd name="connsiteX14" fmla="*/ 884591 w 3289057"/>
                  <a:gd name="connsiteY14" fmla="*/ 4824406 h 4824500"/>
                  <a:gd name="connsiteX15" fmla="*/ 4107 w 3289057"/>
                  <a:gd name="connsiteY15" fmla="*/ 4692878 h 4824500"/>
                  <a:gd name="connsiteX16" fmla="*/ 385467 w 3289057"/>
                  <a:gd name="connsiteY16" fmla="*/ 4251089 h 4824500"/>
                  <a:gd name="connsiteX17" fmla="*/ 1211487 w 3289057"/>
                  <a:gd name="connsiteY17" fmla="*/ 4094017 h 4824500"/>
                  <a:gd name="connsiteX18" fmla="*/ 2056655 w 3289057"/>
                  <a:gd name="connsiteY18" fmla="*/ 3595867 h 4824500"/>
                  <a:gd name="connsiteX19" fmla="*/ 2385761 w 3289057"/>
                  <a:gd name="connsiteY19" fmla="*/ 2897935 h 4824500"/>
                  <a:gd name="connsiteX0" fmla="*/ 2385761 w 3289057"/>
                  <a:gd name="connsiteY0" fmla="*/ 2897935 h 4824500"/>
                  <a:gd name="connsiteX1" fmla="*/ 2539608 w 3289057"/>
                  <a:gd name="connsiteY1" fmla="*/ 2184678 h 4824500"/>
                  <a:gd name="connsiteX2" fmla="*/ 2499835 w 3289057"/>
                  <a:gd name="connsiteY2" fmla="*/ 1611338 h 4824500"/>
                  <a:gd name="connsiteX3" fmla="*/ 2333603 w 3289057"/>
                  <a:gd name="connsiteY3" fmla="*/ 976089 h 4824500"/>
                  <a:gd name="connsiteX4" fmla="*/ 2196952 w 3289057"/>
                  <a:gd name="connsiteY4" fmla="*/ 539540 h 4824500"/>
                  <a:gd name="connsiteX5" fmla="*/ 2188154 w 3289057"/>
                  <a:gd name="connsiteY5" fmla="*/ 134774 h 4824500"/>
                  <a:gd name="connsiteX6" fmla="*/ 2462133 w 3289057"/>
                  <a:gd name="connsiteY6" fmla="*/ 18003 h 4824500"/>
                  <a:gd name="connsiteX7" fmla="*/ 2910139 w 3289057"/>
                  <a:gd name="connsiteY7" fmla="*/ 194053 h 4824500"/>
                  <a:gd name="connsiteX8" fmla="*/ 3237749 w 3289057"/>
                  <a:gd name="connsiteY8" fmla="*/ 1446378 h 4824500"/>
                  <a:gd name="connsiteX9" fmla="*/ 3276054 w 3289057"/>
                  <a:gd name="connsiteY9" fmla="*/ 2276398 h 4824500"/>
                  <a:gd name="connsiteX10" fmla="*/ 3114344 w 3289057"/>
                  <a:gd name="connsiteY10" fmla="*/ 2904978 h 4824500"/>
                  <a:gd name="connsiteX11" fmla="*/ 2785014 w 3289057"/>
                  <a:gd name="connsiteY11" fmla="*/ 3851396 h 4824500"/>
                  <a:gd name="connsiteX12" fmla="*/ 2318904 w 3289057"/>
                  <a:gd name="connsiteY12" fmla="*/ 4398486 h 4824500"/>
                  <a:gd name="connsiteX13" fmla="*/ 1762837 w 3289057"/>
                  <a:gd name="connsiteY13" fmla="*/ 4673822 h 4824500"/>
                  <a:gd name="connsiteX14" fmla="*/ 884591 w 3289057"/>
                  <a:gd name="connsiteY14" fmla="*/ 4824406 h 4824500"/>
                  <a:gd name="connsiteX15" fmla="*/ 4107 w 3289057"/>
                  <a:gd name="connsiteY15" fmla="*/ 4692878 h 4824500"/>
                  <a:gd name="connsiteX16" fmla="*/ 385467 w 3289057"/>
                  <a:gd name="connsiteY16" fmla="*/ 4251089 h 4824500"/>
                  <a:gd name="connsiteX17" fmla="*/ 1211487 w 3289057"/>
                  <a:gd name="connsiteY17" fmla="*/ 4094017 h 4824500"/>
                  <a:gd name="connsiteX18" fmla="*/ 2056655 w 3289057"/>
                  <a:gd name="connsiteY18" fmla="*/ 3595867 h 4824500"/>
                  <a:gd name="connsiteX19" fmla="*/ 2385761 w 3289057"/>
                  <a:gd name="connsiteY19" fmla="*/ 2897935 h 4824500"/>
                  <a:gd name="connsiteX0" fmla="*/ 2386064 w 3289360"/>
                  <a:gd name="connsiteY0" fmla="*/ 2897935 h 4824500"/>
                  <a:gd name="connsiteX1" fmla="*/ 2539911 w 3289360"/>
                  <a:gd name="connsiteY1" fmla="*/ 2184678 h 4824500"/>
                  <a:gd name="connsiteX2" fmla="*/ 2500138 w 3289360"/>
                  <a:gd name="connsiteY2" fmla="*/ 1611338 h 4824500"/>
                  <a:gd name="connsiteX3" fmla="*/ 2333906 w 3289360"/>
                  <a:gd name="connsiteY3" fmla="*/ 976089 h 4824500"/>
                  <a:gd name="connsiteX4" fmla="*/ 2197255 w 3289360"/>
                  <a:gd name="connsiteY4" fmla="*/ 539540 h 4824500"/>
                  <a:gd name="connsiteX5" fmla="*/ 2188457 w 3289360"/>
                  <a:gd name="connsiteY5" fmla="*/ 134774 h 4824500"/>
                  <a:gd name="connsiteX6" fmla="*/ 2462436 w 3289360"/>
                  <a:gd name="connsiteY6" fmla="*/ 18003 h 4824500"/>
                  <a:gd name="connsiteX7" fmla="*/ 2910442 w 3289360"/>
                  <a:gd name="connsiteY7" fmla="*/ 194053 h 4824500"/>
                  <a:gd name="connsiteX8" fmla="*/ 3238052 w 3289360"/>
                  <a:gd name="connsiteY8" fmla="*/ 1446378 h 4824500"/>
                  <a:gd name="connsiteX9" fmla="*/ 3276357 w 3289360"/>
                  <a:gd name="connsiteY9" fmla="*/ 2276398 h 4824500"/>
                  <a:gd name="connsiteX10" fmla="*/ 3114647 w 3289360"/>
                  <a:gd name="connsiteY10" fmla="*/ 2904978 h 4824500"/>
                  <a:gd name="connsiteX11" fmla="*/ 2785317 w 3289360"/>
                  <a:gd name="connsiteY11" fmla="*/ 3851396 h 4824500"/>
                  <a:gd name="connsiteX12" fmla="*/ 2319207 w 3289360"/>
                  <a:gd name="connsiteY12" fmla="*/ 4398486 h 4824500"/>
                  <a:gd name="connsiteX13" fmla="*/ 1763140 w 3289360"/>
                  <a:gd name="connsiteY13" fmla="*/ 4673822 h 4824500"/>
                  <a:gd name="connsiteX14" fmla="*/ 884894 w 3289360"/>
                  <a:gd name="connsiteY14" fmla="*/ 4824406 h 4824500"/>
                  <a:gd name="connsiteX15" fmla="*/ 4410 w 3289360"/>
                  <a:gd name="connsiteY15" fmla="*/ 4692878 h 4824500"/>
                  <a:gd name="connsiteX16" fmla="*/ 385770 w 3289360"/>
                  <a:gd name="connsiteY16" fmla="*/ 4251089 h 4824500"/>
                  <a:gd name="connsiteX17" fmla="*/ 1319353 w 3289360"/>
                  <a:gd name="connsiteY17" fmla="*/ 4112300 h 4824500"/>
                  <a:gd name="connsiteX18" fmla="*/ 2056958 w 3289360"/>
                  <a:gd name="connsiteY18" fmla="*/ 3595867 h 4824500"/>
                  <a:gd name="connsiteX19" fmla="*/ 2386064 w 3289360"/>
                  <a:gd name="connsiteY19" fmla="*/ 2897935 h 4824500"/>
                  <a:gd name="connsiteX0" fmla="*/ 2386064 w 3289360"/>
                  <a:gd name="connsiteY0" fmla="*/ 2897935 h 4824867"/>
                  <a:gd name="connsiteX1" fmla="*/ 2539911 w 3289360"/>
                  <a:gd name="connsiteY1" fmla="*/ 2184678 h 4824867"/>
                  <a:gd name="connsiteX2" fmla="*/ 2500138 w 3289360"/>
                  <a:gd name="connsiteY2" fmla="*/ 1611338 h 4824867"/>
                  <a:gd name="connsiteX3" fmla="*/ 2333906 w 3289360"/>
                  <a:gd name="connsiteY3" fmla="*/ 976089 h 4824867"/>
                  <a:gd name="connsiteX4" fmla="*/ 2197255 w 3289360"/>
                  <a:gd name="connsiteY4" fmla="*/ 539540 h 4824867"/>
                  <a:gd name="connsiteX5" fmla="*/ 2188457 w 3289360"/>
                  <a:gd name="connsiteY5" fmla="*/ 134774 h 4824867"/>
                  <a:gd name="connsiteX6" fmla="*/ 2462436 w 3289360"/>
                  <a:gd name="connsiteY6" fmla="*/ 18003 h 4824867"/>
                  <a:gd name="connsiteX7" fmla="*/ 2910442 w 3289360"/>
                  <a:gd name="connsiteY7" fmla="*/ 194053 h 4824867"/>
                  <a:gd name="connsiteX8" fmla="*/ 3238052 w 3289360"/>
                  <a:gd name="connsiteY8" fmla="*/ 1446378 h 4824867"/>
                  <a:gd name="connsiteX9" fmla="*/ 3276357 w 3289360"/>
                  <a:gd name="connsiteY9" fmla="*/ 2276398 h 4824867"/>
                  <a:gd name="connsiteX10" fmla="*/ 3114647 w 3289360"/>
                  <a:gd name="connsiteY10" fmla="*/ 2904978 h 4824867"/>
                  <a:gd name="connsiteX11" fmla="*/ 2785317 w 3289360"/>
                  <a:gd name="connsiteY11" fmla="*/ 3851396 h 4824867"/>
                  <a:gd name="connsiteX12" fmla="*/ 2319207 w 3289360"/>
                  <a:gd name="connsiteY12" fmla="*/ 4398486 h 4824867"/>
                  <a:gd name="connsiteX13" fmla="*/ 1755420 w 3289360"/>
                  <a:gd name="connsiteY13" fmla="*/ 4648837 h 4824867"/>
                  <a:gd name="connsiteX14" fmla="*/ 884894 w 3289360"/>
                  <a:gd name="connsiteY14" fmla="*/ 4824406 h 4824867"/>
                  <a:gd name="connsiteX15" fmla="*/ 4410 w 3289360"/>
                  <a:gd name="connsiteY15" fmla="*/ 4692878 h 4824867"/>
                  <a:gd name="connsiteX16" fmla="*/ 385770 w 3289360"/>
                  <a:gd name="connsiteY16" fmla="*/ 4251089 h 4824867"/>
                  <a:gd name="connsiteX17" fmla="*/ 1319353 w 3289360"/>
                  <a:gd name="connsiteY17" fmla="*/ 4112300 h 4824867"/>
                  <a:gd name="connsiteX18" fmla="*/ 2056958 w 3289360"/>
                  <a:gd name="connsiteY18" fmla="*/ 3595867 h 4824867"/>
                  <a:gd name="connsiteX19" fmla="*/ 2386064 w 3289360"/>
                  <a:gd name="connsiteY19" fmla="*/ 2897935 h 4824867"/>
                  <a:gd name="connsiteX0" fmla="*/ 2386064 w 3289360"/>
                  <a:gd name="connsiteY0" fmla="*/ 2897935 h 4775485"/>
                  <a:gd name="connsiteX1" fmla="*/ 2539911 w 3289360"/>
                  <a:gd name="connsiteY1" fmla="*/ 2184678 h 4775485"/>
                  <a:gd name="connsiteX2" fmla="*/ 2500138 w 3289360"/>
                  <a:gd name="connsiteY2" fmla="*/ 1611338 h 4775485"/>
                  <a:gd name="connsiteX3" fmla="*/ 2333906 w 3289360"/>
                  <a:gd name="connsiteY3" fmla="*/ 976089 h 4775485"/>
                  <a:gd name="connsiteX4" fmla="*/ 2197255 w 3289360"/>
                  <a:gd name="connsiteY4" fmla="*/ 539540 h 4775485"/>
                  <a:gd name="connsiteX5" fmla="*/ 2188457 w 3289360"/>
                  <a:gd name="connsiteY5" fmla="*/ 134774 h 4775485"/>
                  <a:gd name="connsiteX6" fmla="*/ 2462436 w 3289360"/>
                  <a:gd name="connsiteY6" fmla="*/ 18003 h 4775485"/>
                  <a:gd name="connsiteX7" fmla="*/ 2910442 w 3289360"/>
                  <a:gd name="connsiteY7" fmla="*/ 194053 h 4775485"/>
                  <a:gd name="connsiteX8" fmla="*/ 3238052 w 3289360"/>
                  <a:gd name="connsiteY8" fmla="*/ 1446378 h 4775485"/>
                  <a:gd name="connsiteX9" fmla="*/ 3276357 w 3289360"/>
                  <a:gd name="connsiteY9" fmla="*/ 2276398 h 4775485"/>
                  <a:gd name="connsiteX10" fmla="*/ 3114647 w 3289360"/>
                  <a:gd name="connsiteY10" fmla="*/ 2904978 h 4775485"/>
                  <a:gd name="connsiteX11" fmla="*/ 2785317 w 3289360"/>
                  <a:gd name="connsiteY11" fmla="*/ 3851396 h 4775485"/>
                  <a:gd name="connsiteX12" fmla="*/ 2319207 w 3289360"/>
                  <a:gd name="connsiteY12" fmla="*/ 4398486 h 4775485"/>
                  <a:gd name="connsiteX13" fmla="*/ 1755420 w 3289360"/>
                  <a:gd name="connsiteY13" fmla="*/ 4648837 h 4775485"/>
                  <a:gd name="connsiteX14" fmla="*/ 869451 w 3289360"/>
                  <a:gd name="connsiteY14" fmla="*/ 4774435 h 4775485"/>
                  <a:gd name="connsiteX15" fmla="*/ 4410 w 3289360"/>
                  <a:gd name="connsiteY15" fmla="*/ 4692878 h 4775485"/>
                  <a:gd name="connsiteX16" fmla="*/ 385770 w 3289360"/>
                  <a:gd name="connsiteY16" fmla="*/ 4251089 h 4775485"/>
                  <a:gd name="connsiteX17" fmla="*/ 1319353 w 3289360"/>
                  <a:gd name="connsiteY17" fmla="*/ 4112300 h 4775485"/>
                  <a:gd name="connsiteX18" fmla="*/ 2056958 w 3289360"/>
                  <a:gd name="connsiteY18" fmla="*/ 3595867 h 4775485"/>
                  <a:gd name="connsiteX19" fmla="*/ 2386064 w 3289360"/>
                  <a:gd name="connsiteY19" fmla="*/ 2897935 h 4775485"/>
                  <a:gd name="connsiteX0" fmla="*/ 2335015 w 3238311"/>
                  <a:gd name="connsiteY0" fmla="*/ 2897935 h 4774802"/>
                  <a:gd name="connsiteX1" fmla="*/ 2488862 w 3238311"/>
                  <a:gd name="connsiteY1" fmla="*/ 2184678 h 4774802"/>
                  <a:gd name="connsiteX2" fmla="*/ 2449089 w 3238311"/>
                  <a:gd name="connsiteY2" fmla="*/ 1611338 h 4774802"/>
                  <a:gd name="connsiteX3" fmla="*/ 2282857 w 3238311"/>
                  <a:gd name="connsiteY3" fmla="*/ 976089 h 4774802"/>
                  <a:gd name="connsiteX4" fmla="*/ 2146206 w 3238311"/>
                  <a:gd name="connsiteY4" fmla="*/ 539540 h 4774802"/>
                  <a:gd name="connsiteX5" fmla="*/ 2137408 w 3238311"/>
                  <a:gd name="connsiteY5" fmla="*/ 134774 h 4774802"/>
                  <a:gd name="connsiteX6" fmla="*/ 2411387 w 3238311"/>
                  <a:gd name="connsiteY6" fmla="*/ 18003 h 4774802"/>
                  <a:gd name="connsiteX7" fmla="*/ 2859393 w 3238311"/>
                  <a:gd name="connsiteY7" fmla="*/ 194053 h 4774802"/>
                  <a:gd name="connsiteX8" fmla="*/ 3187003 w 3238311"/>
                  <a:gd name="connsiteY8" fmla="*/ 1446378 h 4774802"/>
                  <a:gd name="connsiteX9" fmla="*/ 3225308 w 3238311"/>
                  <a:gd name="connsiteY9" fmla="*/ 2276398 h 4774802"/>
                  <a:gd name="connsiteX10" fmla="*/ 3063598 w 3238311"/>
                  <a:gd name="connsiteY10" fmla="*/ 2904978 h 4774802"/>
                  <a:gd name="connsiteX11" fmla="*/ 2734268 w 3238311"/>
                  <a:gd name="connsiteY11" fmla="*/ 3851396 h 4774802"/>
                  <a:gd name="connsiteX12" fmla="*/ 2268158 w 3238311"/>
                  <a:gd name="connsiteY12" fmla="*/ 4398486 h 4774802"/>
                  <a:gd name="connsiteX13" fmla="*/ 1704371 w 3238311"/>
                  <a:gd name="connsiteY13" fmla="*/ 4648837 h 4774802"/>
                  <a:gd name="connsiteX14" fmla="*/ 818402 w 3238311"/>
                  <a:gd name="connsiteY14" fmla="*/ 4774435 h 4774802"/>
                  <a:gd name="connsiteX15" fmla="*/ 5397 w 3238311"/>
                  <a:gd name="connsiteY15" fmla="*/ 4678049 h 4774802"/>
                  <a:gd name="connsiteX16" fmla="*/ 334721 w 3238311"/>
                  <a:gd name="connsiteY16" fmla="*/ 4251089 h 4774802"/>
                  <a:gd name="connsiteX17" fmla="*/ 1268304 w 3238311"/>
                  <a:gd name="connsiteY17" fmla="*/ 4112300 h 4774802"/>
                  <a:gd name="connsiteX18" fmla="*/ 2005909 w 3238311"/>
                  <a:gd name="connsiteY18" fmla="*/ 3595867 h 4774802"/>
                  <a:gd name="connsiteX19" fmla="*/ 2335015 w 3238311"/>
                  <a:gd name="connsiteY19" fmla="*/ 2897935 h 4774802"/>
                  <a:gd name="connsiteX0" fmla="*/ 2384833 w 3288129"/>
                  <a:gd name="connsiteY0" fmla="*/ 2897935 h 4774873"/>
                  <a:gd name="connsiteX1" fmla="*/ 2538680 w 3288129"/>
                  <a:gd name="connsiteY1" fmla="*/ 2184678 h 4774873"/>
                  <a:gd name="connsiteX2" fmla="*/ 2498907 w 3288129"/>
                  <a:gd name="connsiteY2" fmla="*/ 1611338 h 4774873"/>
                  <a:gd name="connsiteX3" fmla="*/ 2332675 w 3288129"/>
                  <a:gd name="connsiteY3" fmla="*/ 976089 h 4774873"/>
                  <a:gd name="connsiteX4" fmla="*/ 2196024 w 3288129"/>
                  <a:gd name="connsiteY4" fmla="*/ 539540 h 4774873"/>
                  <a:gd name="connsiteX5" fmla="*/ 2187226 w 3288129"/>
                  <a:gd name="connsiteY5" fmla="*/ 134774 h 4774873"/>
                  <a:gd name="connsiteX6" fmla="*/ 2461205 w 3288129"/>
                  <a:gd name="connsiteY6" fmla="*/ 18003 h 4774873"/>
                  <a:gd name="connsiteX7" fmla="*/ 2909211 w 3288129"/>
                  <a:gd name="connsiteY7" fmla="*/ 194053 h 4774873"/>
                  <a:gd name="connsiteX8" fmla="*/ 3236821 w 3288129"/>
                  <a:gd name="connsiteY8" fmla="*/ 1446378 h 4774873"/>
                  <a:gd name="connsiteX9" fmla="*/ 3275126 w 3288129"/>
                  <a:gd name="connsiteY9" fmla="*/ 2276398 h 4774873"/>
                  <a:gd name="connsiteX10" fmla="*/ 3113416 w 3288129"/>
                  <a:gd name="connsiteY10" fmla="*/ 2904978 h 4774873"/>
                  <a:gd name="connsiteX11" fmla="*/ 2784086 w 3288129"/>
                  <a:gd name="connsiteY11" fmla="*/ 3851396 h 4774873"/>
                  <a:gd name="connsiteX12" fmla="*/ 2317976 w 3288129"/>
                  <a:gd name="connsiteY12" fmla="*/ 4398486 h 4774873"/>
                  <a:gd name="connsiteX13" fmla="*/ 1754189 w 3288129"/>
                  <a:gd name="connsiteY13" fmla="*/ 4648837 h 4774873"/>
                  <a:gd name="connsiteX14" fmla="*/ 868220 w 3288129"/>
                  <a:gd name="connsiteY14" fmla="*/ 4774435 h 4774873"/>
                  <a:gd name="connsiteX15" fmla="*/ 55215 w 3288129"/>
                  <a:gd name="connsiteY15" fmla="*/ 4678049 h 4774873"/>
                  <a:gd name="connsiteX16" fmla="*/ 107185 w 3288129"/>
                  <a:gd name="connsiteY16" fmla="*/ 4382536 h 4774873"/>
                  <a:gd name="connsiteX17" fmla="*/ 384539 w 3288129"/>
                  <a:gd name="connsiteY17" fmla="*/ 4251089 h 4774873"/>
                  <a:gd name="connsiteX18" fmla="*/ 1318122 w 3288129"/>
                  <a:gd name="connsiteY18" fmla="*/ 4112300 h 4774873"/>
                  <a:gd name="connsiteX19" fmla="*/ 2055727 w 3288129"/>
                  <a:gd name="connsiteY19" fmla="*/ 3595867 h 4774873"/>
                  <a:gd name="connsiteX20" fmla="*/ 2384833 w 3288129"/>
                  <a:gd name="connsiteY20" fmla="*/ 2897935 h 4774873"/>
                  <a:gd name="connsiteX0" fmla="*/ 2384833 w 3288129"/>
                  <a:gd name="connsiteY0" fmla="*/ 2922521 h 4799459"/>
                  <a:gd name="connsiteX1" fmla="*/ 2538680 w 3288129"/>
                  <a:gd name="connsiteY1" fmla="*/ 2209264 h 4799459"/>
                  <a:gd name="connsiteX2" fmla="*/ 2498907 w 3288129"/>
                  <a:gd name="connsiteY2" fmla="*/ 1635924 h 4799459"/>
                  <a:gd name="connsiteX3" fmla="*/ 2332675 w 3288129"/>
                  <a:gd name="connsiteY3" fmla="*/ 1000675 h 4799459"/>
                  <a:gd name="connsiteX4" fmla="*/ 2196024 w 3288129"/>
                  <a:gd name="connsiteY4" fmla="*/ 564126 h 4799459"/>
                  <a:gd name="connsiteX5" fmla="*/ 2187226 w 3288129"/>
                  <a:gd name="connsiteY5" fmla="*/ 159360 h 4799459"/>
                  <a:gd name="connsiteX6" fmla="*/ 2491455 w 3288129"/>
                  <a:gd name="connsiteY6" fmla="*/ 12219 h 4799459"/>
                  <a:gd name="connsiteX7" fmla="*/ 2909211 w 3288129"/>
                  <a:gd name="connsiteY7" fmla="*/ 218639 h 4799459"/>
                  <a:gd name="connsiteX8" fmla="*/ 3236821 w 3288129"/>
                  <a:gd name="connsiteY8" fmla="*/ 1470964 h 4799459"/>
                  <a:gd name="connsiteX9" fmla="*/ 3275126 w 3288129"/>
                  <a:gd name="connsiteY9" fmla="*/ 2300984 h 4799459"/>
                  <a:gd name="connsiteX10" fmla="*/ 3113416 w 3288129"/>
                  <a:gd name="connsiteY10" fmla="*/ 2929564 h 4799459"/>
                  <a:gd name="connsiteX11" fmla="*/ 2784086 w 3288129"/>
                  <a:gd name="connsiteY11" fmla="*/ 3875982 h 4799459"/>
                  <a:gd name="connsiteX12" fmla="*/ 2317976 w 3288129"/>
                  <a:gd name="connsiteY12" fmla="*/ 4423072 h 4799459"/>
                  <a:gd name="connsiteX13" fmla="*/ 1754189 w 3288129"/>
                  <a:gd name="connsiteY13" fmla="*/ 4673423 h 4799459"/>
                  <a:gd name="connsiteX14" fmla="*/ 868220 w 3288129"/>
                  <a:gd name="connsiteY14" fmla="*/ 4799021 h 4799459"/>
                  <a:gd name="connsiteX15" fmla="*/ 55215 w 3288129"/>
                  <a:gd name="connsiteY15" fmla="*/ 4702635 h 4799459"/>
                  <a:gd name="connsiteX16" fmla="*/ 107185 w 3288129"/>
                  <a:gd name="connsiteY16" fmla="*/ 4407122 h 4799459"/>
                  <a:gd name="connsiteX17" fmla="*/ 384539 w 3288129"/>
                  <a:gd name="connsiteY17" fmla="*/ 4275675 h 4799459"/>
                  <a:gd name="connsiteX18" fmla="*/ 1318122 w 3288129"/>
                  <a:gd name="connsiteY18" fmla="*/ 4136886 h 4799459"/>
                  <a:gd name="connsiteX19" fmla="*/ 2055727 w 3288129"/>
                  <a:gd name="connsiteY19" fmla="*/ 3620453 h 4799459"/>
                  <a:gd name="connsiteX20" fmla="*/ 2384833 w 3288129"/>
                  <a:gd name="connsiteY20" fmla="*/ 2922521 h 4799459"/>
                  <a:gd name="connsiteX0" fmla="*/ 2384833 w 3288129"/>
                  <a:gd name="connsiteY0" fmla="*/ 2922521 h 4799459"/>
                  <a:gd name="connsiteX1" fmla="*/ 2538680 w 3288129"/>
                  <a:gd name="connsiteY1" fmla="*/ 2209264 h 4799459"/>
                  <a:gd name="connsiteX2" fmla="*/ 2498907 w 3288129"/>
                  <a:gd name="connsiteY2" fmla="*/ 1635924 h 4799459"/>
                  <a:gd name="connsiteX3" fmla="*/ 2332675 w 3288129"/>
                  <a:gd name="connsiteY3" fmla="*/ 1000675 h 4799459"/>
                  <a:gd name="connsiteX4" fmla="*/ 2196024 w 3288129"/>
                  <a:gd name="connsiteY4" fmla="*/ 564126 h 4799459"/>
                  <a:gd name="connsiteX5" fmla="*/ 2180879 w 3288129"/>
                  <a:gd name="connsiteY5" fmla="*/ 193791 h 4799459"/>
                  <a:gd name="connsiteX6" fmla="*/ 2491455 w 3288129"/>
                  <a:gd name="connsiteY6" fmla="*/ 12219 h 4799459"/>
                  <a:gd name="connsiteX7" fmla="*/ 2909211 w 3288129"/>
                  <a:gd name="connsiteY7" fmla="*/ 218639 h 4799459"/>
                  <a:gd name="connsiteX8" fmla="*/ 3236821 w 3288129"/>
                  <a:gd name="connsiteY8" fmla="*/ 1470964 h 4799459"/>
                  <a:gd name="connsiteX9" fmla="*/ 3275126 w 3288129"/>
                  <a:gd name="connsiteY9" fmla="*/ 2300984 h 4799459"/>
                  <a:gd name="connsiteX10" fmla="*/ 3113416 w 3288129"/>
                  <a:gd name="connsiteY10" fmla="*/ 2929564 h 4799459"/>
                  <a:gd name="connsiteX11" fmla="*/ 2784086 w 3288129"/>
                  <a:gd name="connsiteY11" fmla="*/ 3875982 h 4799459"/>
                  <a:gd name="connsiteX12" fmla="*/ 2317976 w 3288129"/>
                  <a:gd name="connsiteY12" fmla="*/ 4423072 h 4799459"/>
                  <a:gd name="connsiteX13" fmla="*/ 1754189 w 3288129"/>
                  <a:gd name="connsiteY13" fmla="*/ 4673423 h 4799459"/>
                  <a:gd name="connsiteX14" fmla="*/ 868220 w 3288129"/>
                  <a:gd name="connsiteY14" fmla="*/ 4799021 h 4799459"/>
                  <a:gd name="connsiteX15" fmla="*/ 55215 w 3288129"/>
                  <a:gd name="connsiteY15" fmla="*/ 4702635 h 4799459"/>
                  <a:gd name="connsiteX16" fmla="*/ 107185 w 3288129"/>
                  <a:gd name="connsiteY16" fmla="*/ 4407122 h 4799459"/>
                  <a:gd name="connsiteX17" fmla="*/ 384539 w 3288129"/>
                  <a:gd name="connsiteY17" fmla="*/ 4275675 h 4799459"/>
                  <a:gd name="connsiteX18" fmla="*/ 1318122 w 3288129"/>
                  <a:gd name="connsiteY18" fmla="*/ 4136886 h 4799459"/>
                  <a:gd name="connsiteX19" fmla="*/ 2055727 w 3288129"/>
                  <a:gd name="connsiteY19" fmla="*/ 3620453 h 4799459"/>
                  <a:gd name="connsiteX20" fmla="*/ 2384833 w 3288129"/>
                  <a:gd name="connsiteY20" fmla="*/ 2922521 h 4799459"/>
                  <a:gd name="connsiteX0" fmla="*/ 2384833 w 3288129"/>
                  <a:gd name="connsiteY0" fmla="*/ 2894832 h 4771770"/>
                  <a:gd name="connsiteX1" fmla="*/ 2538680 w 3288129"/>
                  <a:gd name="connsiteY1" fmla="*/ 2181575 h 4771770"/>
                  <a:gd name="connsiteX2" fmla="*/ 2498907 w 3288129"/>
                  <a:gd name="connsiteY2" fmla="*/ 1608235 h 4771770"/>
                  <a:gd name="connsiteX3" fmla="*/ 2332675 w 3288129"/>
                  <a:gd name="connsiteY3" fmla="*/ 972986 h 4771770"/>
                  <a:gd name="connsiteX4" fmla="*/ 2196024 w 3288129"/>
                  <a:gd name="connsiteY4" fmla="*/ 536437 h 4771770"/>
                  <a:gd name="connsiteX5" fmla="*/ 2180879 w 3288129"/>
                  <a:gd name="connsiteY5" fmla="*/ 166102 h 4771770"/>
                  <a:gd name="connsiteX6" fmla="*/ 2485110 w 3288129"/>
                  <a:gd name="connsiteY6" fmla="*/ 18959 h 4771770"/>
                  <a:gd name="connsiteX7" fmla="*/ 2909211 w 3288129"/>
                  <a:gd name="connsiteY7" fmla="*/ 190950 h 4771770"/>
                  <a:gd name="connsiteX8" fmla="*/ 3236821 w 3288129"/>
                  <a:gd name="connsiteY8" fmla="*/ 1443275 h 4771770"/>
                  <a:gd name="connsiteX9" fmla="*/ 3275126 w 3288129"/>
                  <a:gd name="connsiteY9" fmla="*/ 2273295 h 4771770"/>
                  <a:gd name="connsiteX10" fmla="*/ 3113416 w 3288129"/>
                  <a:gd name="connsiteY10" fmla="*/ 2901875 h 4771770"/>
                  <a:gd name="connsiteX11" fmla="*/ 2784086 w 3288129"/>
                  <a:gd name="connsiteY11" fmla="*/ 3848293 h 4771770"/>
                  <a:gd name="connsiteX12" fmla="*/ 2317976 w 3288129"/>
                  <a:gd name="connsiteY12" fmla="*/ 4395383 h 4771770"/>
                  <a:gd name="connsiteX13" fmla="*/ 1754189 w 3288129"/>
                  <a:gd name="connsiteY13" fmla="*/ 4645734 h 4771770"/>
                  <a:gd name="connsiteX14" fmla="*/ 868220 w 3288129"/>
                  <a:gd name="connsiteY14" fmla="*/ 4771332 h 4771770"/>
                  <a:gd name="connsiteX15" fmla="*/ 55215 w 3288129"/>
                  <a:gd name="connsiteY15" fmla="*/ 4674946 h 4771770"/>
                  <a:gd name="connsiteX16" fmla="*/ 107185 w 3288129"/>
                  <a:gd name="connsiteY16" fmla="*/ 4379433 h 4771770"/>
                  <a:gd name="connsiteX17" fmla="*/ 384539 w 3288129"/>
                  <a:gd name="connsiteY17" fmla="*/ 4247986 h 4771770"/>
                  <a:gd name="connsiteX18" fmla="*/ 1318122 w 3288129"/>
                  <a:gd name="connsiteY18" fmla="*/ 4109197 h 4771770"/>
                  <a:gd name="connsiteX19" fmla="*/ 2055727 w 3288129"/>
                  <a:gd name="connsiteY19" fmla="*/ 3592764 h 4771770"/>
                  <a:gd name="connsiteX20" fmla="*/ 2384833 w 3288129"/>
                  <a:gd name="connsiteY20" fmla="*/ 2894832 h 4771770"/>
                  <a:gd name="connsiteX0" fmla="*/ 2384833 w 3288129"/>
                  <a:gd name="connsiteY0" fmla="*/ 2854710 h 4731648"/>
                  <a:gd name="connsiteX1" fmla="*/ 2538680 w 3288129"/>
                  <a:gd name="connsiteY1" fmla="*/ 2141453 h 4731648"/>
                  <a:gd name="connsiteX2" fmla="*/ 2498907 w 3288129"/>
                  <a:gd name="connsiteY2" fmla="*/ 1568113 h 4731648"/>
                  <a:gd name="connsiteX3" fmla="*/ 2332675 w 3288129"/>
                  <a:gd name="connsiteY3" fmla="*/ 932864 h 4731648"/>
                  <a:gd name="connsiteX4" fmla="*/ 2196024 w 3288129"/>
                  <a:gd name="connsiteY4" fmla="*/ 496315 h 4731648"/>
                  <a:gd name="connsiteX5" fmla="*/ 2180879 w 3288129"/>
                  <a:gd name="connsiteY5" fmla="*/ 125980 h 4731648"/>
                  <a:gd name="connsiteX6" fmla="*/ 2486488 w 3288129"/>
                  <a:gd name="connsiteY6" fmla="*/ 38254 h 4731648"/>
                  <a:gd name="connsiteX7" fmla="*/ 2909211 w 3288129"/>
                  <a:gd name="connsiteY7" fmla="*/ 150828 h 4731648"/>
                  <a:gd name="connsiteX8" fmla="*/ 3236821 w 3288129"/>
                  <a:gd name="connsiteY8" fmla="*/ 1403153 h 4731648"/>
                  <a:gd name="connsiteX9" fmla="*/ 3275126 w 3288129"/>
                  <a:gd name="connsiteY9" fmla="*/ 2233173 h 4731648"/>
                  <a:gd name="connsiteX10" fmla="*/ 3113416 w 3288129"/>
                  <a:gd name="connsiteY10" fmla="*/ 2861753 h 4731648"/>
                  <a:gd name="connsiteX11" fmla="*/ 2784086 w 3288129"/>
                  <a:gd name="connsiteY11" fmla="*/ 3808171 h 4731648"/>
                  <a:gd name="connsiteX12" fmla="*/ 2317976 w 3288129"/>
                  <a:gd name="connsiteY12" fmla="*/ 4355261 h 4731648"/>
                  <a:gd name="connsiteX13" fmla="*/ 1754189 w 3288129"/>
                  <a:gd name="connsiteY13" fmla="*/ 4605612 h 4731648"/>
                  <a:gd name="connsiteX14" fmla="*/ 868220 w 3288129"/>
                  <a:gd name="connsiteY14" fmla="*/ 4731210 h 4731648"/>
                  <a:gd name="connsiteX15" fmla="*/ 55215 w 3288129"/>
                  <a:gd name="connsiteY15" fmla="*/ 4634824 h 4731648"/>
                  <a:gd name="connsiteX16" fmla="*/ 107185 w 3288129"/>
                  <a:gd name="connsiteY16" fmla="*/ 4339311 h 4731648"/>
                  <a:gd name="connsiteX17" fmla="*/ 384539 w 3288129"/>
                  <a:gd name="connsiteY17" fmla="*/ 4207864 h 4731648"/>
                  <a:gd name="connsiteX18" fmla="*/ 1318122 w 3288129"/>
                  <a:gd name="connsiteY18" fmla="*/ 4069075 h 4731648"/>
                  <a:gd name="connsiteX19" fmla="*/ 2055727 w 3288129"/>
                  <a:gd name="connsiteY19" fmla="*/ 3552642 h 4731648"/>
                  <a:gd name="connsiteX20" fmla="*/ 2384833 w 3288129"/>
                  <a:gd name="connsiteY20" fmla="*/ 2854710 h 4731648"/>
                  <a:gd name="connsiteX0" fmla="*/ 2384833 w 3288129"/>
                  <a:gd name="connsiteY0" fmla="*/ 2854710 h 4731648"/>
                  <a:gd name="connsiteX1" fmla="*/ 2538680 w 3288129"/>
                  <a:gd name="connsiteY1" fmla="*/ 2141453 h 4731648"/>
                  <a:gd name="connsiteX2" fmla="*/ 2498907 w 3288129"/>
                  <a:gd name="connsiteY2" fmla="*/ 1568113 h 4731648"/>
                  <a:gd name="connsiteX3" fmla="*/ 2332675 w 3288129"/>
                  <a:gd name="connsiteY3" fmla="*/ 932864 h 4731648"/>
                  <a:gd name="connsiteX4" fmla="*/ 2196024 w 3288129"/>
                  <a:gd name="connsiteY4" fmla="*/ 496315 h 4731648"/>
                  <a:gd name="connsiteX5" fmla="*/ 2186485 w 3288129"/>
                  <a:gd name="connsiteY5" fmla="*/ 162442 h 4731648"/>
                  <a:gd name="connsiteX6" fmla="*/ 2486488 w 3288129"/>
                  <a:gd name="connsiteY6" fmla="*/ 38254 h 4731648"/>
                  <a:gd name="connsiteX7" fmla="*/ 2909211 w 3288129"/>
                  <a:gd name="connsiteY7" fmla="*/ 150828 h 4731648"/>
                  <a:gd name="connsiteX8" fmla="*/ 3236821 w 3288129"/>
                  <a:gd name="connsiteY8" fmla="*/ 1403153 h 4731648"/>
                  <a:gd name="connsiteX9" fmla="*/ 3275126 w 3288129"/>
                  <a:gd name="connsiteY9" fmla="*/ 2233173 h 4731648"/>
                  <a:gd name="connsiteX10" fmla="*/ 3113416 w 3288129"/>
                  <a:gd name="connsiteY10" fmla="*/ 2861753 h 4731648"/>
                  <a:gd name="connsiteX11" fmla="*/ 2784086 w 3288129"/>
                  <a:gd name="connsiteY11" fmla="*/ 3808171 h 4731648"/>
                  <a:gd name="connsiteX12" fmla="*/ 2317976 w 3288129"/>
                  <a:gd name="connsiteY12" fmla="*/ 4355261 h 4731648"/>
                  <a:gd name="connsiteX13" fmla="*/ 1754189 w 3288129"/>
                  <a:gd name="connsiteY13" fmla="*/ 4605612 h 4731648"/>
                  <a:gd name="connsiteX14" fmla="*/ 868220 w 3288129"/>
                  <a:gd name="connsiteY14" fmla="*/ 4731210 h 4731648"/>
                  <a:gd name="connsiteX15" fmla="*/ 55215 w 3288129"/>
                  <a:gd name="connsiteY15" fmla="*/ 4634824 h 4731648"/>
                  <a:gd name="connsiteX16" fmla="*/ 107185 w 3288129"/>
                  <a:gd name="connsiteY16" fmla="*/ 4339311 h 4731648"/>
                  <a:gd name="connsiteX17" fmla="*/ 384539 w 3288129"/>
                  <a:gd name="connsiteY17" fmla="*/ 4207864 h 4731648"/>
                  <a:gd name="connsiteX18" fmla="*/ 1318122 w 3288129"/>
                  <a:gd name="connsiteY18" fmla="*/ 4069075 h 4731648"/>
                  <a:gd name="connsiteX19" fmla="*/ 2055727 w 3288129"/>
                  <a:gd name="connsiteY19" fmla="*/ 3552642 h 4731648"/>
                  <a:gd name="connsiteX20" fmla="*/ 2384833 w 3288129"/>
                  <a:gd name="connsiteY20" fmla="*/ 2854710 h 4731648"/>
                  <a:gd name="connsiteX0" fmla="*/ 2384833 w 3288129"/>
                  <a:gd name="connsiteY0" fmla="*/ 2854710 h 4731648"/>
                  <a:gd name="connsiteX1" fmla="*/ 2538680 w 3288129"/>
                  <a:gd name="connsiteY1" fmla="*/ 2141453 h 4731648"/>
                  <a:gd name="connsiteX2" fmla="*/ 2498907 w 3288129"/>
                  <a:gd name="connsiteY2" fmla="*/ 1568113 h 4731648"/>
                  <a:gd name="connsiteX3" fmla="*/ 2332675 w 3288129"/>
                  <a:gd name="connsiteY3" fmla="*/ 932864 h 4731648"/>
                  <a:gd name="connsiteX4" fmla="*/ 2196024 w 3288129"/>
                  <a:gd name="connsiteY4" fmla="*/ 496315 h 4731648"/>
                  <a:gd name="connsiteX5" fmla="*/ 2189975 w 3288129"/>
                  <a:gd name="connsiteY5" fmla="*/ 210384 h 4731648"/>
                  <a:gd name="connsiteX6" fmla="*/ 2486488 w 3288129"/>
                  <a:gd name="connsiteY6" fmla="*/ 38254 h 4731648"/>
                  <a:gd name="connsiteX7" fmla="*/ 2909211 w 3288129"/>
                  <a:gd name="connsiteY7" fmla="*/ 150828 h 4731648"/>
                  <a:gd name="connsiteX8" fmla="*/ 3236821 w 3288129"/>
                  <a:gd name="connsiteY8" fmla="*/ 1403153 h 4731648"/>
                  <a:gd name="connsiteX9" fmla="*/ 3275126 w 3288129"/>
                  <a:gd name="connsiteY9" fmla="*/ 2233173 h 4731648"/>
                  <a:gd name="connsiteX10" fmla="*/ 3113416 w 3288129"/>
                  <a:gd name="connsiteY10" fmla="*/ 2861753 h 4731648"/>
                  <a:gd name="connsiteX11" fmla="*/ 2784086 w 3288129"/>
                  <a:gd name="connsiteY11" fmla="*/ 3808171 h 4731648"/>
                  <a:gd name="connsiteX12" fmla="*/ 2317976 w 3288129"/>
                  <a:gd name="connsiteY12" fmla="*/ 4355261 h 4731648"/>
                  <a:gd name="connsiteX13" fmla="*/ 1754189 w 3288129"/>
                  <a:gd name="connsiteY13" fmla="*/ 4605612 h 4731648"/>
                  <a:gd name="connsiteX14" fmla="*/ 868220 w 3288129"/>
                  <a:gd name="connsiteY14" fmla="*/ 4731210 h 4731648"/>
                  <a:gd name="connsiteX15" fmla="*/ 55215 w 3288129"/>
                  <a:gd name="connsiteY15" fmla="*/ 4634824 h 4731648"/>
                  <a:gd name="connsiteX16" fmla="*/ 107185 w 3288129"/>
                  <a:gd name="connsiteY16" fmla="*/ 4339311 h 4731648"/>
                  <a:gd name="connsiteX17" fmla="*/ 384539 w 3288129"/>
                  <a:gd name="connsiteY17" fmla="*/ 4207864 h 4731648"/>
                  <a:gd name="connsiteX18" fmla="*/ 1318122 w 3288129"/>
                  <a:gd name="connsiteY18" fmla="*/ 4069075 h 4731648"/>
                  <a:gd name="connsiteX19" fmla="*/ 2055727 w 3288129"/>
                  <a:gd name="connsiteY19" fmla="*/ 3552642 h 4731648"/>
                  <a:gd name="connsiteX20" fmla="*/ 2384833 w 3288129"/>
                  <a:gd name="connsiteY20" fmla="*/ 2854710 h 4731648"/>
                  <a:gd name="connsiteX0" fmla="*/ 2384833 w 3287971"/>
                  <a:gd name="connsiteY0" fmla="*/ 2836313 h 4713251"/>
                  <a:gd name="connsiteX1" fmla="*/ 2538680 w 3287971"/>
                  <a:gd name="connsiteY1" fmla="*/ 2123056 h 4713251"/>
                  <a:gd name="connsiteX2" fmla="*/ 2498907 w 3287971"/>
                  <a:gd name="connsiteY2" fmla="*/ 1549716 h 4713251"/>
                  <a:gd name="connsiteX3" fmla="*/ 2332675 w 3287971"/>
                  <a:gd name="connsiteY3" fmla="*/ 914467 h 4713251"/>
                  <a:gd name="connsiteX4" fmla="*/ 2196024 w 3287971"/>
                  <a:gd name="connsiteY4" fmla="*/ 477918 h 4713251"/>
                  <a:gd name="connsiteX5" fmla="*/ 2189975 w 3287971"/>
                  <a:gd name="connsiteY5" fmla="*/ 191987 h 4713251"/>
                  <a:gd name="connsiteX6" fmla="*/ 2486488 w 3287971"/>
                  <a:gd name="connsiteY6" fmla="*/ 19857 h 4713251"/>
                  <a:gd name="connsiteX7" fmla="*/ 2912695 w 3287971"/>
                  <a:gd name="connsiteY7" fmla="*/ 180369 h 4713251"/>
                  <a:gd name="connsiteX8" fmla="*/ 3236821 w 3287971"/>
                  <a:gd name="connsiteY8" fmla="*/ 1384756 h 4713251"/>
                  <a:gd name="connsiteX9" fmla="*/ 3275126 w 3287971"/>
                  <a:gd name="connsiteY9" fmla="*/ 2214776 h 4713251"/>
                  <a:gd name="connsiteX10" fmla="*/ 3113416 w 3287971"/>
                  <a:gd name="connsiteY10" fmla="*/ 2843356 h 4713251"/>
                  <a:gd name="connsiteX11" fmla="*/ 2784086 w 3287971"/>
                  <a:gd name="connsiteY11" fmla="*/ 3789774 h 4713251"/>
                  <a:gd name="connsiteX12" fmla="*/ 2317976 w 3287971"/>
                  <a:gd name="connsiteY12" fmla="*/ 4336864 h 4713251"/>
                  <a:gd name="connsiteX13" fmla="*/ 1754189 w 3287971"/>
                  <a:gd name="connsiteY13" fmla="*/ 4587215 h 4713251"/>
                  <a:gd name="connsiteX14" fmla="*/ 868220 w 3287971"/>
                  <a:gd name="connsiteY14" fmla="*/ 4712813 h 4713251"/>
                  <a:gd name="connsiteX15" fmla="*/ 55215 w 3287971"/>
                  <a:gd name="connsiteY15" fmla="*/ 4616427 h 4713251"/>
                  <a:gd name="connsiteX16" fmla="*/ 107185 w 3287971"/>
                  <a:gd name="connsiteY16" fmla="*/ 4320914 h 4713251"/>
                  <a:gd name="connsiteX17" fmla="*/ 384539 w 3287971"/>
                  <a:gd name="connsiteY17" fmla="*/ 4189467 h 4713251"/>
                  <a:gd name="connsiteX18" fmla="*/ 1318122 w 3287971"/>
                  <a:gd name="connsiteY18" fmla="*/ 4050678 h 4713251"/>
                  <a:gd name="connsiteX19" fmla="*/ 2055727 w 3287971"/>
                  <a:gd name="connsiteY19" fmla="*/ 3534245 h 4713251"/>
                  <a:gd name="connsiteX20" fmla="*/ 2384833 w 3287971"/>
                  <a:gd name="connsiteY20" fmla="*/ 2836313 h 4713251"/>
                  <a:gd name="connsiteX0" fmla="*/ 2384833 w 3287971"/>
                  <a:gd name="connsiteY0" fmla="*/ 2836313 h 4713251"/>
                  <a:gd name="connsiteX1" fmla="*/ 2538680 w 3287971"/>
                  <a:gd name="connsiteY1" fmla="*/ 2123056 h 4713251"/>
                  <a:gd name="connsiteX2" fmla="*/ 2498907 w 3287971"/>
                  <a:gd name="connsiteY2" fmla="*/ 1549716 h 4713251"/>
                  <a:gd name="connsiteX3" fmla="*/ 2332675 w 3287971"/>
                  <a:gd name="connsiteY3" fmla="*/ 914467 h 4713251"/>
                  <a:gd name="connsiteX4" fmla="*/ 2196024 w 3287971"/>
                  <a:gd name="connsiteY4" fmla="*/ 477918 h 4713251"/>
                  <a:gd name="connsiteX5" fmla="*/ 2189975 w 3287971"/>
                  <a:gd name="connsiteY5" fmla="*/ 191987 h 4713251"/>
                  <a:gd name="connsiteX6" fmla="*/ 2486488 w 3287971"/>
                  <a:gd name="connsiteY6" fmla="*/ 19857 h 4713251"/>
                  <a:gd name="connsiteX7" fmla="*/ 2912695 w 3287971"/>
                  <a:gd name="connsiteY7" fmla="*/ 180369 h 4713251"/>
                  <a:gd name="connsiteX8" fmla="*/ 3236821 w 3287971"/>
                  <a:gd name="connsiteY8" fmla="*/ 1384756 h 4713251"/>
                  <a:gd name="connsiteX9" fmla="*/ 3275126 w 3287971"/>
                  <a:gd name="connsiteY9" fmla="*/ 2214776 h 4713251"/>
                  <a:gd name="connsiteX10" fmla="*/ 3113416 w 3287971"/>
                  <a:gd name="connsiteY10" fmla="*/ 2843356 h 4713251"/>
                  <a:gd name="connsiteX11" fmla="*/ 2819944 w 3287971"/>
                  <a:gd name="connsiteY11" fmla="*/ 3795867 h 4713251"/>
                  <a:gd name="connsiteX12" fmla="*/ 2317976 w 3287971"/>
                  <a:gd name="connsiteY12" fmla="*/ 4336864 h 4713251"/>
                  <a:gd name="connsiteX13" fmla="*/ 1754189 w 3287971"/>
                  <a:gd name="connsiteY13" fmla="*/ 4587215 h 4713251"/>
                  <a:gd name="connsiteX14" fmla="*/ 868220 w 3287971"/>
                  <a:gd name="connsiteY14" fmla="*/ 4712813 h 4713251"/>
                  <a:gd name="connsiteX15" fmla="*/ 55215 w 3287971"/>
                  <a:gd name="connsiteY15" fmla="*/ 4616427 h 4713251"/>
                  <a:gd name="connsiteX16" fmla="*/ 107185 w 3287971"/>
                  <a:gd name="connsiteY16" fmla="*/ 4320914 h 4713251"/>
                  <a:gd name="connsiteX17" fmla="*/ 384539 w 3287971"/>
                  <a:gd name="connsiteY17" fmla="*/ 4189467 h 4713251"/>
                  <a:gd name="connsiteX18" fmla="*/ 1318122 w 3287971"/>
                  <a:gd name="connsiteY18" fmla="*/ 4050678 h 4713251"/>
                  <a:gd name="connsiteX19" fmla="*/ 2055727 w 3287971"/>
                  <a:gd name="connsiteY19" fmla="*/ 3534245 h 4713251"/>
                  <a:gd name="connsiteX20" fmla="*/ 2384833 w 3287971"/>
                  <a:gd name="connsiteY20" fmla="*/ 2836313 h 4713251"/>
                  <a:gd name="connsiteX0" fmla="*/ 2384833 w 3290160"/>
                  <a:gd name="connsiteY0" fmla="*/ 2836313 h 4713251"/>
                  <a:gd name="connsiteX1" fmla="*/ 2538680 w 3290160"/>
                  <a:gd name="connsiteY1" fmla="*/ 2123056 h 4713251"/>
                  <a:gd name="connsiteX2" fmla="*/ 2498907 w 3290160"/>
                  <a:gd name="connsiteY2" fmla="*/ 1549716 h 4713251"/>
                  <a:gd name="connsiteX3" fmla="*/ 2332675 w 3290160"/>
                  <a:gd name="connsiteY3" fmla="*/ 914467 h 4713251"/>
                  <a:gd name="connsiteX4" fmla="*/ 2196024 w 3290160"/>
                  <a:gd name="connsiteY4" fmla="*/ 477918 h 4713251"/>
                  <a:gd name="connsiteX5" fmla="*/ 2189975 w 3290160"/>
                  <a:gd name="connsiteY5" fmla="*/ 191987 h 4713251"/>
                  <a:gd name="connsiteX6" fmla="*/ 2486488 w 3290160"/>
                  <a:gd name="connsiteY6" fmla="*/ 19857 h 4713251"/>
                  <a:gd name="connsiteX7" fmla="*/ 2912695 w 3290160"/>
                  <a:gd name="connsiteY7" fmla="*/ 180369 h 4713251"/>
                  <a:gd name="connsiteX8" fmla="*/ 3236821 w 3290160"/>
                  <a:gd name="connsiteY8" fmla="*/ 1384756 h 4713251"/>
                  <a:gd name="connsiteX9" fmla="*/ 3275126 w 3290160"/>
                  <a:gd name="connsiteY9" fmla="*/ 2214776 h 4713251"/>
                  <a:gd name="connsiteX10" fmla="*/ 3083537 w 3290160"/>
                  <a:gd name="connsiteY10" fmla="*/ 2838279 h 4713251"/>
                  <a:gd name="connsiteX11" fmla="*/ 2819944 w 3290160"/>
                  <a:gd name="connsiteY11" fmla="*/ 3795867 h 4713251"/>
                  <a:gd name="connsiteX12" fmla="*/ 2317976 w 3290160"/>
                  <a:gd name="connsiteY12" fmla="*/ 4336864 h 4713251"/>
                  <a:gd name="connsiteX13" fmla="*/ 1754189 w 3290160"/>
                  <a:gd name="connsiteY13" fmla="*/ 4587215 h 4713251"/>
                  <a:gd name="connsiteX14" fmla="*/ 868220 w 3290160"/>
                  <a:gd name="connsiteY14" fmla="*/ 4712813 h 4713251"/>
                  <a:gd name="connsiteX15" fmla="*/ 55215 w 3290160"/>
                  <a:gd name="connsiteY15" fmla="*/ 4616427 h 4713251"/>
                  <a:gd name="connsiteX16" fmla="*/ 107185 w 3290160"/>
                  <a:gd name="connsiteY16" fmla="*/ 4320914 h 4713251"/>
                  <a:gd name="connsiteX17" fmla="*/ 384539 w 3290160"/>
                  <a:gd name="connsiteY17" fmla="*/ 4189467 h 4713251"/>
                  <a:gd name="connsiteX18" fmla="*/ 1318122 w 3290160"/>
                  <a:gd name="connsiteY18" fmla="*/ 4050678 h 4713251"/>
                  <a:gd name="connsiteX19" fmla="*/ 2055727 w 3290160"/>
                  <a:gd name="connsiteY19" fmla="*/ 3534245 h 4713251"/>
                  <a:gd name="connsiteX20" fmla="*/ 2384833 w 3290160"/>
                  <a:gd name="connsiteY20" fmla="*/ 2836313 h 4713251"/>
                  <a:gd name="connsiteX0" fmla="*/ 2384833 w 3290160"/>
                  <a:gd name="connsiteY0" fmla="*/ 2836313 h 4713251"/>
                  <a:gd name="connsiteX1" fmla="*/ 2538680 w 3290160"/>
                  <a:gd name="connsiteY1" fmla="*/ 2123056 h 4713251"/>
                  <a:gd name="connsiteX2" fmla="*/ 2498907 w 3290160"/>
                  <a:gd name="connsiteY2" fmla="*/ 1549716 h 4713251"/>
                  <a:gd name="connsiteX3" fmla="*/ 2332675 w 3290160"/>
                  <a:gd name="connsiteY3" fmla="*/ 914467 h 4713251"/>
                  <a:gd name="connsiteX4" fmla="*/ 2196024 w 3290160"/>
                  <a:gd name="connsiteY4" fmla="*/ 477918 h 4713251"/>
                  <a:gd name="connsiteX5" fmla="*/ 2189975 w 3290160"/>
                  <a:gd name="connsiteY5" fmla="*/ 191987 h 4713251"/>
                  <a:gd name="connsiteX6" fmla="*/ 2486488 w 3290160"/>
                  <a:gd name="connsiteY6" fmla="*/ 19857 h 4713251"/>
                  <a:gd name="connsiteX7" fmla="*/ 2912695 w 3290160"/>
                  <a:gd name="connsiteY7" fmla="*/ 180369 h 4713251"/>
                  <a:gd name="connsiteX8" fmla="*/ 3236821 w 3290160"/>
                  <a:gd name="connsiteY8" fmla="*/ 1384756 h 4713251"/>
                  <a:gd name="connsiteX9" fmla="*/ 3275126 w 3290160"/>
                  <a:gd name="connsiteY9" fmla="*/ 2214776 h 4713251"/>
                  <a:gd name="connsiteX10" fmla="*/ 3083537 w 3290160"/>
                  <a:gd name="connsiteY10" fmla="*/ 2838279 h 4713251"/>
                  <a:gd name="connsiteX11" fmla="*/ 2772137 w 3290160"/>
                  <a:gd name="connsiteY11" fmla="*/ 3787741 h 4713251"/>
                  <a:gd name="connsiteX12" fmla="*/ 2317976 w 3290160"/>
                  <a:gd name="connsiteY12" fmla="*/ 4336864 h 4713251"/>
                  <a:gd name="connsiteX13" fmla="*/ 1754189 w 3290160"/>
                  <a:gd name="connsiteY13" fmla="*/ 4587215 h 4713251"/>
                  <a:gd name="connsiteX14" fmla="*/ 868220 w 3290160"/>
                  <a:gd name="connsiteY14" fmla="*/ 4712813 h 4713251"/>
                  <a:gd name="connsiteX15" fmla="*/ 55215 w 3290160"/>
                  <a:gd name="connsiteY15" fmla="*/ 4616427 h 4713251"/>
                  <a:gd name="connsiteX16" fmla="*/ 107185 w 3290160"/>
                  <a:gd name="connsiteY16" fmla="*/ 4320914 h 4713251"/>
                  <a:gd name="connsiteX17" fmla="*/ 384539 w 3290160"/>
                  <a:gd name="connsiteY17" fmla="*/ 4189467 h 4713251"/>
                  <a:gd name="connsiteX18" fmla="*/ 1318122 w 3290160"/>
                  <a:gd name="connsiteY18" fmla="*/ 4050678 h 4713251"/>
                  <a:gd name="connsiteX19" fmla="*/ 2055727 w 3290160"/>
                  <a:gd name="connsiteY19" fmla="*/ 3534245 h 4713251"/>
                  <a:gd name="connsiteX20" fmla="*/ 2384833 w 3290160"/>
                  <a:gd name="connsiteY20" fmla="*/ 2836313 h 4713251"/>
                  <a:gd name="connsiteX0" fmla="*/ 2384833 w 3290160"/>
                  <a:gd name="connsiteY0" fmla="*/ 2836313 h 4713251"/>
                  <a:gd name="connsiteX1" fmla="*/ 2538680 w 3290160"/>
                  <a:gd name="connsiteY1" fmla="*/ 2123056 h 4713251"/>
                  <a:gd name="connsiteX2" fmla="*/ 2498907 w 3290160"/>
                  <a:gd name="connsiteY2" fmla="*/ 1549716 h 4713251"/>
                  <a:gd name="connsiteX3" fmla="*/ 2332675 w 3290160"/>
                  <a:gd name="connsiteY3" fmla="*/ 914467 h 4713251"/>
                  <a:gd name="connsiteX4" fmla="*/ 2196024 w 3290160"/>
                  <a:gd name="connsiteY4" fmla="*/ 477918 h 4713251"/>
                  <a:gd name="connsiteX5" fmla="*/ 2189975 w 3290160"/>
                  <a:gd name="connsiteY5" fmla="*/ 191987 h 4713251"/>
                  <a:gd name="connsiteX6" fmla="*/ 2486488 w 3290160"/>
                  <a:gd name="connsiteY6" fmla="*/ 19857 h 4713251"/>
                  <a:gd name="connsiteX7" fmla="*/ 2912695 w 3290160"/>
                  <a:gd name="connsiteY7" fmla="*/ 180369 h 4713251"/>
                  <a:gd name="connsiteX8" fmla="*/ 3236821 w 3290160"/>
                  <a:gd name="connsiteY8" fmla="*/ 1384756 h 4713251"/>
                  <a:gd name="connsiteX9" fmla="*/ 3275126 w 3290160"/>
                  <a:gd name="connsiteY9" fmla="*/ 2214776 h 4713251"/>
                  <a:gd name="connsiteX10" fmla="*/ 3083537 w 3290160"/>
                  <a:gd name="connsiteY10" fmla="*/ 2838279 h 4713251"/>
                  <a:gd name="connsiteX11" fmla="*/ 2772137 w 3290160"/>
                  <a:gd name="connsiteY11" fmla="*/ 3787741 h 4713251"/>
                  <a:gd name="connsiteX12" fmla="*/ 2270170 w 3290160"/>
                  <a:gd name="connsiteY12" fmla="*/ 4328737 h 4713251"/>
                  <a:gd name="connsiteX13" fmla="*/ 1754189 w 3290160"/>
                  <a:gd name="connsiteY13" fmla="*/ 4587215 h 4713251"/>
                  <a:gd name="connsiteX14" fmla="*/ 868220 w 3290160"/>
                  <a:gd name="connsiteY14" fmla="*/ 4712813 h 4713251"/>
                  <a:gd name="connsiteX15" fmla="*/ 55215 w 3290160"/>
                  <a:gd name="connsiteY15" fmla="*/ 4616427 h 4713251"/>
                  <a:gd name="connsiteX16" fmla="*/ 107185 w 3290160"/>
                  <a:gd name="connsiteY16" fmla="*/ 4320914 h 4713251"/>
                  <a:gd name="connsiteX17" fmla="*/ 384539 w 3290160"/>
                  <a:gd name="connsiteY17" fmla="*/ 4189467 h 4713251"/>
                  <a:gd name="connsiteX18" fmla="*/ 1318122 w 3290160"/>
                  <a:gd name="connsiteY18" fmla="*/ 4050678 h 4713251"/>
                  <a:gd name="connsiteX19" fmla="*/ 2055727 w 3290160"/>
                  <a:gd name="connsiteY19" fmla="*/ 3534245 h 4713251"/>
                  <a:gd name="connsiteX20" fmla="*/ 2384833 w 3290160"/>
                  <a:gd name="connsiteY20" fmla="*/ 2836313 h 4713251"/>
                  <a:gd name="connsiteX0" fmla="*/ 2384833 w 3290160"/>
                  <a:gd name="connsiteY0" fmla="*/ 2836313 h 4713251"/>
                  <a:gd name="connsiteX1" fmla="*/ 2538680 w 3290160"/>
                  <a:gd name="connsiteY1" fmla="*/ 2123056 h 4713251"/>
                  <a:gd name="connsiteX2" fmla="*/ 2498907 w 3290160"/>
                  <a:gd name="connsiteY2" fmla="*/ 1549716 h 4713251"/>
                  <a:gd name="connsiteX3" fmla="*/ 2332675 w 3290160"/>
                  <a:gd name="connsiteY3" fmla="*/ 914467 h 4713251"/>
                  <a:gd name="connsiteX4" fmla="*/ 2196024 w 3290160"/>
                  <a:gd name="connsiteY4" fmla="*/ 477918 h 4713251"/>
                  <a:gd name="connsiteX5" fmla="*/ 2189975 w 3290160"/>
                  <a:gd name="connsiteY5" fmla="*/ 191987 h 4713251"/>
                  <a:gd name="connsiteX6" fmla="*/ 2486488 w 3290160"/>
                  <a:gd name="connsiteY6" fmla="*/ 19857 h 4713251"/>
                  <a:gd name="connsiteX7" fmla="*/ 2912695 w 3290160"/>
                  <a:gd name="connsiteY7" fmla="*/ 180369 h 4713251"/>
                  <a:gd name="connsiteX8" fmla="*/ 3236821 w 3290160"/>
                  <a:gd name="connsiteY8" fmla="*/ 1384756 h 4713251"/>
                  <a:gd name="connsiteX9" fmla="*/ 3275126 w 3290160"/>
                  <a:gd name="connsiteY9" fmla="*/ 2214776 h 4713251"/>
                  <a:gd name="connsiteX10" fmla="*/ 3083537 w 3290160"/>
                  <a:gd name="connsiteY10" fmla="*/ 2838279 h 4713251"/>
                  <a:gd name="connsiteX11" fmla="*/ 2736283 w 3290160"/>
                  <a:gd name="connsiteY11" fmla="*/ 3781647 h 4713251"/>
                  <a:gd name="connsiteX12" fmla="*/ 2270170 w 3290160"/>
                  <a:gd name="connsiteY12" fmla="*/ 4328737 h 4713251"/>
                  <a:gd name="connsiteX13" fmla="*/ 1754189 w 3290160"/>
                  <a:gd name="connsiteY13" fmla="*/ 4587215 h 4713251"/>
                  <a:gd name="connsiteX14" fmla="*/ 868220 w 3290160"/>
                  <a:gd name="connsiteY14" fmla="*/ 4712813 h 4713251"/>
                  <a:gd name="connsiteX15" fmla="*/ 55215 w 3290160"/>
                  <a:gd name="connsiteY15" fmla="*/ 4616427 h 4713251"/>
                  <a:gd name="connsiteX16" fmla="*/ 107185 w 3290160"/>
                  <a:gd name="connsiteY16" fmla="*/ 4320914 h 4713251"/>
                  <a:gd name="connsiteX17" fmla="*/ 384539 w 3290160"/>
                  <a:gd name="connsiteY17" fmla="*/ 4189467 h 4713251"/>
                  <a:gd name="connsiteX18" fmla="*/ 1318122 w 3290160"/>
                  <a:gd name="connsiteY18" fmla="*/ 4050678 h 4713251"/>
                  <a:gd name="connsiteX19" fmla="*/ 2055727 w 3290160"/>
                  <a:gd name="connsiteY19" fmla="*/ 3534245 h 4713251"/>
                  <a:gd name="connsiteX20" fmla="*/ 2384833 w 3290160"/>
                  <a:gd name="connsiteY20" fmla="*/ 2836313 h 4713251"/>
                  <a:gd name="connsiteX0" fmla="*/ 2384833 w 3265139"/>
                  <a:gd name="connsiteY0" fmla="*/ 2836313 h 4713251"/>
                  <a:gd name="connsiteX1" fmla="*/ 2538680 w 3265139"/>
                  <a:gd name="connsiteY1" fmla="*/ 2123056 h 4713251"/>
                  <a:gd name="connsiteX2" fmla="*/ 2498907 w 3265139"/>
                  <a:gd name="connsiteY2" fmla="*/ 1549716 h 4713251"/>
                  <a:gd name="connsiteX3" fmla="*/ 2332675 w 3265139"/>
                  <a:gd name="connsiteY3" fmla="*/ 914467 h 4713251"/>
                  <a:gd name="connsiteX4" fmla="*/ 2196024 w 3265139"/>
                  <a:gd name="connsiteY4" fmla="*/ 477918 h 4713251"/>
                  <a:gd name="connsiteX5" fmla="*/ 2189975 w 3265139"/>
                  <a:gd name="connsiteY5" fmla="*/ 191987 h 4713251"/>
                  <a:gd name="connsiteX6" fmla="*/ 2486488 w 3265139"/>
                  <a:gd name="connsiteY6" fmla="*/ 19857 h 4713251"/>
                  <a:gd name="connsiteX7" fmla="*/ 2912695 w 3265139"/>
                  <a:gd name="connsiteY7" fmla="*/ 180369 h 4713251"/>
                  <a:gd name="connsiteX8" fmla="*/ 3236821 w 3265139"/>
                  <a:gd name="connsiteY8" fmla="*/ 1384756 h 4713251"/>
                  <a:gd name="connsiteX9" fmla="*/ 3231184 w 3265139"/>
                  <a:gd name="connsiteY9" fmla="*/ 2219141 h 4713251"/>
                  <a:gd name="connsiteX10" fmla="*/ 3083537 w 3265139"/>
                  <a:gd name="connsiteY10" fmla="*/ 2838279 h 4713251"/>
                  <a:gd name="connsiteX11" fmla="*/ 2736283 w 3265139"/>
                  <a:gd name="connsiteY11" fmla="*/ 3781647 h 4713251"/>
                  <a:gd name="connsiteX12" fmla="*/ 2270170 w 3265139"/>
                  <a:gd name="connsiteY12" fmla="*/ 4328737 h 4713251"/>
                  <a:gd name="connsiteX13" fmla="*/ 1754189 w 3265139"/>
                  <a:gd name="connsiteY13" fmla="*/ 4587215 h 4713251"/>
                  <a:gd name="connsiteX14" fmla="*/ 868220 w 3265139"/>
                  <a:gd name="connsiteY14" fmla="*/ 4712813 h 4713251"/>
                  <a:gd name="connsiteX15" fmla="*/ 55215 w 3265139"/>
                  <a:gd name="connsiteY15" fmla="*/ 4616427 h 4713251"/>
                  <a:gd name="connsiteX16" fmla="*/ 107185 w 3265139"/>
                  <a:gd name="connsiteY16" fmla="*/ 4320914 h 4713251"/>
                  <a:gd name="connsiteX17" fmla="*/ 384539 w 3265139"/>
                  <a:gd name="connsiteY17" fmla="*/ 4189467 h 4713251"/>
                  <a:gd name="connsiteX18" fmla="*/ 1318122 w 3265139"/>
                  <a:gd name="connsiteY18" fmla="*/ 4050678 h 4713251"/>
                  <a:gd name="connsiteX19" fmla="*/ 2055727 w 3265139"/>
                  <a:gd name="connsiteY19" fmla="*/ 3534245 h 4713251"/>
                  <a:gd name="connsiteX20" fmla="*/ 2384833 w 3265139"/>
                  <a:gd name="connsiteY20" fmla="*/ 2836313 h 4713251"/>
                  <a:gd name="connsiteX0" fmla="*/ 2384833 w 3253449"/>
                  <a:gd name="connsiteY0" fmla="*/ 2836186 h 4713124"/>
                  <a:gd name="connsiteX1" fmla="*/ 2538680 w 3253449"/>
                  <a:gd name="connsiteY1" fmla="*/ 2122929 h 4713124"/>
                  <a:gd name="connsiteX2" fmla="*/ 2498907 w 3253449"/>
                  <a:gd name="connsiteY2" fmla="*/ 1549589 h 4713124"/>
                  <a:gd name="connsiteX3" fmla="*/ 2332675 w 3253449"/>
                  <a:gd name="connsiteY3" fmla="*/ 914340 h 4713124"/>
                  <a:gd name="connsiteX4" fmla="*/ 2196024 w 3253449"/>
                  <a:gd name="connsiteY4" fmla="*/ 477791 h 4713124"/>
                  <a:gd name="connsiteX5" fmla="*/ 2189975 w 3253449"/>
                  <a:gd name="connsiteY5" fmla="*/ 191860 h 4713124"/>
                  <a:gd name="connsiteX6" fmla="*/ 2486488 w 3253449"/>
                  <a:gd name="connsiteY6" fmla="*/ 19730 h 4713124"/>
                  <a:gd name="connsiteX7" fmla="*/ 2912695 w 3253449"/>
                  <a:gd name="connsiteY7" fmla="*/ 180242 h 4713124"/>
                  <a:gd name="connsiteX8" fmla="*/ 3218896 w 3253449"/>
                  <a:gd name="connsiteY8" fmla="*/ 1381582 h 4713124"/>
                  <a:gd name="connsiteX9" fmla="*/ 3231184 w 3253449"/>
                  <a:gd name="connsiteY9" fmla="*/ 2219014 h 4713124"/>
                  <a:gd name="connsiteX10" fmla="*/ 3083537 w 3253449"/>
                  <a:gd name="connsiteY10" fmla="*/ 2838152 h 4713124"/>
                  <a:gd name="connsiteX11" fmla="*/ 2736283 w 3253449"/>
                  <a:gd name="connsiteY11" fmla="*/ 3781520 h 4713124"/>
                  <a:gd name="connsiteX12" fmla="*/ 2270170 w 3253449"/>
                  <a:gd name="connsiteY12" fmla="*/ 4328610 h 4713124"/>
                  <a:gd name="connsiteX13" fmla="*/ 1754189 w 3253449"/>
                  <a:gd name="connsiteY13" fmla="*/ 4587088 h 4713124"/>
                  <a:gd name="connsiteX14" fmla="*/ 868220 w 3253449"/>
                  <a:gd name="connsiteY14" fmla="*/ 4712686 h 4713124"/>
                  <a:gd name="connsiteX15" fmla="*/ 55215 w 3253449"/>
                  <a:gd name="connsiteY15" fmla="*/ 4616300 h 4713124"/>
                  <a:gd name="connsiteX16" fmla="*/ 107185 w 3253449"/>
                  <a:gd name="connsiteY16" fmla="*/ 4320787 h 4713124"/>
                  <a:gd name="connsiteX17" fmla="*/ 384539 w 3253449"/>
                  <a:gd name="connsiteY17" fmla="*/ 4189340 h 4713124"/>
                  <a:gd name="connsiteX18" fmla="*/ 1318122 w 3253449"/>
                  <a:gd name="connsiteY18" fmla="*/ 4050551 h 4713124"/>
                  <a:gd name="connsiteX19" fmla="*/ 2055727 w 3253449"/>
                  <a:gd name="connsiteY19" fmla="*/ 3534118 h 4713124"/>
                  <a:gd name="connsiteX20" fmla="*/ 2384833 w 3253449"/>
                  <a:gd name="connsiteY20" fmla="*/ 2836186 h 4713124"/>
                  <a:gd name="connsiteX0" fmla="*/ 2384833 w 3253905"/>
                  <a:gd name="connsiteY0" fmla="*/ 2834835 h 4711773"/>
                  <a:gd name="connsiteX1" fmla="*/ 2538680 w 3253905"/>
                  <a:gd name="connsiteY1" fmla="*/ 2121578 h 4711773"/>
                  <a:gd name="connsiteX2" fmla="*/ 2498907 w 3253905"/>
                  <a:gd name="connsiteY2" fmla="*/ 1548238 h 4711773"/>
                  <a:gd name="connsiteX3" fmla="*/ 2332675 w 3253905"/>
                  <a:gd name="connsiteY3" fmla="*/ 912989 h 4711773"/>
                  <a:gd name="connsiteX4" fmla="*/ 2196024 w 3253905"/>
                  <a:gd name="connsiteY4" fmla="*/ 476440 h 4711773"/>
                  <a:gd name="connsiteX5" fmla="*/ 2189975 w 3253905"/>
                  <a:gd name="connsiteY5" fmla="*/ 190509 h 4711773"/>
                  <a:gd name="connsiteX6" fmla="*/ 2486488 w 3253905"/>
                  <a:gd name="connsiteY6" fmla="*/ 18379 h 4711773"/>
                  <a:gd name="connsiteX7" fmla="*/ 2905664 w 3253905"/>
                  <a:gd name="connsiteY7" fmla="*/ 183613 h 4711773"/>
                  <a:gd name="connsiteX8" fmla="*/ 3218896 w 3253905"/>
                  <a:gd name="connsiteY8" fmla="*/ 1380231 h 4711773"/>
                  <a:gd name="connsiteX9" fmla="*/ 3231184 w 3253905"/>
                  <a:gd name="connsiteY9" fmla="*/ 2217663 h 4711773"/>
                  <a:gd name="connsiteX10" fmla="*/ 3083537 w 3253905"/>
                  <a:gd name="connsiteY10" fmla="*/ 2836801 h 4711773"/>
                  <a:gd name="connsiteX11" fmla="*/ 2736283 w 3253905"/>
                  <a:gd name="connsiteY11" fmla="*/ 3780169 h 4711773"/>
                  <a:gd name="connsiteX12" fmla="*/ 2270170 w 3253905"/>
                  <a:gd name="connsiteY12" fmla="*/ 4327259 h 4711773"/>
                  <a:gd name="connsiteX13" fmla="*/ 1754189 w 3253905"/>
                  <a:gd name="connsiteY13" fmla="*/ 4585737 h 4711773"/>
                  <a:gd name="connsiteX14" fmla="*/ 868220 w 3253905"/>
                  <a:gd name="connsiteY14" fmla="*/ 4711335 h 4711773"/>
                  <a:gd name="connsiteX15" fmla="*/ 55215 w 3253905"/>
                  <a:gd name="connsiteY15" fmla="*/ 4614949 h 4711773"/>
                  <a:gd name="connsiteX16" fmla="*/ 107185 w 3253905"/>
                  <a:gd name="connsiteY16" fmla="*/ 4319436 h 4711773"/>
                  <a:gd name="connsiteX17" fmla="*/ 384539 w 3253905"/>
                  <a:gd name="connsiteY17" fmla="*/ 4187989 h 4711773"/>
                  <a:gd name="connsiteX18" fmla="*/ 1318122 w 3253905"/>
                  <a:gd name="connsiteY18" fmla="*/ 4049200 h 4711773"/>
                  <a:gd name="connsiteX19" fmla="*/ 2055727 w 3253905"/>
                  <a:gd name="connsiteY19" fmla="*/ 3532767 h 4711773"/>
                  <a:gd name="connsiteX20" fmla="*/ 2384833 w 3253905"/>
                  <a:gd name="connsiteY20" fmla="*/ 2834835 h 4711773"/>
                  <a:gd name="connsiteX0" fmla="*/ 2384833 w 3253905"/>
                  <a:gd name="connsiteY0" fmla="*/ 2834835 h 4725172"/>
                  <a:gd name="connsiteX1" fmla="*/ 2538680 w 3253905"/>
                  <a:gd name="connsiteY1" fmla="*/ 2121578 h 4725172"/>
                  <a:gd name="connsiteX2" fmla="*/ 2498907 w 3253905"/>
                  <a:gd name="connsiteY2" fmla="*/ 1548238 h 4725172"/>
                  <a:gd name="connsiteX3" fmla="*/ 2332675 w 3253905"/>
                  <a:gd name="connsiteY3" fmla="*/ 912989 h 4725172"/>
                  <a:gd name="connsiteX4" fmla="*/ 2196024 w 3253905"/>
                  <a:gd name="connsiteY4" fmla="*/ 476440 h 4725172"/>
                  <a:gd name="connsiteX5" fmla="*/ 2189975 w 3253905"/>
                  <a:gd name="connsiteY5" fmla="*/ 190509 h 4725172"/>
                  <a:gd name="connsiteX6" fmla="*/ 2486488 w 3253905"/>
                  <a:gd name="connsiteY6" fmla="*/ 18379 h 4725172"/>
                  <a:gd name="connsiteX7" fmla="*/ 2905664 w 3253905"/>
                  <a:gd name="connsiteY7" fmla="*/ 183613 h 4725172"/>
                  <a:gd name="connsiteX8" fmla="*/ 3218896 w 3253905"/>
                  <a:gd name="connsiteY8" fmla="*/ 1380231 h 4725172"/>
                  <a:gd name="connsiteX9" fmla="*/ 3231184 w 3253905"/>
                  <a:gd name="connsiteY9" fmla="*/ 2217663 h 4725172"/>
                  <a:gd name="connsiteX10" fmla="*/ 3083537 w 3253905"/>
                  <a:gd name="connsiteY10" fmla="*/ 2836801 h 4725172"/>
                  <a:gd name="connsiteX11" fmla="*/ 2736283 w 3253905"/>
                  <a:gd name="connsiteY11" fmla="*/ 3780169 h 4725172"/>
                  <a:gd name="connsiteX12" fmla="*/ 2270170 w 3253905"/>
                  <a:gd name="connsiteY12" fmla="*/ 4327259 h 4725172"/>
                  <a:gd name="connsiteX13" fmla="*/ 1754189 w 3253905"/>
                  <a:gd name="connsiteY13" fmla="*/ 4585737 h 4725172"/>
                  <a:gd name="connsiteX14" fmla="*/ 878057 w 3253905"/>
                  <a:gd name="connsiteY14" fmla="*/ 4724843 h 4725172"/>
                  <a:gd name="connsiteX15" fmla="*/ 55215 w 3253905"/>
                  <a:gd name="connsiteY15" fmla="*/ 4614949 h 4725172"/>
                  <a:gd name="connsiteX16" fmla="*/ 107185 w 3253905"/>
                  <a:gd name="connsiteY16" fmla="*/ 4319436 h 4725172"/>
                  <a:gd name="connsiteX17" fmla="*/ 384539 w 3253905"/>
                  <a:gd name="connsiteY17" fmla="*/ 4187989 h 4725172"/>
                  <a:gd name="connsiteX18" fmla="*/ 1318122 w 3253905"/>
                  <a:gd name="connsiteY18" fmla="*/ 4049200 h 4725172"/>
                  <a:gd name="connsiteX19" fmla="*/ 2055727 w 3253905"/>
                  <a:gd name="connsiteY19" fmla="*/ 3532767 h 4725172"/>
                  <a:gd name="connsiteX20" fmla="*/ 2384833 w 3253905"/>
                  <a:gd name="connsiteY20" fmla="*/ 2834835 h 4725172"/>
                  <a:gd name="connsiteX0" fmla="*/ 2387621 w 3256693"/>
                  <a:gd name="connsiteY0" fmla="*/ 2834835 h 4725172"/>
                  <a:gd name="connsiteX1" fmla="*/ 2541468 w 3256693"/>
                  <a:gd name="connsiteY1" fmla="*/ 2121578 h 4725172"/>
                  <a:gd name="connsiteX2" fmla="*/ 2501695 w 3256693"/>
                  <a:gd name="connsiteY2" fmla="*/ 1548238 h 4725172"/>
                  <a:gd name="connsiteX3" fmla="*/ 2335463 w 3256693"/>
                  <a:gd name="connsiteY3" fmla="*/ 912989 h 4725172"/>
                  <a:gd name="connsiteX4" fmla="*/ 2198812 w 3256693"/>
                  <a:gd name="connsiteY4" fmla="*/ 476440 h 4725172"/>
                  <a:gd name="connsiteX5" fmla="*/ 2192763 w 3256693"/>
                  <a:gd name="connsiteY5" fmla="*/ 190509 h 4725172"/>
                  <a:gd name="connsiteX6" fmla="*/ 2489276 w 3256693"/>
                  <a:gd name="connsiteY6" fmla="*/ 18379 h 4725172"/>
                  <a:gd name="connsiteX7" fmla="*/ 2908452 w 3256693"/>
                  <a:gd name="connsiteY7" fmla="*/ 183613 h 4725172"/>
                  <a:gd name="connsiteX8" fmla="*/ 3221684 w 3256693"/>
                  <a:gd name="connsiteY8" fmla="*/ 1380231 h 4725172"/>
                  <a:gd name="connsiteX9" fmla="*/ 3233972 w 3256693"/>
                  <a:gd name="connsiteY9" fmla="*/ 2217663 h 4725172"/>
                  <a:gd name="connsiteX10" fmla="*/ 3086325 w 3256693"/>
                  <a:gd name="connsiteY10" fmla="*/ 2836801 h 4725172"/>
                  <a:gd name="connsiteX11" fmla="*/ 2739071 w 3256693"/>
                  <a:gd name="connsiteY11" fmla="*/ 3780169 h 4725172"/>
                  <a:gd name="connsiteX12" fmla="*/ 2272958 w 3256693"/>
                  <a:gd name="connsiteY12" fmla="*/ 4327259 h 4725172"/>
                  <a:gd name="connsiteX13" fmla="*/ 1756977 w 3256693"/>
                  <a:gd name="connsiteY13" fmla="*/ 4585737 h 4725172"/>
                  <a:gd name="connsiteX14" fmla="*/ 880845 w 3256693"/>
                  <a:gd name="connsiteY14" fmla="*/ 4724843 h 4725172"/>
                  <a:gd name="connsiteX15" fmla="*/ 58003 w 3256693"/>
                  <a:gd name="connsiteY15" fmla="*/ 4614949 h 4725172"/>
                  <a:gd name="connsiteX16" fmla="*/ 98762 w 3256693"/>
                  <a:gd name="connsiteY16" fmla="*/ 4246512 h 4725172"/>
                  <a:gd name="connsiteX17" fmla="*/ 387327 w 3256693"/>
                  <a:gd name="connsiteY17" fmla="*/ 4187989 h 4725172"/>
                  <a:gd name="connsiteX18" fmla="*/ 1320910 w 3256693"/>
                  <a:gd name="connsiteY18" fmla="*/ 4049200 h 4725172"/>
                  <a:gd name="connsiteX19" fmla="*/ 2058515 w 3256693"/>
                  <a:gd name="connsiteY19" fmla="*/ 3532767 h 4725172"/>
                  <a:gd name="connsiteX20" fmla="*/ 2387621 w 3256693"/>
                  <a:gd name="connsiteY20" fmla="*/ 2834835 h 472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6693" h="4725172">
                    <a:moveTo>
                      <a:pt x="2387621" y="2834835"/>
                    </a:moveTo>
                    <a:cubicBezTo>
                      <a:pt x="2468113" y="2599637"/>
                      <a:pt x="2528830" y="2337094"/>
                      <a:pt x="2541468" y="2121578"/>
                    </a:cubicBezTo>
                    <a:cubicBezTo>
                      <a:pt x="2554106" y="1906062"/>
                      <a:pt x="2536029" y="1749669"/>
                      <a:pt x="2501695" y="1548238"/>
                    </a:cubicBezTo>
                    <a:cubicBezTo>
                      <a:pt x="2467361" y="1346807"/>
                      <a:pt x="2386605" y="1111068"/>
                      <a:pt x="2335463" y="912989"/>
                    </a:cubicBezTo>
                    <a:cubicBezTo>
                      <a:pt x="2266215" y="651415"/>
                      <a:pt x="2222595" y="596853"/>
                      <a:pt x="2198812" y="476440"/>
                    </a:cubicBezTo>
                    <a:cubicBezTo>
                      <a:pt x="2175029" y="356027"/>
                      <a:pt x="2144352" y="266853"/>
                      <a:pt x="2192763" y="190509"/>
                    </a:cubicBezTo>
                    <a:cubicBezTo>
                      <a:pt x="2241174" y="114165"/>
                      <a:pt x="2342229" y="78160"/>
                      <a:pt x="2489276" y="18379"/>
                    </a:cubicBezTo>
                    <a:cubicBezTo>
                      <a:pt x="2517787" y="-5765"/>
                      <a:pt x="2786384" y="-43362"/>
                      <a:pt x="2908452" y="183613"/>
                    </a:cubicBezTo>
                    <a:cubicBezTo>
                      <a:pt x="3030520" y="410588"/>
                      <a:pt x="3167431" y="1041223"/>
                      <a:pt x="3221684" y="1380231"/>
                    </a:cubicBezTo>
                    <a:cubicBezTo>
                      <a:pt x="3275937" y="1719239"/>
                      <a:pt x="3256532" y="1974901"/>
                      <a:pt x="3233972" y="2217663"/>
                    </a:cubicBezTo>
                    <a:cubicBezTo>
                      <a:pt x="3211412" y="2460425"/>
                      <a:pt x="3168809" y="2576383"/>
                      <a:pt x="3086325" y="2836801"/>
                    </a:cubicBezTo>
                    <a:cubicBezTo>
                      <a:pt x="3003842" y="3097219"/>
                      <a:pt x="2874632" y="3531759"/>
                      <a:pt x="2739071" y="3780169"/>
                    </a:cubicBezTo>
                    <a:cubicBezTo>
                      <a:pt x="2603510" y="4028579"/>
                      <a:pt x="2436640" y="4192998"/>
                      <a:pt x="2272958" y="4327259"/>
                    </a:cubicBezTo>
                    <a:cubicBezTo>
                      <a:pt x="2109276" y="4461520"/>
                      <a:pt x="1988996" y="4519473"/>
                      <a:pt x="1756977" y="4585737"/>
                    </a:cubicBezTo>
                    <a:cubicBezTo>
                      <a:pt x="1524958" y="4652001"/>
                      <a:pt x="1164007" y="4719974"/>
                      <a:pt x="880845" y="4724843"/>
                    </a:cubicBezTo>
                    <a:cubicBezTo>
                      <a:pt x="597683" y="4729712"/>
                      <a:pt x="184842" y="4680265"/>
                      <a:pt x="58003" y="4614949"/>
                    </a:cubicBezTo>
                    <a:cubicBezTo>
                      <a:pt x="-68836" y="4549633"/>
                      <a:pt x="43875" y="4317672"/>
                      <a:pt x="98762" y="4246512"/>
                    </a:cubicBezTo>
                    <a:cubicBezTo>
                      <a:pt x="153649" y="4175352"/>
                      <a:pt x="183636" y="4220874"/>
                      <a:pt x="387327" y="4187989"/>
                    </a:cubicBezTo>
                    <a:cubicBezTo>
                      <a:pt x="591018" y="4155104"/>
                      <a:pt x="1042379" y="4158404"/>
                      <a:pt x="1320910" y="4049200"/>
                    </a:cubicBezTo>
                    <a:cubicBezTo>
                      <a:pt x="1599441" y="3939996"/>
                      <a:pt x="1929642" y="3694944"/>
                      <a:pt x="2058515" y="3532767"/>
                    </a:cubicBezTo>
                    <a:cubicBezTo>
                      <a:pt x="2187388" y="3370590"/>
                      <a:pt x="2307129" y="3070033"/>
                      <a:pt x="2387621" y="2834835"/>
                    </a:cubicBezTo>
                    <a:close/>
                  </a:path>
                </a:pathLst>
              </a:custGeom>
              <a:noFill/>
              <a:ln w="28575">
                <a:solidFill>
                  <a:srgbClr val="FF0000"/>
                </a:solidFill>
                <a:prstDash val="sysDash"/>
              </a:ln>
              <a:effectLst>
                <a:glow rad="381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69" dirty="0">
                  <a:solidFill>
                    <a:schemeClr val="tx1"/>
                  </a:solidFill>
                  <a:latin typeface="Meiryo UI" panose="020B0604030504040204" pitchFamily="50" charset="-128"/>
                  <a:ea typeface="Meiryo UI" panose="020B0604030504040204" pitchFamily="50" charset="-128"/>
                </a:endParaRPr>
              </a:p>
            </p:txBody>
          </p:sp>
          <p:sp>
            <p:nvSpPr>
              <p:cNvPr id="185" name="正方形/長方形 184"/>
              <p:cNvSpPr/>
              <p:nvPr/>
            </p:nvSpPr>
            <p:spPr>
              <a:xfrm rot="17366000">
                <a:off x="3668669" y="4912096"/>
                <a:ext cx="841354" cy="169277"/>
              </a:xfrm>
              <a:prstGeom prst="rect">
                <a:avLst/>
              </a:prstGeom>
            </p:spPr>
            <p:txBody>
              <a:bodyPr wrap="square">
                <a:spAutoFit/>
              </a:bodyPr>
              <a:lstStyle/>
              <a:p>
                <a:pPr algn="ctr"/>
                <a:r>
                  <a:rPr kumimoji="1" lang="ja-JP" altLang="en-US" sz="500" b="1" dirty="0">
                    <a:latin typeface="Meiryo UI" panose="020B0604030504040204" pitchFamily="50" charset="-128"/>
                    <a:ea typeface="Meiryo UI" panose="020B0604030504040204" pitchFamily="50" charset="-128"/>
                  </a:rPr>
                  <a:t>南河内サイクルライン</a:t>
                </a:r>
                <a:endParaRPr kumimoji="1" lang="en-US" altLang="ja-JP" sz="500" b="1" dirty="0">
                  <a:latin typeface="Meiryo UI" panose="020B0604030504040204" pitchFamily="50" charset="-128"/>
                  <a:ea typeface="Meiryo UI" panose="020B0604030504040204" pitchFamily="50" charset="-128"/>
                </a:endParaRPr>
              </a:p>
            </p:txBody>
          </p:sp>
          <p:sp>
            <p:nvSpPr>
              <p:cNvPr id="151" name="正方形/長方形 150"/>
              <p:cNvSpPr/>
              <p:nvPr/>
            </p:nvSpPr>
            <p:spPr>
              <a:xfrm rot="18639032">
                <a:off x="3833559" y="3629335"/>
                <a:ext cx="740908" cy="169277"/>
              </a:xfrm>
              <a:prstGeom prst="rect">
                <a:avLst/>
              </a:prstGeom>
            </p:spPr>
            <p:txBody>
              <a:bodyPr wrap="none">
                <a:spAutoFit/>
              </a:bodyPr>
              <a:lstStyle/>
              <a:p>
                <a:r>
                  <a:rPr kumimoji="1" lang="ja-JP" altLang="en-US" sz="500" b="1" dirty="0">
                    <a:latin typeface="Meiryo UI" panose="020B0604030504040204" pitchFamily="50" charset="-128"/>
                    <a:ea typeface="Meiryo UI" panose="020B0604030504040204" pitchFamily="50" charset="-128"/>
                  </a:rPr>
                  <a:t>北河内サイクルライン</a:t>
                </a:r>
                <a:endParaRPr kumimoji="1" lang="en-US" altLang="ja-JP" sz="500" b="1" dirty="0">
                  <a:latin typeface="Meiryo UI" panose="020B0604030504040204" pitchFamily="50" charset="-128"/>
                  <a:ea typeface="Meiryo UI" panose="020B0604030504040204" pitchFamily="50" charset="-128"/>
                </a:endParaRPr>
              </a:p>
            </p:txBody>
          </p:sp>
          <p:sp>
            <p:nvSpPr>
              <p:cNvPr id="163" name="正方形/長方形 162"/>
              <p:cNvSpPr/>
              <p:nvPr/>
            </p:nvSpPr>
            <p:spPr>
              <a:xfrm rot="19246536">
                <a:off x="2612034" y="5438016"/>
                <a:ext cx="737645" cy="169277"/>
              </a:xfrm>
              <a:prstGeom prst="rect">
                <a:avLst/>
              </a:prstGeom>
            </p:spPr>
            <p:txBody>
              <a:bodyPr wrap="square">
                <a:spAutoFit/>
              </a:bodyPr>
              <a:lstStyle/>
              <a:p>
                <a:r>
                  <a:rPr kumimoji="1" lang="ja-JP" altLang="en-US" sz="500" b="1" dirty="0">
                    <a:latin typeface="Meiryo UI" panose="020B0604030504040204" pitchFamily="50" charset="-128"/>
                    <a:ea typeface="Meiryo UI" panose="020B0604030504040204" pitchFamily="50" charset="-128"/>
                  </a:rPr>
                  <a:t>泉州サイクルルート</a:t>
                </a:r>
                <a:endParaRPr kumimoji="1" lang="en-US" altLang="ja-JP" sz="500" b="1" dirty="0">
                  <a:latin typeface="Meiryo UI" panose="020B0604030504040204" pitchFamily="50" charset="-128"/>
                  <a:ea typeface="Meiryo UI" panose="020B0604030504040204" pitchFamily="50" charset="-128"/>
                </a:endParaRPr>
              </a:p>
            </p:txBody>
          </p:sp>
          <p:sp>
            <p:nvSpPr>
              <p:cNvPr id="192" name="正方形/長方形 191"/>
              <p:cNvSpPr/>
              <p:nvPr/>
            </p:nvSpPr>
            <p:spPr>
              <a:xfrm rot="19772519">
                <a:off x="3425911" y="3774524"/>
                <a:ext cx="549103" cy="246221"/>
              </a:xfrm>
              <a:prstGeom prst="rect">
                <a:avLst/>
              </a:prstGeom>
            </p:spPr>
            <p:txBody>
              <a:bodyPr wrap="square">
                <a:spAutoFit/>
              </a:bodyPr>
              <a:lstStyle/>
              <a:p>
                <a:pPr algn="ctr"/>
                <a:r>
                  <a:rPr kumimoji="1" lang="ja-JP" altLang="en-US" sz="500" b="1" dirty="0">
                    <a:latin typeface="Meiryo UI" panose="020B0604030504040204" pitchFamily="50" charset="-128"/>
                    <a:ea typeface="Meiryo UI" panose="020B0604030504040204" pitchFamily="50" charset="-128"/>
                  </a:rPr>
                  <a:t>北</a:t>
                </a:r>
                <a:r>
                  <a:rPr kumimoji="1" lang="ja-JP" altLang="en-US" sz="500" b="1" dirty="0" smtClean="0">
                    <a:latin typeface="Meiryo UI" panose="020B0604030504040204" pitchFamily="50" charset="-128"/>
                    <a:ea typeface="Meiryo UI" panose="020B0604030504040204" pitchFamily="50" charset="-128"/>
                  </a:rPr>
                  <a:t>大阪</a:t>
                </a:r>
                <a:endParaRPr kumimoji="1" lang="en-US" altLang="ja-JP" sz="500" b="1" dirty="0" smtClean="0">
                  <a:latin typeface="Meiryo UI" panose="020B0604030504040204" pitchFamily="50" charset="-128"/>
                  <a:ea typeface="Meiryo UI" panose="020B0604030504040204" pitchFamily="50" charset="-128"/>
                </a:endParaRPr>
              </a:p>
              <a:p>
                <a:pPr algn="ctr"/>
                <a:r>
                  <a:rPr kumimoji="1" lang="ja-JP" altLang="en-US" sz="500" b="1" dirty="0" smtClean="0">
                    <a:latin typeface="Meiryo UI" panose="020B0604030504040204" pitchFamily="50" charset="-128"/>
                    <a:ea typeface="Meiryo UI" panose="020B0604030504040204" pitchFamily="50" charset="-128"/>
                  </a:rPr>
                  <a:t>サイクルライン</a:t>
                </a:r>
                <a:endParaRPr kumimoji="1" lang="en-US" altLang="ja-JP" sz="500" b="1" dirty="0">
                  <a:latin typeface="Meiryo UI" panose="020B0604030504040204" pitchFamily="50" charset="-128"/>
                  <a:ea typeface="Meiryo UI" panose="020B0604030504040204" pitchFamily="50" charset="-128"/>
                </a:endParaRPr>
              </a:p>
            </p:txBody>
          </p:sp>
        </p:grpSp>
        <p:sp>
          <p:nvSpPr>
            <p:cNvPr id="11" name="正方形/長方形 10"/>
            <p:cNvSpPr/>
            <p:nvPr/>
          </p:nvSpPr>
          <p:spPr>
            <a:xfrm>
              <a:off x="8745800" y="3862388"/>
              <a:ext cx="176231" cy="1310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正方形/長方形 17"/>
          <p:cNvSpPr/>
          <p:nvPr/>
        </p:nvSpPr>
        <p:spPr>
          <a:xfrm>
            <a:off x="7872747" y="6142975"/>
            <a:ext cx="1911333" cy="435625"/>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108811" y="787692"/>
            <a:ext cx="96912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a:t>
            </a:r>
            <a:r>
              <a:rPr lang="ja-JP" altLang="en-US" sz="1300" dirty="0">
                <a:latin typeface="HG丸ｺﾞｼｯｸM-PRO" panose="020F0600000000000000" pitchFamily="50" charset="-128"/>
                <a:ea typeface="HG丸ｺﾞｼｯｸM-PRO" panose="020F0600000000000000" pitchFamily="50" charset="-128"/>
              </a:rPr>
              <a:t>にぎわい・都市魅力の創出</a:t>
            </a:r>
          </a:p>
        </p:txBody>
      </p:sp>
      <p:sp>
        <p:nvSpPr>
          <p:cNvPr id="27" name="正方形/長方形 26"/>
          <p:cNvSpPr/>
          <p:nvPr/>
        </p:nvSpPr>
        <p:spPr>
          <a:xfrm>
            <a:off x="108990" y="787692"/>
            <a:ext cx="9695332" cy="59940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 name="スライド番号プレースホルダー 2"/>
          <p:cNvSpPr>
            <a:spLocks noGrp="1"/>
          </p:cNvSpPr>
          <p:nvPr>
            <p:ph type="sldNum" sz="quarter" idx="12"/>
          </p:nvPr>
        </p:nvSpPr>
        <p:spPr>
          <a:xfrm>
            <a:off x="7693731" y="6616780"/>
            <a:ext cx="2311400" cy="365125"/>
          </a:xfrm>
        </p:spPr>
        <p:txBody>
          <a:bodyPr/>
          <a:lstStyle/>
          <a:p>
            <a:fld id="{BB9231F5-CC56-497A-A386-7B8232C12A76}" type="slidenum">
              <a:rPr kumimoji="1" lang="ja-JP" altLang="en-US" smtClean="0"/>
              <a:t>59</a:t>
            </a:fld>
            <a:endParaRPr kumimoji="1" lang="ja-JP" altLang="en-US" dirty="0"/>
          </a:p>
        </p:txBody>
      </p:sp>
      <p:pic>
        <p:nvPicPr>
          <p:cNvPr id="68" name="図 67"/>
          <p:cNvPicPr/>
          <p:nvPr/>
        </p:nvPicPr>
        <p:blipFill rotWithShape="1">
          <a:blip r:embed="rId4" cstate="print">
            <a:extLst>
              <a:ext uri="{28A0092B-C50C-407E-A947-70E740481C1C}">
                <a14:useLocalDpi xmlns:a14="http://schemas.microsoft.com/office/drawing/2010/main" val="0"/>
              </a:ext>
            </a:extLst>
          </a:blip>
          <a:srcRect l="-2" r="64446"/>
          <a:stretch/>
        </p:blipFill>
        <p:spPr bwMode="auto">
          <a:xfrm>
            <a:off x="313954" y="5334492"/>
            <a:ext cx="737606" cy="1108369"/>
          </a:xfrm>
          <a:prstGeom prst="rect">
            <a:avLst/>
          </a:prstGeom>
          <a:noFill/>
          <a:ln>
            <a:noFill/>
          </a:ln>
        </p:spPr>
      </p:pic>
      <p:pic>
        <p:nvPicPr>
          <p:cNvPr id="69" name="図 68"/>
          <p:cNvPicPr/>
          <p:nvPr/>
        </p:nvPicPr>
        <p:blipFill rotWithShape="1">
          <a:blip r:embed="rId5" cstate="print">
            <a:extLst>
              <a:ext uri="{28A0092B-C50C-407E-A947-70E740481C1C}">
                <a14:useLocalDpi xmlns:a14="http://schemas.microsoft.com/office/drawing/2010/main" val="0"/>
              </a:ext>
            </a:extLst>
          </a:blip>
          <a:srcRect l="28039" t="-1" r="26108" b="4148"/>
          <a:stretch/>
        </p:blipFill>
        <p:spPr bwMode="auto">
          <a:xfrm>
            <a:off x="1073150" y="5334626"/>
            <a:ext cx="812800" cy="1090107"/>
          </a:xfrm>
          <a:prstGeom prst="rect">
            <a:avLst/>
          </a:prstGeom>
          <a:noFill/>
          <a:ln>
            <a:noFill/>
          </a:ln>
        </p:spPr>
      </p:pic>
      <p:sp>
        <p:nvSpPr>
          <p:cNvPr id="67" name="角丸四角形 66"/>
          <p:cNvSpPr/>
          <p:nvPr/>
        </p:nvSpPr>
        <p:spPr>
          <a:xfrm>
            <a:off x="384136" y="6386231"/>
            <a:ext cx="2295862" cy="23663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pPr algn="ctr"/>
            <a:r>
              <a:rPr lang="ja-JP" altLang="en-US" sz="8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（ビワイチ、しまなみ海道、太平洋岸自転車道）</a:t>
            </a:r>
            <a:endParaRPr lang="en-US" altLang="ja-JP" sz="8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8" name="テキスト ボックス 57"/>
          <p:cNvSpPr txBox="1"/>
          <p:nvPr/>
        </p:nvSpPr>
        <p:spPr>
          <a:xfrm>
            <a:off x="337812" y="4163961"/>
            <a:ext cx="4655102" cy="584775"/>
          </a:xfrm>
          <a:prstGeom prst="rect">
            <a:avLst/>
          </a:prstGeom>
          <a:noFill/>
          <a:ln w="6350">
            <a:solidFill>
              <a:schemeClr val="tx1"/>
            </a:solidFill>
            <a:prstDash val="dash"/>
          </a:ln>
        </p:spPr>
        <p:txBody>
          <a:bodyPr wrap="square" rtlCol="0">
            <a:spAutoFit/>
          </a:bodyPr>
          <a:lstStyle/>
          <a:p>
            <a:pPr marL="812800" indent="-812800"/>
            <a:r>
              <a:rPr kumimoji="1" lang="ja-JP" altLang="en-US" sz="800" dirty="0" smtClean="0">
                <a:latin typeface="Meiryo UI" panose="020B0604030504040204" pitchFamily="50" charset="-128"/>
                <a:ea typeface="Meiryo UI" panose="020B0604030504040204" pitchFamily="50" charset="-128"/>
              </a:rPr>
              <a:t>・基幹ルート：広域にわたり都市間を結ぶ骨格となるルート。</a:t>
            </a:r>
            <a:endParaRPr kumimoji="1" lang="en-US" altLang="ja-JP" sz="800" dirty="0" smtClean="0">
              <a:latin typeface="Meiryo UI" panose="020B0604030504040204" pitchFamily="50" charset="-128"/>
              <a:ea typeface="Meiryo UI" panose="020B0604030504040204" pitchFamily="50" charset="-128"/>
            </a:endParaRPr>
          </a:p>
          <a:p>
            <a:pPr marL="812800" indent="-812800"/>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（空港や駅、大都市と目的地を結び、安全・安心に移動できる）</a:t>
            </a:r>
            <a:endParaRPr kumimoji="1" lang="en-US" altLang="ja-JP" sz="800" dirty="0" smtClean="0">
              <a:latin typeface="Meiryo UI" panose="020B0604030504040204" pitchFamily="50" charset="-128"/>
              <a:ea typeface="Meiryo UI" panose="020B0604030504040204" pitchFamily="50" charset="-128"/>
            </a:endParaRPr>
          </a:p>
          <a:p>
            <a:pPr marL="812800" indent="-812800"/>
            <a:r>
              <a:rPr kumimoji="1" lang="ja-JP" altLang="en-US" sz="800" dirty="0" smtClean="0">
                <a:latin typeface="Meiryo UI" panose="020B0604030504040204" pitchFamily="50" charset="-128"/>
                <a:ea typeface="Meiryo UI" panose="020B0604030504040204" pitchFamily="50" charset="-128"/>
              </a:rPr>
              <a:t>・地域ルート</a:t>
            </a:r>
            <a:r>
              <a:rPr kumimoji="1" lang="ja-JP" altLang="en-US" sz="800" dirty="0" smtClean="0">
                <a:latin typeface="Meiryo UI" panose="020B0604030504040204" pitchFamily="50" charset="-128"/>
                <a:ea typeface="Meiryo UI" panose="020B0604030504040204" pitchFamily="50" charset="-128"/>
                <a:sym typeface="Wingdings" panose="05000000000000000000" pitchFamily="2" charset="2"/>
              </a:rPr>
              <a:t>：（基幹ルート周辺の）地域の短距離のルート。</a:t>
            </a:r>
            <a:endParaRPr kumimoji="1" lang="en-US" altLang="ja-JP" sz="800" dirty="0" smtClean="0">
              <a:latin typeface="Meiryo UI" panose="020B0604030504040204" pitchFamily="50" charset="-128"/>
              <a:ea typeface="Meiryo UI" panose="020B0604030504040204" pitchFamily="50" charset="-128"/>
              <a:sym typeface="Wingdings" panose="05000000000000000000" pitchFamily="2" charset="2"/>
            </a:endParaRPr>
          </a:p>
          <a:p>
            <a:pPr marL="812800" indent="-812800"/>
            <a:r>
              <a:rPr kumimoji="1" lang="ja-JP" altLang="en-US" sz="800" dirty="0">
                <a:latin typeface="Meiryo UI" panose="020B0604030504040204" pitchFamily="50" charset="-128"/>
                <a:ea typeface="Meiryo UI" panose="020B0604030504040204" pitchFamily="50" charset="-128"/>
                <a:sym typeface="Wingdings" panose="05000000000000000000" pitchFamily="2" charset="2"/>
              </a:rPr>
              <a:t>　</a:t>
            </a:r>
            <a:r>
              <a:rPr kumimoji="1" lang="ja-JP" altLang="en-US" sz="800" dirty="0" smtClean="0">
                <a:latin typeface="Meiryo UI" panose="020B0604030504040204" pitchFamily="50" charset="-128"/>
                <a:ea typeface="Meiryo UI" panose="020B0604030504040204" pitchFamily="50" charset="-128"/>
                <a:sym typeface="Wingdings" panose="05000000000000000000" pitchFamily="2" charset="2"/>
              </a:rPr>
              <a:t>　　　　　　　　（基幹ルートから離れているビューポイントなど、隠れた地域資源を楽しめる）</a:t>
            </a:r>
            <a:endParaRPr kumimoji="1" lang="ja-JP" altLang="en-US" sz="800" dirty="0">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B3D970D8-2062-4026-9C8F-00E33BE12E55}"/>
              </a:ext>
            </a:extLst>
          </p:cNvPr>
          <p:cNvSpPr txBox="1"/>
          <p:nvPr/>
        </p:nvSpPr>
        <p:spPr>
          <a:xfrm>
            <a:off x="230609" y="4942242"/>
            <a:ext cx="2346127" cy="169277"/>
          </a:xfrm>
          <a:prstGeom prst="rect">
            <a:avLst/>
          </a:prstGeom>
          <a:noFill/>
        </p:spPr>
        <p:txBody>
          <a:bodyPr wrap="square" lIns="0" tIns="0" rIns="0" bIns="0" rtlCol="0" anchor="ctr" anchorCtr="0">
            <a:spAutoFit/>
          </a:bodyPr>
          <a:lstStyle/>
          <a:p>
            <a:r>
              <a:rPr kumimoji="1" lang="ja-JP" altLang="en-US" sz="1100" b="1" dirty="0" smtClean="0">
                <a:latin typeface="+mj-ea"/>
                <a:ea typeface="+mj-ea"/>
              </a:rPr>
              <a:t>■ 通行環境整備に関する取組例</a:t>
            </a:r>
            <a:endParaRPr kumimoji="1" lang="ja-JP" altLang="en-US" sz="1100" b="1" dirty="0">
              <a:latin typeface="+mj-ea"/>
              <a:ea typeface="+mj-ea"/>
            </a:endParaRPr>
          </a:p>
        </p:txBody>
      </p:sp>
      <p:sp>
        <p:nvSpPr>
          <p:cNvPr id="9" name="正方形/長方形 8"/>
          <p:cNvSpPr/>
          <p:nvPr/>
        </p:nvSpPr>
        <p:spPr>
          <a:xfrm>
            <a:off x="180985" y="2028910"/>
            <a:ext cx="4848215" cy="854080"/>
          </a:xfrm>
          <a:prstGeom prst="rect">
            <a:avLst/>
          </a:prstGeom>
        </p:spPr>
        <p:txBody>
          <a:bodyPr wrap="square">
            <a:spAutoFit/>
          </a:bodyPr>
          <a:lstStyle/>
          <a:p>
            <a:pPr>
              <a:lnSpc>
                <a:spcPct val="150000"/>
              </a:lnSpc>
            </a:pPr>
            <a:r>
              <a:rPr lang="ja-JP" altLang="en-US" sz="1100" b="1" dirty="0" smtClean="0">
                <a:latin typeface="+mj-ea"/>
              </a:rPr>
              <a:t>■ ルート</a:t>
            </a:r>
            <a:r>
              <a:rPr lang="ja-JP" altLang="en-US" sz="1100" b="1" dirty="0">
                <a:latin typeface="+mj-ea"/>
              </a:rPr>
              <a:t>設定の基本的な考え方</a:t>
            </a:r>
          </a:p>
          <a:p>
            <a:pPr marL="288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既存</a:t>
            </a:r>
            <a:r>
              <a:rPr lang="ja-JP" altLang="en-US" sz="1100" dirty="0">
                <a:latin typeface="Meiryo UI" panose="020B0604030504040204" pitchFamily="50" charset="-128"/>
                <a:ea typeface="Meiryo UI" panose="020B0604030504040204" pitchFamily="50" charset="-128"/>
              </a:rPr>
              <a:t>の大規模自転車道等を活用し、 広域的に安全、快適に移動できる骨格となるルート（基幹ルート）を</a:t>
            </a:r>
            <a:r>
              <a:rPr lang="ja-JP" altLang="en-US" sz="1100" dirty="0" smtClean="0">
                <a:latin typeface="Meiryo UI" panose="020B0604030504040204" pitchFamily="50" charset="-128"/>
                <a:ea typeface="Meiryo UI" panose="020B0604030504040204" pitchFamily="50" charset="-128"/>
              </a:rPr>
              <a:t>設定します。</a:t>
            </a:r>
            <a:endParaRPr lang="ja-JP" altLang="en-US" sz="1100" dirty="0">
              <a:latin typeface="Meiryo UI" panose="020B0604030504040204" pitchFamily="50" charset="-128"/>
              <a:ea typeface="Meiryo UI" panose="020B0604030504040204" pitchFamily="50" charset="-128"/>
            </a:endParaRPr>
          </a:p>
          <a:p>
            <a:pPr marL="288000" indent="-180000">
              <a:buFont typeface="Wingdings" panose="05000000000000000000" pitchFamily="2" charset="2"/>
              <a:buChar char="l"/>
            </a:pPr>
            <a:endParaRPr lang="ja-JP" altLang="en-US" sz="110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rotWithShape="1">
          <a:blip r:embed="rId6"/>
          <a:srcRect l="70289" t="11737" b="1333"/>
          <a:stretch/>
        </p:blipFill>
        <p:spPr>
          <a:xfrm>
            <a:off x="1914525" y="5337729"/>
            <a:ext cx="849862" cy="1079367"/>
          </a:xfrm>
          <a:prstGeom prst="rect">
            <a:avLst/>
          </a:prstGeom>
        </p:spPr>
      </p:pic>
      <p:pic>
        <p:nvPicPr>
          <p:cNvPr id="13" name="図 12"/>
          <p:cNvPicPr>
            <a:picLocks noChangeAspect="1"/>
          </p:cNvPicPr>
          <p:nvPr/>
        </p:nvPicPr>
        <p:blipFill>
          <a:blip r:embed="rId7"/>
          <a:stretch>
            <a:fillRect/>
          </a:stretch>
        </p:blipFill>
        <p:spPr>
          <a:xfrm>
            <a:off x="5357931" y="2675142"/>
            <a:ext cx="1287664" cy="907209"/>
          </a:xfrm>
          <a:prstGeom prst="rect">
            <a:avLst/>
          </a:prstGeom>
        </p:spPr>
      </p:pic>
      <p:pic>
        <p:nvPicPr>
          <p:cNvPr id="73" name="図 72"/>
          <p:cNvPicPr>
            <a:picLocks noChangeAspect="1"/>
          </p:cNvPicPr>
          <p:nvPr/>
        </p:nvPicPr>
        <p:blipFill rotWithShape="1">
          <a:blip r:embed="rId8"/>
          <a:srcRect t="6254" b="1"/>
          <a:stretch/>
        </p:blipFill>
        <p:spPr>
          <a:xfrm>
            <a:off x="6662465" y="2670680"/>
            <a:ext cx="1313844" cy="920045"/>
          </a:xfrm>
          <a:prstGeom prst="rect">
            <a:avLst/>
          </a:prstGeom>
        </p:spPr>
      </p:pic>
      <p:sp>
        <p:nvSpPr>
          <p:cNvPr id="74" name="正方形/長方形 73"/>
          <p:cNvSpPr/>
          <p:nvPr/>
        </p:nvSpPr>
        <p:spPr>
          <a:xfrm>
            <a:off x="8206021" y="6148728"/>
            <a:ext cx="1019738" cy="184666"/>
          </a:xfrm>
          <a:prstGeom prst="rect">
            <a:avLst/>
          </a:prstGeom>
        </p:spPr>
        <p:txBody>
          <a:bodyPr wrap="square">
            <a:spAutoFit/>
          </a:bodyPr>
          <a:lstStyle/>
          <a:p>
            <a:r>
              <a:rPr kumimoji="1" lang="ja-JP" altLang="en-US" sz="600" dirty="0" smtClean="0">
                <a:latin typeface="Meiryo UI" panose="020B0604030504040204" pitchFamily="50" charset="-128"/>
                <a:ea typeface="Meiryo UI" panose="020B0604030504040204" pitchFamily="50" charset="-128"/>
              </a:rPr>
              <a:t>：基幹ルートエリア</a:t>
            </a:r>
            <a:endParaRPr kumimoji="1" lang="en-US" altLang="ja-JP" sz="600" dirty="0">
              <a:latin typeface="Meiryo UI" panose="020B0604030504040204" pitchFamily="50" charset="-128"/>
              <a:ea typeface="Meiryo UI" panose="020B0604030504040204" pitchFamily="50" charset="-128"/>
            </a:endParaRPr>
          </a:p>
        </p:txBody>
      </p:sp>
      <p:sp>
        <p:nvSpPr>
          <p:cNvPr id="70" name="正方形/長方形 69"/>
          <p:cNvSpPr/>
          <p:nvPr/>
        </p:nvSpPr>
        <p:spPr>
          <a:xfrm>
            <a:off x="5161952" y="2025077"/>
            <a:ext cx="4599956" cy="684803"/>
          </a:xfrm>
          <a:prstGeom prst="rect">
            <a:avLst/>
          </a:prstGeom>
        </p:spPr>
        <p:txBody>
          <a:bodyPr wrap="square">
            <a:spAutoFit/>
          </a:bodyPr>
          <a:lstStyle/>
          <a:p>
            <a:pPr>
              <a:lnSpc>
                <a:spcPct val="150000"/>
              </a:lnSpc>
            </a:pPr>
            <a:r>
              <a:rPr lang="ja-JP" altLang="en-US" sz="1100" b="1" dirty="0" smtClean="0">
                <a:latin typeface="+mj-ea"/>
              </a:rPr>
              <a:t>■ 将来的</a:t>
            </a:r>
            <a:r>
              <a:rPr lang="ja-JP" altLang="en-US" sz="1100" b="1" dirty="0">
                <a:latin typeface="+mj-ea"/>
              </a:rPr>
              <a:t>なネットワークのイメージ</a:t>
            </a:r>
          </a:p>
          <a:p>
            <a:pPr marL="288000" indent="-180000">
              <a:buFont typeface="Wingdings" panose="05000000000000000000" pitchFamily="2" charset="2"/>
              <a:buChar char="l"/>
            </a:pPr>
            <a:r>
              <a:rPr lang="en-US" altLang="ja-JP" sz="1100" dirty="0" smtClean="0">
                <a:latin typeface="Meiryo UI" panose="020B0604030504040204" pitchFamily="50" charset="-128"/>
                <a:ea typeface="Meiryo UI" panose="020B0604030504040204" pitchFamily="50" charset="-128"/>
              </a:rPr>
              <a:t>2025</a:t>
            </a:r>
            <a:r>
              <a:rPr lang="ja-JP" altLang="en-US" sz="1100" dirty="0" smtClean="0">
                <a:latin typeface="Meiryo UI" panose="020B0604030504040204" pitchFamily="50" charset="-128"/>
                <a:ea typeface="Meiryo UI" panose="020B0604030504040204" pitchFamily="50" charset="-128"/>
              </a:rPr>
              <a:t>年大阪・関西万博に向けて、優先的に整備を行うルートを設定するなど、関係機関と連携し、段階的にネットワークの拡大を図ります。</a:t>
            </a:r>
            <a:endParaRPr lang="ja-JP" altLang="en-US" sz="1100" dirty="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rotWithShape="1">
          <a:blip r:embed="rId9"/>
          <a:srcRect l="18506" r="16120"/>
          <a:stretch/>
        </p:blipFill>
        <p:spPr>
          <a:xfrm>
            <a:off x="2863849" y="5338780"/>
            <a:ext cx="1072323" cy="1078315"/>
          </a:xfrm>
          <a:prstGeom prst="rect">
            <a:avLst/>
          </a:prstGeom>
        </p:spPr>
      </p:pic>
      <p:sp>
        <p:nvSpPr>
          <p:cNvPr id="17" name="角丸四角形 16"/>
          <p:cNvSpPr/>
          <p:nvPr/>
        </p:nvSpPr>
        <p:spPr>
          <a:xfrm>
            <a:off x="7947660" y="6195255"/>
            <a:ext cx="319734" cy="109025"/>
          </a:xfrm>
          <a:prstGeom prst="roundRect">
            <a:avLst>
              <a:gd name="adj" fmla="val 50000"/>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71"/>
          <p:cNvSpPr>
            <a:spLocks noChangeAspect="1"/>
          </p:cNvSpPr>
          <p:nvPr/>
        </p:nvSpPr>
        <p:spPr>
          <a:xfrm>
            <a:off x="7971345" y="6382554"/>
            <a:ext cx="281511" cy="3721"/>
          </a:xfrm>
          <a:custGeom>
            <a:avLst/>
            <a:gdLst>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11589"/>
              <a:gd name="connsiteY0" fmla="*/ 0 h 1566407"/>
              <a:gd name="connsiteX1" fmla="*/ 63610 w 511589"/>
              <a:gd name="connsiteY1" fmla="*/ 111318 h 1566407"/>
              <a:gd name="connsiteX2" fmla="*/ 190831 w 511589"/>
              <a:gd name="connsiteY2" fmla="*/ 166977 h 1566407"/>
              <a:gd name="connsiteX3" fmla="*/ 278296 w 511589"/>
              <a:gd name="connsiteY3" fmla="*/ 206734 h 1566407"/>
              <a:gd name="connsiteX4" fmla="*/ 286247 w 511589"/>
              <a:gd name="connsiteY4" fmla="*/ 310101 h 1566407"/>
              <a:gd name="connsiteX5" fmla="*/ 365760 w 511589"/>
              <a:gd name="connsiteY5" fmla="*/ 397565 h 1566407"/>
              <a:gd name="connsiteX6" fmla="*/ 437322 w 511589"/>
              <a:gd name="connsiteY6" fmla="*/ 477078 h 1566407"/>
              <a:gd name="connsiteX7" fmla="*/ 500932 w 511589"/>
              <a:gd name="connsiteY7" fmla="*/ 540689 h 1566407"/>
              <a:gd name="connsiteX8" fmla="*/ 492981 w 511589"/>
              <a:gd name="connsiteY8" fmla="*/ 667910 h 1566407"/>
              <a:gd name="connsiteX9" fmla="*/ 413468 w 511589"/>
              <a:gd name="connsiteY9" fmla="*/ 707666 h 1566407"/>
              <a:gd name="connsiteX10" fmla="*/ 262393 w 511589"/>
              <a:gd name="connsiteY10" fmla="*/ 715617 h 1566407"/>
              <a:gd name="connsiteX11" fmla="*/ 190831 w 511589"/>
              <a:gd name="connsiteY11" fmla="*/ 731520 h 1566407"/>
              <a:gd name="connsiteX12" fmla="*/ 230588 w 511589"/>
              <a:gd name="connsiteY12" fmla="*/ 787179 h 1566407"/>
              <a:gd name="connsiteX13" fmla="*/ 174929 w 511589"/>
              <a:gd name="connsiteY13" fmla="*/ 874644 h 1566407"/>
              <a:gd name="connsiteX14" fmla="*/ 159026 w 511589"/>
              <a:gd name="connsiteY14" fmla="*/ 930303 h 1566407"/>
              <a:gd name="connsiteX15" fmla="*/ 222636 w 511589"/>
              <a:gd name="connsiteY15" fmla="*/ 985962 h 1566407"/>
              <a:gd name="connsiteX16" fmla="*/ 365760 w 511589"/>
              <a:gd name="connsiteY16" fmla="*/ 1105231 h 1566407"/>
              <a:gd name="connsiteX17" fmla="*/ 389614 w 511589"/>
              <a:gd name="connsiteY17" fmla="*/ 1240404 h 1566407"/>
              <a:gd name="connsiteX18" fmla="*/ 333955 w 511589"/>
              <a:gd name="connsiteY18" fmla="*/ 1359673 h 1566407"/>
              <a:gd name="connsiteX19" fmla="*/ 230588 w 511589"/>
              <a:gd name="connsiteY19" fmla="*/ 1407381 h 1566407"/>
              <a:gd name="connsiteX20" fmla="*/ 135172 w 511589"/>
              <a:gd name="connsiteY20" fmla="*/ 1439186 h 1566407"/>
              <a:gd name="connsiteX21" fmla="*/ 71562 w 511589"/>
              <a:gd name="connsiteY21" fmla="*/ 1510748 h 1566407"/>
              <a:gd name="connsiteX22" fmla="*/ 79513 w 511589"/>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59689 w 510378"/>
              <a:gd name="connsiteY12" fmla="*/ 882063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62393 w 510378"/>
              <a:gd name="connsiteY9" fmla="*/ 715617 h 1566407"/>
              <a:gd name="connsiteX10" fmla="*/ 198451 w 510378"/>
              <a:gd name="connsiteY10" fmla="*/ 761194 h 1566407"/>
              <a:gd name="connsiteX11" fmla="*/ 159689 w 510378"/>
              <a:gd name="connsiteY11" fmla="*/ 882063 h 1566407"/>
              <a:gd name="connsiteX12" fmla="*/ 222636 w 510378"/>
              <a:gd name="connsiteY12" fmla="*/ 985962 h 1566407"/>
              <a:gd name="connsiteX13" fmla="*/ 365760 w 510378"/>
              <a:gd name="connsiteY13" fmla="*/ 1105231 h 1566407"/>
              <a:gd name="connsiteX14" fmla="*/ 389614 w 510378"/>
              <a:gd name="connsiteY14" fmla="*/ 1240404 h 1566407"/>
              <a:gd name="connsiteX15" fmla="*/ 333955 w 510378"/>
              <a:gd name="connsiteY15" fmla="*/ 1359673 h 1566407"/>
              <a:gd name="connsiteX16" fmla="*/ 230588 w 510378"/>
              <a:gd name="connsiteY16" fmla="*/ 1407381 h 1566407"/>
              <a:gd name="connsiteX17" fmla="*/ 135172 w 510378"/>
              <a:gd name="connsiteY17" fmla="*/ 1439186 h 1566407"/>
              <a:gd name="connsiteX18" fmla="*/ 71562 w 510378"/>
              <a:gd name="connsiteY18" fmla="*/ 1510748 h 1566407"/>
              <a:gd name="connsiteX19" fmla="*/ 79513 w 510378"/>
              <a:gd name="connsiteY19"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98451 w 510378"/>
              <a:gd name="connsiteY9" fmla="*/ 761194 h 1566407"/>
              <a:gd name="connsiteX10" fmla="*/ 159689 w 510378"/>
              <a:gd name="connsiteY10" fmla="*/ 882063 h 1566407"/>
              <a:gd name="connsiteX11" fmla="*/ 222636 w 510378"/>
              <a:gd name="connsiteY11" fmla="*/ 985962 h 1566407"/>
              <a:gd name="connsiteX12" fmla="*/ 365760 w 510378"/>
              <a:gd name="connsiteY12" fmla="*/ 1105231 h 1566407"/>
              <a:gd name="connsiteX13" fmla="*/ 389614 w 510378"/>
              <a:gd name="connsiteY13" fmla="*/ 1240404 h 1566407"/>
              <a:gd name="connsiteX14" fmla="*/ 333955 w 510378"/>
              <a:gd name="connsiteY14" fmla="*/ 1359673 h 1566407"/>
              <a:gd name="connsiteX15" fmla="*/ 230588 w 510378"/>
              <a:gd name="connsiteY15" fmla="*/ 1407381 h 1566407"/>
              <a:gd name="connsiteX16" fmla="*/ 135172 w 510378"/>
              <a:gd name="connsiteY16" fmla="*/ 1439186 h 1566407"/>
              <a:gd name="connsiteX17" fmla="*/ 71562 w 510378"/>
              <a:gd name="connsiteY17" fmla="*/ 1510748 h 1566407"/>
              <a:gd name="connsiteX18" fmla="*/ 79513 w 510378"/>
              <a:gd name="connsiteY18"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59689 w 510378"/>
              <a:gd name="connsiteY9" fmla="*/ 882063 h 1566407"/>
              <a:gd name="connsiteX10" fmla="*/ 222636 w 510378"/>
              <a:gd name="connsiteY10" fmla="*/ 985962 h 1566407"/>
              <a:gd name="connsiteX11" fmla="*/ 365760 w 510378"/>
              <a:gd name="connsiteY11" fmla="*/ 1105231 h 1566407"/>
              <a:gd name="connsiteX12" fmla="*/ 389614 w 510378"/>
              <a:gd name="connsiteY12" fmla="*/ 1240404 h 1566407"/>
              <a:gd name="connsiteX13" fmla="*/ 333955 w 510378"/>
              <a:gd name="connsiteY13" fmla="*/ 1359673 h 1566407"/>
              <a:gd name="connsiteX14" fmla="*/ 230588 w 510378"/>
              <a:gd name="connsiteY14" fmla="*/ 1407381 h 1566407"/>
              <a:gd name="connsiteX15" fmla="*/ 135172 w 510378"/>
              <a:gd name="connsiteY15" fmla="*/ 1439186 h 1566407"/>
              <a:gd name="connsiteX16" fmla="*/ 71562 w 510378"/>
              <a:gd name="connsiteY16" fmla="*/ 1510748 h 1566407"/>
              <a:gd name="connsiteX17" fmla="*/ 79513 w 510378"/>
              <a:gd name="connsiteY17"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22636 w 510378"/>
              <a:gd name="connsiteY9" fmla="*/ 985962 h 1566407"/>
              <a:gd name="connsiteX10" fmla="*/ 365760 w 510378"/>
              <a:gd name="connsiteY10" fmla="*/ 1105231 h 1566407"/>
              <a:gd name="connsiteX11" fmla="*/ 389614 w 510378"/>
              <a:gd name="connsiteY11" fmla="*/ 1240404 h 1566407"/>
              <a:gd name="connsiteX12" fmla="*/ 333955 w 510378"/>
              <a:gd name="connsiteY12" fmla="*/ 1359673 h 1566407"/>
              <a:gd name="connsiteX13" fmla="*/ 230588 w 510378"/>
              <a:gd name="connsiteY13" fmla="*/ 1407381 h 1566407"/>
              <a:gd name="connsiteX14" fmla="*/ 135172 w 510378"/>
              <a:gd name="connsiteY14" fmla="*/ 1439186 h 1566407"/>
              <a:gd name="connsiteX15" fmla="*/ 71562 w 510378"/>
              <a:gd name="connsiteY15" fmla="*/ 1510748 h 1566407"/>
              <a:gd name="connsiteX16" fmla="*/ 79513 w 510378"/>
              <a:gd name="connsiteY16"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65760 w 510378"/>
              <a:gd name="connsiteY9" fmla="*/ 1105231 h 1566407"/>
              <a:gd name="connsiteX10" fmla="*/ 389614 w 510378"/>
              <a:gd name="connsiteY10" fmla="*/ 1240404 h 1566407"/>
              <a:gd name="connsiteX11" fmla="*/ 333955 w 510378"/>
              <a:gd name="connsiteY11" fmla="*/ 1359673 h 1566407"/>
              <a:gd name="connsiteX12" fmla="*/ 230588 w 510378"/>
              <a:gd name="connsiteY12" fmla="*/ 1407381 h 1566407"/>
              <a:gd name="connsiteX13" fmla="*/ 135172 w 510378"/>
              <a:gd name="connsiteY13" fmla="*/ 1439186 h 1566407"/>
              <a:gd name="connsiteX14" fmla="*/ 71562 w 510378"/>
              <a:gd name="connsiteY14" fmla="*/ 1510748 h 1566407"/>
              <a:gd name="connsiteX15" fmla="*/ 79513 w 510378"/>
              <a:gd name="connsiteY15"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1562 w 510378"/>
              <a:gd name="connsiteY13" fmla="*/ 1510748 h 1566407"/>
              <a:gd name="connsiteX14" fmla="*/ 79513 w 510378"/>
              <a:gd name="connsiteY14"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9513 w 510378"/>
              <a:gd name="connsiteY13" fmla="*/ 1566407 h 1566407"/>
              <a:gd name="connsiteX0" fmla="*/ 0 w 510378"/>
              <a:gd name="connsiteY0" fmla="*/ 0 h 1439186"/>
              <a:gd name="connsiteX1" fmla="*/ 63610 w 510378"/>
              <a:gd name="connsiteY1" fmla="*/ 111318 h 1439186"/>
              <a:gd name="connsiteX2" fmla="*/ 190831 w 510378"/>
              <a:gd name="connsiteY2" fmla="*/ 166977 h 1439186"/>
              <a:gd name="connsiteX3" fmla="*/ 278296 w 510378"/>
              <a:gd name="connsiteY3" fmla="*/ 206734 h 1439186"/>
              <a:gd name="connsiteX4" fmla="*/ 286247 w 510378"/>
              <a:gd name="connsiteY4" fmla="*/ 310101 h 1439186"/>
              <a:gd name="connsiteX5" fmla="*/ 365760 w 510378"/>
              <a:gd name="connsiteY5" fmla="*/ 397565 h 1439186"/>
              <a:gd name="connsiteX6" fmla="*/ 437322 w 510378"/>
              <a:gd name="connsiteY6" fmla="*/ 477078 h 1439186"/>
              <a:gd name="connsiteX7" fmla="*/ 500932 w 510378"/>
              <a:gd name="connsiteY7" fmla="*/ 540689 h 1439186"/>
              <a:gd name="connsiteX8" fmla="*/ 492981 w 510378"/>
              <a:gd name="connsiteY8" fmla="*/ 667910 h 1439186"/>
              <a:gd name="connsiteX9" fmla="*/ 389614 w 510378"/>
              <a:gd name="connsiteY9" fmla="*/ 1240404 h 1439186"/>
              <a:gd name="connsiteX10" fmla="*/ 333955 w 510378"/>
              <a:gd name="connsiteY10" fmla="*/ 1359673 h 1439186"/>
              <a:gd name="connsiteX11" fmla="*/ 230588 w 510378"/>
              <a:gd name="connsiteY11" fmla="*/ 1407381 h 1439186"/>
              <a:gd name="connsiteX12" fmla="*/ 135172 w 510378"/>
              <a:gd name="connsiteY12" fmla="*/ 1439186 h 1439186"/>
              <a:gd name="connsiteX0" fmla="*/ 0 w 510378"/>
              <a:gd name="connsiteY0" fmla="*/ 0 h 1407381"/>
              <a:gd name="connsiteX1" fmla="*/ 63610 w 510378"/>
              <a:gd name="connsiteY1" fmla="*/ 111318 h 1407381"/>
              <a:gd name="connsiteX2" fmla="*/ 190831 w 510378"/>
              <a:gd name="connsiteY2" fmla="*/ 166977 h 1407381"/>
              <a:gd name="connsiteX3" fmla="*/ 278296 w 510378"/>
              <a:gd name="connsiteY3" fmla="*/ 206734 h 1407381"/>
              <a:gd name="connsiteX4" fmla="*/ 286247 w 510378"/>
              <a:gd name="connsiteY4" fmla="*/ 310101 h 1407381"/>
              <a:gd name="connsiteX5" fmla="*/ 365760 w 510378"/>
              <a:gd name="connsiteY5" fmla="*/ 397565 h 1407381"/>
              <a:gd name="connsiteX6" fmla="*/ 437322 w 510378"/>
              <a:gd name="connsiteY6" fmla="*/ 477078 h 1407381"/>
              <a:gd name="connsiteX7" fmla="*/ 500932 w 510378"/>
              <a:gd name="connsiteY7" fmla="*/ 540689 h 1407381"/>
              <a:gd name="connsiteX8" fmla="*/ 492981 w 510378"/>
              <a:gd name="connsiteY8" fmla="*/ 667910 h 1407381"/>
              <a:gd name="connsiteX9" fmla="*/ 389614 w 510378"/>
              <a:gd name="connsiteY9" fmla="*/ 1240404 h 1407381"/>
              <a:gd name="connsiteX10" fmla="*/ 333955 w 510378"/>
              <a:gd name="connsiteY10" fmla="*/ 1359673 h 1407381"/>
              <a:gd name="connsiteX11" fmla="*/ 230588 w 510378"/>
              <a:gd name="connsiteY11" fmla="*/ 1407381 h 1407381"/>
              <a:gd name="connsiteX0" fmla="*/ 0 w 510378"/>
              <a:gd name="connsiteY0" fmla="*/ 0 h 1359673"/>
              <a:gd name="connsiteX1" fmla="*/ 63610 w 510378"/>
              <a:gd name="connsiteY1" fmla="*/ 111318 h 1359673"/>
              <a:gd name="connsiteX2" fmla="*/ 190831 w 510378"/>
              <a:gd name="connsiteY2" fmla="*/ 166977 h 1359673"/>
              <a:gd name="connsiteX3" fmla="*/ 278296 w 510378"/>
              <a:gd name="connsiteY3" fmla="*/ 206734 h 1359673"/>
              <a:gd name="connsiteX4" fmla="*/ 286247 w 510378"/>
              <a:gd name="connsiteY4" fmla="*/ 310101 h 1359673"/>
              <a:gd name="connsiteX5" fmla="*/ 365760 w 510378"/>
              <a:gd name="connsiteY5" fmla="*/ 397565 h 1359673"/>
              <a:gd name="connsiteX6" fmla="*/ 437322 w 510378"/>
              <a:gd name="connsiteY6" fmla="*/ 477078 h 1359673"/>
              <a:gd name="connsiteX7" fmla="*/ 500932 w 510378"/>
              <a:gd name="connsiteY7" fmla="*/ 540689 h 1359673"/>
              <a:gd name="connsiteX8" fmla="*/ 492981 w 510378"/>
              <a:gd name="connsiteY8" fmla="*/ 667910 h 1359673"/>
              <a:gd name="connsiteX9" fmla="*/ 389614 w 510378"/>
              <a:gd name="connsiteY9" fmla="*/ 1240404 h 1359673"/>
              <a:gd name="connsiteX10" fmla="*/ 333955 w 510378"/>
              <a:gd name="connsiteY10" fmla="*/ 1359673 h 1359673"/>
              <a:gd name="connsiteX0" fmla="*/ 0 w 510378"/>
              <a:gd name="connsiteY0" fmla="*/ 0 h 1240404"/>
              <a:gd name="connsiteX1" fmla="*/ 63610 w 510378"/>
              <a:gd name="connsiteY1" fmla="*/ 111318 h 1240404"/>
              <a:gd name="connsiteX2" fmla="*/ 190831 w 510378"/>
              <a:gd name="connsiteY2" fmla="*/ 166977 h 1240404"/>
              <a:gd name="connsiteX3" fmla="*/ 278296 w 510378"/>
              <a:gd name="connsiteY3" fmla="*/ 206734 h 1240404"/>
              <a:gd name="connsiteX4" fmla="*/ 286247 w 510378"/>
              <a:gd name="connsiteY4" fmla="*/ 310101 h 1240404"/>
              <a:gd name="connsiteX5" fmla="*/ 365760 w 510378"/>
              <a:gd name="connsiteY5" fmla="*/ 397565 h 1240404"/>
              <a:gd name="connsiteX6" fmla="*/ 437322 w 510378"/>
              <a:gd name="connsiteY6" fmla="*/ 477078 h 1240404"/>
              <a:gd name="connsiteX7" fmla="*/ 500932 w 510378"/>
              <a:gd name="connsiteY7" fmla="*/ 540689 h 1240404"/>
              <a:gd name="connsiteX8" fmla="*/ 492981 w 510378"/>
              <a:gd name="connsiteY8" fmla="*/ 667910 h 1240404"/>
              <a:gd name="connsiteX9" fmla="*/ 389614 w 510378"/>
              <a:gd name="connsiteY9" fmla="*/ 1240404 h 1240404"/>
              <a:gd name="connsiteX0" fmla="*/ 0 w 510378"/>
              <a:gd name="connsiteY0" fmla="*/ 0 h 667910"/>
              <a:gd name="connsiteX1" fmla="*/ 63610 w 510378"/>
              <a:gd name="connsiteY1" fmla="*/ 111318 h 667910"/>
              <a:gd name="connsiteX2" fmla="*/ 190831 w 510378"/>
              <a:gd name="connsiteY2" fmla="*/ 166977 h 667910"/>
              <a:gd name="connsiteX3" fmla="*/ 278296 w 510378"/>
              <a:gd name="connsiteY3" fmla="*/ 206734 h 667910"/>
              <a:gd name="connsiteX4" fmla="*/ 286247 w 510378"/>
              <a:gd name="connsiteY4" fmla="*/ 310101 h 667910"/>
              <a:gd name="connsiteX5" fmla="*/ 365760 w 510378"/>
              <a:gd name="connsiteY5" fmla="*/ 397565 h 667910"/>
              <a:gd name="connsiteX6" fmla="*/ 437322 w 510378"/>
              <a:gd name="connsiteY6" fmla="*/ 477078 h 667910"/>
              <a:gd name="connsiteX7" fmla="*/ 500932 w 510378"/>
              <a:gd name="connsiteY7" fmla="*/ 540689 h 667910"/>
              <a:gd name="connsiteX8" fmla="*/ 492981 w 510378"/>
              <a:gd name="connsiteY8" fmla="*/ 667910 h 667910"/>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437322 w 500932"/>
              <a:gd name="connsiteY6" fmla="*/ 477078 h 540689"/>
              <a:gd name="connsiteX7" fmla="*/ 500932 w 500932"/>
              <a:gd name="connsiteY7"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500932 w 500932"/>
              <a:gd name="connsiteY6"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305019 w 500932"/>
              <a:gd name="connsiteY4" fmla="*/ 302790 h 540689"/>
              <a:gd name="connsiteX5" fmla="*/ 365760 w 500932"/>
              <a:gd name="connsiteY5" fmla="*/ 397565 h 540689"/>
              <a:gd name="connsiteX6" fmla="*/ 500932 w 500932"/>
              <a:gd name="connsiteY6" fmla="*/ 540689 h 540689"/>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402"/>
              <a:gd name="connsiteY0" fmla="*/ 0 h 504136"/>
              <a:gd name="connsiteX1" fmla="*/ 63610 w 433402"/>
              <a:gd name="connsiteY1" fmla="*/ 111318 h 504136"/>
              <a:gd name="connsiteX2" fmla="*/ 190831 w 433402"/>
              <a:gd name="connsiteY2" fmla="*/ 166977 h 504136"/>
              <a:gd name="connsiteX3" fmla="*/ 278296 w 433402"/>
              <a:gd name="connsiteY3" fmla="*/ 206734 h 504136"/>
              <a:gd name="connsiteX4" fmla="*/ 305019 w 433402"/>
              <a:gd name="connsiteY4" fmla="*/ 302790 h 504136"/>
              <a:gd name="connsiteX5" fmla="*/ 365760 w 433402"/>
              <a:gd name="connsiteY5" fmla="*/ 397565 h 504136"/>
              <a:gd name="connsiteX6" fmla="*/ 433349 w 433402"/>
              <a:gd name="connsiteY6" fmla="*/ 504136 h 504136"/>
              <a:gd name="connsiteX0" fmla="*/ 0 w 500880"/>
              <a:gd name="connsiteY0" fmla="*/ 0 h 542956"/>
              <a:gd name="connsiteX1" fmla="*/ 131088 w 500880"/>
              <a:gd name="connsiteY1" fmla="*/ 150138 h 542956"/>
              <a:gd name="connsiteX2" fmla="*/ 258309 w 500880"/>
              <a:gd name="connsiteY2" fmla="*/ 205797 h 542956"/>
              <a:gd name="connsiteX3" fmla="*/ 345774 w 500880"/>
              <a:gd name="connsiteY3" fmla="*/ 245554 h 542956"/>
              <a:gd name="connsiteX4" fmla="*/ 372497 w 500880"/>
              <a:gd name="connsiteY4" fmla="*/ 341610 h 542956"/>
              <a:gd name="connsiteX5" fmla="*/ 433238 w 500880"/>
              <a:gd name="connsiteY5" fmla="*/ 436385 h 542956"/>
              <a:gd name="connsiteX6" fmla="*/ 500827 w 500880"/>
              <a:gd name="connsiteY6" fmla="*/ 542956 h 542956"/>
              <a:gd name="connsiteX0" fmla="*/ 0 w 500880"/>
              <a:gd name="connsiteY0" fmla="*/ 0 h 542956"/>
              <a:gd name="connsiteX1" fmla="*/ 131088 w 500880"/>
              <a:gd name="connsiteY1" fmla="*/ 150138 h 542956"/>
              <a:gd name="connsiteX2" fmla="*/ 258309 w 500880"/>
              <a:gd name="connsiteY2" fmla="*/ 205797 h 542956"/>
              <a:gd name="connsiteX3" fmla="*/ 372497 w 500880"/>
              <a:gd name="connsiteY3" fmla="*/ 341610 h 542956"/>
              <a:gd name="connsiteX4" fmla="*/ 433238 w 500880"/>
              <a:gd name="connsiteY4" fmla="*/ 436385 h 542956"/>
              <a:gd name="connsiteX5" fmla="*/ 500827 w 500880"/>
              <a:gd name="connsiteY5" fmla="*/ 542956 h 542956"/>
              <a:gd name="connsiteX0" fmla="*/ 0 w 500880"/>
              <a:gd name="connsiteY0" fmla="*/ 0 h 542956"/>
              <a:gd name="connsiteX1" fmla="*/ 131088 w 500880"/>
              <a:gd name="connsiteY1" fmla="*/ 150138 h 542956"/>
              <a:gd name="connsiteX2" fmla="*/ 258309 w 500880"/>
              <a:gd name="connsiteY2" fmla="*/ 205797 h 542956"/>
              <a:gd name="connsiteX3" fmla="*/ 433238 w 500880"/>
              <a:gd name="connsiteY3" fmla="*/ 436385 h 542956"/>
              <a:gd name="connsiteX4" fmla="*/ 500827 w 500880"/>
              <a:gd name="connsiteY4" fmla="*/ 542956 h 542956"/>
              <a:gd name="connsiteX0" fmla="*/ 0 w 500827"/>
              <a:gd name="connsiteY0" fmla="*/ 0 h 542956"/>
              <a:gd name="connsiteX1" fmla="*/ 131088 w 500827"/>
              <a:gd name="connsiteY1" fmla="*/ 150138 h 542956"/>
              <a:gd name="connsiteX2" fmla="*/ 258309 w 500827"/>
              <a:gd name="connsiteY2" fmla="*/ 205797 h 542956"/>
              <a:gd name="connsiteX3" fmla="*/ 500827 w 500827"/>
              <a:gd name="connsiteY3" fmla="*/ 542956 h 542956"/>
              <a:gd name="connsiteX0" fmla="*/ 0 w 500827"/>
              <a:gd name="connsiteY0" fmla="*/ 0 h 542956"/>
              <a:gd name="connsiteX1" fmla="*/ 131088 w 500827"/>
              <a:gd name="connsiteY1" fmla="*/ 150138 h 542956"/>
              <a:gd name="connsiteX2" fmla="*/ 500827 w 500827"/>
              <a:gd name="connsiteY2" fmla="*/ 542956 h 542956"/>
              <a:gd name="connsiteX0" fmla="*/ 0 w 500827"/>
              <a:gd name="connsiteY0" fmla="*/ 0 h 542956"/>
              <a:gd name="connsiteX1" fmla="*/ 500827 w 500827"/>
              <a:gd name="connsiteY1" fmla="*/ 542956 h 542956"/>
              <a:gd name="connsiteX0" fmla="*/ 0 w 513096"/>
              <a:gd name="connsiteY0" fmla="*/ 0 h 17407"/>
              <a:gd name="connsiteX1" fmla="*/ 513096 w 513096"/>
              <a:gd name="connsiteY1" fmla="*/ 17407 h 17407"/>
              <a:gd name="connsiteX0" fmla="*/ 0 w 503281"/>
              <a:gd name="connsiteY0" fmla="*/ 11260 h 11260"/>
              <a:gd name="connsiteX1" fmla="*/ 503281 w 503281"/>
              <a:gd name="connsiteY1" fmla="*/ 0 h 11260"/>
              <a:gd name="connsiteX0" fmla="*/ 0 w 532726"/>
              <a:gd name="connsiteY0" fmla="*/ 20816 h 20816"/>
              <a:gd name="connsiteX1" fmla="*/ 532726 w 532726"/>
              <a:gd name="connsiteY1" fmla="*/ 0 h 20816"/>
              <a:gd name="connsiteX0" fmla="*/ 0 w 542541"/>
              <a:gd name="connsiteY0" fmla="*/ 11260 h 11260"/>
              <a:gd name="connsiteX1" fmla="*/ 542541 w 542541"/>
              <a:gd name="connsiteY1" fmla="*/ 0 h 11260"/>
              <a:gd name="connsiteX0" fmla="*/ 0 w 362600"/>
              <a:gd name="connsiteY0" fmla="*/ 0 h 4666"/>
              <a:gd name="connsiteX1" fmla="*/ 362600 w 362600"/>
              <a:gd name="connsiteY1" fmla="*/ 4666 h 4666"/>
            </a:gdLst>
            <a:ahLst/>
            <a:cxnLst>
              <a:cxn ang="0">
                <a:pos x="connsiteX0" y="connsiteY0"/>
              </a:cxn>
              <a:cxn ang="0">
                <a:pos x="connsiteX1" y="connsiteY1"/>
              </a:cxn>
            </a:cxnLst>
            <a:rect l="l" t="t" r="r" b="b"/>
            <a:pathLst>
              <a:path w="362600" h="4666">
                <a:moveTo>
                  <a:pt x="0" y="0"/>
                </a:moveTo>
                <a:lnTo>
                  <a:pt x="362600" y="4666"/>
                </a:lnTo>
              </a:path>
            </a:pathLst>
          </a:custGeom>
          <a:noFill/>
          <a:ln w="12700" cmpd="sng">
            <a:solidFill>
              <a:schemeClr val="tx1"/>
            </a:solidFill>
            <a:headEnd type="triangle" w="med" len="med"/>
            <a:tailEnd type="triangle" w="med" len="me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8211058" y="6286858"/>
            <a:ext cx="1646638" cy="190517"/>
          </a:xfrm>
          <a:prstGeom prst="rect">
            <a:avLst/>
          </a:prstGeom>
          <a:ln>
            <a:noFill/>
          </a:ln>
        </p:spPr>
        <p:txBody>
          <a:bodyPr wrap="square">
            <a:spAutoFit/>
          </a:bodyPr>
          <a:lstStyle/>
          <a:p>
            <a:r>
              <a:rPr kumimoji="1" lang="ja-JP" altLang="en-US" sz="600" dirty="0" smtClean="0">
                <a:latin typeface="Meiryo UI" panose="020B0604030504040204" pitchFamily="50" charset="-128"/>
                <a:ea typeface="Meiryo UI" panose="020B0604030504040204" pitchFamily="50" charset="-128"/>
              </a:rPr>
              <a:t>：既存の大規模自転車道、広域サイクルルート</a:t>
            </a:r>
            <a:endParaRPr kumimoji="1" lang="en-US" altLang="ja-JP" sz="600" dirty="0">
              <a:latin typeface="Meiryo UI" panose="020B0604030504040204" pitchFamily="50" charset="-128"/>
              <a:ea typeface="Meiryo UI" panose="020B0604030504040204" pitchFamily="50" charset="-128"/>
            </a:endParaRPr>
          </a:p>
        </p:txBody>
      </p:sp>
      <p:sp>
        <p:nvSpPr>
          <p:cNvPr id="76" name="フリーフォーム 75"/>
          <p:cNvSpPr>
            <a:spLocks noChangeAspect="1"/>
          </p:cNvSpPr>
          <p:nvPr/>
        </p:nvSpPr>
        <p:spPr>
          <a:xfrm>
            <a:off x="7971345" y="6502932"/>
            <a:ext cx="281511" cy="3721"/>
          </a:xfrm>
          <a:custGeom>
            <a:avLst/>
            <a:gdLst>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11589"/>
              <a:gd name="connsiteY0" fmla="*/ 0 h 1566407"/>
              <a:gd name="connsiteX1" fmla="*/ 63610 w 511589"/>
              <a:gd name="connsiteY1" fmla="*/ 111318 h 1566407"/>
              <a:gd name="connsiteX2" fmla="*/ 190831 w 511589"/>
              <a:gd name="connsiteY2" fmla="*/ 166977 h 1566407"/>
              <a:gd name="connsiteX3" fmla="*/ 278296 w 511589"/>
              <a:gd name="connsiteY3" fmla="*/ 206734 h 1566407"/>
              <a:gd name="connsiteX4" fmla="*/ 286247 w 511589"/>
              <a:gd name="connsiteY4" fmla="*/ 310101 h 1566407"/>
              <a:gd name="connsiteX5" fmla="*/ 365760 w 511589"/>
              <a:gd name="connsiteY5" fmla="*/ 397565 h 1566407"/>
              <a:gd name="connsiteX6" fmla="*/ 437322 w 511589"/>
              <a:gd name="connsiteY6" fmla="*/ 477078 h 1566407"/>
              <a:gd name="connsiteX7" fmla="*/ 500932 w 511589"/>
              <a:gd name="connsiteY7" fmla="*/ 540689 h 1566407"/>
              <a:gd name="connsiteX8" fmla="*/ 492981 w 511589"/>
              <a:gd name="connsiteY8" fmla="*/ 667910 h 1566407"/>
              <a:gd name="connsiteX9" fmla="*/ 413468 w 511589"/>
              <a:gd name="connsiteY9" fmla="*/ 707666 h 1566407"/>
              <a:gd name="connsiteX10" fmla="*/ 262393 w 511589"/>
              <a:gd name="connsiteY10" fmla="*/ 715617 h 1566407"/>
              <a:gd name="connsiteX11" fmla="*/ 190831 w 511589"/>
              <a:gd name="connsiteY11" fmla="*/ 731520 h 1566407"/>
              <a:gd name="connsiteX12" fmla="*/ 230588 w 511589"/>
              <a:gd name="connsiteY12" fmla="*/ 787179 h 1566407"/>
              <a:gd name="connsiteX13" fmla="*/ 174929 w 511589"/>
              <a:gd name="connsiteY13" fmla="*/ 874644 h 1566407"/>
              <a:gd name="connsiteX14" fmla="*/ 159026 w 511589"/>
              <a:gd name="connsiteY14" fmla="*/ 930303 h 1566407"/>
              <a:gd name="connsiteX15" fmla="*/ 222636 w 511589"/>
              <a:gd name="connsiteY15" fmla="*/ 985962 h 1566407"/>
              <a:gd name="connsiteX16" fmla="*/ 365760 w 511589"/>
              <a:gd name="connsiteY16" fmla="*/ 1105231 h 1566407"/>
              <a:gd name="connsiteX17" fmla="*/ 389614 w 511589"/>
              <a:gd name="connsiteY17" fmla="*/ 1240404 h 1566407"/>
              <a:gd name="connsiteX18" fmla="*/ 333955 w 511589"/>
              <a:gd name="connsiteY18" fmla="*/ 1359673 h 1566407"/>
              <a:gd name="connsiteX19" fmla="*/ 230588 w 511589"/>
              <a:gd name="connsiteY19" fmla="*/ 1407381 h 1566407"/>
              <a:gd name="connsiteX20" fmla="*/ 135172 w 511589"/>
              <a:gd name="connsiteY20" fmla="*/ 1439186 h 1566407"/>
              <a:gd name="connsiteX21" fmla="*/ 71562 w 511589"/>
              <a:gd name="connsiteY21" fmla="*/ 1510748 h 1566407"/>
              <a:gd name="connsiteX22" fmla="*/ 79513 w 511589"/>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59689 w 510378"/>
              <a:gd name="connsiteY12" fmla="*/ 882063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62393 w 510378"/>
              <a:gd name="connsiteY9" fmla="*/ 715617 h 1566407"/>
              <a:gd name="connsiteX10" fmla="*/ 198451 w 510378"/>
              <a:gd name="connsiteY10" fmla="*/ 761194 h 1566407"/>
              <a:gd name="connsiteX11" fmla="*/ 159689 w 510378"/>
              <a:gd name="connsiteY11" fmla="*/ 882063 h 1566407"/>
              <a:gd name="connsiteX12" fmla="*/ 222636 w 510378"/>
              <a:gd name="connsiteY12" fmla="*/ 985962 h 1566407"/>
              <a:gd name="connsiteX13" fmla="*/ 365760 w 510378"/>
              <a:gd name="connsiteY13" fmla="*/ 1105231 h 1566407"/>
              <a:gd name="connsiteX14" fmla="*/ 389614 w 510378"/>
              <a:gd name="connsiteY14" fmla="*/ 1240404 h 1566407"/>
              <a:gd name="connsiteX15" fmla="*/ 333955 w 510378"/>
              <a:gd name="connsiteY15" fmla="*/ 1359673 h 1566407"/>
              <a:gd name="connsiteX16" fmla="*/ 230588 w 510378"/>
              <a:gd name="connsiteY16" fmla="*/ 1407381 h 1566407"/>
              <a:gd name="connsiteX17" fmla="*/ 135172 w 510378"/>
              <a:gd name="connsiteY17" fmla="*/ 1439186 h 1566407"/>
              <a:gd name="connsiteX18" fmla="*/ 71562 w 510378"/>
              <a:gd name="connsiteY18" fmla="*/ 1510748 h 1566407"/>
              <a:gd name="connsiteX19" fmla="*/ 79513 w 510378"/>
              <a:gd name="connsiteY19"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98451 w 510378"/>
              <a:gd name="connsiteY9" fmla="*/ 761194 h 1566407"/>
              <a:gd name="connsiteX10" fmla="*/ 159689 w 510378"/>
              <a:gd name="connsiteY10" fmla="*/ 882063 h 1566407"/>
              <a:gd name="connsiteX11" fmla="*/ 222636 w 510378"/>
              <a:gd name="connsiteY11" fmla="*/ 985962 h 1566407"/>
              <a:gd name="connsiteX12" fmla="*/ 365760 w 510378"/>
              <a:gd name="connsiteY12" fmla="*/ 1105231 h 1566407"/>
              <a:gd name="connsiteX13" fmla="*/ 389614 w 510378"/>
              <a:gd name="connsiteY13" fmla="*/ 1240404 h 1566407"/>
              <a:gd name="connsiteX14" fmla="*/ 333955 w 510378"/>
              <a:gd name="connsiteY14" fmla="*/ 1359673 h 1566407"/>
              <a:gd name="connsiteX15" fmla="*/ 230588 w 510378"/>
              <a:gd name="connsiteY15" fmla="*/ 1407381 h 1566407"/>
              <a:gd name="connsiteX16" fmla="*/ 135172 w 510378"/>
              <a:gd name="connsiteY16" fmla="*/ 1439186 h 1566407"/>
              <a:gd name="connsiteX17" fmla="*/ 71562 w 510378"/>
              <a:gd name="connsiteY17" fmla="*/ 1510748 h 1566407"/>
              <a:gd name="connsiteX18" fmla="*/ 79513 w 510378"/>
              <a:gd name="connsiteY18"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59689 w 510378"/>
              <a:gd name="connsiteY9" fmla="*/ 882063 h 1566407"/>
              <a:gd name="connsiteX10" fmla="*/ 222636 w 510378"/>
              <a:gd name="connsiteY10" fmla="*/ 985962 h 1566407"/>
              <a:gd name="connsiteX11" fmla="*/ 365760 w 510378"/>
              <a:gd name="connsiteY11" fmla="*/ 1105231 h 1566407"/>
              <a:gd name="connsiteX12" fmla="*/ 389614 w 510378"/>
              <a:gd name="connsiteY12" fmla="*/ 1240404 h 1566407"/>
              <a:gd name="connsiteX13" fmla="*/ 333955 w 510378"/>
              <a:gd name="connsiteY13" fmla="*/ 1359673 h 1566407"/>
              <a:gd name="connsiteX14" fmla="*/ 230588 w 510378"/>
              <a:gd name="connsiteY14" fmla="*/ 1407381 h 1566407"/>
              <a:gd name="connsiteX15" fmla="*/ 135172 w 510378"/>
              <a:gd name="connsiteY15" fmla="*/ 1439186 h 1566407"/>
              <a:gd name="connsiteX16" fmla="*/ 71562 w 510378"/>
              <a:gd name="connsiteY16" fmla="*/ 1510748 h 1566407"/>
              <a:gd name="connsiteX17" fmla="*/ 79513 w 510378"/>
              <a:gd name="connsiteY17"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22636 w 510378"/>
              <a:gd name="connsiteY9" fmla="*/ 985962 h 1566407"/>
              <a:gd name="connsiteX10" fmla="*/ 365760 w 510378"/>
              <a:gd name="connsiteY10" fmla="*/ 1105231 h 1566407"/>
              <a:gd name="connsiteX11" fmla="*/ 389614 w 510378"/>
              <a:gd name="connsiteY11" fmla="*/ 1240404 h 1566407"/>
              <a:gd name="connsiteX12" fmla="*/ 333955 w 510378"/>
              <a:gd name="connsiteY12" fmla="*/ 1359673 h 1566407"/>
              <a:gd name="connsiteX13" fmla="*/ 230588 w 510378"/>
              <a:gd name="connsiteY13" fmla="*/ 1407381 h 1566407"/>
              <a:gd name="connsiteX14" fmla="*/ 135172 w 510378"/>
              <a:gd name="connsiteY14" fmla="*/ 1439186 h 1566407"/>
              <a:gd name="connsiteX15" fmla="*/ 71562 w 510378"/>
              <a:gd name="connsiteY15" fmla="*/ 1510748 h 1566407"/>
              <a:gd name="connsiteX16" fmla="*/ 79513 w 510378"/>
              <a:gd name="connsiteY16"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65760 w 510378"/>
              <a:gd name="connsiteY9" fmla="*/ 1105231 h 1566407"/>
              <a:gd name="connsiteX10" fmla="*/ 389614 w 510378"/>
              <a:gd name="connsiteY10" fmla="*/ 1240404 h 1566407"/>
              <a:gd name="connsiteX11" fmla="*/ 333955 w 510378"/>
              <a:gd name="connsiteY11" fmla="*/ 1359673 h 1566407"/>
              <a:gd name="connsiteX12" fmla="*/ 230588 w 510378"/>
              <a:gd name="connsiteY12" fmla="*/ 1407381 h 1566407"/>
              <a:gd name="connsiteX13" fmla="*/ 135172 w 510378"/>
              <a:gd name="connsiteY13" fmla="*/ 1439186 h 1566407"/>
              <a:gd name="connsiteX14" fmla="*/ 71562 w 510378"/>
              <a:gd name="connsiteY14" fmla="*/ 1510748 h 1566407"/>
              <a:gd name="connsiteX15" fmla="*/ 79513 w 510378"/>
              <a:gd name="connsiteY15"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1562 w 510378"/>
              <a:gd name="connsiteY13" fmla="*/ 1510748 h 1566407"/>
              <a:gd name="connsiteX14" fmla="*/ 79513 w 510378"/>
              <a:gd name="connsiteY14"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9513 w 510378"/>
              <a:gd name="connsiteY13" fmla="*/ 1566407 h 1566407"/>
              <a:gd name="connsiteX0" fmla="*/ 0 w 510378"/>
              <a:gd name="connsiteY0" fmla="*/ 0 h 1439186"/>
              <a:gd name="connsiteX1" fmla="*/ 63610 w 510378"/>
              <a:gd name="connsiteY1" fmla="*/ 111318 h 1439186"/>
              <a:gd name="connsiteX2" fmla="*/ 190831 w 510378"/>
              <a:gd name="connsiteY2" fmla="*/ 166977 h 1439186"/>
              <a:gd name="connsiteX3" fmla="*/ 278296 w 510378"/>
              <a:gd name="connsiteY3" fmla="*/ 206734 h 1439186"/>
              <a:gd name="connsiteX4" fmla="*/ 286247 w 510378"/>
              <a:gd name="connsiteY4" fmla="*/ 310101 h 1439186"/>
              <a:gd name="connsiteX5" fmla="*/ 365760 w 510378"/>
              <a:gd name="connsiteY5" fmla="*/ 397565 h 1439186"/>
              <a:gd name="connsiteX6" fmla="*/ 437322 w 510378"/>
              <a:gd name="connsiteY6" fmla="*/ 477078 h 1439186"/>
              <a:gd name="connsiteX7" fmla="*/ 500932 w 510378"/>
              <a:gd name="connsiteY7" fmla="*/ 540689 h 1439186"/>
              <a:gd name="connsiteX8" fmla="*/ 492981 w 510378"/>
              <a:gd name="connsiteY8" fmla="*/ 667910 h 1439186"/>
              <a:gd name="connsiteX9" fmla="*/ 389614 w 510378"/>
              <a:gd name="connsiteY9" fmla="*/ 1240404 h 1439186"/>
              <a:gd name="connsiteX10" fmla="*/ 333955 w 510378"/>
              <a:gd name="connsiteY10" fmla="*/ 1359673 h 1439186"/>
              <a:gd name="connsiteX11" fmla="*/ 230588 w 510378"/>
              <a:gd name="connsiteY11" fmla="*/ 1407381 h 1439186"/>
              <a:gd name="connsiteX12" fmla="*/ 135172 w 510378"/>
              <a:gd name="connsiteY12" fmla="*/ 1439186 h 1439186"/>
              <a:gd name="connsiteX0" fmla="*/ 0 w 510378"/>
              <a:gd name="connsiteY0" fmla="*/ 0 h 1407381"/>
              <a:gd name="connsiteX1" fmla="*/ 63610 w 510378"/>
              <a:gd name="connsiteY1" fmla="*/ 111318 h 1407381"/>
              <a:gd name="connsiteX2" fmla="*/ 190831 w 510378"/>
              <a:gd name="connsiteY2" fmla="*/ 166977 h 1407381"/>
              <a:gd name="connsiteX3" fmla="*/ 278296 w 510378"/>
              <a:gd name="connsiteY3" fmla="*/ 206734 h 1407381"/>
              <a:gd name="connsiteX4" fmla="*/ 286247 w 510378"/>
              <a:gd name="connsiteY4" fmla="*/ 310101 h 1407381"/>
              <a:gd name="connsiteX5" fmla="*/ 365760 w 510378"/>
              <a:gd name="connsiteY5" fmla="*/ 397565 h 1407381"/>
              <a:gd name="connsiteX6" fmla="*/ 437322 w 510378"/>
              <a:gd name="connsiteY6" fmla="*/ 477078 h 1407381"/>
              <a:gd name="connsiteX7" fmla="*/ 500932 w 510378"/>
              <a:gd name="connsiteY7" fmla="*/ 540689 h 1407381"/>
              <a:gd name="connsiteX8" fmla="*/ 492981 w 510378"/>
              <a:gd name="connsiteY8" fmla="*/ 667910 h 1407381"/>
              <a:gd name="connsiteX9" fmla="*/ 389614 w 510378"/>
              <a:gd name="connsiteY9" fmla="*/ 1240404 h 1407381"/>
              <a:gd name="connsiteX10" fmla="*/ 333955 w 510378"/>
              <a:gd name="connsiteY10" fmla="*/ 1359673 h 1407381"/>
              <a:gd name="connsiteX11" fmla="*/ 230588 w 510378"/>
              <a:gd name="connsiteY11" fmla="*/ 1407381 h 1407381"/>
              <a:gd name="connsiteX0" fmla="*/ 0 w 510378"/>
              <a:gd name="connsiteY0" fmla="*/ 0 h 1359673"/>
              <a:gd name="connsiteX1" fmla="*/ 63610 w 510378"/>
              <a:gd name="connsiteY1" fmla="*/ 111318 h 1359673"/>
              <a:gd name="connsiteX2" fmla="*/ 190831 w 510378"/>
              <a:gd name="connsiteY2" fmla="*/ 166977 h 1359673"/>
              <a:gd name="connsiteX3" fmla="*/ 278296 w 510378"/>
              <a:gd name="connsiteY3" fmla="*/ 206734 h 1359673"/>
              <a:gd name="connsiteX4" fmla="*/ 286247 w 510378"/>
              <a:gd name="connsiteY4" fmla="*/ 310101 h 1359673"/>
              <a:gd name="connsiteX5" fmla="*/ 365760 w 510378"/>
              <a:gd name="connsiteY5" fmla="*/ 397565 h 1359673"/>
              <a:gd name="connsiteX6" fmla="*/ 437322 w 510378"/>
              <a:gd name="connsiteY6" fmla="*/ 477078 h 1359673"/>
              <a:gd name="connsiteX7" fmla="*/ 500932 w 510378"/>
              <a:gd name="connsiteY7" fmla="*/ 540689 h 1359673"/>
              <a:gd name="connsiteX8" fmla="*/ 492981 w 510378"/>
              <a:gd name="connsiteY8" fmla="*/ 667910 h 1359673"/>
              <a:gd name="connsiteX9" fmla="*/ 389614 w 510378"/>
              <a:gd name="connsiteY9" fmla="*/ 1240404 h 1359673"/>
              <a:gd name="connsiteX10" fmla="*/ 333955 w 510378"/>
              <a:gd name="connsiteY10" fmla="*/ 1359673 h 1359673"/>
              <a:gd name="connsiteX0" fmla="*/ 0 w 510378"/>
              <a:gd name="connsiteY0" fmla="*/ 0 h 1240404"/>
              <a:gd name="connsiteX1" fmla="*/ 63610 w 510378"/>
              <a:gd name="connsiteY1" fmla="*/ 111318 h 1240404"/>
              <a:gd name="connsiteX2" fmla="*/ 190831 w 510378"/>
              <a:gd name="connsiteY2" fmla="*/ 166977 h 1240404"/>
              <a:gd name="connsiteX3" fmla="*/ 278296 w 510378"/>
              <a:gd name="connsiteY3" fmla="*/ 206734 h 1240404"/>
              <a:gd name="connsiteX4" fmla="*/ 286247 w 510378"/>
              <a:gd name="connsiteY4" fmla="*/ 310101 h 1240404"/>
              <a:gd name="connsiteX5" fmla="*/ 365760 w 510378"/>
              <a:gd name="connsiteY5" fmla="*/ 397565 h 1240404"/>
              <a:gd name="connsiteX6" fmla="*/ 437322 w 510378"/>
              <a:gd name="connsiteY6" fmla="*/ 477078 h 1240404"/>
              <a:gd name="connsiteX7" fmla="*/ 500932 w 510378"/>
              <a:gd name="connsiteY7" fmla="*/ 540689 h 1240404"/>
              <a:gd name="connsiteX8" fmla="*/ 492981 w 510378"/>
              <a:gd name="connsiteY8" fmla="*/ 667910 h 1240404"/>
              <a:gd name="connsiteX9" fmla="*/ 389614 w 510378"/>
              <a:gd name="connsiteY9" fmla="*/ 1240404 h 1240404"/>
              <a:gd name="connsiteX0" fmla="*/ 0 w 510378"/>
              <a:gd name="connsiteY0" fmla="*/ 0 h 667910"/>
              <a:gd name="connsiteX1" fmla="*/ 63610 w 510378"/>
              <a:gd name="connsiteY1" fmla="*/ 111318 h 667910"/>
              <a:gd name="connsiteX2" fmla="*/ 190831 w 510378"/>
              <a:gd name="connsiteY2" fmla="*/ 166977 h 667910"/>
              <a:gd name="connsiteX3" fmla="*/ 278296 w 510378"/>
              <a:gd name="connsiteY3" fmla="*/ 206734 h 667910"/>
              <a:gd name="connsiteX4" fmla="*/ 286247 w 510378"/>
              <a:gd name="connsiteY4" fmla="*/ 310101 h 667910"/>
              <a:gd name="connsiteX5" fmla="*/ 365760 w 510378"/>
              <a:gd name="connsiteY5" fmla="*/ 397565 h 667910"/>
              <a:gd name="connsiteX6" fmla="*/ 437322 w 510378"/>
              <a:gd name="connsiteY6" fmla="*/ 477078 h 667910"/>
              <a:gd name="connsiteX7" fmla="*/ 500932 w 510378"/>
              <a:gd name="connsiteY7" fmla="*/ 540689 h 667910"/>
              <a:gd name="connsiteX8" fmla="*/ 492981 w 510378"/>
              <a:gd name="connsiteY8" fmla="*/ 667910 h 667910"/>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437322 w 500932"/>
              <a:gd name="connsiteY6" fmla="*/ 477078 h 540689"/>
              <a:gd name="connsiteX7" fmla="*/ 500932 w 500932"/>
              <a:gd name="connsiteY7"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500932 w 500932"/>
              <a:gd name="connsiteY6"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305019 w 500932"/>
              <a:gd name="connsiteY4" fmla="*/ 302790 h 540689"/>
              <a:gd name="connsiteX5" fmla="*/ 365760 w 500932"/>
              <a:gd name="connsiteY5" fmla="*/ 397565 h 540689"/>
              <a:gd name="connsiteX6" fmla="*/ 500932 w 500932"/>
              <a:gd name="connsiteY6" fmla="*/ 540689 h 540689"/>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402"/>
              <a:gd name="connsiteY0" fmla="*/ 0 h 504136"/>
              <a:gd name="connsiteX1" fmla="*/ 63610 w 433402"/>
              <a:gd name="connsiteY1" fmla="*/ 111318 h 504136"/>
              <a:gd name="connsiteX2" fmla="*/ 190831 w 433402"/>
              <a:gd name="connsiteY2" fmla="*/ 166977 h 504136"/>
              <a:gd name="connsiteX3" fmla="*/ 278296 w 433402"/>
              <a:gd name="connsiteY3" fmla="*/ 206734 h 504136"/>
              <a:gd name="connsiteX4" fmla="*/ 305019 w 433402"/>
              <a:gd name="connsiteY4" fmla="*/ 302790 h 504136"/>
              <a:gd name="connsiteX5" fmla="*/ 365760 w 433402"/>
              <a:gd name="connsiteY5" fmla="*/ 397565 h 504136"/>
              <a:gd name="connsiteX6" fmla="*/ 433349 w 433402"/>
              <a:gd name="connsiteY6" fmla="*/ 504136 h 504136"/>
              <a:gd name="connsiteX0" fmla="*/ 0 w 500880"/>
              <a:gd name="connsiteY0" fmla="*/ 0 h 542956"/>
              <a:gd name="connsiteX1" fmla="*/ 131088 w 500880"/>
              <a:gd name="connsiteY1" fmla="*/ 150138 h 542956"/>
              <a:gd name="connsiteX2" fmla="*/ 258309 w 500880"/>
              <a:gd name="connsiteY2" fmla="*/ 205797 h 542956"/>
              <a:gd name="connsiteX3" fmla="*/ 345774 w 500880"/>
              <a:gd name="connsiteY3" fmla="*/ 245554 h 542956"/>
              <a:gd name="connsiteX4" fmla="*/ 372497 w 500880"/>
              <a:gd name="connsiteY4" fmla="*/ 341610 h 542956"/>
              <a:gd name="connsiteX5" fmla="*/ 433238 w 500880"/>
              <a:gd name="connsiteY5" fmla="*/ 436385 h 542956"/>
              <a:gd name="connsiteX6" fmla="*/ 500827 w 500880"/>
              <a:gd name="connsiteY6" fmla="*/ 542956 h 542956"/>
              <a:gd name="connsiteX0" fmla="*/ 0 w 500880"/>
              <a:gd name="connsiteY0" fmla="*/ 0 h 542956"/>
              <a:gd name="connsiteX1" fmla="*/ 131088 w 500880"/>
              <a:gd name="connsiteY1" fmla="*/ 150138 h 542956"/>
              <a:gd name="connsiteX2" fmla="*/ 258309 w 500880"/>
              <a:gd name="connsiteY2" fmla="*/ 205797 h 542956"/>
              <a:gd name="connsiteX3" fmla="*/ 372497 w 500880"/>
              <a:gd name="connsiteY3" fmla="*/ 341610 h 542956"/>
              <a:gd name="connsiteX4" fmla="*/ 433238 w 500880"/>
              <a:gd name="connsiteY4" fmla="*/ 436385 h 542956"/>
              <a:gd name="connsiteX5" fmla="*/ 500827 w 500880"/>
              <a:gd name="connsiteY5" fmla="*/ 542956 h 542956"/>
              <a:gd name="connsiteX0" fmla="*/ 0 w 500880"/>
              <a:gd name="connsiteY0" fmla="*/ 0 h 542956"/>
              <a:gd name="connsiteX1" fmla="*/ 131088 w 500880"/>
              <a:gd name="connsiteY1" fmla="*/ 150138 h 542956"/>
              <a:gd name="connsiteX2" fmla="*/ 258309 w 500880"/>
              <a:gd name="connsiteY2" fmla="*/ 205797 h 542956"/>
              <a:gd name="connsiteX3" fmla="*/ 433238 w 500880"/>
              <a:gd name="connsiteY3" fmla="*/ 436385 h 542956"/>
              <a:gd name="connsiteX4" fmla="*/ 500827 w 500880"/>
              <a:gd name="connsiteY4" fmla="*/ 542956 h 542956"/>
              <a:gd name="connsiteX0" fmla="*/ 0 w 500827"/>
              <a:gd name="connsiteY0" fmla="*/ 0 h 542956"/>
              <a:gd name="connsiteX1" fmla="*/ 131088 w 500827"/>
              <a:gd name="connsiteY1" fmla="*/ 150138 h 542956"/>
              <a:gd name="connsiteX2" fmla="*/ 258309 w 500827"/>
              <a:gd name="connsiteY2" fmla="*/ 205797 h 542956"/>
              <a:gd name="connsiteX3" fmla="*/ 500827 w 500827"/>
              <a:gd name="connsiteY3" fmla="*/ 542956 h 542956"/>
              <a:gd name="connsiteX0" fmla="*/ 0 w 500827"/>
              <a:gd name="connsiteY0" fmla="*/ 0 h 542956"/>
              <a:gd name="connsiteX1" fmla="*/ 131088 w 500827"/>
              <a:gd name="connsiteY1" fmla="*/ 150138 h 542956"/>
              <a:gd name="connsiteX2" fmla="*/ 500827 w 500827"/>
              <a:gd name="connsiteY2" fmla="*/ 542956 h 542956"/>
              <a:gd name="connsiteX0" fmla="*/ 0 w 500827"/>
              <a:gd name="connsiteY0" fmla="*/ 0 h 542956"/>
              <a:gd name="connsiteX1" fmla="*/ 500827 w 500827"/>
              <a:gd name="connsiteY1" fmla="*/ 542956 h 542956"/>
              <a:gd name="connsiteX0" fmla="*/ 0 w 513096"/>
              <a:gd name="connsiteY0" fmla="*/ 0 h 17407"/>
              <a:gd name="connsiteX1" fmla="*/ 513096 w 513096"/>
              <a:gd name="connsiteY1" fmla="*/ 17407 h 17407"/>
              <a:gd name="connsiteX0" fmla="*/ 0 w 503281"/>
              <a:gd name="connsiteY0" fmla="*/ 11260 h 11260"/>
              <a:gd name="connsiteX1" fmla="*/ 503281 w 503281"/>
              <a:gd name="connsiteY1" fmla="*/ 0 h 11260"/>
              <a:gd name="connsiteX0" fmla="*/ 0 w 532726"/>
              <a:gd name="connsiteY0" fmla="*/ 20816 h 20816"/>
              <a:gd name="connsiteX1" fmla="*/ 532726 w 532726"/>
              <a:gd name="connsiteY1" fmla="*/ 0 h 20816"/>
              <a:gd name="connsiteX0" fmla="*/ 0 w 542541"/>
              <a:gd name="connsiteY0" fmla="*/ 11260 h 11260"/>
              <a:gd name="connsiteX1" fmla="*/ 542541 w 542541"/>
              <a:gd name="connsiteY1" fmla="*/ 0 h 11260"/>
              <a:gd name="connsiteX0" fmla="*/ 0 w 362600"/>
              <a:gd name="connsiteY0" fmla="*/ 0 h 4666"/>
              <a:gd name="connsiteX1" fmla="*/ 362600 w 362600"/>
              <a:gd name="connsiteY1" fmla="*/ 4666 h 4666"/>
            </a:gdLst>
            <a:ahLst/>
            <a:cxnLst>
              <a:cxn ang="0">
                <a:pos x="connsiteX0" y="connsiteY0"/>
              </a:cxn>
              <a:cxn ang="0">
                <a:pos x="connsiteX1" y="connsiteY1"/>
              </a:cxn>
            </a:cxnLst>
            <a:rect l="l" t="t" r="r" b="b"/>
            <a:pathLst>
              <a:path w="362600" h="4666">
                <a:moveTo>
                  <a:pt x="0" y="0"/>
                </a:moveTo>
                <a:lnTo>
                  <a:pt x="362600" y="4666"/>
                </a:lnTo>
              </a:path>
            </a:pathLst>
          </a:custGeom>
          <a:noFill/>
          <a:ln w="12700" cmpd="sng">
            <a:solidFill>
              <a:schemeClr val="tx1"/>
            </a:solidFill>
            <a:prstDash val="sysDash"/>
            <a:headEnd type="triangle" w="med" len="med"/>
            <a:tailEnd type="triangle" w="med" len="me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8211931" y="6408786"/>
            <a:ext cx="1646638" cy="184666"/>
          </a:xfrm>
          <a:prstGeom prst="rect">
            <a:avLst/>
          </a:prstGeom>
          <a:ln>
            <a:noFill/>
          </a:ln>
        </p:spPr>
        <p:txBody>
          <a:bodyPr wrap="square">
            <a:spAutoFit/>
          </a:bodyPr>
          <a:lstStyle/>
          <a:p>
            <a:r>
              <a:rPr kumimoji="1" lang="ja-JP" altLang="en-US" sz="600" dirty="0" smtClean="0">
                <a:latin typeface="Meiryo UI" panose="020B0604030504040204" pitchFamily="50" charset="-128"/>
                <a:ea typeface="Meiryo UI" panose="020B0604030504040204" pitchFamily="50" charset="-128"/>
              </a:rPr>
              <a:t>：政令市による将来的なルートイメージ</a:t>
            </a:r>
            <a:endParaRPr kumimoji="1" lang="en-US" altLang="ja-JP" sz="600" dirty="0">
              <a:latin typeface="Meiryo UI" panose="020B0604030504040204" pitchFamily="50" charset="-128"/>
              <a:ea typeface="Meiryo UI" panose="020B0604030504040204" pitchFamily="50" charset="-128"/>
            </a:endParaRPr>
          </a:p>
        </p:txBody>
      </p:sp>
      <p:sp>
        <p:nvSpPr>
          <p:cNvPr id="78" name="角丸四角形 77"/>
          <p:cNvSpPr/>
          <p:nvPr/>
        </p:nvSpPr>
        <p:spPr>
          <a:xfrm>
            <a:off x="208303" y="5123889"/>
            <a:ext cx="776244" cy="23663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r>
              <a:rPr lang="en-US" altLang="ja-JP" sz="9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国内</a:t>
            </a:r>
            <a:r>
              <a:rPr lang="en-US" altLang="ja-JP" sz="9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79" name="角丸四角形 78"/>
          <p:cNvSpPr/>
          <p:nvPr/>
        </p:nvSpPr>
        <p:spPr>
          <a:xfrm>
            <a:off x="2741859" y="5123948"/>
            <a:ext cx="776244" cy="23663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r>
              <a:rPr lang="en-US" altLang="ja-JP" sz="9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海外</a:t>
            </a:r>
            <a:r>
              <a:rPr lang="en-US" altLang="ja-JP" sz="9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80" name="角丸四角形 79"/>
          <p:cNvSpPr/>
          <p:nvPr/>
        </p:nvSpPr>
        <p:spPr>
          <a:xfrm>
            <a:off x="3081616" y="6386231"/>
            <a:ext cx="1947584" cy="23663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pPr algn="ctr"/>
            <a:r>
              <a:rPr lang="ja-JP" altLang="en-US" sz="8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（欧州</a:t>
            </a:r>
            <a:r>
              <a:rPr lang="en-US" altLang="ja-JP" sz="8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(EU)</a:t>
            </a:r>
            <a:r>
              <a:rPr lang="ja-JP" altLang="en-US" sz="800" dirty="0" err="1"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スイス）</a:t>
            </a:r>
            <a:endParaRPr lang="en-US" altLang="ja-JP" sz="8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9" name="図 18"/>
          <p:cNvPicPr>
            <a:picLocks noChangeAspect="1"/>
          </p:cNvPicPr>
          <p:nvPr/>
        </p:nvPicPr>
        <p:blipFill rotWithShape="1">
          <a:blip r:embed="rId10"/>
          <a:srcRect l="12564" t="22335" r="21460"/>
          <a:stretch/>
        </p:blipFill>
        <p:spPr>
          <a:xfrm>
            <a:off x="3965574" y="5334492"/>
            <a:ext cx="1231901" cy="1072920"/>
          </a:xfrm>
          <a:prstGeom prst="rect">
            <a:avLst/>
          </a:prstGeom>
        </p:spPr>
      </p:pic>
      <p:sp>
        <p:nvSpPr>
          <p:cNvPr id="20" name="正方形/長方形 19"/>
          <p:cNvSpPr/>
          <p:nvPr/>
        </p:nvSpPr>
        <p:spPr>
          <a:xfrm>
            <a:off x="5345597" y="3469032"/>
            <a:ext cx="2616518" cy="1210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tx1"/>
                </a:solidFill>
                <a:latin typeface="Meiryo UI" panose="020B0604030504040204" pitchFamily="50" charset="-128"/>
                <a:ea typeface="Meiryo UI" panose="020B0604030504040204" pitchFamily="50" charset="-128"/>
              </a:rPr>
              <a:t>自然や歴史的・文化的資産など様々な地域の魅力を</a:t>
            </a:r>
            <a:r>
              <a:rPr lang="ja-JP" altLang="en-US" sz="600" b="1" dirty="0" smtClean="0">
                <a:solidFill>
                  <a:schemeClr val="tx1"/>
                </a:solidFill>
                <a:latin typeface="Meiryo UI" panose="020B0604030504040204" pitchFamily="50" charset="-128"/>
                <a:ea typeface="Meiryo UI" panose="020B0604030504040204" pitchFamily="50" charset="-128"/>
              </a:rPr>
              <a:t>楽しむネットワークの形成</a:t>
            </a:r>
            <a:endParaRPr lang="ja-JP" altLang="en-US" sz="600" b="1" dirty="0">
              <a:solidFill>
                <a:schemeClr val="tx1"/>
              </a:solidFill>
              <a:latin typeface="Meiryo UI" panose="020B0604030504040204" pitchFamily="50" charset="-128"/>
              <a:ea typeface="Meiryo UI" panose="020B0604030504040204" pitchFamily="50" charset="-128"/>
            </a:endParaRPr>
          </a:p>
        </p:txBody>
      </p:sp>
      <p:sp>
        <p:nvSpPr>
          <p:cNvPr id="81" name="フリーフォーム 80"/>
          <p:cNvSpPr/>
          <p:nvPr/>
        </p:nvSpPr>
        <p:spPr>
          <a:xfrm rot="6085520">
            <a:off x="7529414" y="4478782"/>
            <a:ext cx="414510" cy="100796"/>
          </a:xfrm>
          <a:custGeom>
            <a:avLst/>
            <a:gdLst>
              <a:gd name="connsiteX0" fmla="*/ 2628900 w 2628900"/>
              <a:gd name="connsiteY0" fmla="*/ 0 h 2305050"/>
              <a:gd name="connsiteX1" fmla="*/ 2209800 w 2628900"/>
              <a:gd name="connsiteY1" fmla="*/ 438150 h 2305050"/>
              <a:gd name="connsiteX2" fmla="*/ 2038350 w 2628900"/>
              <a:gd name="connsiteY2" fmla="*/ 781050 h 2305050"/>
              <a:gd name="connsiteX3" fmla="*/ 1828800 w 2628900"/>
              <a:gd name="connsiteY3" fmla="*/ 1066800 h 2305050"/>
              <a:gd name="connsiteX4" fmla="*/ 1619250 w 2628900"/>
              <a:gd name="connsiteY4" fmla="*/ 1276350 h 2305050"/>
              <a:gd name="connsiteX5" fmla="*/ 1390650 w 2628900"/>
              <a:gd name="connsiteY5" fmla="*/ 1485900 h 2305050"/>
              <a:gd name="connsiteX6" fmla="*/ 1219200 w 2628900"/>
              <a:gd name="connsiteY6" fmla="*/ 1657350 h 2305050"/>
              <a:gd name="connsiteX7" fmla="*/ 895350 w 2628900"/>
              <a:gd name="connsiteY7" fmla="*/ 1828800 h 2305050"/>
              <a:gd name="connsiteX8" fmla="*/ 609600 w 2628900"/>
              <a:gd name="connsiteY8" fmla="*/ 2000250 h 2305050"/>
              <a:gd name="connsiteX9" fmla="*/ 285750 w 2628900"/>
              <a:gd name="connsiteY9" fmla="*/ 2152650 h 2305050"/>
              <a:gd name="connsiteX10" fmla="*/ 0 w 2628900"/>
              <a:gd name="connsiteY10" fmla="*/ 2305050 h 2305050"/>
              <a:gd name="connsiteX0" fmla="*/ 2584450 w 2584450"/>
              <a:gd name="connsiteY0" fmla="*/ 0 h 2311400"/>
              <a:gd name="connsiteX1" fmla="*/ 2209800 w 2584450"/>
              <a:gd name="connsiteY1" fmla="*/ 444500 h 2311400"/>
              <a:gd name="connsiteX2" fmla="*/ 2038350 w 2584450"/>
              <a:gd name="connsiteY2" fmla="*/ 787400 h 2311400"/>
              <a:gd name="connsiteX3" fmla="*/ 1828800 w 2584450"/>
              <a:gd name="connsiteY3" fmla="*/ 1073150 h 2311400"/>
              <a:gd name="connsiteX4" fmla="*/ 1619250 w 2584450"/>
              <a:gd name="connsiteY4" fmla="*/ 1282700 h 2311400"/>
              <a:gd name="connsiteX5" fmla="*/ 1390650 w 2584450"/>
              <a:gd name="connsiteY5" fmla="*/ 1492250 h 2311400"/>
              <a:gd name="connsiteX6" fmla="*/ 1219200 w 2584450"/>
              <a:gd name="connsiteY6" fmla="*/ 1663700 h 2311400"/>
              <a:gd name="connsiteX7" fmla="*/ 895350 w 2584450"/>
              <a:gd name="connsiteY7" fmla="*/ 1835150 h 2311400"/>
              <a:gd name="connsiteX8" fmla="*/ 609600 w 2584450"/>
              <a:gd name="connsiteY8" fmla="*/ 2006600 h 2311400"/>
              <a:gd name="connsiteX9" fmla="*/ 285750 w 2584450"/>
              <a:gd name="connsiteY9" fmla="*/ 2159000 h 2311400"/>
              <a:gd name="connsiteX10" fmla="*/ 0 w 2584450"/>
              <a:gd name="connsiteY10" fmla="*/ 2311400 h 2311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0 w 2870200"/>
              <a:gd name="connsiteY10" fmla="*/ 2438400 h 2438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266700 w 2870200"/>
              <a:gd name="connsiteY10" fmla="*/ 2317750 h 2438400"/>
              <a:gd name="connsiteX11" fmla="*/ 0 w 2870200"/>
              <a:gd name="connsiteY11" fmla="*/ 2438400 h 243840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0 w 2940050"/>
              <a:gd name="connsiteY11" fmla="*/ 2660650 h 266065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31750 w 2940050"/>
              <a:gd name="connsiteY11" fmla="*/ 2451100 h 2660650"/>
              <a:gd name="connsiteX12" fmla="*/ 0 w 2940050"/>
              <a:gd name="connsiteY12" fmla="*/ 2660650 h 2660650"/>
              <a:gd name="connsiteX0" fmla="*/ 2990850 w 2990850"/>
              <a:gd name="connsiteY0" fmla="*/ 0 h 2660650"/>
              <a:gd name="connsiteX1" fmla="*/ 2616200 w 2990850"/>
              <a:gd name="connsiteY1" fmla="*/ 444500 h 2660650"/>
              <a:gd name="connsiteX2" fmla="*/ 2444750 w 2990850"/>
              <a:gd name="connsiteY2" fmla="*/ 787400 h 2660650"/>
              <a:gd name="connsiteX3" fmla="*/ 2235200 w 2990850"/>
              <a:gd name="connsiteY3" fmla="*/ 1073150 h 2660650"/>
              <a:gd name="connsiteX4" fmla="*/ 2025650 w 2990850"/>
              <a:gd name="connsiteY4" fmla="*/ 1282700 h 2660650"/>
              <a:gd name="connsiteX5" fmla="*/ 1797050 w 2990850"/>
              <a:gd name="connsiteY5" fmla="*/ 1492250 h 2660650"/>
              <a:gd name="connsiteX6" fmla="*/ 1625600 w 2990850"/>
              <a:gd name="connsiteY6" fmla="*/ 1663700 h 2660650"/>
              <a:gd name="connsiteX7" fmla="*/ 1301750 w 2990850"/>
              <a:gd name="connsiteY7" fmla="*/ 1835150 h 2660650"/>
              <a:gd name="connsiteX8" fmla="*/ 1016000 w 2990850"/>
              <a:gd name="connsiteY8" fmla="*/ 2006600 h 2660650"/>
              <a:gd name="connsiteX9" fmla="*/ 692150 w 2990850"/>
              <a:gd name="connsiteY9" fmla="*/ 2159000 h 2660650"/>
              <a:gd name="connsiteX10" fmla="*/ 387350 w 2990850"/>
              <a:gd name="connsiteY10" fmla="*/ 2317750 h 2660650"/>
              <a:gd name="connsiteX11" fmla="*/ 82550 w 2990850"/>
              <a:gd name="connsiteY11" fmla="*/ 2451100 h 2660650"/>
              <a:gd name="connsiteX12" fmla="*/ 0 w 2990850"/>
              <a:gd name="connsiteY12" fmla="*/ 2565400 h 2660650"/>
              <a:gd name="connsiteX13" fmla="*/ 50800 w 2990850"/>
              <a:gd name="connsiteY13" fmla="*/ 2660650 h 2660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374650 w 2990850"/>
              <a:gd name="connsiteY13"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3168650"/>
              <a:gd name="connsiteX1" fmla="*/ 2616200 w 2990850"/>
              <a:gd name="connsiteY1" fmla="*/ 444500 h 3168650"/>
              <a:gd name="connsiteX2" fmla="*/ 2444750 w 2990850"/>
              <a:gd name="connsiteY2" fmla="*/ 787400 h 3168650"/>
              <a:gd name="connsiteX3" fmla="*/ 2235200 w 2990850"/>
              <a:gd name="connsiteY3" fmla="*/ 1073150 h 3168650"/>
              <a:gd name="connsiteX4" fmla="*/ 2025650 w 2990850"/>
              <a:gd name="connsiteY4" fmla="*/ 1282700 h 3168650"/>
              <a:gd name="connsiteX5" fmla="*/ 1797050 w 2990850"/>
              <a:gd name="connsiteY5" fmla="*/ 1492250 h 3168650"/>
              <a:gd name="connsiteX6" fmla="*/ 1625600 w 2990850"/>
              <a:gd name="connsiteY6" fmla="*/ 1663700 h 3168650"/>
              <a:gd name="connsiteX7" fmla="*/ 1301750 w 2990850"/>
              <a:gd name="connsiteY7" fmla="*/ 1835150 h 3168650"/>
              <a:gd name="connsiteX8" fmla="*/ 1016000 w 2990850"/>
              <a:gd name="connsiteY8" fmla="*/ 2006600 h 3168650"/>
              <a:gd name="connsiteX9" fmla="*/ 692150 w 2990850"/>
              <a:gd name="connsiteY9" fmla="*/ 2159000 h 3168650"/>
              <a:gd name="connsiteX10" fmla="*/ 387350 w 2990850"/>
              <a:gd name="connsiteY10" fmla="*/ 2317750 h 3168650"/>
              <a:gd name="connsiteX11" fmla="*/ 82550 w 2990850"/>
              <a:gd name="connsiteY11" fmla="*/ 2451100 h 3168650"/>
              <a:gd name="connsiteX12" fmla="*/ 0 w 2990850"/>
              <a:gd name="connsiteY12" fmla="*/ 2565400 h 3168650"/>
              <a:gd name="connsiteX13" fmla="*/ 114300 w 2990850"/>
              <a:gd name="connsiteY13" fmla="*/ 2743200 h 3168650"/>
              <a:gd name="connsiteX14" fmla="*/ 800100 w 2990850"/>
              <a:gd name="connsiteY14" fmla="*/ 3168650 h 31686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698500 w 2990850"/>
              <a:gd name="connsiteY14" fmla="*/ 3651250 h 36512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774700 w 2990850"/>
              <a:gd name="connsiteY14" fmla="*/ 3155950 h 3651250"/>
              <a:gd name="connsiteX15" fmla="*/ 698500 w 2990850"/>
              <a:gd name="connsiteY15" fmla="*/ 3651250 h 3651250"/>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774700 w 2990850"/>
              <a:gd name="connsiteY14" fmla="*/ 3155950 h 3375025"/>
              <a:gd name="connsiteX15" fmla="*/ 841375 w 2990850"/>
              <a:gd name="connsiteY15" fmla="*/ 3375025 h 3375025"/>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879475 w 2990850"/>
              <a:gd name="connsiteY14" fmla="*/ 3165475 h 3375025"/>
              <a:gd name="connsiteX15" fmla="*/ 841375 w 2990850"/>
              <a:gd name="connsiteY15" fmla="*/ 3375025 h 3375025"/>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79475 w 2990850"/>
              <a:gd name="connsiteY14" fmla="*/ 3165475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89000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936625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638175 w 2990850"/>
              <a:gd name="connsiteY14" fmla="*/ 3009901 h 3270250"/>
              <a:gd name="connsiteX15" fmla="*/ 936625 w 2990850"/>
              <a:gd name="connsiteY15" fmla="*/ 3136900 h 3270250"/>
              <a:gd name="connsiteX16" fmla="*/ 889000 w 2990850"/>
              <a:gd name="connsiteY16" fmla="*/ 3270250 h 3270250"/>
              <a:gd name="connsiteX0" fmla="*/ 2990850 w 2990850"/>
              <a:gd name="connsiteY0" fmla="*/ 0 h 3298825"/>
              <a:gd name="connsiteX1" fmla="*/ 2616200 w 2990850"/>
              <a:gd name="connsiteY1" fmla="*/ 444500 h 3298825"/>
              <a:gd name="connsiteX2" fmla="*/ 2444750 w 2990850"/>
              <a:gd name="connsiteY2" fmla="*/ 787400 h 3298825"/>
              <a:gd name="connsiteX3" fmla="*/ 2235200 w 2990850"/>
              <a:gd name="connsiteY3" fmla="*/ 1073150 h 3298825"/>
              <a:gd name="connsiteX4" fmla="*/ 2025650 w 2990850"/>
              <a:gd name="connsiteY4" fmla="*/ 1282700 h 3298825"/>
              <a:gd name="connsiteX5" fmla="*/ 1797050 w 2990850"/>
              <a:gd name="connsiteY5" fmla="*/ 1492250 h 3298825"/>
              <a:gd name="connsiteX6" fmla="*/ 1625600 w 2990850"/>
              <a:gd name="connsiteY6" fmla="*/ 1663700 h 3298825"/>
              <a:gd name="connsiteX7" fmla="*/ 1301750 w 2990850"/>
              <a:gd name="connsiteY7" fmla="*/ 1835150 h 3298825"/>
              <a:gd name="connsiteX8" fmla="*/ 1016000 w 2990850"/>
              <a:gd name="connsiteY8" fmla="*/ 2006600 h 3298825"/>
              <a:gd name="connsiteX9" fmla="*/ 692150 w 2990850"/>
              <a:gd name="connsiteY9" fmla="*/ 2159000 h 3298825"/>
              <a:gd name="connsiteX10" fmla="*/ 387350 w 2990850"/>
              <a:gd name="connsiteY10" fmla="*/ 2317750 h 3298825"/>
              <a:gd name="connsiteX11" fmla="*/ 82550 w 2990850"/>
              <a:gd name="connsiteY11" fmla="*/ 2451100 h 3298825"/>
              <a:gd name="connsiteX12" fmla="*/ 0 w 2990850"/>
              <a:gd name="connsiteY12" fmla="*/ 2565400 h 3298825"/>
              <a:gd name="connsiteX13" fmla="*/ 114300 w 2990850"/>
              <a:gd name="connsiteY13" fmla="*/ 2743200 h 3298825"/>
              <a:gd name="connsiteX14" fmla="*/ 638175 w 2990850"/>
              <a:gd name="connsiteY14" fmla="*/ 3009901 h 3298825"/>
              <a:gd name="connsiteX15" fmla="*/ 936625 w 2990850"/>
              <a:gd name="connsiteY15" fmla="*/ 3136900 h 3298825"/>
              <a:gd name="connsiteX16" fmla="*/ 898525 w 2990850"/>
              <a:gd name="connsiteY16" fmla="*/ 3298825 h 3298825"/>
              <a:gd name="connsiteX0" fmla="*/ 2806563 w 2806563"/>
              <a:gd name="connsiteY0" fmla="*/ 0 h 3109398"/>
              <a:gd name="connsiteX1" fmla="*/ 2616200 w 2806563"/>
              <a:gd name="connsiteY1" fmla="*/ 255073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06563 w 2806563"/>
              <a:gd name="connsiteY0" fmla="*/ 0 h 3109398"/>
              <a:gd name="connsiteX1" fmla="*/ 2576710 w 2806563"/>
              <a:gd name="connsiteY1" fmla="*/ 390378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32890 w 2832890"/>
              <a:gd name="connsiteY0" fmla="*/ 0 h 3109398"/>
              <a:gd name="connsiteX1" fmla="*/ 2576710 w 2832890"/>
              <a:gd name="connsiteY1" fmla="*/ 390378 h 3109398"/>
              <a:gd name="connsiteX2" fmla="*/ 2444750 w 2832890"/>
              <a:gd name="connsiteY2" fmla="*/ 597973 h 3109398"/>
              <a:gd name="connsiteX3" fmla="*/ 2235200 w 2832890"/>
              <a:gd name="connsiteY3" fmla="*/ 883723 h 3109398"/>
              <a:gd name="connsiteX4" fmla="*/ 2025650 w 2832890"/>
              <a:gd name="connsiteY4" fmla="*/ 1093273 h 3109398"/>
              <a:gd name="connsiteX5" fmla="*/ 1797050 w 2832890"/>
              <a:gd name="connsiteY5" fmla="*/ 1302823 h 3109398"/>
              <a:gd name="connsiteX6" fmla="*/ 1625600 w 2832890"/>
              <a:gd name="connsiteY6" fmla="*/ 1474273 h 3109398"/>
              <a:gd name="connsiteX7" fmla="*/ 1301750 w 2832890"/>
              <a:gd name="connsiteY7" fmla="*/ 1645723 h 3109398"/>
              <a:gd name="connsiteX8" fmla="*/ 1016000 w 2832890"/>
              <a:gd name="connsiteY8" fmla="*/ 1817173 h 3109398"/>
              <a:gd name="connsiteX9" fmla="*/ 692150 w 2832890"/>
              <a:gd name="connsiteY9" fmla="*/ 1969573 h 3109398"/>
              <a:gd name="connsiteX10" fmla="*/ 387350 w 2832890"/>
              <a:gd name="connsiteY10" fmla="*/ 2128323 h 3109398"/>
              <a:gd name="connsiteX11" fmla="*/ 82550 w 2832890"/>
              <a:gd name="connsiteY11" fmla="*/ 2261673 h 3109398"/>
              <a:gd name="connsiteX12" fmla="*/ 0 w 2832890"/>
              <a:gd name="connsiteY12" fmla="*/ 2375973 h 3109398"/>
              <a:gd name="connsiteX13" fmla="*/ 114300 w 2832890"/>
              <a:gd name="connsiteY13" fmla="*/ 2553773 h 3109398"/>
              <a:gd name="connsiteX14" fmla="*/ 638175 w 2832890"/>
              <a:gd name="connsiteY14" fmla="*/ 2820474 h 3109398"/>
              <a:gd name="connsiteX15" fmla="*/ 936625 w 2832890"/>
              <a:gd name="connsiteY15" fmla="*/ 2947473 h 3109398"/>
              <a:gd name="connsiteX16" fmla="*/ 898525 w 2832890"/>
              <a:gd name="connsiteY16" fmla="*/ 3109398 h 3109398"/>
              <a:gd name="connsiteX0" fmla="*/ 2832890 w 2832890"/>
              <a:gd name="connsiteY0" fmla="*/ 0 h 3028215"/>
              <a:gd name="connsiteX1" fmla="*/ 2576710 w 2832890"/>
              <a:gd name="connsiteY1" fmla="*/ 309195 h 3028215"/>
              <a:gd name="connsiteX2" fmla="*/ 2444750 w 2832890"/>
              <a:gd name="connsiteY2" fmla="*/ 516790 h 3028215"/>
              <a:gd name="connsiteX3" fmla="*/ 2235200 w 2832890"/>
              <a:gd name="connsiteY3" fmla="*/ 802540 h 3028215"/>
              <a:gd name="connsiteX4" fmla="*/ 2025650 w 2832890"/>
              <a:gd name="connsiteY4" fmla="*/ 1012090 h 3028215"/>
              <a:gd name="connsiteX5" fmla="*/ 1797050 w 2832890"/>
              <a:gd name="connsiteY5" fmla="*/ 1221640 h 3028215"/>
              <a:gd name="connsiteX6" fmla="*/ 1625600 w 2832890"/>
              <a:gd name="connsiteY6" fmla="*/ 1393090 h 3028215"/>
              <a:gd name="connsiteX7" fmla="*/ 1301750 w 2832890"/>
              <a:gd name="connsiteY7" fmla="*/ 1564540 h 3028215"/>
              <a:gd name="connsiteX8" fmla="*/ 1016000 w 2832890"/>
              <a:gd name="connsiteY8" fmla="*/ 1735990 h 3028215"/>
              <a:gd name="connsiteX9" fmla="*/ 692150 w 2832890"/>
              <a:gd name="connsiteY9" fmla="*/ 1888390 h 3028215"/>
              <a:gd name="connsiteX10" fmla="*/ 387350 w 2832890"/>
              <a:gd name="connsiteY10" fmla="*/ 2047140 h 3028215"/>
              <a:gd name="connsiteX11" fmla="*/ 82550 w 2832890"/>
              <a:gd name="connsiteY11" fmla="*/ 2180490 h 3028215"/>
              <a:gd name="connsiteX12" fmla="*/ 0 w 2832890"/>
              <a:gd name="connsiteY12" fmla="*/ 2294790 h 3028215"/>
              <a:gd name="connsiteX13" fmla="*/ 114300 w 2832890"/>
              <a:gd name="connsiteY13" fmla="*/ 2472590 h 3028215"/>
              <a:gd name="connsiteX14" fmla="*/ 638175 w 2832890"/>
              <a:gd name="connsiteY14" fmla="*/ 2739291 h 3028215"/>
              <a:gd name="connsiteX15" fmla="*/ 936625 w 2832890"/>
              <a:gd name="connsiteY15" fmla="*/ 2866290 h 3028215"/>
              <a:gd name="connsiteX16" fmla="*/ 898525 w 2832890"/>
              <a:gd name="connsiteY16" fmla="*/ 3028215 h 3028215"/>
              <a:gd name="connsiteX0" fmla="*/ 2977687 w 2977687"/>
              <a:gd name="connsiteY0" fmla="*/ 0 h 3393539"/>
              <a:gd name="connsiteX1" fmla="*/ 2576710 w 2977687"/>
              <a:gd name="connsiteY1" fmla="*/ 674519 h 3393539"/>
              <a:gd name="connsiteX2" fmla="*/ 2444750 w 2977687"/>
              <a:gd name="connsiteY2" fmla="*/ 882114 h 3393539"/>
              <a:gd name="connsiteX3" fmla="*/ 2235200 w 2977687"/>
              <a:gd name="connsiteY3" fmla="*/ 1167864 h 3393539"/>
              <a:gd name="connsiteX4" fmla="*/ 2025650 w 2977687"/>
              <a:gd name="connsiteY4" fmla="*/ 1377414 h 3393539"/>
              <a:gd name="connsiteX5" fmla="*/ 1797050 w 2977687"/>
              <a:gd name="connsiteY5" fmla="*/ 1586964 h 3393539"/>
              <a:gd name="connsiteX6" fmla="*/ 1625600 w 2977687"/>
              <a:gd name="connsiteY6" fmla="*/ 1758414 h 3393539"/>
              <a:gd name="connsiteX7" fmla="*/ 1301750 w 2977687"/>
              <a:gd name="connsiteY7" fmla="*/ 1929864 h 3393539"/>
              <a:gd name="connsiteX8" fmla="*/ 1016000 w 2977687"/>
              <a:gd name="connsiteY8" fmla="*/ 2101314 h 3393539"/>
              <a:gd name="connsiteX9" fmla="*/ 692150 w 2977687"/>
              <a:gd name="connsiteY9" fmla="*/ 2253714 h 3393539"/>
              <a:gd name="connsiteX10" fmla="*/ 387350 w 2977687"/>
              <a:gd name="connsiteY10" fmla="*/ 2412464 h 3393539"/>
              <a:gd name="connsiteX11" fmla="*/ 82550 w 2977687"/>
              <a:gd name="connsiteY11" fmla="*/ 2545814 h 3393539"/>
              <a:gd name="connsiteX12" fmla="*/ 0 w 2977687"/>
              <a:gd name="connsiteY12" fmla="*/ 2660114 h 3393539"/>
              <a:gd name="connsiteX13" fmla="*/ 114300 w 2977687"/>
              <a:gd name="connsiteY13" fmla="*/ 2837914 h 3393539"/>
              <a:gd name="connsiteX14" fmla="*/ 638175 w 2977687"/>
              <a:gd name="connsiteY14" fmla="*/ 3104615 h 3393539"/>
              <a:gd name="connsiteX15" fmla="*/ 936625 w 2977687"/>
              <a:gd name="connsiteY15" fmla="*/ 3231614 h 3393539"/>
              <a:gd name="connsiteX16" fmla="*/ 898525 w 2977687"/>
              <a:gd name="connsiteY16" fmla="*/ 3393539 h 3393539"/>
              <a:gd name="connsiteX0" fmla="*/ 3004014 w 3004014"/>
              <a:gd name="connsiteY0" fmla="*/ 0 h 3393539"/>
              <a:gd name="connsiteX1" fmla="*/ 2576710 w 3004014"/>
              <a:gd name="connsiteY1" fmla="*/ 674519 h 3393539"/>
              <a:gd name="connsiteX2" fmla="*/ 2444750 w 3004014"/>
              <a:gd name="connsiteY2" fmla="*/ 882114 h 3393539"/>
              <a:gd name="connsiteX3" fmla="*/ 2235200 w 3004014"/>
              <a:gd name="connsiteY3" fmla="*/ 1167864 h 3393539"/>
              <a:gd name="connsiteX4" fmla="*/ 2025650 w 3004014"/>
              <a:gd name="connsiteY4" fmla="*/ 1377414 h 3393539"/>
              <a:gd name="connsiteX5" fmla="*/ 1797050 w 3004014"/>
              <a:gd name="connsiteY5" fmla="*/ 1586964 h 3393539"/>
              <a:gd name="connsiteX6" fmla="*/ 1625600 w 3004014"/>
              <a:gd name="connsiteY6" fmla="*/ 1758414 h 3393539"/>
              <a:gd name="connsiteX7" fmla="*/ 1301750 w 3004014"/>
              <a:gd name="connsiteY7" fmla="*/ 1929864 h 3393539"/>
              <a:gd name="connsiteX8" fmla="*/ 1016000 w 3004014"/>
              <a:gd name="connsiteY8" fmla="*/ 2101314 h 3393539"/>
              <a:gd name="connsiteX9" fmla="*/ 692150 w 3004014"/>
              <a:gd name="connsiteY9" fmla="*/ 2253714 h 3393539"/>
              <a:gd name="connsiteX10" fmla="*/ 387350 w 3004014"/>
              <a:gd name="connsiteY10" fmla="*/ 2412464 h 3393539"/>
              <a:gd name="connsiteX11" fmla="*/ 82550 w 3004014"/>
              <a:gd name="connsiteY11" fmla="*/ 2545814 h 3393539"/>
              <a:gd name="connsiteX12" fmla="*/ 0 w 3004014"/>
              <a:gd name="connsiteY12" fmla="*/ 2660114 h 3393539"/>
              <a:gd name="connsiteX13" fmla="*/ 114300 w 3004014"/>
              <a:gd name="connsiteY13" fmla="*/ 2837914 h 3393539"/>
              <a:gd name="connsiteX14" fmla="*/ 638175 w 3004014"/>
              <a:gd name="connsiteY14" fmla="*/ 3104615 h 3393539"/>
              <a:gd name="connsiteX15" fmla="*/ 936625 w 3004014"/>
              <a:gd name="connsiteY15" fmla="*/ 3231614 h 3393539"/>
              <a:gd name="connsiteX16" fmla="*/ 898525 w 3004014"/>
              <a:gd name="connsiteY16" fmla="*/ 3393539 h 3393539"/>
              <a:gd name="connsiteX0" fmla="*/ 3069831 w 3069831"/>
              <a:gd name="connsiteY0" fmla="*/ 0 h 3677680"/>
              <a:gd name="connsiteX1" fmla="*/ 2576710 w 3069831"/>
              <a:gd name="connsiteY1" fmla="*/ 958660 h 3677680"/>
              <a:gd name="connsiteX2" fmla="*/ 2444750 w 3069831"/>
              <a:gd name="connsiteY2" fmla="*/ 1166255 h 3677680"/>
              <a:gd name="connsiteX3" fmla="*/ 2235200 w 3069831"/>
              <a:gd name="connsiteY3" fmla="*/ 1452005 h 3677680"/>
              <a:gd name="connsiteX4" fmla="*/ 2025650 w 3069831"/>
              <a:gd name="connsiteY4" fmla="*/ 1661555 h 3677680"/>
              <a:gd name="connsiteX5" fmla="*/ 1797050 w 3069831"/>
              <a:gd name="connsiteY5" fmla="*/ 1871105 h 3677680"/>
              <a:gd name="connsiteX6" fmla="*/ 1625600 w 3069831"/>
              <a:gd name="connsiteY6" fmla="*/ 2042555 h 3677680"/>
              <a:gd name="connsiteX7" fmla="*/ 1301750 w 3069831"/>
              <a:gd name="connsiteY7" fmla="*/ 2214005 h 3677680"/>
              <a:gd name="connsiteX8" fmla="*/ 1016000 w 3069831"/>
              <a:gd name="connsiteY8" fmla="*/ 2385455 h 3677680"/>
              <a:gd name="connsiteX9" fmla="*/ 692150 w 3069831"/>
              <a:gd name="connsiteY9" fmla="*/ 2537855 h 3677680"/>
              <a:gd name="connsiteX10" fmla="*/ 387350 w 3069831"/>
              <a:gd name="connsiteY10" fmla="*/ 2696605 h 3677680"/>
              <a:gd name="connsiteX11" fmla="*/ 82550 w 3069831"/>
              <a:gd name="connsiteY11" fmla="*/ 2829955 h 3677680"/>
              <a:gd name="connsiteX12" fmla="*/ 0 w 3069831"/>
              <a:gd name="connsiteY12" fmla="*/ 2944255 h 3677680"/>
              <a:gd name="connsiteX13" fmla="*/ 114300 w 3069831"/>
              <a:gd name="connsiteY13" fmla="*/ 3122055 h 3677680"/>
              <a:gd name="connsiteX14" fmla="*/ 638175 w 3069831"/>
              <a:gd name="connsiteY14" fmla="*/ 3388756 h 3677680"/>
              <a:gd name="connsiteX15" fmla="*/ 936625 w 3069831"/>
              <a:gd name="connsiteY15" fmla="*/ 3515755 h 3677680"/>
              <a:gd name="connsiteX16" fmla="*/ 898525 w 3069831"/>
              <a:gd name="connsiteY16" fmla="*/ 3677680 h 3677680"/>
              <a:gd name="connsiteX0" fmla="*/ 3333099 w 3333099"/>
              <a:gd name="connsiteY0" fmla="*/ 0 h 3975351"/>
              <a:gd name="connsiteX1" fmla="*/ 2576710 w 3333099"/>
              <a:gd name="connsiteY1" fmla="*/ 1256331 h 3975351"/>
              <a:gd name="connsiteX2" fmla="*/ 2444750 w 3333099"/>
              <a:gd name="connsiteY2" fmla="*/ 1463926 h 3975351"/>
              <a:gd name="connsiteX3" fmla="*/ 2235200 w 3333099"/>
              <a:gd name="connsiteY3" fmla="*/ 1749676 h 3975351"/>
              <a:gd name="connsiteX4" fmla="*/ 2025650 w 3333099"/>
              <a:gd name="connsiteY4" fmla="*/ 1959226 h 3975351"/>
              <a:gd name="connsiteX5" fmla="*/ 1797050 w 3333099"/>
              <a:gd name="connsiteY5" fmla="*/ 2168776 h 3975351"/>
              <a:gd name="connsiteX6" fmla="*/ 1625600 w 3333099"/>
              <a:gd name="connsiteY6" fmla="*/ 2340226 h 3975351"/>
              <a:gd name="connsiteX7" fmla="*/ 1301750 w 3333099"/>
              <a:gd name="connsiteY7" fmla="*/ 2511676 h 3975351"/>
              <a:gd name="connsiteX8" fmla="*/ 1016000 w 3333099"/>
              <a:gd name="connsiteY8" fmla="*/ 2683126 h 3975351"/>
              <a:gd name="connsiteX9" fmla="*/ 692150 w 3333099"/>
              <a:gd name="connsiteY9" fmla="*/ 2835526 h 3975351"/>
              <a:gd name="connsiteX10" fmla="*/ 387350 w 3333099"/>
              <a:gd name="connsiteY10" fmla="*/ 2994276 h 3975351"/>
              <a:gd name="connsiteX11" fmla="*/ 82550 w 3333099"/>
              <a:gd name="connsiteY11" fmla="*/ 3127626 h 3975351"/>
              <a:gd name="connsiteX12" fmla="*/ 0 w 3333099"/>
              <a:gd name="connsiteY12" fmla="*/ 3241926 h 3975351"/>
              <a:gd name="connsiteX13" fmla="*/ 114300 w 3333099"/>
              <a:gd name="connsiteY13" fmla="*/ 3419726 h 3975351"/>
              <a:gd name="connsiteX14" fmla="*/ 638175 w 3333099"/>
              <a:gd name="connsiteY14" fmla="*/ 3686427 h 3975351"/>
              <a:gd name="connsiteX15" fmla="*/ 936625 w 3333099"/>
              <a:gd name="connsiteY15" fmla="*/ 3813426 h 3975351"/>
              <a:gd name="connsiteX16" fmla="*/ 898525 w 3333099"/>
              <a:gd name="connsiteY16" fmla="*/ 3975351 h 3975351"/>
              <a:gd name="connsiteX0" fmla="*/ 3333099 w 3333099"/>
              <a:gd name="connsiteY0" fmla="*/ 0 h 3975351"/>
              <a:gd name="connsiteX1" fmla="*/ 2909109 w 3333099"/>
              <a:gd name="connsiteY1" fmla="*/ 589341 h 3975351"/>
              <a:gd name="connsiteX2" fmla="*/ 2576710 w 3333099"/>
              <a:gd name="connsiteY2" fmla="*/ 1256331 h 3975351"/>
              <a:gd name="connsiteX3" fmla="*/ 2444750 w 3333099"/>
              <a:gd name="connsiteY3" fmla="*/ 1463926 h 3975351"/>
              <a:gd name="connsiteX4" fmla="*/ 2235200 w 3333099"/>
              <a:gd name="connsiteY4" fmla="*/ 1749676 h 3975351"/>
              <a:gd name="connsiteX5" fmla="*/ 2025650 w 3333099"/>
              <a:gd name="connsiteY5" fmla="*/ 1959226 h 3975351"/>
              <a:gd name="connsiteX6" fmla="*/ 1797050 w 3333099"/>
              <a:gd name="connsiteY6" fmla="*/ 2168776 h 3975351"/>
              <a:gd name="connsiteX7" fmla="*/ 1625600 w 3333099"/>
              <a:gd name="connsiteY7" fmla="*/ 2340226 h 3975351"/>
              <a:gd name="connsiteX8" fmla="*/ 1301750 w 3333099"/>
              <a:gd name="connsiteY8" fmla="*/ 2511676 h 3975351"/>
              <a:gd name="connsiteX9" fmla="*/ 1016000 w 3333099"/>
              <a:gd name="connsiteY9" fmla="*/ 2683126 h 3975351"/>
              <a:gd name="connsiteX10" fmla="*/ 692150 w 3333099"/>
              <a:gd name="connsiteY10" fmla="*/ 2835526 h 3975351"/>
              <a:gd name="connsiteX11" fmla="*/ 387350 w 3333099"/>
              <a:gd name="connsiteY11" fmla="*/ 2994276 h 3975351"/>
              <a:gd name="connsiteX12" fmla="*/ 82550 w 3333099"/>
              <a:gd name="connsiteY12" fmla="*/ 3127626 h 3975351"/>
              <a:gd name="connsiteX13" fmla="*/ 0 w 3333099"/>
              <a:gd name="connsiteY13" fmla="*/ 3241926 h 3975351"/>
              <a:gd name="connsiteX14" fmla="*/ 114300 w 3333099"/>
              <a:gd name="connsiteY14" fmla="*/ 3419726 h 3975351"/>
              <a:gd name="connsiteX15" fmla="*/ 638175 w 3333099"/>
              <a:gd name="connsiteY15" fmla="*/ 3686427 h 3975351"/>
              <a:gd name="connsiteX16" fmla="*/ 936625 w 3333099"/>
              <a:gd name="connsiteY16" fmla="*/ 3813426 h 3975351"/>
              <a:gd name="connsiteX17" fmla="*/ 898525 w 3333099"/>
              <a:gd name="connsiteY17" fmla="*/ 3975351 h 3975351"/>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936625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89237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08763 w 3333099"/>
              <a:gd name="connsiteY16" fmla="*/ 3824738 h 4032179"/>
              <a:gd name="connsiteX17" fmla="*/ 938015 w 3333099"/>
              <a:gd name="connsiteY17" fmla="*/ 4032179 h 4032179"/>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638175 w 3333099"/>
              <a:gd name="connsiteY15" fmla="*/ 3686427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53662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507404 w 3343158"/>
              <a:gd name="connsiteY15" fmla="*/ 3618558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587458 w 3343158"/>
              <a:gd name="connsiteY16" fmla="*/ 3677687 h 4009556"/>
              <a:gd name="connsiteX17" fmla="*/ 817303 w 3343158"/>
              <a:gd name="connsiteY17" fmla="*/ 4009556 h 4009556"/>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66413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496924 w 3343158"/>
              <a:gd name="connsiteY16" fmla="*/ 3666376 h 3986933"/>
              <a:gd name="connsiteX17" fmla="*/ 616116 w 3343158"/>
              <a:gd name="connsiteY17" fmla="*/ 3986933 h 3986933"/>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26336 w 3343158"/>
              <a:gd name="connsiteY15" fmla="*/ 3573311 h 4009556"/>
              <a:gd name="connsiteX16" fmla="*/ 496924 w 3343158"/>
              <a:gd name="connsiteY16" fmla="*/ 3666376 h 4009556"/>
              <a:gd name="connsiteX17" fmla="*/ 575879 w 3343158"/>
              <a:gd name="connsiteY17" fmla="*/ 4009556 h 4009556"/>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96924 w 3343158"/>
              <a:gd name="connsiteY16" fmla="*/ 366637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452779 w 3452779"/>
              <a:gd name="connsiteY0" fmla="*/ 0 h 3967137"/>
              <a:gd name="connsiteX1" fmla="*/ 3028789 w 3452779"/>
              <a:gd name="connsiteY1" fmla="*/ 589341 h 3967137"/>
              <a:gd name="connsiteX2" fmla="*/ 2696390 w 3452779"/>
              <a:gd name="connsiteY2" fmla="*/ 1256331 h 3967137"/>
              <a:gd name="connsiteX3" fmla="*/ 2564430 w 3452779"/>
              <a:gd name="connsiteY3" fmla="*/ 1463926 h 3967137"/>
              <a:gd name="connsiteX4" fmla="*/ 2354880 w 3452779"/>
              <a:gd name="connsiteY4" fmla="*/ 1749676 h 3967137"/>
              <a:gd name="connsiteX5" fmla="*/ 2145330 w 3452779"/>
              <a:gd name="connsiteY5" fmla="*/ 1959226 h 3967137"/>
              <a:gd name="connsiteX6" fmla="*/ 1916730 w 3452779"/>
              <a:gd name="connsiteY6" fmla="*/ 2168776 h 3967137"/>
              <a:gd name="connsiteX7" fmla="*/ 1745280 w 3452779"/>
              <a:gd name="connsiteY7" fmla="*/ 2340226 h 3967137"/>
              <a:gd name="connsiteX8" fmla="*/ 1421430 w 3452779"/>
              <a:gd name="connsiteY8" fmla="*/ 2511676 h 3967137"/>
              <a:gd name="connsiteX9" fmla="*/ 1135680 w 3452779"/>
              <a:gd name="connsiteY9" fmla="*/ 2683126 h 3967137"/>
              <a:gd name="connsiteX10" fmla="*/ 811830 w 3452779"/>
              <a:gd name="connsiteY10" fmla="*/ 2835526 h 3967137"/>
              <a:gd name="connsiteX11" fmla="*/ 507030 w 3452779"/>
              <a:gd name="connsiteY11" fmla="*/ 2994276 h 3967137"/>
              <a:gd name="connsiteX12" fmla="*/ 202230 w 3452779"/>
              <a:gd name="connsiteY12" fmla="*/ 3127626 h 3967137"/>
              <a:gd name="connsiteX13" fmla="*/ 0 w 3452779"/>
              <a:gd name="connsiteY13" fmla="*/ 3298484 h 3967137"/>
              <a:gd name="connsiteX14" fmla="*/ 233980 w 3452779"/>
              <a:gd name="connsiteY14" fmla="*/ 3453662 h 3967137"/>
              <a:gd name="connsiteX15" fmla="*/ 435957 w 3452779"/>
              <a:gd name="connsiteY15" fmla="*/ 3573311 h 3967137"/>
              <a:gd name="connsiteX16" fmla="*/ 581396 w 3452779"/>
              <a:gd name="connsiteY16" fmla="*/ 3680516 h 3967137"/>
              <a:gd name="connsiteX17" fmla="*/ 647777 w 3452779"/>
              <a:gd name="connsiteY17" fmla="*/ 3967137 h 3967137"/>
              <a:gd name="connsiteX0" fmla="*/ 3571829 w 3571829"/>
              <a:gd name="connsiteY0" fmla="*/ 0 h 3967137"/>
              <a:gd name="connsiteX1" fmla="*/ 3147839 w 3571829"/>
              <a:gd name="connsiteY1" fmla="*/ 589341 h 3967137"/>
              <a:gd name="connsiteX2" fmla="*/ 2815440 w 3571829"/>
              <a:gd name="connsiteY2" fmla="*/ 1256331 h 3967137"/>
              <a:gd name="connsiteX3" fmla="*/ 2683480 w 3571829"/>
              <a:gd name="connsiteY3" fmla="*/ 1463926 h 3967137"/>
              <a:gd name="connsiteX4" fmla="*/ 2473930 w 3571829"/>
              <a:gd name="connsiteY4" fmla="*/ 1749676 h 3967137"/>
              <a:gd name="connsiteX5" fmla="*/ 2264380 w 3571829"/>
              <a:gd name="connsiteY5" fmla="*/ 1959226 h 3967137"/>
              <a:gd name="connsiteX6" fmla="*/ 2035780 w 3571829"/>
              <a:gd name="connsiteY6" fmla="*/ 2168776 h 3967137"/>
              <a:gd name="connsiteX7" fmla="*/ 1864330 w 3571829"/>
              <a:gd name="connsiteY7" fmla="*/ 2340226 h 3967137"/>
              <a:gd name="connsiteX8" fmla="*/ 1540480 w 3571829"/>
              <a:gd name="connsiteY8" fmla="*/ 2511676 h 3967137"/>
              <a:gd name="connsiteX9" fmla="*/ 1254730 w 3571829"/>
              <a:gd name="connsiteY9" fmla="*/ 2683126 h 3967137"/>
              <a:gd name="connsiteX10" fmla="*/ 930880 w 3571829"/>
              <a:gd name="connsiteY10" fmla="*/ 2835526 h 3967137"/>
              <a:gd name="connsiteX11" fmla="*/ 626080 w 3571829"/>
              <a:gd name="connsiteY11" fmla="*/ 2994276 h 3967137"/>
              <a:gd name="connsiteX12" fmla="*/ 321280 w 3571829"/>
              <a:gd name="connsiteY12" fmla="*/ 3127626 h 3967137"/>
              <a:gd name="connsiteX13" fmla="*/ 119050 w 3571829"/>
              <a:gd name="connsiteY13" fmla="*/ 3298484 h 3967137"/>
              <a:gd name="connsiteX14" fmla="*/ 14202 w 3571829"/>
              <a:gd name="connsiteY14" fmla="*/ 3431250 h 3967137"/>
              <a:gd name="connsiteX15" fmla="*/ 555007 w 3571829"/>
              <a:gd name="connsiteY15" fmla="*/ 3573311 h 3967137"/>
              <a:gd name="connsiteX16" fmla="*/ 700446 w 3571829"/>
              <a:gd name="connsiteY16" fmla="*/ 3680516 h 3967137"/>
              <a:gd name="connsiteX17" fmla="*/ 766827 w 3571829"/>
              <a:gd name="connsiteY17" fmla="*/ 3967137 h 3967137"/>
              <a:gd name="connsiteX0" fmla="*/ 3675179 w 3675179"/>
              <a:gd name="connsiteY0" fmla="*/ 0 h 3967137"/>
              <a:gd name="connsiteX1" fmla="*/ 3251189 w 3675179"/>
              <a:gd name="connsiteY1" fmla="*/ 589341 h 3967137"/>
              <a:gd name="connsiteX2" fmla="*/ 2918790 w 3675179"/>
              <a:gd name="connsiteY2" fmla="*/ 1256331 h 3967137"/>
              <a:gd name="connsiteX3" fmla="*/ 2786830 w 3675179"/>
              <a:gd name="connsiteY3" fmla="*/ 1463926 h 3967137"/>
              <a:gd name="connsiteX4" fmla="*/ 2577280 w 3675179"/>
              <a:gd name="connsiteY4" fmla="*/ 1749676 h 3967137"/>
              <a:gd name="connsiteX5" fmla="*/ 2367730 w 3675179"/>
              <a:gd name="connsiteY5" fmla="*/ 1959226 h 3967137"/>
              <a:gd name="connsiteX6" fmla="*/ 2139130 w 3675179"/>
              <a:gd name="connsiteY6" fmla="*/ 2168776 h 3967137"/>
              <a:gd name="connsiteX7" fmla="*/ 1967680 w 3675179"/>
              <a:gd name="connsiteY7" fmla="*/ 2340226 h 3967137"/>
              <a:gd name="connsiteX8" fmla="*/ 1643830 w 3675179"/>
              <a:gd name="connsiteY8" fmla="*/ 2511676 h 3967137"/>
              <a:gd name="connsiteX9" fmla="*/ 1358080 w 3675179"/>
              <a:gd name="connsiteY9" fmla="*/ 2683126 h 3967137"/>
              <a:gd name="connsiteX10" fmla="*/ 1034230 w 3675179"/>
              <a:gd name="connsiteY10" fmla="*/ 2835526 h 3967137"/>
              <a:gd name="connsiteX11" fmla="*/ 729430 w 3675179"/>
              <a:gd name="connsiteY11" fmla="*/ 2994276 h 3967137"/>
              <a:gd name="connsiteX12" fmla="*/ 424630 w 3675179"/>
              <a:gd name="connsiteY12" fmla="*/ 3127626 h 3967137"/>
              <a:gd name="connsiteX13" fmla="*/ 222400 w 3675179"/>
              <a:gd name="connsiteY13" fmla="*/ 3298484 h 3967137"/>
              <a:gd name="connsiteX14" fmla="*/ 117552 w 3675179"/>
              <a:gd name="connsiteY14" fmla="*/ 3431250 h 3967137"/>
              <a:gd name="connsiteX15" fmla="*/ 40493 w 3675179"/>
              <a:gd name="connsiteY15" fmla="*/ 3517280 h 3967137"/>
              <a:gd name="connsiteX16" fmla="*/ 803796 w 3675179"/>
              <a:gd name="connsiteY16" fmla="*/ 3680516 h 3967137"/>
              <a:gd name="connsiteX17" fmla="*/ 870177 w 3675179"/>
              <a:gd name="connsiteY17" fmla="*/ 3967137 h 3967137"/>
              <a:gd name="connsiteX0" fmla="*/ 3635078 w 3635078"/>
              <a:gd name="connsiteY0" fmla="*/ 0 h 3967137"/>
              <a:gd name="connsiteX1" fmla="*/ 3211088 w 3635078"/>
              <a:gd name="connsiteY1" fmla="*/ 589341 h 3967137"/>
              <a:gd name="connsiteX2" fmla="*/ 2878689 w 3635078"/>
              <a:gd name="connsiteY2" fmla="*/ 1256331 h 3967137"/>
              <a:gd name="connsiteX3" fmla="*/ 2746729 w 3635078"/>
              <a:gd name="connsiteY3" fmla="*/ 1463926 h 3967137"/>
              <a:gd name="connsiteX4" fmla="*/ 2537179 w 3635078"/>
              <a:gd name="connsiteY4" fmla="*/ 1749676 h 3967137"/>
              <a:gd name="connsiteX5" fmla="*/ 2327629 w 3635078"/>
              <a:gd name="connsiteY5" fmla="*/ 1959226 h 3967137"/>
              <a:gd name="connsiteX6" fmla="*/ 2099029 w 3635078"/>
              <a:gd name="connsiteY6" fmla="*/ 2168776 h 3967137"/>
              <a:gd name="connsiteX7" fmla="*/ 1927579 w 3635078"/>
              <a:gd name="connsiteY7" fmla="*/ 2340226 h 3967137"/>
              <a:gd name="connsiteX8" fmla="*/ 1603729 w 3635078"/>
              <a:gd name="connsiteY8" fmla="*/ 2511676 h 3967137"/>
              <a:gd name="connsiteX9" fmla="*/ 1317979 w 3635078"/>
              <a:gd name="connsiteY9" fmla="*/ 2683126 h 3967137"/>
              <a:gd name="connsiteX10" fmla="*/ 994129 w 3635078"/>
              <a:gd name="connsiteY10" fmla="*/ 2835526 h 3967137"/>
              <a:gd name="connsiteX11" fmla="*/ 689329 w 3635078"/>
              <a:gd name="connsiteY11" fmla="*/ 2994276 h 3967137"/>
              <a:gd name="connsiteX12" fmla="*/ 384529 w 3635078"/>
              <a:gd name="connsiteY12" fmla="*/ 3127626 h 3967137"/>
              <a:gd name="connsiteX13" fmla="*/ 182299 w 3635078"/>
              <a:gd name="connsiteY13" fmla="*/ 3298484 h 3967137"/>
              <a:gd name="connsiteX14" fmla="*/ 77451 w 3635078"/>
              <a:gd name="connsiteY14" fmla="*/ 3431250 h 3967137"/>
              <a:gd name="connsiteX15" fmla="*/ 392 w 3635078"/>
              <a:gd name="connsiteY15" fmla="*/ 3517280 h 3967137"/>
              <a:gd name="connsiteX16" fmla="*/ 56143 w 3635078"/>
              <a:gd name="connsiteY16" fmla="*/ 3602073 h 3967137"/>
              <a:gd name="connsiteX17" fmla="*/ 830076 w 3635078"/>
              <a:gd name="connsiteY17" fmla="*/ 3967137 h 3967137"/>
              <a:gd name="connsiteX0" fmla="*/ 3635078 w 3635078"/>
              <a:gd name="connsiteY0" fmla="*/ 0 h 3602073"/>
              <a:gd name="connsiteX1" fmla="*/ 3211088 w 3635078"/>
              <a:gd name="connsiteY1" fmla="*/ 589341 h 3602073"/>
              <a:gd name="connsiteX2" fmla="*/ 2878689 w 3635078"/>
              <a:gd name="connsiteY2" fmla="*/ 1256331 h 3602073"/>
              <a:gd name="connsiteX3" fmla="*/ 2746729 w 3635078"/>
              <a:gd name="connsiteY3" fmla="*/ 1463926 h 3602073"/>
              <a:gd name="connsiteX4" fmla="*/ 2537179 w 3635078"/>
              <a:gd name="connsiteY4" fmla="*/ 1749676 h 3602073"/>
              <a:gd name="connsiteX5" fmla="*/ 2327629 w 3635078"/>
              <a:gd name="connsiteY5" fmla="*/ 1959226 h 3602073"/>
              <a:gd name="connsiteX6" fmla="*/ 2099029 w 3635078"/>
              <a:gd name="connsiteY6" fmla="*/ 2168776 h 3602073"/>
              <a:gd name="connsiteX7" fmla="*/ 1927579 w 3635078"/>
              <a:gd name="connsiteY7" fmla="*/ 2340226 h 3602073"/>
              <a:gd name="connsiteX8" fmla="*/ 1603729 w 3635078"/>
              <a:gd name="connsiteY8" fmla="*/ 2511676 h 3602073"/>
              <a:gd name="connsiteX9" fmla="*/ 1317979 w 3635078"/>
              <a:gd name="connsiteY9" fmla="*/ 2683126 h 3602073"/>
              <a:gd name="connsiteX10" fmla="*/ 994129 w 3635078"/>
              <a:gd name="connsiteY10" fmla="*/ 2835526 h 3602073"/>
              <a:gd name="connsiteX11" fmla="*/ 689329 w 3635078"/>
              <a:gd name="connsiteY11" fmla="*/ 2994276 h 3602073"/>
              <a:gd name="connsiteX12" fmla="*/ 384529 w 3635078"/>
              <a:gd name="connsiteY12" fmla="*/ 3127626 h 3602073"/>
              <a:gd name="connsiteX13" fmla="*/ 182299 w 3635078"/>
              <a:gd name="connsiteY13" fmla="*/ 3298484 h 3602073"/>
              <a:gd name="connsiteX14" fmla="*/ 77451 w 3635078"/>
              <a:gd name="connsiteY14" fmla="*/ 3431250 h 3602073"/>
              <a:gd name="connsiteX15" fmla="*/ 392 w 3635078"/>
              <a:gd name="connsiteY15" fmla="*/ 3517280 h 3602073"/>
              <a:gd name="connsiteX16" fmla="*/ 56143 w 3635078"/>
              <a:gd name="connsiteY16" fmla="*/ 3602073 h 3602073"/>
              <a:gd name="connsiteX0" fmla="*/ 3642565 w 3642565"/>
              <a:gd name="connsiteY0" fmla="*/ 0 h 3641295"/>
              <a:gd name="connsiteX1" fmla="*/ 3218575 w 3642565"/>
              <a:gd name="connsiteY1" fmla="*/ 589341 h 3641295"/>
              <a:gd name="connsiteX2" fmla="*/ 2886176 w 3642565"/>
              <a:gd name="connsiteY2" fmla="*/ 1256331 h 3641295"/>
              <a:gd name="connsiteX3" fmla="*/ 2754216 w 3642565"/>
              <a:gd name="connsiteY3" fmla="*/ 1463926 h 3641295"/>
              <a:gd name="connsiteX4" fmla="*/ 2544666 w 3642565"/>
              <a:gd name="connsiteY4" fmla="*/ 1749676 h 3641295"/>
              <a:gd name="connsiteX5" fmla="*/ 2335116 w 3642565"/>
              <a:gd name="connsiteY5" fmla="*/ 1959226 h 3641295"/>
              <a:gd name="connsiteX6" fmla="*/ 2106516 w 3642565"/>
              <a:gd name="connsiteY6" fmla="*/ 2168776 h 3641295"/>
              <a:gd name="connsiteX7" fmla="*/ 1935066 w 3642565"/>
              <a:gd name="connsiteY7" fmla="*/ 2340226 h 3641295"/>
              <a:gd name="connsiteX8" fmla="*/ 1611216 w 3642565"/>
              <a:gd name="connsiteY8" fmla="*/ 2511676 h 3641295"/>
              <a:gd name="connsiteX9" fmla="*/ 1325466 w 3642565"/>
              <a:gd name="connsiteY9" fmla="*/ 2683126 h 3641295"/>
              <a:gd name="connsiteX10" fmla="*/ 1001616 w 3642565"/>
              <a:gd name="connsiteY10" fmla="*/ 2835526 h 3641295"/>
              <a:gd name="connsiteX11" fmla="*/ 696816 w 3642565"/>
              <a:gd name="connsiteY11" fmla="*/ 2994276 h 3641295"/>
              <a:gd name="connsiteX12" fmla="*/ 392016 w 3642565"/>
              <a:gd name="connsiteY12" fmla="*/ 3127626 h 3641295"/>
              <a:gd name="connsiteX13" fmla="*/ 189786 w 3642565"/>
              <a:gd name="connsiteY13" fmla="*/ 3298484 h 3641295"/>
              <a:gd name="connsiteX14" fmla="*/ 84938 w 3642565"/>
              <a:gd name="connsiteY14" fmla="*/ 3431250 h 3641295"/>
              <a:gd name="connsiteX15" fmla="*/ 7879 w 3642565"/>
              <a:gd name="connsiteY15" fmla="*/ 3517280 h 3641295"/>
              <a:gd name="connsiteX16" fmla="*/ 28750 w 3642565"/>
              <a:gd name="connsiteY16" fmla="*/ 3641295 h 3641295"/>
              <a:gd name="connsiteX0" fmla="*/ 3642567 w 3642567"/>
              <a:gd name="connsiteY0" fmla="*/ 0 h 3641295"/>
              <a:gd name="connsiteX1" fmla="*/ 3218577 w 3642567"/>
              <a:gd name="connsiteY1" fmla="*/ 589341 h 3641295"/>
              <a:gd name="connsiteX2" fmla="*/ 2886178 w 3642567"/>
              <a:gd name="connsiteY2" fmla="*/ 1256331 h 3641295"/>
              <a:gd name="connsiteX3" fmla="*/ 2754218 w 3642567"/>
              <a:gd name="connsiteY3" fmla="*/ 1463926 h 3641295"/>
              <a:gd name="connsiteX4" fmla="*/ 2544668 w 3642567"/>
              <a:gd name="connsiteY4" fmla="*/ 1749676 h 3641295"/>
              <a:gd name="connsiteX5" fmla="*/ 2335118 w 3642567"/>
              <a:gd name="connsiteY5" fmla="*/ 1959226 h 3641295"/>
              <a:gd name="connsiteX6" fmla="*/ 2106518 w 3642567"/>
              <a:gd name="connsiteY6" fmla="*/ 2168776 h 3641295"/>
              <a:gd name="connsiteX7" fmla="*/ 1935068 w 3642567"/>
              <a:gd name="connsiteY7" fmla="*/ 2340226 h 3641295"/>
              <a:gd name="connsiteX8" fmla="*/ 1611218 w 3642567"/>
              <a:gd name="connsiteY8" fmla="*/ 2511676 h 3641295"/>
              <a:gd name="connsiteX9" fmla="*/ 1325468 w 3642567"/>
              <a:gd name="connsiteY9" fmla="*/ 2683126 h 3641295"/>
              <a:gd name="connsiteX10" fmla="*/ 1001618 w 3642567"/>
              <a:gd name="connsiteY10" fmla="*/ 2835526 h 3641295"/>
              <a:gd name="connsiteX11" fmla="*/ 696818 w 3642567"/>
              <a:gd name="connsiteY11" fmla="*/ 2994276 h 3641295"/>
              <a:gd name="connsiteX12" fmla="*/ 392018 w 3642567"/>
              <a:gd name="connsiteY12" fmla="*/ 3127626 h 3641295"/>
              <a:gd name="connsiteX13" fmla="*/ 189788 w 3642567"/>
              <a:gd name="connsiteY13" fmla="*/ 3298484 h 3641295"/>
              <a:gd name="connsiteX14" fmla="*/ 7881 w 3642567"/>
              <a:gd name="connsiteY14" fmla="*/ 3517280 h 3641295"/>
              <a:gd name="connsiteX15" fmla="*/ 28752 w 3642567"/>
              <a:gd name="connsiteY15" fmla="*/ 3641295 h 3641295"/>
              <a:gd name="connsiteX0" fmla="*/ 3637371 w 3637371"/>
              <a:gd name="connsiteY0" fmla="*/ 0 h 3641295"/>
              <a:gd name="connsiteX1" fmla="*/ 3213381 w 3637371"/>
              <a:gd name="connsiteY1" fmla="*/ 589341 h 3641295"/>
              <a:gd name="connsiteX2" fmla="*/ 2880982 w 3637371"/>
              <a:gd name="connsiteY2" fmla="*/ 1256331 h 3641295"/>
              <a:gd name="connsiteX3" fmla="*/ 2749022 w 3637371"/>
              <a:gd name="connsiteY3" fmla="*/ 1463926 h 3641295"/>
              <a:gd name="connsiteX4" fmla="*/ 2539472 w 3637371"/>
              <a:gd name="connsiteY4" fmla="*/ 1749676 h 3641295"/>
              <a:gd name="connsiteX5" fmla="*/ 2329922 w 3637371"/>
              <a:gd name="connsiteY5" fmla="*/ 1959226 h 3641295"/>
              <a:gd name="connsiteX6" fmla="*/ 2101322 w 3637371"/>
              <a:gd name="connsiteY6" fmla="*/ 2168776 h 3641295"/>
              <a:gd name="connsiteX7" fmla="*/ 1929872 w 3637371"/>
              <a:gd name="connsiteY7" fmla="*/ 2340226 h 3641295"/>
              <a:gd name="connsiteX8" fmla="*/ 1606022 w 3637371"/>
              <a:gd name="connsiteY8" fmla="*/ 2511676 h 3641295"/>
              <a:gd name="connsiteX9" fmla="*/ 1320272 w 3637371"/>
              <a:gd name="connsiteY9" fmla="*/ 2683126 h 3641295"/>
              <a:gd name="connsiteX10" fmla="*/ 996422 w 3637371"/>
              <a:gd name="connsiteY10" fmla="*/ 2835526 h 3641295"/>
              <a:gd name="connsiteX11" fmla="*/ 691622 w 3637371"/>
              <a:gd name="connsiteY11" fmla="*/ 2994276 h 3641295"/>
              <a:gd name="connsiteX12" fmla="*/ 386822 w 3637371"/>
              <a:gd name="connsiteY12" fmla="*/ 3127626 h 3641295"/>
              <a:gd name="connsiteX13" fmla="*/ 184592 w 3637371"/>
              <a:gd name="connsiteY13" fmla="*/ 3298484 h 3641295"/>
              <a:gd name="connsiteX14" fmla="*/ 12651 w 3637371"/>
              <a:gd name="connsiteY14" fmla="*/ 3461250 h 3641295"/>
              <a:gd name="connsiteX15" fmla="*/ 23556 w 3637371"/>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2762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39772 w 3639772"/>
              <a:gd name="connsiteY0" fmla="*/ 0 h 3641295"/>
              <a:gd name="connsiteX1" fmla="*/ 3215782 w 3639772"/>
              <a:gd name="connsiteY1" fmla="*/ 589341 h 3641295"/>
              <a:gd name="connsiteX2" fmla="*/ 2883383 w 3639772"/>
              <a:gd name="connsiteY2" fmla="*/ 1256331 h 3641295"/>
              <a:gd name="connsiteX3" fmla="*/ 2751423 w 3639772"/>
              <a:gd name="connsiteY3" fmla="*/ 1463926 h 3641295"/>
              <a:gd name="connsiteX4" fmla="*/ 2541873 w 3639772"/>
              <a:gd name="connsiteY4" fmla="*/ 1749676 h 3641295"/>
              <a:gd name="connsiteX5" fmla="*/ 2332323 w 3639772"/>
              <a:gd name="connsiteY5" fmla="*/ 1959226 h 3641295"/>
              <a:gd name="connsiteX6" fmla="*/ 2103723 w 3639772"/>
              <a:gd name="connsiteY6" fmla="*/ 2168776 h 3641295"/>
              <a:gd name="connsiteX7" fmla="*/ 1932273 w 3639772"/>
              <a:gd name="connsiteY7" fmla="*/ 2340226 h 3641295"/>
              <a:gd name="connsiteX8" fmla="*/ 1608423 w 3639772"/>
              <a:gd name="connsiteY8" fmla="*/ 2511676 h 3641295"/>
              <a:gd name="connsiteX9" fmla="*/ 1322673 w 3639772"/>
              <a:gd name="connsiteY9" fmla="*/ 2683126 h 3641295"/>
              <a:gd name="connsiteX10" fmla="*/ 998823 w 3639772"/>
              <a:gd name="connsiteY10" fmla="*/ 2835526 h 3641295"/>
              <a:gd name="connsiteX11" fmla="*/ 694023 w 3639772"/>
              <a:gd name="connsiteY11" fmla="*/ 2994276 h 3641295"/>
              <a:gd name="connsiteX12" fmla="*/ 389223 w 3639772"/>
              <a:gd name="connsiteY12" fmla="*/ 3144436 h 3641295"/>
              <a:gd name="connsiteX13" fmla="*/ 152113 w 3639772"/>
              <a:gd name="connsiteY13" fmla="*/ 3298485 h 3641295"/>
              <a:gd name="connsiteX14" fmla="*/ 15052 w 3639772"/>
              <a:gd name="connsiteY14" fmla="*/ 3461250 h 3641295"/>
              <a:gd name="connsiteX15" fmla="*/ 25957 w 3639772"/>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608422 w 3639771"/>
              <a:gd name="connsiteY8" fmla="*/ 251167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559112 w 3639771"/>
              <a:gd name="connsiteY9" fmla="*/ 234392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54326 w 3639771"/>
              <a:gd name="connsiteY9" fmla="*/ 246175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11180 w 3639771"/>
              <a:gd name="connsiteY9" fmla="*/ 2510275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411180 w 3639771"/>
              <a:gd name="connsiteY8" fmla="*/ 2510275 h 3649135"/>
              <a:gd name="connsiteX9" fmla="*/ 1289799 w 3639771"/>
              <a:gd name="connsiteY9" fmla="*/ 2617034 h 3649135"/>
              <a:gd name="connsiteX10" fmla="*/ 998822 w 3639771"/>
              <a:gd name="connsiteY10" fmla="*/ 2843366 h 3649135"/>
              <a:gd name="connsiteX11" fmla="*/ 694022 w 3639771"/>
              <a:gd name="connsiteY11" fmla="*/ 3002116 h 3649135"/>
              <a:gd name="connsiteX12" fmla="*/ 389222 w 3639771"/>
              <a:gd name="connsiteY12" fmla="*/ 3152276 h 3649135"/>
              <a:gd name="connsiteX13" fmla="*/ 152112 w 3639771"/>
              <a:gd name="connsiteY13" fmla="*/ 3306325 h 3649135"/>
              <a:gd name="connsiteX14" fmla="*/ 15051 w 3639771"/>
              <a:gd name="connsiteY14" fmla="*/ 3469090 h 3649135"/>
              <a:gd name="connsiteX15" fmla="*/ 25956 w 3639771"/>
              <a:gd name="connsiteY15"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411180 w 3639771"/>
              <a:gd name="connsiteY7" fmla="*/ 2510275 h 3649135"/>
              <a:gd name="connsiteX8" fmla="*/ 1289799 w 3639771"/>
              <a:gd name="connsiteY8" fmla="*/ 2617034 h 3649135"/>
              <a:gd name="connsiteX9" fmla="*/ 998822 w 3639771"/>
              <a:gd name="connsiteY9" fmla="*/ 2843366 h 3649135"/>
              <a:gd name="connsiteX10" fmla="*/ 694022 w 3639771"/>
              <a:gd name="connsiteY10" fmla="*/ 3002116 h 3649135"/>
              <a:gd name="connsiteX11" fmla="*/ 389222 w 3639771"/>
              <a:gd name="connsiteY11" fmla="*/ 3152276 h 3649135"/>
              <a:gd name="connsiteX12" fmla="*/ 152112 w 3639771"/>
              <a:gd name="connsiteY12" fmla="*/ 3306325 h 3649135"/>
              <a:gd name="connsiteX13" fmla="*/ 15051 w 3639771"/>
              <a:gd name="connsiteY13" fmla="*/ 3469090 h 3649135"/>
              <a:gd name="connsiteX14" fmla="*/ 25956 w 3639771"/>
              <a:gd name="connsiteY14"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135080 w 3639771"/>
              <a:gd name="connsiteY5" fmla="*/ 1440297 h 3649135"/>
              <a:gd name="connsiteX6" fmla="*/ 1411180 w 3639771"/>
              <a:gd name="connsiteY6" fmla="*/ 2510275 h 3649135"/>
              <a:gd name="connsiteX7" fmla="*/ 1289799 w 3639771"/>
              <a:gd name="connsiteY7" fmla="*/ 2617034 h 3649135"/>
              <a:gd name="connsiteX8" fmla="*/ 998822 w 3639771"/>
              <a:gd name="connsiteY8" fmla="*/ 2843366 h 3649135"/>
              <a:gd name="connsiteX9" fmla="*/ 694022 w 3639771"/>
              <a:gd name="connsiteY9" fmla="*/ 3002116 h 3649135"/>
              <a:gd name="connsiteX10" fmla="*/ 389222 w 3639771"/>
              <a:gd name="connsiteY10" fmla="*/ 3152276 h 3649135"/>
              <a:gd name="connsiteX11" fmla="*/ 152112 w 3639771"/>
              <a:gd name="connsiteY11" fmla="*/ 3306325 h 3649135"/>
              <a:gd name="connsiteX12" fmla="*/ 15051 w 3639771"/>
              <a:gd name="connsiteY12" fmla="*/ 3469090 h 3649135"/>
              <a:gd name="connsiteX13" fmla="*/ 25956 w 3639771"/>
              <a:gd name="connsiteY13" fmla="*/ 3649135 h 3649135"/>
              <a:gd name="connsiteX0" fmla="*/ 3505666 w 3505666"/>
              <a:gd name="connsiteY0" fmla="*/ 0 h 3621218"/>
              <a:gd name="connsiteX1" fmla="*/ 2887045 w 3505666"/>
              <a:gd name="connsiteY1" fmla="*/ 301259 h 3621218"/>
              <a:gd name="connsiteX2" fmla="*/ 2603956 w 3505666"/>
              <a:gd name="connsiteY2" fmla="*/ 496928 h 3621218"/>
              <a:gd name="connsiteX3" fmla="*/ 2455559 w 3505666"/>
              <a:gd name="connsiteY3" fmla="*/ 852389 h 3621218"/>
              <a:gd name="connsiteX4" fmla="*/ 2135080 w 3505666"/>
              <a:gd name="connsiteY4" fmla="*/ 1412380 h 3621218"/>
              <a:gd name="connsiteX5" fmla="*/ 1411180 w 3505666"/>
              <a:gd name="connsiteY5" fmla="*/ 2482358 h 3621218"/>
              <a:gd name="connsiteX6" fmla="*/ 1289799 w 3505666"/>
              <a:gd name="connsiteY6" fmla="*/ 2589117 h 3621218"/>
              <a:gd name="connsiteX7" fmla="*/ 998822 w 3505666"/>
              <a:gd name="connsiteY7" fmla="*/ 2815449 h 3621218"/>
              <a:gd name="connsiteX8" fmla="*/ 694022 w 3505666"/>
              <a:gd name="connsiteY8" fmla="*/ 2974199 h 3621218"/>
              <a:gd name="connsiteX9" fmla="*/ 389222 w 3505666"/>
              <a:gd name="connsiteY9" fmla="*/ 3124359 h 3621218"/>
              <a:gd name="connsiteX10" fmla="*/ 152112 w 3505666"/>
              <a:gd name="connsiteY10" fmla="*/ 3278408 h 3621218"/>
              <a:gd name="connsiteX11" fmla="*/ 15051 w 3505666"/>
              <a:gd name="connsiteY11" fmla="*/ 3441173 h 3621218"/>
              <a:gd name="connsiteX12" fmla="*/ 25956 w 3505666"/>
              <a:gd name="connsiteY12" fmla="*/ 3621218 h 3621218"/>
              <a:gd name="connsiteX0" fmla="*/ 2887045 w 2887045"/>
              <a:gd name="connsiteY0" fmla="*/ 0 h 3319959"/>
              <a:gd name="connsiteX1" fmla="*/ 2603956 w 2887045"/>
              <a:gd name="connsiteY1" fmla="*/ 195669 h 3319959"/>
              <a:gd name="connsiteX2" fmla="*/ 2455559 w 2887045"/>
              <a:gd name="connsiteY2" fmla="*/ 551130 h 3319959"/>
              <a:gd name="connsiteX3" fmla="*/ 2135080 w 2887045"/>
              <a:gd name="connsiteY3" fmla="*/ 1111121 h 3319959"/>
              <a:gd name="connsiteX4" fmla="*/ 1411180 w 2887045"/>
              <a:gd name="connsiteY4" fmla="*/ 2181099 h 3319959"/>
              <a:gd name="connsiteX5" fmla="*/ 1289799 w 2887045"/>
              <a:gd name="connsiteY5" fmla="*/ 2287858 h 3319959"/>
              <a:gd name="connsiteX6" fmla="*/ 998822 w 2887045"/>
              <a:gd name="connsiteY6" fmla="*/ 2514190 h 3319959"/>
              <a:gd name="connsiteX7" fmla="*/ 694022 w 2887045"/>
              <a:gd name="connsiteY7" fmla="*/ 2672940 h 3319959"/>
              <a:gd name="connsiteX8" fmla="*/ 389222 w 2887045"/>
              <a:gd name="connsiteY8" fmla="*/ 2823100 h 3319959"/>
              <a:gd name="connsiteX9" fmla="*/ 152112 w 2887045"/>
              <a:gd name="connsiteY9" fmla="*/ 2977149 h 3319959"/>
              <a:gd name="connsiteX10" fmla="*/ 15051 w 2887045"/>
              <a:gd name="connsiteY10" fmla="*/ 3139914 h 3319959"/>
              <a:gd name="connsiteX11" fmla="*/ 25956 w 2887045"/>
              <a:gd name="connsiteY11" fmla="*/ 3319959 h 3319959"/>
              <a:gd name="connsiteX0" fmla="*/ 2603956 w 2603956"/>
              <a:gd name="connsiteY0" fmla="*/ 0 h 3124290"/>
              <a:gd name="connsiteX1" fmla="*/ 2455559 w 2603956"/>
              <a:gd name="connsiteY1" fmla="*/ 355461 h 3124290"/>
              <a:gd name="connsiteX2" fmla="*/ 2135080 w 2603956"/>
              <a:gd name="connsiteY2" fmla="*/ 915452 h 3124290"/>
              <a:gd name="connsiteX3" fmla="*/ 1411180 w 2603956"/>
              <a:gd name="connsiteY3" fmla="*/ 1985430 h 3124290"/>
              <a:gd name="connsiteX4" fmla="*/ 1289799 w 2603956"/>
              <a:gd name="connsiteY4" fmla="*/ 2092189 h 3124290"/>
              <a:gd name="connsiteX5" fmla="*/ 998822 w 2603956"/>
              <a:gd name="connsiteY5" fmla="*/ 2318521 h 3124290"/>
              <a:gd name="connsiteX6" fmla="*/ 694022 w 2603956"/>
              <a:gd name="connsiteY6" fmla="*/ 2477271 h 3124290"/>
              <a:gd name="connsiteX7" fmla="*/ 389222 w 2603956"/>
              <a:gd name="connsiteY7" fmla="*/ 2627431 h 3124290"/>
              <a:gd name="connsiteX8" fmla="*/ 152112 w 2603956"/>
              <a:gd name="connsiteY8" fmla="*/ 2781480 h 3124290"/>
              <a:gd name="connsiteX9" fmla="*/ 15051 w 2603956"/>
              <a:gd name="connsiteY9" fmla="*/ 2944245 h 3124290"/>
              <a:gd name="connsiteX10" fmla="*/ 25956 w 2603956"/>
              <a:gd name="connsiteY10" fmla="*/ 3124290 h 3124290"/>
              <a:gd name="connsiteX0" fmla="*/ 2455559 w 2455558"/>
              <a:gd name="connsiteY0" fmla="*/ 0 h 2768829"/>
              <a:gd name="connsiteX1" fmla="*/ 2135080 w 2455558"/>
              <a:gd name="connsiteY1" fmla="*/ 559991 h 2768829"/>
              <a:gd name="connsiteX2" fmla="*/ 1411180 w 2455558"/>
              <a:gd name="connsiteY2" fmla="*/ 1629969 h 2768829"/>
              <a:gd name="connsiteX3" fmla="*/ 1289799 w 2455558"/>
              <a:gd name="connsiteY3" fmla="*/ 1736728 h 2768829"/>
              <a:gd name="connsiteX4" fmla="*/ 998822 w 2455558"/>
              <a:gd name="connsiteY4" fmla="*/ 1963060 h 2768829"/>
              <a:gd name="connsiteX5" fmla="*/ 694022 w 2455558"/>
              <a:gd name="connsiteY5" fmla="*/ 2121810 h 2768829"/>
              <a:gd name="connsiteX6" fmla="*/ 389222 w 2455558"/>
              <a:gd name="connsiteY6" fmla="*/ 2271970 h 2768829"/>
              <a:gd name="connsiteX7" fmla="*/ 152112 w 2455558"/>
              <a:gd name="connsiteY7" fmla="*/ 2426019 h 2768829"/>
              <a:gd name="connsiteX8" fmla="*/ 15051 w 2455558"/>
              <a:gd name="connsiteY8" fmla="*/ 2588784 h 2768829"/>
              <a:gd name="connsiteX9" fmla="*/ 25956 w 2455558"/>
              <a:gd name="connsiteY9" fmla="*/ 2768829 h 2768829"/>
              <a:gd name="connsiteX0" fmla="*/ 2135080 w 2135080"/>
              <a:gd name="connsiteY0" fmla="*/ 0 h 2208838"/>
              <a:gd name="connsiteX1" fmla="*/ 1411180 w 2135080"/>
              <a:gd name="connsiteY1" fmla="*/ 1069978 h 2208838"/>
              <a:gd name="connsiteX2" fmla="*/ 1289799 w 2135080"/>
              <a:gd name="connsiteY2" fmla="*/ 1176737 h 2208838"/>
              <a:gd name="connsiteX3" fmla="*/ 998822 w 2135080"/>
              <a:gd name="connsiteY3" fmla="*/ 1403069 h 2208838"/>
              <a:gd name="connsiteX4" fmla="*/ 694022 w 2135080"/>
              <a:gd name="connsiteY4" fmla="*/ 1561819 h 2208838"/>
              <a:gd name="connsiteX5" fmla="*/ 389222 w 2135080"/>
              <a:gd name="connsiteY5" fmla="*/ 1711979 h 2208838"/>
              <a:gd name="connsiteX6" fmla="*/ 152112 w 2135080"/>
              <a:gd name="connsiteY6" fmla="*/ 1866028 h 2208838"/>
              <a:gd name="connsiteX7" fmla="*/ 15051 w 2135080"/>
              <a:gd name="connsiteY7" fmla="*/ 2028793 h 2208838"/>
              <a:gd name="connsiteX8" fmla="*/ 25956 w 2135080"/>
              <a:gd name="connsiteY8" fmla="*/ 2208838 h 2208838"/>
              <a:gd name="connsiteX0" fmla="*/ 1411180 w 1411180"/>
              <a:gd name="connsiteY0" fmla="*/ -1 h 1138859"/>
              <a:gd name="connsiteX1" fmla="*/ 1289799 w 1411180"/>
              <a:gd name="connsiteY1" fmla="*/ 106758 h 1138859"/>
              <a:gd name="connsiteX2" fmla="*/ 998822 w 1411180"/>
              <a:gd name="connsiteY2" fmla="*/ 333090 h 1138859"/>
              <a:gd name="connsiteX3" fmla="*/ 694022 w 1411180"/>
              <a:gd name="connsiteY3" fmla="*/ 491840 h 1138859"/>
              <a:gd name="connsiteX4" fmla="*/ 389222 w 1411180"/>
              <a:gd name="connsiteY4" fmla="*/ 642000 h 1138859"/>
              <a:gd name="connsiteX5" fmla="*/ 152112 w 1411180"/>
              <a:gd name="connsiteY5" fmla="*/ 796049 h 1138859"/>
              <a:gd name="connsiteX6" fmla="*/ 15051 w 1411180"/>
              <a:gd name="connsiteY6" fmla="*/ 958814 h 1138859"/>
              <a:gd name="connsiteX7" fmla="*/ 25956 w 1411180"/>
              <a:gd name="connsiteY7" fmla="*/ 1138859 h 1138859"/>
              <a:gd name="connsiteX0" fmla="*/ 1411180 w 1411180"/>
              <a:gd name="connsiteY0" fmla="*/ 0 h 1138860"/>
              <a:gd name="connsiteX1" fmla="*/ 998822 w 1411180"/>
              <a:gd name="connsiteY1" fmla="*/ 333091 h 1138860"/>
              <a:gd name="connsiteX2" fmla="*/ 694022 w 1411180"/>
              <a:gd name="connsiteY2" fmla="*/ 491841 h 1138860"/>
              <a:gd name="connsiteX3" fmla="*/ 389222 w 1411180"/>
              <a:gd name="connsiteY3" fmla="*/ 642001 h 1138860"/>
              <a:gd name="connsiteX4" fmla="*/ 152112 w 1411180"/>
              <a:gd name="connsiteY4" fmla="*/ 796050 h 1138860"/>
              <a:gd name="connsiteX5" fmla="*/ 15051 w 1411180"/>
              <a:gd name="connsiteY5" fmla="*/ 958815 h 1138860"/>
              <a:gd name="connsiteX6" fmla="*/ 25956 w 1411180"/>
              <a:gd name="connsiteY6" fmla="*/ 1138860 h 1138860"/>
              <a:gd name="connsiteX0" fmla="*/ 1411180 w 1411180"/>
              <a:gd name="connsiteY0" fmla="*/ 0 h 1138860"/>
              <a:gd name="connsiteX1" fmla="*/ 694022 w 1411180"/>
              <a:gd name="connsiteY1" fmla="*/ 491841 h 1138860"/>
              <a:gd name="connsiteX2" fmla="*/ 389222 w 1411180"/>
              <a:gd name="connsiteY2" fmla="*/ 642001 h 1138860"/>
              <a:gd name="connsiteX3" fmla="*/ 152112 w 1411180"/>
              <a:gd name="connsiteY3" fmla="*/ 796050 h 1138860"/>
              <a:gd name="connsiteX4" fmla="*/ 15051 w 1411180"/>
              <a:gd name="connsiteY4" fmla="*/ 958815 h 1138860"/>
              <a:gd name="connsiteX5" fmla="*/ 25956 w 1411180"/>
              <a:gd name="connsiteY5" fmla="*/ 1138860 h 1138860"/>
              <a:gd name="connsiteX0" fmla="*/ 881979 w 881979"/>
              <a:gd name="connsiteY0" fmla="*/ 0 h 740712"/>
              <a:gd name="connsiteX1" fmla="*/ 694022 w 881979"/>
              <a:gd name="connsiteY1" fmla="*/ 93693 h 740712"/>
              <a:gd name="connsiteX2" fmla="*/ 389222 w 881979"/>
              <a:gd name="connsiteY2" fmla="*/ 243853 h 740712"/>
              <a:gd name="connsiteX3" fmla="*/ 152112 w 881979"/>
              <a:gd name="connsiteY3" fmla="*/ 397902 h 740712"/>
              <a:gd name="connsiteX4" fmla="*/ 15051 w 881979"/>
              <a:gd name="connsiteY4" fmla="*/ 560667 h 740712"/>
              <a:gd name="connsiteX5" fmla="*/ 25956 w 881979"/>
              <a:gd name="connsiteY5" fmla="*/ 740712 h 740712"/>
              <a:gd name="connsiteX0" fmla="*/ 881979 w 881979"/>
              <a:gd name="connsiteY0" fmla="*/ 0 h 740712"/>
              <a:gd name="connsiteX1" fmla="*/ 694022 w 881979"/>
              <a:gd name="connsiteY1" fmla="*/ 93693 h 740712"/>
              <a:gd name="connsiteX2" fmla="*/ 389222 w 881979"/>
              <a:gd name="connsiteY2" fmla="*/ 243853 h 740712"/>
              <a:gd name="connsiteX3" fmla="*/ 152112 w 881979"/>
              <a:gd name="connsiteY3" fmla="*/ 397902 h 740712"/>
              <a:gd name="connsiteX4" fmla="*/ 15052 w 881979"/>
              <a:gd name="connsiteY4" fmla="*/ 560668 h 740712"/>
              <a:gd name="connsiteX5" fmla="*/ 25956 w 881979"/>
              <a:gd name="connsiteY5" fmla="*/ 740712 h 740712"/>
              <a:gd name="connsiteX0" fmla="*/ 899127 w 899127"/>
              <a:gd name="connsiteY0" fmla="*/ 0 h 669023"/>
              <a:gd name="connsiteX1" fmla="*/ 711170 w 899127"/>
              <a:gd name="connsiteY1" fmla="*/ 93693 h 669023"/>
              <a:gd name="connsiteX2" fmla="*/ 406370 w 899127"/>
              <a:gd name="connsiteY2" fmla="*/ 243853 h 669023"/>
              <a:gd name="connsiteX3" fmla="*/ 169260 w 899127"/>
              <a:gd name="connsiteY3" fmla="*/ 397902 h 669023"/>
              <a:gd name="connsiteX4" fmla="*/ 32200 w 899127"/>
              <a:gd name="connsiteY4" fmla="*/ 560668 h 669023"/>
              <a:gd name="connsiteX5" fmla="*/ 16771 w 899127"/>
              <a:gd name="connsiteY5" fmla="*/ 669023 h 669023"/>
              <a:gd name="connsiteX0" fmla="*/ 891015 w 891015"/>
              <a:gd name="connsiteY0" fmla="*/ 0 h 669023"/>
              <a:gd name="connsiteX1" fmla="*/ 703058 w 891015"/>
              <a:gd name="connsiteY1" fmla="*/ 93693 h 669023"/>
              <a:gd name="connsiteX2" fmla="*/ 398258 w 891015"/>
              <a:gd name="connsiteY2" fmla="*/ 243853 h 669023"/>
              <a:gd name="connsiteX3" fmla="*/ 161148 w 891015"/>
              <a:gd name="connsiteY3" fmla="*/ 397902 h 669023"/>
              <a:gd name="connsiteX4" fmla="*/ 88280 w 891015"/>
              <a:gd name="connsiteY4" fmla="*/ 560668 h 669023"/>
              <a:gd name="connsiteX5" fmla="*/ 8659 w 891015"/>
              <a:gd name="connsiteY5" fmla="*/ 669023 h 669023"/>
              <a:gd name="connsiteX0" fmla="*/ 802735 w 802735"/>
              <a:gd name="connsiteY0" fmla="*/ 0 h 560668"/>
              <a:gd name="connsiteX1" fmla="*/ 614778 w 802735"/>
              <a:gd name="connsiteY1" fmla="*/ 93693 h 560668"/>
              <a:gd name="connsiteX2" fmla="*/ 309978 w 802735"/>
              <a:gd name="connsiteY2" fmla="*/ 243853 h 560668"/>
              <a:gd name="connsiteX3" fmla="*/ 72868 w 802735"/>
              <a:gd name="connsiteY3" fmla="*/ 397902 h 560668"/>
              <a:gd name="connsiteX4" fmla="*/ 0 w 802735"/>
              <a:gd name="connsiteY4" fmla="*/ 560668 h 560668"/>
              <a:gd name="connsiteX0" fmla="*/ 802735 w 802735"/>
              <a:gd name="connsiteY0" fmla="*/ 0 h 560668"/>
              <a:gd name="connsiteX1" fmla="*/ 614778 w 802735"/>
              <a:gd name="connsiteY1" fmla="*/ 93693 h 560668"/>
              <a:gd name="connsiteX2" fmla="*/ 309978 w 802735"/>
              <a:gd name="connsiteY2" fmla="*/ 243853 h 560668"/>
              <a:gd name="connsiteX3" fmla="*/ 72868 w 802735"/>
              <a:gd name="connsiteY3" fmla="*/ 397902 h 560668"/>
              <a:gd name="connsiteX4" fmla="*/ 0 w 802735"/>
              <a:gd name="connsiteY4" fmla="*/ 560668 h 560668"/>
              <a:gd name="connsiteX0" fmla="*/ 802735 w 802735"/>
              <a:gd name="connsiteY0" fmla="*/ 0 h 560668"/>
              <a:gd name="connsiteX1" fmla="*/ 614778 w 802735"/>
              <a:gd name="connsiteY1" fmla="*/ 93693 h 560668"/>
              <a:gd name="connsiteX2" fmla="*/ 72868 w 802735"/>
              <a:gd name="connsiteY2" fmla="*/ 397902 h 560668"/>
              <a:gd name="connsiteX3" fmla="*/ 0 w 802735"/>
              <a:gd name="connsiteY3" fmla="*/ 560668 h 560668"/>
              <a:gd name="connsiteX0" fmla="*/ 802735 w 802735"/>
              <a:gd name="connsiteY0" fmla="*/ 0 h 560668"/>
              <a:gd name="connsiteX1" fmla="*/ 614778 w 802735"/>
              <a:gd name="connsiteY1" fmla="*/ 93693 h 560668"/>
              <a:gd name="connsiteX2" fmla="*/ 194892 w 802735"/>
              <a:gd name="connsiteY2" fmla="*/ 403962 h 560668"/>
              <a:gd name="connsiteX3" fmla="*/ 0 w 802735"/>
              <a:gd name="connsiteY3" fmla="*/ 560668 h 560668"/>
              <a:gd name="connsiteX0" fmla="*/ 802735 w 802735"/>
              <a:gd name="connsiteY0" fmla="*/ 0 h 560668"/>
              <a:gd name="connsiteX1" fmla="*/ 394408 w 802735"/>
              <a:gd name="connsiteY1" fmla="*/ 317721 h 560668"/>
              <a:gd name="connsiteX2" fmla="*/ 194892 w 802735"/>
              <a:gd name="connsiteY2" fmla="*/ 403962 h 560668"/>
              <a:gd name="connsiteX3" fmla="*/ 0 w 802735"/>
              <a:gd name="connsiteY3" fmla="*/ 560668 h 560668"/>
              <a:gd name="connsiteX0" fmla="*/ 838149 w 838149"/>
              <a:gd name="connsiteY0" fmla="*/ 0 h 261282"/>
              <a:gd name="connsiteX1" fmla="*/ 394408 w 838149"/>
              <a:gd name="connsiteY1" fmla="*/ 18335 h 261282"/>
              <a:gd name="connsiteX2" fmla="*/ 194892 w 838149"/>
              <a:gd name="connsiteY2" fmla="*/ 104576 h 261282"/>
              <a:gd name="connsiteX3" fmla="*/ 0 w 838149"/>
              <a:gd name="connsiteY3" fmla="*/ 261282 h 261282"/>
              <a:gd name="connsiteX0" fmla="*/ 838149 w 838149"/>
              <a:gd name="connsiteY0" fmla="*/ 0 h 261282"/>
              <a:gd name="connsiteX1" fmla="*/ 396364 w 838149"/>
              <a:gd name="connsiteY1" fmla="*/ 28874 h 261282"/>
              <a:gd name="connsiteX2" fmla="*/ 194892 w 838149"/>
              <a:gd name="connsiteY2" fmla="*/ 104576 h 261282"/>
              <a:gd name="connsiteX3" fmla="*/ 0 w 838149"/>
              <a:gd name="connsiteY3" fmla="*/ 261282 h 261282"/>
              <a:gd name="connsiteX0" fmla="*/ 859513 w 859513"/>
              <a:gd name="connsiteY0" fmla="*/ 0 h 227589"/>
              <a:gd name="connsiteX1" fmla="*/ 417728 w 859513"/>
              <a:gd name="connsiteY1" fmla="*/ 28874 h 227589"/>
              <a:gd name="connsiteX2" fmla="*/ 216256 w 859513"/>
              <a:gd name="connsiteY2" fmla="*/ 104576 h 227589"/>
              <a:gd name="connsiteX3" fmla="*/ 0 w 859513"/>
              <a:gd name="connsiteY3" fmla="*/ 227590 h 227589"/>
            </a:gdLst>
            <a:ahLst/>
            <a:cxnLst>
              <a:cxn ang="0">
                <a:pos x="connsiteX0" y="connsiteY0"/>
              </a:cxn>
              <a:cxn ang="0">
                <a:pos x="connsiteX1" y="connsiteY1"/>
              </a:cxn>
              <a:cxn ang="0">
                <a:pos x="connsiteX2" y="connsiteY2"/>
              </a:cxn>
              <a:cxn ang="0">
                <a:pos x="connsiteX3" y="connsiteY3"/>
              </a:cxn>
            </a:cxnLst>
            <a:rect l="l" t="t" r="r" b="b"/>
            <a:pathLst>
              <a:path w="859513" h="227589">
                <a:moveTo>
                  <a:pt x="859513" y="0"/>
                </a:moveTo>
                <a:lnTo>
                  <a:pt x="417728" y="28874"/>
                </a:lnTo>
                <a:cubicBezTo>
                  <a:pt x="296084" y="95191"/>
                  <a:pt x="318719" y="26747"/>
                  <a:pt x="216256" y="104576"/>
                </a:cubicBezTo>
                <a:cubicBezTo>
                  <a:pt x="152233" y="169518"/>
                  <a:pt x="16044" y="164852"/>
                  <a:pt x="0" y="227590"/>
                </a:cubicBezTo>
              </a:path>
            </a:pathLst>
          </a:custGeom>
          <a:noFill/>
          <a:ln w="12700" cap="rnd">
            <a:solidFill>
              <a:schemeClr val="tx1"/>
            </a:solidFill>
            <a:prstDash val="sysDash"/>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43"/>
          </a:p>
        </p:txBody>
      </p:sp>
      <p:sp>
        <p:nvSpPr>
          <p:cNvPr id="82" name="テキスト ボックス 81"/>
          <p:cNvSpPr txBox="1"/>
          <p:nvPr/>
        </p:nvSpPr>
        <p:spPr>
          <a:xfrm>
            <a:off x="127992" y="1029518"/>
            <a:ext cx="9580923" cy="1034129"/>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広域的な自転車通行環境の</a:t>
            </a:r>
            <a:r>
              <a:rPr lang="ja-JP" altLang="en-US" sz="1200" b="1" dirty="0" smtClean="0">
                <a:latin typeface="ＭＳ Ｐゴシック" panose="020B0600070205080204" pitchFamily="50" charset="-128"/>
                <a:ea typeface="ＭＳ Ｐゴシック" panose="020B0600070205080204" pitchFamily="50" charset="-128"/>
              </a:rPr>
              <a:t>充実</a:t>
            </a:r>
            <a:endParaRPr lang="ja-JP" altLang="en-US" sz="1200" b="1" dirty="0">
              <a:latin typeface="ＭＳ Ｐゴシック" panose="020B0600070205080204" pitchFamily="50" charset="-128"/>
              <a:ea typeface="ＭＳ Ｐゴシック" panose="020B0600070205080204" pitchFamily="50" charset="-128"/>
            </a:endParaRPr>
          </a:p>
          <a:p>
            <a:pPr marL="288000" indent="-180000">
              <a:lnSpc>
                <a:spcPct val="1200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大阪府自転車活用推進計画に掲げる目標</a:t>
            </a:r>
            <a:r>
              <a:rPr lang="ja-JP" altLang="en-US" sz="1200" dirty="0" smtClean="0">
                <a:latin typeface="Meiryo UI" panose="020B0604030504040204" pitchFamily="50" charset="-128"/>
                <a:ea typeface="Meiryo UI" panose="020B0604030504040204" pitchFamily="50" charset="-128"/>
              </a:rPr>
              <a:t>「観光振興に資するサイクルツーリズムの促進」に関する取組として、</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大阪・関西万博の開催を契機に、インバウンドなど多様な来阪者が安全、快適に府内各地を周遊できる環境の創出に向けて、広域的な自転車通行環境の充実を図るための整備（路面表示による案内サインや注意喚起など）を推進し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83" name="正方形/長方形 82"/>
          <p:cNvSpPr/>
          <p:nvPr/>
        </p:nvSpPr>
        <p:spPr>
          <a:xfrm>
            <a:off x="41726" y="423604"/>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都市魅力の向上と住みよい</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84" name="テキスト ボックス 83">
            <a:extLst>
              <a:ext uri="{FF2B5EF4-FFF2-40B4-BE49-F238E27FC236}">
                <a16:creationId xmlns:a16="http://schemas.microsoft.com/office/drawing/2014/main" id="{96B558BB-4733-4C0A-8471-03357F461F6D}"/>
              </a:ext>
            </a:extLst>
          </p:cNvPr>
          <p:cNvSpPr txBox="1"/>
          <p:nvPr/>
        </p:nvSpPr>
        <p:spPr>
          <a:xfrm>
            <a:off x="408471" y="6589517"/>
            <a:ext cx="6840853" cy="1077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en-US"/>
            </a:defPPr>
            <a:lvl1pPr algn="r" defTabSz="640032" eaLnBrk="0" hangingPunct="0">
              <a:spcBef>
                <a:spcPct val="20000"/>
              </a:spcBef>
              <a:buFont typeface="Arial" charset="0"/>
              <a:buChar char="•"/>
              <a:defRPr kumimoji="1" sz="500">
                <a:latin typeface="ＭＳ Ｐゴシック" panose="020B0600070205080204" pitchFamily="50" charset="-128"/>
                <a:ea typeface="ＭＳ Ｐゴシック" panose="020B0600070205080204" pitchFamily="50" charset="-128"/>
              </a:defRPr>
            </a:lvl1pPr>
            <a:lvl2pPr marL="742950" indent="-285750" eaLnBrk="0" hangingPunct="0">
              <a:spcBef>
                <a:spcPct val="20000"/>
              </a:spcBef>
              <a:buFont typeface="Arial" charset="0"/>
              <a:buChar char="–"/>
              <a:defRPr kumimoji="1" sz="2800">
                <a:latin typeface="Calibri" pitchFamily="34" charset="0"/>
                <a:ea typeface="ＭＳ Ｐゴシック" charset="-128"/>
              </a:defRPr>
            </a:lvl2pPr>
            <a:lvl3pPr marL="1143000" indent="-228600" eaLnBrk="0" hangingPunct="0">
              <a:spcBef>
                <a:spcPct val="20000"/>
              </a:spcBef>
              <a:buFont typeface="Arial" charset="0"/>
              <a:buChar char="•"/>
              <a:defRPr kumimoji="1" sz="2400">
                <a:latin typeface="Calibri" pitchFamily="34" charset="0"/>
                <a:ea typeface="ＭＳ Ｐゴシック" charset="-128"/>
              </a:defRPr>
            </a:lvl3pPr>
            <a:lvl4pPr marL="1600200" indent="-228600" eaLnBrk="0" hangingPunct="0">
              <a:spcBef>
                <a:spcPct val="20000"/>
              </a:spcBef>
              <a:buFont typeface="Arial" charset="0"/>
              <a:buChar char="–"/>
              <a:defRPr kumimoji="1" sz="2000">
                <a:latin typeface="Calibri" pitchFamily="34" charset="0"/>
                <a:ea typeface="ＭＳ Ｐゴシック" charset="-128"/>
              </a:defRPr>
            </a:lvl4pPr>
            <a:lvl5pPr marL="2057400" indent="-228600" eaLnBrk="0" hangingPunct="0">
              <a:spcBef>
                <a:spcPct val="20000"/>
              </a:spcBef>
              <a:buFont typeface="Arial" charset="0"/>
              <a:buChar char="»"/>
              <a:defRPr kumimoji="1"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9pPr>
          </a:lstStyle>
          <a:p>
            <a:pPr algn="l" defTabSz="457200" eaLnBrk="1" hangingPunct="1">
              <a:buNone/>
            </a:pPr>
            <a:r>
              <a:rPr lang="ja-JP" altLang="en-US" sz="700" dirty="0">
                <a:latin typeface="Meiryo UI" panose="020B0604030504040204" pitchFamily="50" charset="-128"/>
                <a:ea typeface="Meiryo UI" panose="020B0604030504040204" pitchFamily="50" charset="-128"/>
              </a:rPr>
              <a:t>出典</a:t>
            </a:r>
            <a:r>
              <a:rPr lang="ja-JP" altLang="en-US" sz="700" dirty="0" smtClean="0">
                <a:latin typeface="Meiryo UI" panose="020B0604030504040204" pitchFamily="50" charset="-128"/>
                <a:ea typeface="Meiryo UI" panose="020B0604030504040204" pitchFamily="50" charset="-128"/>
              </a:rPr>
              <a:t>：国土交通省</a:t>
            </a:r>
            <a:r>
              <a:rPr lang="en-US" altLang="ja-JP" sz="700" dirty="0" smtClean="0">
                <a:latin typeface="Meiryo UI" panose="020B0604030504040204" pitchFamily="50" charset="-128"/>
                <a:ea typeface="Meiryo UI" panose="020B0604030504040204" pitchFamily="50" charset="-128"/>
              </a:rPr>
              <a:t>HP</a:t>
            </a:r>
            <a:r>
              <a:rPr lang="ja-JP" altLang="en-US" sz="700" dirty="0" smtClean="0">
                <a:latin typeface="Meiryo UI" panose="020B0604030504040204" pitchFamily="50" charset="-128"/>
                <a:ea typeface="Meiryo UI" panose="020B0604030504040204" pitchFamily="50" charset="-128"/>
              </a:rPr>
              <a:t>（ナショナルサイクルルート制度検討小委員会、太平洋岸自転車道等）</a:t>
            </a:r>
            <a:endParaRPr lang="en-US" altLang="ja-JP" sz="700" dirty="0">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96B558BB-4733-4C0A-8471-03357F461F6D}"/>
              </a:ext>
            </a:extLst>
          </p:cNvPr>
          <p:cNvSpPr txBox="1"/>
          <p:nvPr/>
        </p:nvSpPr>
        <p:spPr>
          <a:xfrm>
            <a:off x="5292053" y="6588252"/>
            <a:ext cx="5161388" cy="2031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en-US"/>
            </a:defPPr>
            <a:lvl1pPr algn="r" defTabSz="640032" eaLnBrk="0" hangingPunct="0">
              <a:spcBef>
                <a:spcPct val="20000"/>
              </a:spcBef>
              <a:buFont typeface="Arial" charset="0"/>
              <a:buChar char="•"/>
              <a:defRPr kumimoji="1" sz="500">
                <a:latin typeface="ＭＳ Ｐゴシック" panose="020B0600070205080204" pitchFamily="50" charset="-128"/>
                <a:ea typeface="ＭＳ Ｐゴシック" panose="020B0600070205080204" pitchFamily="50" charset="-128"/>
              </a:defRPr>
            </a:lvl1pPr>
            <a:lvl2pPr marL="742950" indent="-285750" eaLnBrk="0" hangingPunct="0">
              <a:spcBef>
                <a:spcPct val="20000"/>
              </a:spcBef>
              <a:buFont typeface="Arial" charset="0"/>
              <a:buChar char="–"/>
              <a:defRPr kumimoji="1" sz="2800">
                <a:latin typeface="Calibri" pitchFamily="34" charset="0"/>
                <a:ea typeface="ＭＳ Ｐゴシック" charset="-128"/>
              </a:defRPr>
            </a:lvl2pPr>
            <a:lvl3pPr marL="1143000" indent="-228600" eaLnBrk="0" hangingPunct="0">
              <a:spcBef>
                <a:spcPct val="20000"/>
              </a:spcBef>
              <a:buFont typeface="Arial" charset="0"/>
              <a:buChar char="•"/>
              <a:defRPr kumimoji="1" sz="2400">
                <a:latin typeface="Calibri" pitchFamily="34" charset="0"/>
                <a:ea typeface="ＭＳ Ｐゴシック" charset="-128"/>
              </a:defRPr>
            </a:lvl3pPr>
            <a:lvl4pPr marL="1600200" indent="-228600" eaLnBrk="0" hangingPunct="0">
              <a:spcBef>
                <a:spcPct val="20000"/>
              </a:spcBef>
              <a:buFont typeface="Arial" charset="0"/>
              <a:buChar char="–"/>
              <a:defRPr kumimoji="1" sz="2000">
                <a:latin typeface="Calibri" pitchFamily="34" charset="0"/>
                <a:ea typeface="ＭＳ Ｐゴシック" charset="-128"/>
              </a:defRPr>
            </a:lvl4pPr>
            <a:lvl5pPr marL="2057400" indent="-228600" eaLnBrk="0" hangingPunct="0">
              <a:spcBef>
                <a:spcPct val="20000"/>
              </a:spcBef>
              <a:buFont typeface="Arial" charset="0"/>
              <a:buChar char="»"/>
              <a:defRPr kumimoji="1"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9pPr>
          </a:lstStyle>
          <a:p>
            <a:pPr algn="l" defTabSz="457200" eaLnBrk="1" hangingPunct="1">
              <a:buNone/>
            </a:pPr>
            <a:r>
              <a:rPr lang="en-US" altLang="ja-JP" sz="600" dirty="0" smtClean="0">
                <a:latin typeface="Meiryo UI" panose="020B0604030504040204" pitchFamily="50" charset="-128"/>
                <a:ea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rPr>
              <a:t>上図は、ネットワークのイメージを示したものであり、今後、関係機関との協議等を踏まえながら詳細を検討予定。</a:t>
            </a:r>
            <a:endParaRPr lang="en-US" altLang="ja-JP" sz="600" dirty="0" smtClean="0">
              <a:latin typeface="Meiryo UI" panose="020B0604030504040204" pitchFamily="50" charset="-128"/>
              <a:ea typeface="Meiryo UI" panose="020B0604030504040204" pitchFamily="50" charset="-128"/>
            </a:endParaRPr>
          </a:p>
          <a:p>
            <a:pPr algn="l" defTabSz="457200" eaLnBrk="1" hangingPunct="1">
              <a:buNone/>
            </a:pPr>
            <a:r>
              <a:rPr lang="en-US" altLang="ja-JP" sz="600" dirty="0" smtClean="0">
                <a:latin typeface="Meiryo UI" panose="020B0604030504040204" pitchFamily="50" charset="-128"/>
                <a:ea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rPr>
              <a:t>政令市による将来的なルートイメージは、大阪市自転車活用推進計画（</a:t>
            </a:r>
            <a:r>
              <a:rPr lang="en-US" altLang="ja-JP" sz="600" dirty="0" smtClean="0">
                <a:latin typeface="Meiryo UI" panose="020B0604030504040204" pitchFamily="50" charset="-128"/>
                <a:ea typeface="Meiryo UI" panose="020B0604030504040204" pitchFamily="50" charset="-128"/>
              </a:rPr>
              <a:t>H31.</a:t>
            </a:r>
            <a:r>
              <a:rPr lang="ja-JP" altLang="en-US" sz="600" dirty="0" smtClean="0">
                <a:latin typeface="Meiryo UI" panose="020B0604030504040204" pitchFamily="50" charset="-128"/>
                <a:ea typeface="Meiryo UI" panose="020B0604030504040204" pitchFamily="50" charset="-128"/>
              </a:rPr>
              <a:t>３）、堺市自転車利用環境計画（</a:t>
            </a:r>
            <a:r>
              <a:rPr lang="en-US" altLang="ja-JP" sz="600" dirty="0" smtClean="0">
                <a:latin typeface="Meiryo UI" panose="020B0604030504040204" pitchFamily="50" charset="-128"/>
                <a:ea typeface="Meiryo UI" panose="020B0604030504040204" pitchFamily="50" charset="-128"/>
              </a:rPr>
              <a:t>R1.8</a:t>
            </a:r>
            <a:r>
              <a:rPr lang="ja-JP" altLang="en-US" sz="600" dirty="0" smtClean="0">
                <a:latin typeface="Meiryo UI" panose="020B0604030504040204" pitchFamily="50" charset="-128"/>
                <a:ea typeface="Meiryo UI" panose="020B0604030504040204" pitchFamily="50" charset="-128"/>
              </a:rPr>
              <a:t>）を基に作成。</a:t>
            </a:r>
            <a:endParaRPr lang="en-US" altLang="ja-JP" sz="6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11"/>
          <a:stretch>
            <a:fillRect/>
          </a:stretch>
        </p:blipFill>
        <p:spPr>
          <a:xfrm>
            <a:off x="248925" y="2722094"/>
            <a:ext cx="4956478" cy="1390008"/>
          </a:xfrm>
          <a:prstGeom prst="rect">
            <a:avLst/>
          </a:prstGeom>
        </p:spPr>
      </p:pic>
    </p:spTree>
    <p:extLst>
      <p:ext uri="{BB962C8B-B14F-4D97-AF65-F5344CB8AC3E}">
        <p14:creationId xmlns:p14="http://schemas.microsoft.com/office/powerpoint/2010/main" val="2397217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94427" y="777896"/>
            <a:ext cx="9695332"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（２）にぎわい・</a:t>
            </a:r>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都市</a:t>
            </a:r>
            <a:r>
              <a:rPr lang="ja-JP" altLang="en-US" sz="1300" dirty="0" smtClean="0">
                <a:latin typeface="HG丸ｺﾞｼｯｸM-PRO" panose="020F0600000000000000" pitchFamily="50" charset="-128"/>
                <a:ea typeface="HG丸ｺﾞｼｯｸM-PRO" panose="020F0600000000000000" pitchFamily="50" charset="-128"/>
              </a:rPr>
              <a:t>魅力の創出</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94427" y="775565"/>
            <a:ext cx="9695332" cy="589379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76088" y="1048071"/>
            <a:ext cx="4776912" cy="1366528"/>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民間</a:t>
            </a:r>
            <a:r>
              <a:rPr lang="ja-JP" altLang="en-US" sz="1200" b="1" dirty="0">
                <a:latin typeface="+mj-ea"/>
                <a:ea typeface="+mj-ea"/>
              </a:rPr>
              <a:t>活力</a:t>
            </a:r>
            <a:r>
              <a:rPr lang="ja-JP" altLang="en-US" sz="1200" b="1" dirty="0" smtClean="0">
                <a:latin typeface="+mj-ea"/>
                <a:ea typeface="+mj-ea"/>
              </a:rPr>
              <a:t>の導入や府営公園の魅力・快適性の向上</a:t>
            </a:r>
            <a:endParaRPr lang="ja-JP" altLang="ja-JP" sz="1200" b="1" dirty="0">
              <a:latin typeface="+mj-ea"/>
              <a:ea typeface="+mj-ea"/>
            </a:endParaRPr>
          </a:p>
          <a:p>
            <a:pPr>
              <a:lnSpc>
                <a:spcPct val="150000"/>
              </a:lnSpc>
            </a:pPr>
            <a:r>
              <a:rPr lang="ja-JP" altLang="en-US" sz="1200" b="1" dirty="0" smtClean="0">
                <a:latin typeface="+mj-ea"/>
                <a:ea typeface="+mj-ea"/>
              </a:rPr>
              <a:t>　</a:t>
            </a:r>
            <a:r>
              <a:rPr lang="ja-JP" altLang="en-US" sz="1100" b="1" dirty="0" smtClean="0">
                <a:latin typeface="+mj-ea"/>
                <a:ea typeface="+mj-ea"/>
              </a:rPr>
              <a:t>■　都市の魅力づくりに貢献する</a:t>
            </a:r>
            <a:r>
              <a:rPr lang="ja-JP" altLang="ja-JP" sz="1100" b="1" dirty="0" smtClean="0">
                <a:latin typeface="+mj-ea"/>
                <a:ea typeface="+mj-ea"/>
              </a:rPr>
              <a:t>公園づくり</a:t>
            </a:r>
            <a:endParaRPr lang="en-US" altLang="ja-JP" sz="1100" b="1" dirty="0" smtClean="0">
              <a:latin typeface="+mj-ea"/>
              <a:ea typeface="+mj-ea"/>
            </a:endParaRPr>
          </a:p>
          <a:p>
            <a:pPr marL="360000" indent="-180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拡張整備する公園では、市街地の真ん中で、イベントを楽しめる広場や、子どもが遊ぶことができる児童遊戯場、丘陵地のみどりや美しい水辺を楽しみながら　　憩うことのできる芝生広場</a:t>
            </a:r>
            <a:r>
              <a:rPr lang="ja-JP" altLang="ja-JP" sz="1100" dirty="0" smtClean="0">
                <a:latin typeface="Meiryo UI" panose="020B0604030504040204" pitchFamily="50" charset="-128"/>
                <a:ea typeface="Meiryo UI" panose="020B0604030504040204" pitchFamily="50" charset="-128"/>
              </a:rPr>
              <a:t>などの整備を</a:t>
            </a:r>
            <a:r>
              <a:rPr lang="ja-JP" altLang="en-US" sz="1100" dirty="0" smtClean="0">
                <a:solidFill>
                  <a:srgbClr val="FF0000"/>
                </a:solidFill>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新た</a:t>
            </a:r>
            <a:r>
              <a:rPr lang="ja-JP" altLang="en-US" sz="1100" dirty="0">
                <a:latin typeface="Meiryo UI" panose="020B0604030504040204" pitchFamily="50" charset="-128"/>
                <a:ea typeface="Meiryo UI" panose="020B0604030504040204" pitchFamily="50" charset="-128"/>
              </a:rPr>
              <a:t>な</a:t>
            </a:r>
            <a:r>
              <a:rPr lang="ja-JP" altLang="en-US" sz="1100">
                <a:latin typeface="Meiryo UI" panose="020B0604030504040204" pitchFamily="50" charset="-128"/>
                <a:ea typeface="Meiryo UI" panose="020B0604030504040204" pitchFamily="50" charset="-128"/>
              </a:rPr>
              <a:t>生活</a:t>
            </a:r>
            <a:r>
              <a:rPr lang="ja-JP" altLang="en-US" sz="1100" smtClean="0">
                <a:latin typeface="Meiryo UI" panose="020B0604030504040204" pitchFamily="50" charset="-128"/>
                <a:ea typeface="Meiryo UI" panose="020B0604030504040204" pitchFamily="50" charset="-128"/>
              </a:rPr>
              <a:t>様式も意識した緑</a:t>
            </a:r>
            <a:r>
              <a:rPr lang="ja-JP" altLang="en-US" sz="1100" dirty="0">
                <a:latin typeface="Meiryo UI" panose="020B0604030504040204" pitchFamily="50" charset="-128"/>
                <a:ea typeface="Meiryo UI" panose="020B0604030504040204" pitchFamily="50" charset="-128"/>
              </a:rPr>
              <a:t>とオープンスペースの</a:t>
            </a:r>
            <a:r>
              <a:rPr lang="ja-JP" altLang="en-US" sz="1100" dirty="0" smtClean="0">
                <a:latin typeface="Meiryo UI" panose="020B0604030504040204" pitchFamily="50" charset="-128"/>
                <a:ea typeface="Meiryo UI" panose="020B0604030504040204" pitchFamily="50" charset="-128"/>
              </a:rPr>
              <a:t>ニーズも取り入れ、民間とも連携を図りながら</a:t>
            </a:r>
            <a:r>
              <a:rPr lang="ja-JP" altLang="ja-JP" sz="1100" dirty="0" smtClean="0">
                <a:latin typeface="Meiryo UI" panose="020B0604030504040204" pitchFamily="50" charset="-128"/>
                <a:ea typeface="Meiryo UI" panose="020B0604030504040204" pitchFamily="50" charset="-128"/>
              </a:rPr>
              <a:t>推進します。</a:t>
            </a:r>
            <a:endParaRPr lang="en-US" altLang="ja-JP" sz="1100" dirty="0" smtClean="0">
              <a:latin typeface="Meiryo UI" panose="020B0604030504040204" pitchFamily="50" charset="-128"/>
              <a:ea typeface="Meiryo UI" panose="020B0604030504040204" pitchFamily="50" charset="-128"/>
            </a:endParaRPr>
          </a:p>
        </p:txBody>
      </p:sp>
      <p:sp>
        <p:nvSpPr>
          <p:cNvPr id="20" name="正方形/長方形 19"/>
          <p:cNvSpPr/>
          <p:nvPr/>
        </p:nvSpPr>
        <p:spPr>
          <a:xfrm>
            <a:off x="41726" y="423604"/>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都市魅力の向上と住みよい</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1" name="テキスト ボックス 20"/>
          <p:cNvSpPr txBox="1"/>
          <p:nvPr/>
        </p:nvSpPr>
        <p:spPr>
          <a:xfrm>
            <a:off x="5034661" y="1298594"/>
            <a:ext cx="4719061" cy="1192634"/>
          </a:xfrm>
          <a:prstGeom prst="rect">
            <a:avLst/>
          </a:prstGeom>
          <a:noFill/>
          <a:ln w="6350">
            <a:noFill/>
            <a:prstDash val="sysDash"/>
          </a:ln>
        </p:spPr>
        <p:txBody>
          <a:bodyPr wrap="square" rtlCol="0">
            <a:spAutoFit/>
          </a:bodyPr>
          <a:lstStyle/>
          <a:p>
            <a:pPr>
              <a:lnSpc>
                <a:spcPct val="150000"/>
              </a:lnSpc>
            </a:pPr>
            <a:r>
              <a:rPr lang="ja-JP" altLang="en-US" sz="1100" b="1" dirty="0" smtClean="0">
                <a:latin typeface="Meiryo UI" panose="020B0604030504040204" pitchFamily="50" charset="-128"/>
                <a:ea typeface="Meiryo UI" panose="020B0604030504040204" pitchFamily="50" charset="-128"/>
              </a:rPr>
              <a:t> </a:t>
            </a:r>
            <a:r>
              <a:rPr lang="ja-JP" altLang="en-US" sz="1100" b="1" dirty="0" smtClean="0">
                <a:latin typeface="+mj-ea"/>
                <a:ea typeface="+mj-ea"/>
              </a:rPr>
              <a:t>■ 老朽化</a:t>
            </a:r>
            <a:r>
              <a:rPr lang="ja-JP" altLang="en-US" sz="1100" b="1" dirty="0">
                <a:latin typeface="+mj-ea"/>
                <a:ea typeface="+mj-ea"/>
              </a:rPr>
              <a:t>施設</a:t>
            </a:r>
            <a:r>
              <a:rPr lang="ja-JP" altLang="en-US" sz="1100" b="1" dirty="0" smtClean="0">
                <a:latin typeface="+mj-ea"/>
                <a:ea typeface="+mj-ea"/>
              </a:rPr>
              <a:t>の改修による魅力・快適性の向上</a:t>
            </a:r>
            <a:endParaRPr lang="en-US" altLang="ja-JP" sz="1100" b="1" dirty="0">
              <a:latin typeface="+mj-ea"/>
              <a:ea typeface="+mj-ea"/>
            </a:endParaRPr>
          </a:p>
          <a:p>
            <a:pPr marL="324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老朽化したテニスコートやプールなどの改修に合わせ、利用者ニーズに対応　した施設内容の見直しを行い、魅力向上・利用促進を図ります。</a:t>
            </a:r>
            <a:endParaRPr lang="en-US" altLang="ja-JP" sz="1100" dirty="0" smtClean="0">
              <a:latin typeface="Meiryo UI" panose="020B0604030504040204" pitchFamily="50" charset="-128"/>
              <a:ea typeface="Meiryo UI" panose="020B0604030504040204" pitchFamily="50" charset="-128"/>
            </a:endParaRPr>
          </a:p>
          <a:p>
            <a:pPr marL="324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来園者が快適に利用できるように、公園トイレ</a:t>
            </a:r>
            <a:r>
              <a:rPr lang="en-US" altLang="ja-JP" sz="1100" dirty="0" smtClean="0">
                <a:latin typeface="Meiryo UI" panose="020B0604030504040204" pitchFamily="50" charset="-128"/>
                <a:ea typeface="Meiryo UI" panose="020B0604030504040204" pitchFamily="50" charset="-128"/>
              </a:rPr>
              <a:t>165</a:t>
            </a:r>
            <a:r>
              <a:rPr lang="ja-JP" altLang="en-US" sz="1100" dirty="0" smtClean="0">
                <a:latin typeface="Meiryo UI" panose="020B0604030504040204" pitchFamily="50" charset="-128"/>
                <a:ea typeface="Meiryo UI" panose="020B0604030504040204" pitchFamily="50" charset="-128"/>
              </a:rPr>
              <a:t>棟のうち、建築後</a:t>
            </a:r>
            <a:r>
              <a:rPr lang="en-US" altLang="ja-JP" sz="1100" dirty="0" smtClean="0">
                <a:latin typeface="Meiryo UI" panose="020B0604030504040204" pitchFamily="50" charset="-128"/>
                <a:ea typeface="Meiryo UI" panose="020B0604030504040204" pitchFamily="50" charset="-128"/>
              </a:rPr>
              <a:t>30</a:t>
            </a:r>
            <a:r>
              <a:rPr lang="ja-JP" altLang="en-US" sz="1100" dirty="0" smtClean="0">
                <a:latin typeface="Meiryo UI" panose="020B0604030504040204" pitchFamily="50" charset="-128"/>
                <a:ea typeface="Meiryo UI" panose="020B0604030504040204" pitchFamily="50" charset="-128"/>
              </a:rPr>
              <a:t>年　以上が経過、洋式便器がひとつもないなど、改修が必要なトイレ</a:t>
            </a:r>
            <a:r>
              <a:rPr lang="en-US" altLang="ja-JP" sz="1100" dirty="0" smtClean="0">
                <a:latin typeface="Meiryo UI" panose="020B0604030504040204" pitchFamily="50" charset="-128"/>
                <a:ea typeface="Meiryo UI" panose="020B0604030504040204" pitchFamily="50" charset="-128"/>
              </a:rPr>
              <a:t>85</a:t>
            </a:r>
            <a:r>
              <a:rPr lang="ja-JP" altLang="en-US" sz="1100" dirty="0" smtClean="0">
                <a:latin typeface="Meiryo UI" panose="020B0604030504040204" pitchFamily="50" charset="-128"/>
                <a:ea typeface="Meiryo UI" panose="020B0604030504040204" pitchFamily="50" charset="-128"/>
              </a:rPr>
              <a:t>棟について、内装改修を実施します。</a:t>
            </a:r>
            <a:r>
              <a:rPr lang="ja-JP" altLang="en-US" sz="1050" dirty="0" smtClean="0">
                <a:latin typeface="Meiryo UI" panose="020B0604030504040204" pitchFamily="50" charset="-128"/>
                <a:ea typeface="Meiryo UI" panose="020B0604030504040204" pitchFamily="50" charset="-128"/>
              </a:rPr>
              <a:t>（令和元年度より実施）</a:t>
            </a:r>
            <a:endParaRPr lang="en-US" altLang="ja-JP" sz="1050"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81415" y="4051228"/>
            <a:ext cx="3087409" cy="2354491"/>
          </a:xfrm>
          <a:prstGeom prst="rect">
            <a:avLst/>
          </a:prstGeom>
          <a:noFill/>
          <a:ln w="6350">
            <a:noFill/>
            <a:prstDash val="sysDash"/>
          </a:ln>
        </p:spPr>
        <p:txBody>
          <a:bodyPr wrap="square" lIns="0" tIns="0" rIns="0" bIns="0" rtlCol="0">
            <a:spAutoFit/>
          </a:bodyPr>
          <a:lstStyle/>
          <a:p>
            <a:r>
              <a:rPr lang="ja-JP" altLang="en-US" sz="1100" b="1" dirty="0">
                <a:latin typeface="+mn-ea"/>
              </a:rPr>
              <a:t>■</a:t>
            </a:r>
            <a:r>
              <a:rPr lang="ja-JP" altLang="en-US" sz="1100" b="1" dirty="0" smtClean="0">
                <a:latin typeface="+mn-ea"/>
              </a:rPr>
              <a:t>　府営公園の民間活力の導入</a:t>
            </a:r>
            <a:endParaRPr lang="en-US" altLang="ja-JP" sz="1100" b="1" dirty="0">
              <a:latin typeface="+mn-ea"/>
            </a:endParaRPr>
          </a:p>
          <a:p>
            <a:pPr marL="252000" indent="-180000">
              <a:lnSpc>
                <a:spcPct val="120000"/>
              </a:lnSpc>
              <a:spcBef>
                <a:spcPts val="600"/>
              </a:spcBef>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府営</a:t>
            </a:r>
            <a:r>
              <a:rPr lang="ja-JP" altLang="en-US" sz="1100" dirty="0">
                <a:latin typeface="Meiryo UI" panose="020B0604030504040204" pitchFamily="50" charset="-128"/>
                <a:ea typeface="Meiryo UI" panose="020B0604030504040204" pitchFamily="50" charset="-128"/>
              </a:rPr>
              <a:t>公園では、利用者サービスの向上をめざし</a:t>
            </a:r>
            <a:r>
              <a:rPr lang="ja-JP" altLang="en-US" sz="1100" dirty="0" smtClean="0">
                <a:latin typeface="Meiryo UI" panose="020B0604030504040204" pitchFamily="50" charset="-128"/>
                <a:ea typeface="Meiryo UI" panose="020B0604030504040204" pitchFamily="50" charset="-128"/>
              </a:rPr>
              <a:t>、　　各公園</a:t>
            </a:r>
            <a:r>
              <a:rPr lang="ja-JP" altLang="en-US" sz="1100" dirty="0">
                <a:latin typeface="Meiryo UI" panose="020B0604030504040204" pitchFamily="50" charset="-128"/>
                <a:ea typeface="Meiryo UI" panose="020B0604030504040204" pitchFamily="50" charset="-128"/>
              </a:rPr>
              <a:t>の立地特性などによる多様な特色を活かした「にぎわいの促進」のため、民間活力の積極導入</a:t>
            </a:r>
            <a:r>
              <a:rPr lang="ja-JP" altLang="en-US" sz="1100" dirty="0" smtClean="0">
                <a:latin typeface="Meiryo UI" panose="020B0604030504040204" pitchFamily="50" charset="-128"/>
                <a:ea typeface="Meiryo UI" panose="020B0604030504040204" pitchFamily="50" charset="-128"/>
              </a:rPr>
              <a:t>により、新たなにぎわい</a:t>
            </a:r>
            <a:r>
              <a:rPr lang="ja-JP" altLang="en-US" sz="1100" dirty="0">
                <a:latin typeface="Meiryo UI" panose="020B0604030504040204" pitchFamily="50" charset="-128"/>
                <a:ea typeface="Meiryo UI" panose="020B0604030504040204" pitchFamily="50" charset="-128"/>
              </a:rPr>
              <a:t>施設の設置や、質の</a:t>
            </a:r>
            <a:r>
              <a:rPr lang="ja-JP" altLang="en-US" sz="1100" dirty="0" smtClean="0">
                <a:latin typeface="Meiryo UI" panose="020B0604030504040204" pitchFamily="50" charset="-128"/>
                <a:ea typeface="Meiryo UI" panose="020B0604030504040204" pitchFamily="50" charset="-128"/>
              </a:rPr>
              <a:t>高い　維持</a:t>
            </a:r>
            <a:r>
              <a:rPr lang="ja-JP" altLang="en-US" sz="1100" dirty="0">
                <a:latin typeface="Meiryo UI" panose="020B0604030504040204" pitchFamily="50" charset="-128"/>
                <a:ea typeface="Meiryo UI" panose="020B0604030504040204" pitchFamily="50" charset="-128"/>
              </a:rPr>
              <a:t>管理、イベント、プログラム、サービス提供などを行う、新たな管理運営制度の導入に取り組みます</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marL="252000" indent="-180000">
              <a:lnSpc>
                <a:spcPct val="120000"/>
              </a:lnSpc>
              <a:spcBef>
                <a:spcPts val="600"/>
              </a:spcBef>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また泉佐野</a:t>
            </a:r>
            <a:r>
              <a:rPr lang="ja-JP" altLang="en-US" sz="1100" dirty="0">
                <a:latin typeface="Meiryo UI" panose="020B0604030504040204" pitchFamily="50" charset="-128"/>
                <a:ea typeface="Meiryo UI" panose="020B0604030504040204" pitchFamily="50" charset="-128"/>
              </a:rPr>
              <a:t>丘陵</a:t>
            </a:r>
            <a:r>
              <a:rPr lang="ja-JP" altLang="en-US" sz="1100" dirty="0" smtClean="0">
                <a:latin typeface="Meiryo UI" panose="020B0604030504040204" pitchFamily="50" charset="-128"/>
                <a:ea typeface="Meiryo UI" panose="020B0604030504040204" pitchFamily="50" charset="-128"/>
              </a:rPr>
              <a:t>緑地</a:t>
            </a:r>
            <a:r>
              <a:rPr lang="ja-JP" altLang="en-US" sz="1100" dirty="0">
                <a:latin typeface="Meiryo UI" panose="020B0604030504040204" pitchFamily="50" charset="-128"/>
                <a:ea typeface="Meiryo UI" panose="020B0604030504040204" pitchFamily="50" charset="-128"/>
              </a:rPr>
              <a:t>では</a:t>
            </a:r>
            <a:r>
              <a:rPr lang="ja-JP" altLang="en-US" sz="1100" dirty="0" smtClean="0">
                <a:latin typeface="Meiryo UI" panose="020B0604030504040204" pitchFamily="50" charset="-128"/>
                <a:ea typeface="Meiryo UI" panose="020B0604030504040204" pitchFamily="50" charset="-128"/>
              </a:rPr>
              <a:t>、市民</a:t>
            </a:r>
            <a:r>
              <a:rPr lang="ja-JP" altLang="en-US" sz="1100" dirty="0">
                <a:latin typeface="Meiryo UI" panose="020B0604030504040204" pitchFamily="50" charset="-128"/>
                <a:ea typeface="Meiryo UI" panose="020B0604030504040204" pitchFamily="50" charset="-128"/>
              </a:rPr>
              <a:t>ボランティア</a:t>
            </a:r>
            <a:r>
              <a:rPr lang="ja-JP" altLang="en-US" sz="1100" dirty="0" smtClean="0">
                <a:latin typeface="Meiryo UI" panose="020B0604030504040204" pitchFamily="50" charset="-128"/>
                <a:ea typeface="Meiryo UI" panose="020B0604030504040204" pitchFamily="50" charset="-128"/>
              </a:rPr>
              <a:t>、　　　　それ</a:t>
            </a:r>
            <a:r>
              <a:rPr lang="ja-JP" altLang="en-US" sz="1100" dirty="0">
                <a:latin typeface="Meiryo UI" panose="020B0604030504040204" pitchFamily="50" charset="-128"/>
                <a:ea typeface="Meiryo UI" panose="020B0604030504040204" pitchFamily="50" charset="-128"/>
              </a:rPr>
              <a:t>を支援する企業グループ、行政が連携し</a:t>
            </a:r>
            <a:r>
              <a:rPr lang="ja-JP" altLang="en-US" sz="1100" dirty="0" smtClean="0">
                <a:latin typeface="Meiryo UI" panose="020B0604030504040204" pitchFamily="50" charset="-128"/>
                <a:ea typeface="Meiryo UI" panose="020B0604030504040204" pitchFamily="50" charset="-128"/>
              </a:rPr>
              <a:t>、　　　　それぞれの強み</a:t>
            </a:r>
            <a:r>
              <a:rPr lang="ja-JP" altLang="en-US" sz="1100" dirty="0">
                <a:latin typeface="Meiryo UI" panose="020B0604030504040204" pitchFamily="50" charset="-128"/>
                <a:ea typeface="Meiryo UI" panose="020B0604030504040204" pitchFamily="50" charset="-128"/>
              </a:rPr>
              <a:t>を活かした公園の整備・管理・運営活動</a:t>
            </a:r>
            <a:r>
              <a:rPr lang="ja-JP" altLang="en-US" sz="1100" dirty="0" smtClean="0">
                <a:latin typeface="Meiryo UI" panose="020B0604030504040204" pitchFamily="50" charset="-128"/>
                <a:ea typeface="Meiryo UI" panose="020B0604030504040204" pitchFamily="50" charset="-128"/>
              </a:rPr>
              <a:t>を引き続き実施します</a:t>
            </a:r>
            <a:r>
              <a:rPr lang="ja-JP" altLang="en-US" sz="1100" dirty="0">
                <a:latin typeface="Meiryo UI" panose="020B0604030504040204" pitchFamily="50" charset="-128"/>
                <a:ea typeface="Meiryo UI" panose="020B0604030504040204" pitchFamily="50" charset="-128"/>
              </a:rPr>
              <a:t>。</a:t>
            </a:r>
            <a:endParaRPr lang="ja-JP" altLang="ja-JP" sz="1100" dirty="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rotWithShape="1">
          <a:blip r:embed="rId3">
            <a:extLst>
              <a:ext uri="{28A0092B-C50C-407E-A947-70E740481C1C}">
                <a14:useLocalDpi xmlns:a14="http://schemas.microsoft.com/office/drawing/2010/main" val="0"/>
              </a:ext>
            </a:extLst>
          </a:blip>
          <a:srcRect b="-4980"/>
          <a:stretch/>
        </p:blipFill>
        <p:spPr bwMode="auto">
          <a:xfrm>
            <a:off x="3528405" y="4038531"/>
            <a:ext cx="6177124" cy="2630829"/>
          </a:xfrm>
          <a:prstGeom prst="rect">
            <a:avLst/>
          </a:prstGeom>
          <a:noFill/>
          <a:ln>
            <a:noFill/>
          </a:ln>
        </p:spPr>
      </p:pic>
      <p:sp>
        <p:nvSpPr>
          <p:cNvPr id="3" name="スライド番号プレースホルダー 2"/>
          <p:cNvSpPr>
            <a:spLocks noGrp="1"/>
          </p:cNvSpPr>
          <p:nvPr>
            <p:ph type="sldNum" sz="quarter" idx="12"/>
          </p:nvPr>
        </p:nvSpPr>
        <p:spPr>
          <a:xfrm>
            <a:off x="7630458" y="6590869"/>
            <a:ext cx="2311400" cy="365125"/>
          </a:xfrm>
        </p:spPr>
        <p:txBody>
          <a:bodyPr/>
          <a:lstStyle/>
          <a:p>
            <a:fld id="{BB9231F5-CC56-497A-A386-7B8232C12A76}" type="slidenum">
              <a:rPr kumimoji="1" lang="ja-JP" altLang="en-US" smtClean="0"/>
              <a:t>60</a:t>
            </a:fld>
            <a:endParaRPr kumimoji="1" lang="ja-JP" altLang="en-US" dirty="0"/>
          </a:p>
        </p:txBody>
      </p:sp>
      <p:grpSp>
        <p:nvGrpSpPr>
          <p:cNvPr id="2" name="グループ化 1"/>
          <p:cNvGrpSpPr/>
          <p:nvPr/>
        </p:nvGrpSpPr>
        <p:grpSpPr>
          <a:xfrm>
            <a:off x="465369" y="2449831"/>
            <a:ext cx="4293625" cy="1433330"/>
            <a:chOff x="499116" y="2387326"/>
            <a:chExt cx="4293625" cy="1433330"/>
          </a:xfrm>
        </p:grpSpPr>
        <p:grpSp>
          <p:nvGrpSpPr>
            <p:cNvPr id="8" name="グループ化 7"/>
            <p:cNvGrpSpPr/>
            <p:nvPr/>
          </p:nvGrpSpPr>
          <p:grpSpPr>
            <a:xfrm>
              <a:off x="902519" y="2411610"/>
              <a:ext cx="3890222" cy="1409046"/>
              <a:chOff x="715401" y="3639522"/>
              <a:chExt cx="4505067" cy="2014737"/>
            </a:xfrm>
          </p:grpSpPr>
          <p:grpSp>
            <p:nvGrpSpPr>
              <p:cNvPr id="31" name="グループ化 30"/>
              <p:cNvGrpSpPr/>
              <p:nvPr/>
            </p:nvGrpSpPr>
            <p:grpSpPr>
              <a:xfrm>
                <a:off x="715401" y="5364235"/>
                <a:ext cx="4505067" cy="290024"/>
                <a:chOff x="792666" y="5047714"/>
                <a:chExt cx="4505067" cy="290024"/>
              </a:xfrm>
            </p:grpSpPr>
            <p:sp>
              <p:nvSpPr>
                <p:cNvPr id="15" name="テキスト ボックス 17"/>
                <p:cNvSpPr txBox="1">
                  <a:spLocks noChangeArrowheads="1"/>
                </p:cNvSpPr>
                <p:nvPr/>
              </p:nvSpPr>
              <p:spPr bwMode="auto">
                <a:xfrm>
                  <a:off x="792666" y="5047714"/>
                  <a:ext cx="2280395" cy="2900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spcAft>
                      <a:spcPts val="0"/>
                    </a:spcAft>
                  </a:pPr>
                  <a:r>
                    <a:rPr lang="ja-JP" sz="800" kern="100" dirty="0" smtClean="0">
                      <a:effectLst/>
                      <a:latin typeface="+mj-ea"/>
                      <a:ea typeface="+mj-ea"/>
                      <a:cs typeface="メイリオ" panose="020B0604030504040204" pitchFamily="50" charset="-128"/>
                    </a:rPr>
                    <a:t>久</a:t>
                  </a:r>
                  <a:r>
                    <a:rPr lang="ja-JP" sz="800" kern="100" dirty="0">
                      <a:effectLst/>
                      <a:latin typeface="+mj-ea"/>
                      <a:ea typeface="+mj-ea"/>
                      <a:cs typeface="メイリオ" panose="020B0604030504040204" pitchFamily="50" charset="-128"/>
                    </a:rPr>
                    <a:t>宝寺</a:t>
                  </a:r>
                  <a:r>
                    <a:rPr lang="ja-JP" sz="800" kern="100" dirty="0" smtClean="0">
                      <a:effectLst/>
                      <a:latin typeface="+mj-ea"/>
                      <a:ea typeface="+mj-ea"/>
                      <a:cs typeface="メイリオ" panose="020B0604030504040204" pitchFamily="50" charset="-128"/>
                    </a:rPr>
                    <a:t>緑地</a:t>
                  </a:r>
                  <a:r>
                    <a:rPr lang="ja-JP" altLang="en-US" sz="800" kern="100" dirty="0" smtClean="0">
                      <a:latin typeface="+mj-ea"/>
                      <a:ea typeface="+mj-ea"/>
                      <a:cs typeface="メイリオ" panose="020B0604030504040204" pitchFamily="50" charset="-128"/>
                    </a:rPr>
                    <a:t>（児童遊戯場）</a:t>
                  </a:r>
                  <a:endParaRPr lang="ja-JP" sz="800" kern="100" dirty="0">
                    <a:latin typeface="+mj-ea"/>
                    <a:ea typeface="+mj-ea"/>
                    <a:cs typeface="メイリオ" panose="020B0604030504040204" pitchFamily="50" charset="-128"/>
                  </a:endParaRPr>
                </a:p>
              </p:txBody>
            </p:sp>
            <p:sp>
              <p:nvSpPr>
                <p:cNvPr id="17" name="テキスト ボックス 17"/>
                <p:cNvSpPr txBox="1">
                  <a:spLocks noChangeArrowheads="1"/>
                </p:cNvSpPr>
                <p:nvPr/>
              </p:nvSpPr>
              <p:spPr bwMode="auto">
                <a:xfrm>
                  <a:off x="3409324" y="5066565"/>
                  <a:ext cx="1888409" cy="2711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spcAft>
                      <a:spcPts val="0"/>
                    </a:spcAft>
                  </a:pPr>
                  <a:r>
                    <a:rPr lang="ja-JP" altLang="en-US" sz="800" kern="100" dirty="0" smtClean="0">
                      <a:effectLst/>
                      <a:latin typeface="+mj-ea"/>
                      <a:ea typeface="+mj-ea"/>
                      <a:cs typeface="メイリオ" panose="020B0604030504040204" pitchFamily="50" charset="-128"/>
                    </a:rPr>
                    <a:t>蜻蛉池</a:t>
                  </a:r>
                  <a:r>
                    <a:rPr lang="ja-JP" sz="800" kern="100" dirty="0" smtClean="0">
                      <a:effectLst/>
                      <a:latin typeface="+mj-ea"/>
                      <a:ea typeface="+mj-ea"/>
                      <a:cs typeface="メイリオ" panose="020B0604030504040204" pitchFamily="50" charset="-128"/>
                    </a:rPr>
                    <a:t>公園</a:t>
                  </a:r>
                  <a:r>
                    <a:rPr lang="ja-JP" altLang="en-US" sz="800" kern="100" dirty="0" smtClean="0">
                      <a:effectLst/>
                      <a:latin typeface="+mj-ea"/>
                      <a:ea typeface="+mj-ea"/>
                      <a:cs typeface="Times New Roman" panose="02020603050405020304" pitchFamily="18" charset="0"/>
                    </a:rPr>
                    <a:t>（芝生広場）</a:t>
                  </a:r>
                  <a:endParaRPr lang="ja-JP" sz="800" kern="100" dirty="0">
                    <a:effectLst/>
                    <a:latin typeface="+mj-ea"/>
                    <a:ea typeface="+mj-ea"/>
                    <a:cs typeface="Times New Roman" panose="02020603050405020304" pitchFamily="18" charset="0"/>
                  </a:endParaRPr>
                </a:p>
              </p:txBody>
            </p:sp>
          </p:grpSp>
          <p:pic>
            <p:nvPicPr>
              <p:cNvPr id="32" name="図 31" descr="C:\Users\kamaki\AppData\Local\Microsoft\Windows\INetCache\Content.Word\002.jpg"/>
              <p:cNvPicPr/>
              <p:nvPr/>
            </p:nvPicPr>
            <p:blipFill rotWithShape="1">
              <a:blip r:embed="rId4" cstate="print"/>
              <a:srcRect l="23419" t="15639" r="26607" b="34232"/>
              <a:stretch/>
            </p:blipFill>
            <p:spPr bwMode="auto">
              <a:xfrm>
                <a:off x="2930641" y="3639522"/>
                <a:ext cx="2289827" cy="1722715"/>
              </a:xfrm>
              <a:prstGeom prst="rect">
                <a:avLst/>
              </a:prstGeom>
              <a:noFill/>
              <a:ln w="9525">
                <a:solidFill>
                  <a:schemeClr val="accent3">
                    <a:lumMod val="50000"/>
                  </a:schemeClr>
                </a:solidFill>
                <a:miter lim="800000"/>
                <a:headEnd/>
                <a:tailEnd/>
              </a:ln>
            </p:spPr>
          </p:pic>
        </p:grpSp>
        <p:pic>
          <p:nvPicPr>
            <p:cNvPr id="37" name="図 36"/>
            <p:cNvPicPr>
              <a:picLocks noChangeAspect="1"/>
            </p:cNvPicPr>
            <p:nvPr/>
          </p:nvPicPr>
          <p:blipFill>
            <a:blip r:embed="rId5"/>
            <a:stretch>
              <a:fillRect/>
            </a:stretch>
          </p:blipFill>
          <p:spPr>
            <a:xfrm>
              <a:off x="499116" y="2387326"/>
              <a:ext cx="2075701" cy="1208448"/>
            </a:xfrm>
            <a:prstGeom prst="rect">
              <a:avLst/>
            </a:prstGeom>
            <a:ln>
              <a:solidFill>
                <a:schemeClr val="accent3">
                  <a:lumMod val="50000"/>
                </a:schemeClr>
              </a:solidFill>
            </a:ln>
          </p:spPr>
        </p:pic>
      </p:grpSp>
      <p:sp>
        <p:nvSpPr>
          <p:cNvPr id="23" name="テキスト ボックス 17"/>
          <p:cNvSpPr txBox="1">
            <a:spLocks noChangeArrowheads="1"/>
          </p:cNvSpPr>
          <p:nvPr/>
        </p:nvSpPr>
        <p:spPr bwMode="auto">
          <a:xfrm>
            <a:off x="5816275" y="3649199"/>
            <a:ext cx="3478152" cy="188913"/>
          </a:xfrm>
          <a:prstGeom prst="rect">
            <a:avLst/>
          </a:prstGeom>
          <a:noFill/>
          <a:ln>
            <a:noFill/>
          </a:ln>
          <a:extLst/>
        </p:spPr>
        <p:txBody>
          <a:bodyPr rot="0" vert="horz" wrap="square" lIns="74295" tIns="8890" rIns="74295" bIns="8890" anchor="t" anchorCtr="0" upright="1">
            <a:noAutofit/>
          </a:bodyPr>
          <a:lstStyle/>
          <a:p>
            <a:pPr algn="just"/>
            <a:r>
              <a:rPr lang="ja-JP" altLang="en-US" sz="900" kern="1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900" kern="100" dirty="0" smtClean="0">
                <a:latin typeface="Meiryo UI" panose="020B0604030504040204" pitchFamily="50" charset="-128"/>
                <a:ea typeface="Meiryo UI" panose="020B0604030504040204" pitchFamily="50" charset="-128"/>
                <a:cs typeface="メイリオ" panose="020B0604030504040204" pitchFamily="50" charset="-128"/>
              </a:rPr>
              <a:t>　　　</a:t>
            </a:r>
            <a:r>
              <a:rPr lang="ja-JP" altLang="en-US" sz="800" kern="100" dirty="0" smtClean="0">
                <a:latin typeface="+mj-ea"/>
                <a:ea typeface="+mj-ea"/>
                <a:cs typeface="メイリオ" panose="020B0604030504040204" pitchFamily="50" charset="-128"/>
              </a:rPr>
              <a:t>久宝寺緑地プール（左）、幼児用洋式便器（中）、洗面所の改修（右）</a:t>
            </a:r>
            <a:endParaRPr lang="ja-JP" sz="800" kern="100" dirty="0">
              <a:latin typeface="+mj-ea"/>
              <a:ea typeface="+mj-ea"/>
              <a:cs typeface="メイリオ" panose="020B0604030504040204" pitchFamily="50" charset="-128"/>
            </a:endParaRPr>
          </a:p>
        </p:txBody>
      </p:sp>
      <p:pic>
        <p:nvPicPr>
          <p:cNvPr id="26" name="図 25"/>
          <p:cNvPicPr>
            <a:picLocks noChangeAspect="1"/>
          </p:cNvPicPr>
          <p:nvPr/>
        </p:nvPicPr>
        <p:blipFill rotWithShape="1">
          <a:blip r:embed="rId6" cstate="print">
            <a:extLst>
              <a:ext uri="{28A0092B-C50C-407E-A947-70E740481C1C}">
                <a14:useLocalDpi xmlns:a14="http://schemas.microsoft.com/office/drawing/2010/main" val="0"/>
              </a:ext>
            </a:extLst>
          </a:blip>
          <a:srcRect l="23441" t="5633"/>
          <a:stretch/>
        </p:blipFill>
        <p:spPr>
          <a:xfrm>
            <a:off x="6865660" y="2469960"/>
            <a:ext cx="1246139" cy="1152000"/>
          </a:xfrm>
          <a:prstGeom prst="rect">
            <a:avLst/>
          </a:prstGeom>
          <a:noFill/>
          <a:ln w="9525">
            <a:solidFill>
              <a:schemeClr val="accent3">
                <a:lumMod val="50000"/>
              </a:schemeClr>
            </a:solidFill>
            <a:miter lim="800000"/>
            <a:headEnd/>
            <a:tailEnd/>
          </a:ln>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1248" y="2469960"/>
            <a:ext cx="1536000" cy="1152000"/>
          </a:xfrm>
          <a:prstGeom prst="rect">
            <a:avLst/>
          </a:prstGeom>
          <a:noFill/>
          <a:ln w="9525">
            <a:solidFill>
              <a:schemeClr val="accent3">
                <a:lumMod val="50000"/>
              </a:schemeClr>
            </a:solidFill>
            <a:miter lim="800000"/>
            <a:headEnd/>
            <a:tailEnd/>
          </a:ln>
        </p:spPr>
      </p:pic>
      <p:pic>
        <p:nvPicPr>
          <p:cNvPr id="25" name="図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0211" y="2469960"/>
            <a:ext cx="1536000" cy="1152000"/>
          </a:xfrm>
          <a:prstGeom prst="rect">
            <a:avLst/>
          </a:prstGeom>
          <a:noFill/>
          <a:ln w="9525">
            <a:solidFill>
              <a:schemeClr val="accent3">
                <a:lumMod val="50000"/>
              </a:schemeClr>
            </a:solidFill>
            <a:miter lim="800000"/>
            <a:headEnd/>
            <a:tailEnd/>
          </a:ln>
        </p:spPr>
      </p:pic>
    </p:spTree>
    <p:extLst>
      <p:ext uri="{BB962C8B-B14F-4D97-AF65-F5344CB8AC3E}">
        <p14:creationId xmlns:p14="http://schemas.microsoft.com/office/powerpoint/2010/main" val="3896851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0397" y="2698008"/>
            <a:ext cx="2386965" cy="1584198"/>
          </a:xfrm>
          <a:prstGeom prst="rect">
            <a:avLst/>
          </a:prstGeom>
        </p:spPr>
      </p:pic>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40795" y="395464"/>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06198" y="765988"/>
            <a:ext cx="96840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２</a:t>
            </a:r>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にぎわい</a:t>
            </a:r>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都市</a:t>
            </a:r>
            <a:r>
              <a:rPr lang="ja-JP" altLang="en-US" sz="1300" dirty="0" smtClean="0">
                <a:latin typeface="HG丸ｺﾞｼｯｸM-PRO" panose="020F0600000000000000" pitchFamily="50" charset="-128"/>
                <a:ea typeface="HG丸ｺﾞｼｯｸM-PRO" panose="020F0600000000000000" pitchFamily="50" charset="-128"/>
              </a:rPr>
              <a:t>魅力</a:t>
            </a:r>
            <a:r>
              <a:rPr lang="ja-JP" altLang="en-US" sz="1300" dirty="0">
                <a:latin typeface="HG丸ｺﾞｼｯｸM-PRO" panose="020F0600000000000000" pitchFamily="50" charset="-128"/>
                <a:ea typeface="HG丸ｺﾞｼｯｸM-PRO" panose="020F0600000000000000" pitchFamily="50" charset="-128"/>
              </a:rPr>
              <a:t>の</a:t>
            </a:r>
            <a:r>
              <a:rPr lang="ja-JP" altLang="en-US" sz="1300" dirty="0" smtClean="0">
                <a:latin typeface="HG丸ｺﾞｼｯｸM-PRO" panose="020F0600000000000000" pitchFamily="50" charset="-128"/>
                <a:ea typeface="HG丸ｺﾞｼｯｸM-PRO" panose="020F0600000000000000" pitchFamily="50" charset="-128"/>
              </a:rPr>
              <a:t>創出</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060" y="765049"/>
            <a:ext cx="9684000" cy="590431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67672" y="1059379"/>
            <a:ext cx="9628077" cy="997196"/>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水辺等の</a:t>
            </a:r>
            <a:r>
              <a:rPr kumimoji="1" lang="ja-JP" altLang="en-US" sz="1200" b="1" dirty="0" smtClean="0">
                <a:latin typeface="+mj-ea"/>
                <a:ea typeface="+mj-ea"/>
              </a:rPr>
              <a:t>にぎわい</a:t>
            </a:r>
            <a:r>
              <a:rPr lang="ja-JP" altLang="en-US" sz="1200" b="1" dirty="0" smtClean="0">
                <a:latin typeface="+mj-ea"/>
                <a:ea typeface="+mj-ea"/>
              </a:rPr>
              <a:t>創出</a:t>
            </a:r>
            <a:endParaRPr lang="en-US" altLang="ja-JP" sz="1200" b="1" dirty="0" smtClean="0">
              <a:latin typeface="+mj-ea"/>
              <a:ea typeface="+mj-ea"/>
            </a:endParaRPr>
          </a:p>
          <a:p>
            <a:pPr marL="360000" indent="-180000">
              <a:lnSpc>
                <a:spcPct val="1200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市町村や地元住民の取組と連携し、都市・地域再生等利用区域の指定による規制緩和やかわまちづくり制度を活用した良好な水辺空間の創出</a:t>
            </a:r>
            <a:r>
              <a:rPr lang="ja-JP" altLang="en-US" sz="1200" dirty="0" smtClean="0">
                <a:latin typeface="Meiryo UI" panose="020B0604030504040204" pitchFamily="50" charset="-128"/>
                <a:ea typeface="Meiryo UI" panose="020B0604030504040204" pitchFamily="50" charset="-128"/>
              </a:rPr>
              <a:t>に　　　　取り組みます</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a:lnSpc>
                <a:spcPct val="150000"/>
              </a:lnSpc>
            </a:pPr>
            <a:endParaRPr kumimoji="1" lang="en-US" altLang="ja-JP" sz="1200" b="1" dirty="0" smtClean="0">
              <a:latin typeface="+mj-ea"/>
              <a:ea typeface="+mj-ea"/>
            </a:endParaRPr>
          </a:p>
        </p:txBody>
      </p:sp>
      <p:grpSp>
        <p:nvGrpSpPr>
          <p:cNvPr id="18" name="グループ化 17"/>
          <p:cNvGrpSpPr/>
          <p:nvPr/>
        </p:nvGrpSpPr>
        <p:grpSpPr>
          <a:xfrm>
            <a:off x="278941" y="2708920"/>
            <a:ext cx="4404580" cy="3585059"/>
            <a:chOff x="329278" y="1984995"/>
            <a:chExt cx="4404580" cy="3585059"/>
          </a:xfrm>
        </p:grpSpPr>
        <p:grpSp>
          <p:nvGrpSpPr>
            <p:cNvPr id="13" name="グループ化 12"/>
            <p:cNvGrpSpPr/>
            <p:nvPr/>
          </p:nvGrpSpPr>
          <p:grpSpPr>
            <a:xfrm>
              <a:off x="329278" y="3883976"/>
              <a:ext cx="2229081" cy="1686078"/>
              <a:chOff x="568556" y="3205651"/>
              <a:chExt cx="1687090" cy="1407154"/>
            </a:xfrm>
          </p:grpSpPr>
          <p:pic>
            <p:nvPicPr>
              <p:cNvPr id="9" name="図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8556" y="3205651"/>
                <a:ext cx="1687090" cy="1407154"/>
              </a:xfrm>
              <a:prstGeom prst="rect">
                <a:avLst/>
              </a:prstGeom>
              <a:ln>
                <a:solidFill>
                  <a:schemeClr val="tx1"/>
                </a:solidFill>
              </a:ln>
            </p:spPr>
          </p:pic>
          <p:sp>
            <p:nvSpPr>
              <p:cNvPr id="19" name="正方形/長方形 18"/>
              <p:cNvSpPr/>
              <p:nvPr/>
            </p:nvSpPr>
            <p:spPr>
              <a:xfrm>
                <a:off x="584479" y="3225399"/>
                <a:ext cx="1022812" cy="14540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800"/>
                  </a:lnSpc>
                </a:pPr>
                <a:r>
                  <a:rPr kumimoji="1" lang="ja-JP" altLang="en-US" sz="800" dirty="0" smtClean="0">
                    <a:solidFill>
                      <a:schemeClr val="tx1"/>
                    </a:solidFill>
                    <a:latin typeface="ＭＳ Ｐゴシック" panose="020B0600070205080204" pitchFamily="50" charset="-128"/>
                    <a:ea typeface="ＭＳ Ｐゴシック" panose="020B0600070205080204" pitchFamily="50" charset="-128"/>
                  </a:rPr>
                  <a:t>北浜テラス（</a:t>
                </a:r>
                <a:r>
                  <a:rPr lang="ja-JP" altLang="en-US" sz="800" dirty="0">
                    <a:solidFill>
                      <a:schemeClr val="tx1"/>
                    </a:solidFill>
                    <a:latin typeface="ＭＳ Ｐゴシック" panose="020B0600070205080204" pitchFamily="50" charset="-128"/>
                    <a:ea typeface="ＭＳ Ｐゴシック" panose="020B0600070205080204" pitchFamily="50" charset="-128"/>
                  </a:rPr>
                  <a:t>中央区</a:t>
                </a:r>
                <a:r>
                  <a:rPr kumimoji="1" lang="ja-JP" altLang="en-US" sz="800"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17" name="グループ化 16"/>
            <p:cNvGrpSpPr/>
            <p:nvPr/>
          </p:nvGrpSpPr>
          <p:grpSpPr>
            <a:xfrm>
              <a:off x="2661968" y="1985631"/>
              <a:ext cx="2071887" cy="1739040"/>
              <a:chOff x="2576875" y="1846951"/>
              <a:chExt cx="1739479" cy="1292870"/>
            </a:xfrm>
          </p:grpSpPr>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6875" y="1846951"/>
                <a:ext cx="1739479" cy="1292870"/>
              </a:xfrm>
              <a:prstGeom prst="rect">
                <a:avLst/>
              </a:prstGeom>
              <a:ln>
                <a:solidFill>
                  <a:schemeClr val="tx1"/>
                </a:solidFill>
              </a:ln>
            </p:spPr>
          </p:pic>
          <p:sp>
            <p:nvSpPr>
              <p:cNvPr id="20" name="正方形/長方形 19"/>
              <p:cNvSpPr/>
              <p:nvPr/>
            </p:nvSpPr>
            <p:spPr>
              <a:xfrm>
                <a:off x="2595932" y="1851228"/>
                <a:ext cx="1337763" cy="14106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800"/>
                  </a:lnSpc>
                </a:pPr>
                <a:r>
                  <a:rPr kumimoji="1" lang="ja-JP" altLang="en-US" sz="800" dirty="0" smtClean="0">
                    <a:solidFill>
                      <a:schemeClr val="tx1"/>
                    </a:solidFill>
                    <a:latin typeface="ＭＳ Ｐゴシック" panose="020B0600070205080204" pitchFamily="50" charset="-128"/>
                    <a:ea typeface="ＭＳ Ｐゴシック" panose="020B0600070205080204" pitchFamily="50" charset="-128"/>
                  </a:rPr>
                  <a:t>安治川海の駅（福島区）</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16" name="グループ化 15"/>
            <p:cNvGrpSpPr/>
            <p:nvPr/>
          </p:nvGrpSpPr>
          <p:grpSpPr>
            <a:xfrm>
              <a:off x="343283" y="1984995"/>
              <a:ext cx="2246506" cy="1748856"/>
              <a:chOff x="494618" y="1799191"/>
              <a:chExt cx="1792407" cy="1344305"/>
            </a:xfrm>
          </p:grpSpPr>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618" y="1799191"/>
                <a:ext cx="1792407" cy="1344305"/>
              </a:xfrm>
              <a:prstGeom prst="rect">
                <a:avLst/>
              </a:prstGeom>
              <a:ln>
                <a:solidFill>
                  <a:schemeClr val="tx1"/>
                </a:solidFill>
              </a:ln>
            </p:spPr>
          </p:pic>
          <p:sp>
            <p:nvSpPr>
              <p:cNvPr id="21" name="正方形/長方形 20"/>
              <p:cNvSpPr/>
              <p:nvPr/>
            </p:nvSpPr>
            <p:spPr>
              <a:xfrm>
                <a:off x="511603" y="1809323"/>
                <a:ext cx="1402043" cy="13817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800"/>
                  </a:lnSpc>
                </a:pPr>
                <a:r>
                  <a:rPr kumimoji="1" lang="ja-JP" altLang="en-US" sz="800" dirty="0" smtClean="0">
                    <a:solidFill>
                      <a:schemeClr val="tx1"/>
                    </a:solidFill>
                    <a:latin typeface="ＭＳ Ｐゴシック" panose="020B0600070205080204" pitchFamily="50" charset="-128"/>
                    <a:ea typeface="ＭＳ Ｐゴシック" panose="020B0600070205080204" pitchFamily="50" charset="-128"/>
                  </a:rPr>
                  <a:t>尻無川タグボート大正（大正区）</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14" name="グループ化 13"/>
            <p:cNvGrpSpPr/>
            <p:nvPr/>
          </p:nvGrpSpPr>
          <p:grpSpPr>
            <a:xfrm>
              <a:off x="2633887" y="3878136"/>
              <a:ext cx="2099971" cy="1690587"/>
              <a:chOff x="2628060" y="3216509"/>
              <a:chExt cx="1971067" cy="1392065"/>
            </a:xfrm>
          </p:grpSpPr>
          <p:pic>
            <p:nvPicPr>
              <p:cNvPr id="5" name="図 4"/>
              <p:cNvPicPr>
                <a:picLocks noChangeAspect="1"/>
              </p:cNvPicPr>
              <p:nvPr/>
            </p:nvPicPr>
            <p:blipFill rotWithShape="1">
              <a:blip r:embed="rId7" cstate="print">
                <a:extLst>
                  <a:ext uri="{28A0092B-C50C-407E-A947-70E740481C1C}">
                    <a14:useLocalDpi xmlns:a14="http://schemas.microsoft.com/office/drawing/2010/main" val="0"/>
                  </a:ext>
                </a:extLst>
              </a:blip>
              <a:srcRect l="5605"/>
              <a:stretch/>
            </p:blipFill>
            <p:spPr>
              <a:xfrm>
                <a:off x="2628060" y="3216509"/>
                <a:ext cx="1971067" cy="1392065"/>
              </a:xfrm>
              <a:prstGeom prst="rect">
                <a:avLst/>
              </a:prstGeom>
              <a:ln>
                <a:solidFill>
                  <a:schemeClr val="tx1"/>
                </a:solidFill>
              </a:ln>
            </p:spPr>
          </p:pic>
          <p:sp>
            <p:nvSpPr>
              <p:cNvPr id="22" name="正方形/長方形 21"/>
              <p:cNvSpPr/>
              <p:nvPr/>
            </p:nvSpPr>
            <p:spPr>
              <a:xfrm>
                <a:off x="2662913" y="3236236"/>
                <a:ext cx="1075748" cy="1371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800"/>
                  </a:lnSpc>
                </a:pPr>
                <a:r>
                  <a:rPr kumimoji="1" lang="ja-JP" altLang="en-US" sz="800" dirty="0" smtClean="0">
                    <a:solidFill>
                      <a:schemeClr val="tx1"/>
                    </a:solidFill>
                    <a:latin typeface="ＭＳ Ｐゴシック" panose="020B0600070205080204" pitchFamily="50" charset="-128"/>
                    <a:ea typeface="ＭＳ Ｐゴシック" panose="020B0600070205080204" pitchFamily="50" charset="-128"/>
                  </a:rPr>
                  <a:t>八軒家浜（</a:t>
                </a:r>
                <a:r>
                  <a:rPr lang="ja-JP" altLang="en-US" sz="800" dirty="0">
                    <a:solidFill>
                      <a:schemeClr val="tx1"/>
                    </a:solidFill>
                    <a:latin typeface="ＭＳ Ｐゴシック" panose="020B0600070205080204" pitchFamily="50" charset="-128"/>
                    <a:ea typeface="ＭＳ Ｐゴシック" panose="020B0600070205080204" pitchFamily="50" charset="-128"/>
                  </a:rPr>
                  <a:t>中央区</a:t>
                </a:r>
                <a:r>
                  <a:rPr kumimoji="1" lang="ja-JP" altLang="en-US" sz="800"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23" name="テキスト ボックス 22"/>
          <p:cNvSpPr txBox="1"/>
          <p:nvPr/>
        </p:nvSpPr>
        <p:spPr>
          <a:xfrm>
            <a:off x="4828156" y="1736484"/>
            <a:ext cx="4818527" cy="752514"/>
          </a:xfrm>
          <a:prstGeom prst="rect">
            <a:avLst/>
          </a:prstGeom>
          <a:noFill/>
          <a:ln w="6350">
            <a:noFill/>
            <a:prstDash val="sys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ja-JP" altLang="en-US" sz="1100" b="1" dirty="0" smtClean="0">
                <a:solidFill>
                  <a:prstClr val="black"/>
                </a:solidFill>
                <a:latin typeface="+mj-ea"/>
                <a:ea typeface="+mj-ea"/>
              </a:rPr>
              <a:t>■ </a:t>
            </a:r>
            <a:r>
              <a:rPr kumimoji="1" lang="ja-JP" altLang="en-US" sz="1100" b="1" i="0" u="none" strike="noStrike" kern="1200" cap="none" spc="0" normalizeH="0" baseline="0" noProof="0" dirty="0" smtClean="0">
                <a:ln>
                  <a:noFill/>
                </a:ln>
                <a:solidFill>
                  <a:prstClr val="black"/>
                </a:solidFill>
                <a:effectLst/>
                <a:uLnTx/>
                <a:uFillTx/>
                <a:latin typeface="+mj-ea"/>
                <a:ea typeface="+mj-ea"/>
              </a:rPr>
              <a:t>良好な水辺空間の創出</a:t>
            </a:r>
            <a:endParaRPr kumimoji="1" lang="en-US" altLang="ja-JP" sz="1100" b="1" i="0" u="none" strike="noStrike" kern="1200" cap="none" spc="0" normalizeH="0" baseline="0" noProof="0" dirty="0" smtClean="0">
              <a:ln>
                <a:noFill/>
              </a:ln>
              <a:solidFill>
                <a:prstClr val="black"/>
              </a:solidFill>
              <a:effectLst/>
              <a:uLnTx/>
              <a:uFillTx/>
              <a:latin typeface="+mj-ea"/>
              <a:ea typeface="+mj-ea"/>
            </a:endParaRPr>
          </a:p>
          <a:p>
            <a:pPr marL="279450" marR="0" lvl="0" indent="-171450" algn="l" defTabSz="4572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ja-JP" altLang="en-US" sz="1050" noProof="0" dirty="0" smtClean="0">
                <a:solidFill>
                  <a:prstClr val="black"/>
                </a:solidFill>
                <a:latin typeface="游ゴシック" panose="020B0400000000000000" pitchFamily="50" charset="-128"/>
                <a:ea typeface="游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河川とその周辺地域を活性化するため、市町村、民間事業者、地元住民等と連携し、河川空間とまち空間が融合した良好な空間の形成に取り組</a:t>
            </a:r>
            <a:r>
              <a:rPr lang="ja-JP" altLang="en-US" sz="1100" dirty="0" smtClean="0">
                <a:solidFill>
                  <a:prstClr val="black"/>
                </a:solidFill>
                <a:latin typeface="Meiryo UI" panose="020B0604030504040204" pitchFamily="50" charset="-128"/>
                <a:ea typeface="Meiryo UI" panose="020B0604030504040204" pitchFamily="50" charset="-128"/>
              </a:rPr>
              <a:t>み</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ます。</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11" name="グループ化 10"/>
          <p:cNvGrpSpPr/>
          <p:nvPr/>
        </p:nvGrpSpPr>
        <p:grpSpPr>
          <a:xfrm>
            <a:off x="4948198" y="2708920"/>
            <a:ext cx="4698485" cy="3586982"/>
            <a:chOff x="4778197" y="1992033"/>
            <a:chExt cx="4698485" cy="3586982"/>
          </a:xfrm>
        </p:grpSpPr>
        <p:grpSp>
          <p:nvGrpSpPr>
            <p:cNvPr id="12" name="グループ化 11"/>
            <p:cNvGrpSpPr/>
            <p:nvPr/>
          </p:nvGrpSpPr>
          <p:grpSpPr>
            <a:xfrm>
              <a:off x="7172330" y="3952849"/>
              <a:ext cx="2273407" cy="1603063"/>
              <a:chOff x="7306360" y="3297550"/>
              <a:chExt cx="1937454" cy="1453090"/>
            </a:xfrm>
          </p:grpSpPr>
          <p:pic>
            <p:nvPicPr>
              <p:cNvPr id="28" name="図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6360" y="3297550"/>
                <a:ext cx="1937454" cy="1453090"/>
              </a:xfrm>
              <a:prstGeom prst="rect">
                <a:avLst/>
              </a:prstGeom>
              <a:ln>
                <a:solidFill>
                  <a:schemeClr val="tx1"/>
                </a:solidFill>
              </a:ln>
            </p:spPr>
          </p:pic>
          <p:sp>
            <p:nvSpPr>
              <p:cNvPr id="29" name="正方形/長方形 28"/>
              <p:cNvSpPr/>
              <p:nvPr/>
            </p:nvSpPr>
            <p:spPr>
              <a:xfrm>
                <a:off x="7318531" y="3308690"/>
                <a:ext cx="1377119" cy="14627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芥川か</a:t>
                </a:r>
                <a:r>
                  <a:rPr kumimoji="1" lang="ja-JP" altLang="en-US" sz="800" b="0" i="0" u="none" strike="noStrike" kern="1200" cap="none" spc="0" normalizeH="0" baseline="0" noProof="0" dirty="0" err="1"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わ</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まちづくり（高槻市</a:t>
                </a:r>
                <a:r>
                  <a:rPr kumimoji="1" lang="ja-JP" altLang="en-US" sz="1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7" name="グループ化 6"/>
            <p:cNvGrpSpPr/>
            <p:nvPr/>
          </p:nvGrpSpPr>
          <p:grpSpPr>
            <a:xfrm>
              <a:off x="7172330" y="1992033"/>
              <a:ext cx="2304352" cy="1724182"/>
              <a:chOff x="7324259" y="1802470"/>
              <a:chExt cx="1792572" cy="1344431"/>
            </a:xfrm>
          </p:grpSpPr>
          <p:pic>
            <p:nvPicPr>
              <p:cNvPr id="30" name="図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24259" y="1802470"/>
                <a:ext cx="1792572" cy="1344431"/>
              </a:xfrm>
              <a:prstGeom prst="rect">
                <a:avLst/>
              </a:prstGeom>
              <a:ln>
                <a:solidFill>
                  <a:srgbClr val="000000"/>
                </a:solidFill>
              </a:ln>
            </p:spPr>
          </p:pic>
          <p:sp>
            <p:nvSpPr>
              <p:cNvPr id="31" name="正方形/長方形 30"/>
              <p:cNvSpPr/>
              <p:nvPr/>
            </p:nvSpPr>
            <p:spPr>
              <a:xfrm>
                <a:off x="7362081" y="1818891"/>
                <a:ext cx="1161186" cy="12757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狭山池まつり（大阪狭山市）</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pic>
          <p:nvPicPr>
            <p:cNvPr id="32" name="Picture 2" descr="IMG_202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5960"/>
            <a:stretch/>
          </p:blipFill>
          <p:spPr bwMode="auto">
            <a:xfrm>
              <a:off x="4811710" y="3938783"/>
              <a:ext cx="2273739" cy="16402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4778197" y="2011106"/>
              <a:ext cx="1251620" cy="2131538"/>
              <a:chOff x="4971051" y="1861397"/>
              <a:chExt cx="1251620" cy="2131538"/>
            </a:xfrm>
          </p:grpSpPr>
          <p:sp>
            <p:nvSpPr>
              <p:cNvPr id="26" name="正方形/長方形 25"/>
              <p:cNvSpPr/>
              <p:nvPr/>
            </p:nvSpPr>
            <p:spPr>
              <a:xfrm>
                <a:off x="4971051" y="1861397"/>
                <a:ext cx="1251620" cy="1679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安威川ダム周辺（茨木市）</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3" name="正方形/長方形 32"/>
              <p:cNvSpPr/>
              <p:nvPr/>
            </p:nvSpPr>
            <p:spPr>
              <a:xfrm>
                <a:off x="5017407" y="3812942"/>
                <a:ext cx="1058853" cy="17999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dirty="0" smtClean="0">
                    <a:solidFill>
                      <a:prstClr val="black"/>
                    </a:solidFill>
                    <a:latin typeface="ＭＳ Ｐゴシック" panose="020B0600070205080204" pitchFamily="50" charset="-128"/>
                    <a:ea typeface="ＭＳ Ｐゴシック" panose="020B0600070205080204" pitchFamily="50" charset="-128"/>
                  </a:rPr>
                  <a:t>箕面川床</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（箕面市）</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p:txBody>
          </p:sp>
        </p:grpSp>
      </p:grpSp>
      <p:sp>
        <p:nvSpPr>
          <p:cNvPr id="10" name="スライド番号プレースホルダー 9"/>
          <p:cNvSpPr>
            <a:spLocks noGrp="1"/>
          </p:cNvSpPr>
          <p:nvPr>
            <p:ph type="sldNum" sz="quarter" idx="12"/>
          </p:nvPr>
        </p:nvSpPr>
        <p:spPr>
          <a:xfrm>
            <a:off x="7608451" y="6587992"/>
            <a:ext cx="2311400" cy="365125"/>
          </a:xfrm>
        </p:spPr>
        <p:txBody>
          <a:bodyPr/>
          <a:lstStyle/>
          <a:p>
            <a:fld id="{BB9231F5-CC56-497A-A386-7B8232C12A76}" type="slidenum">
              <a:rPr kumimoji="1" lang="ja-JP" altLang="en-US" smtClean="0"/>
              <a:t>61</a:t>
            </a:fld>
            <a:endParaRPr kumimoji="1" lang="ja-JP" altLang="en-US" dirty="0"/>
          </a:p>
        </p:txBody>
      </p:sp>
      <p:sp>
        <p:nvSpPr>
          <p:cNvPr id="38" name="正方形/長方形 37"/>
          <p:cNvSpPr/>
          <p:nvPr/>
        </p:nvSpPr>
        <p:spPr>
          <a:xfrm>
            <a:off x="1438693" y="6302813"/>
            <a:ext cx="2082426" cy="204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r>
              <a:rPr lang="ja-JP" altLang="en-US" sz="800" dirty="0" smtClean="0">
                <a:solidFill>
                  <a:schemeClr val="tx1"/>
                </a:solidFill>
                <a:latin typeface="ＭＳ Ｐゴシック" panose="020B0600070205080204" pitchFamily="50" charset="-128"/>
                <a:ea typeface="ＭＳ Ｐゴシック" panose="020B0600070205080204" pitchFamily="50" charset="-128"/>
              </a:rPr>
              <a:t>水都大阪の推進イメージ</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sp>
        <p:nvSpPr>
          <p:cNvPr id="39" name="正方形/長方形 38"/>
          <p:cNvSpPr/>
          <p:nvPr/>
        </p:nvSpPr>
        <p:spPr>
          <a:xfrm>
            <a:off x="6352087" y="6302813"/>
            <a:ext cx="2082426" cy="204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r>
              <a:rPr lang="ja-JP" altLang="en-US" sz="800" dirty="0" smtClean="0">
                <a:solidFill>
                  <a:schemeClr val="tx1"/>
                </a:solidFill>
                <a:latin typeface="+mj-ea"/>
                <a:ea typeface="+mj-ea"/>
              </a:rPr>
              <a:t>水辺のにぎわい創出イメージ</a:t>
            </a:r>
            <a:endParaRPr kumimoji="1" lang="ja-JP" altLang="en-US" sz="800" dirty="0">
              <a:solidFill>
                <a:schemeClr val="tx1"/>
              </a:solidFill>
              <a:latin typeface="+mj-ea"/>
              <a:ea typeface="+mj-ea"/>
            </a:endParaRPr>
          </a:p>
        </p:txBody>
      </p:sp>
      <p:sp>
        <p:nvSpPr>
          <p:cNvPr id="36" name="テキスト ボックス 35"/>
          <p:cNvSpPr txBox="1"/>
          <p:nvPr/>
        </p:nvSpPr>
        <p:spPr>
          <a:xfrm>
            <a:off x="108104" y="1785179"/>
            <a:ext cx="4603711" cy="863313"/>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 </a:t>
            </a:r>
            <a:r>
              <a:rPr kumimoji="1" lang="ja-JP" altLang="en-US" sz="1100" b="1" dirty="0" smtClean="0">
                <a:latin typeface="+mj-ea"/>
                <a:ea typeface="+mj-ea"/>
              </a:rPr>
              <a:t>水都</a:t>
            </a:r>
            <a:r>
              <a:rPr kumimoji="1" lang="ja-JP" altLang="en-US" sz="1100" b="1" dirty="0">
                <a:latin typeface="+mj-ea"/>
                <a:ea typeface="+mj-ea"/>
              </a:rPr>
              <a:t>大阪</a:t>
            </a:r>
            <a:r>
              <a:rPr kumimoji="1" lang="ja-JP" altLang="en-US" sz="1100" b="1" dirty="0" smtClean="0">
                <a:latin typeface="+mj-ea"/>
                <a:ea typeface="+mj-ea"/>
              </a:rPr>
              <a:t>の推進</a:t>
            </a:r>
            <a:endParaRPr kumimoji="1" lang="en-US" altLang="ja-JP" sz="1100" b="1" dirty="0" smtClean="0">
              <a:latin typeface="+mj-ea"/>
              <a:ea typeface="+mj-ea"/>
            </a:endParaRPr>
          </a:p>
          <a:p>
            <a:pPr marL="396000" indent="-180000">
              <a:lnSpc>
                <a:spcPct val="120000"/>
              </a:lnSpc>
              <a:buFont typeface="Wingdings" panose="05000000000000000000" pitchFamily="2" charset="2"/>
              <a:buChar char="l"/>
            </a:pPr>
            <a:r>
              <a:rPr kumimoji="1" lang="ja-JP" altLang="en-US" sz="1100" dirty="0" smtClean="0">
                <a:latin typeface="Meiryo UI" panose="020B0604030504040204" pitchFamily="50" charset="-128"/>
                <a:ea typeface="Meiryo UI" panose="020B0604030504040204" pitchFamily="50" charset="-128"/>
              </a:rPr>
              <a:t>水都大阪の魅力を全世界に発信するため、ベイエリアや淀川舟運の取組も　　視野に、引き続き官民連携したさまざまな取組を実施</a:t>
            </a:r>
            <a:r>
              <a:rPr lang="ja-JP" altLang="en-US" sz="1100" dirty="0" smtClean="0">
                <a:latin typeface="Meiryo UI" panose="020B0604030504040204" pitchFamily="50" charset="-128"/>
                <a:ea typeface="Meiryo UI" panose="020B0604030504040204" pitchFamily="50" charset="-128"/>
              </a:rPr>
              <a:t>するとともに、水上交通の安全確保に取り組みます。</a:t>
            </a:r>
            <a:endParaRPr kumimoji="1" lang="en-US" altLang="ja-JP" sz="11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654431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107129" y="746168"/>
            <a:ext cx="96840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２</a:t>
            </a:r>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にぎわい</a:t>
            </a:r>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・都市</a:t>
            </a:r>
            <a:r>
              <a:rPr lang="ja-JP" altLang="en-US" sz="1300" dirty="0" smtClean="0">
                <a:latin typeface="HG丸ｺﾞｼｯｸM-PRO" panose="020F0600000000000000" pitchFamily="50" charset="-128"/>
                <a:ea typeface="HG丸ｺﾞｼｯｸM-PRO" panose="020F0600000000000000" pitchFamily="50" charset="-128"/>
              </a:rPr>
              <a:t>魅力</a:t>
            </a:r>
            <a:r>
              <a:rPr lang="ja-JP" altLang="en-US" sz="1300" dirty="0">
                <a:latin typeface="HG丸ｺﾞｼｯｸM-PRO" panose="020F0600000000000000" pitchFamily="50" charset="-128"/>
                <a:ea typeface="HG丸ｺﾞｼｯｸM-PRO" panose="020F0600000000000000" pitchFamily="50" charset="-128"/>
              </a:rPr>
              <a:t>の</a:t>
            </a:r>
            <a:r>
              <a:rPr lang="ja-JP" altLang="en-US" sz="1300" dirty="0" smtClean="0">
                <a:latin typeface="HG丸ｺﾞｼｯｸM-PRO" panose="020F0600000000000000" pitchFamily="50" charset="-128"/>
                <a:ea typeface="HG丸ｺﾞｼｯｸM-PRO" panose="020F0600000000000000" pitchFamily="50" charset="-128"/>
              </a:rPr>
              <a:t>創出</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746168"/>
            <a:ext cx="9684000" cy="590795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87838" y="1451893"/>
            <a:ext cx="5556754" cy="1777410"/>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　</a:t>
            </a:r>
            <a:r>
              <a:rPr kumimoji="1" lang="ja-JP" altLang="en-US" sz="1100" b="1" dirty="0" smtClean="0">
                <a:latin typeface="+mj-ea"/>
                <a:ea typeface="+mj-ea"/>
              </a:rPr>
              <a:t>土木歴史遺産の継承（狭山池）</a:t>
            </a:r>
            <a:endParaRPr kumimoji="1" lang="en-US" altLang="ja-JP" sz="1100" b="1" dirty="0" smtClean="0">
              <a:latin typeface="+mj-ea"/>
              <a:ea typeface="+mj-ea"/>
            </a:endParaRPr>
          </a:p>
          <a:p>
            <a:pPr marL="360000" indent="-180000">
              <a:buFont typeface="Wingdings" panose="05000000000000000000" pitchFamily="2" charset="2"/>
              <a:buChar char="l"/>
            </a:pPr>
            <a:r>
              <a:rPr kumimoji="1" lang="ja-JP" altLang="en-US" sz="1100" dirty="0" smtClean="0">
                <a:latin typeface="Meiryo UI" panose="020B0604030504040204" pitchFamily="50" charset="-128"/>
                <a:ea typeface="Meiryo UI" panose="020B0604030504040204" pitchFamily="50" charset="-128"/>
              </a:rPr>
              <a:t>日本最古のため池である狭山池に隣接する狭山池博物館では、効果的・効率的な運営に　向け、「土木の歴史的価値の継承」「土木事業・土木技術の歴史・「知」の発信・交流拠点」「地域魅力創造」という</a:t>
            </a:r>
            <a:r>
              <a:rPr kumimoji="1" lang="en-US" altLang="ja-JP" sz="1100" dirty="0" smtClean="0">
                <a:latin typeface="Meiryo UI" panose="020B0604030504040204" pitchFamily="50" charset="-128"/>
                <a:ea typeface="Meiryo UI" panose="020B0604030504040204" pitchFamily="50" charset="-128"/>
              </a:rPr>
              <a:t>3</a:t>
            </a:r>
            <a:r>
              <a:rPr kumimoji="1" lang="ja-JP" altLang="en-US" sz="1100" dirty="0" err="1" smtClean="0">
                <a:latin typeface="Meiryo UI" panose="020B0604030504040204" pitchFamily="50" charset="-128"/>
                <a:ea typeface="Meiryo UI" panose="020B0604030504040204" pitchFamily="50" charset="-128"/>
              </a:rPr>
              <a:t>つの</a:t>
            </a:r>
            <a:r>
              <a:rPr kumimoji="1" lang="ja-JP" altLang="en-US" sz="1100" dirty="0" smtClean="0">
                <a:latin typeface="Meiryo UI" panose="020B0604030504040204" pitchFamily="50" charset="-128"/>
                <a:ea typeface="Meiryo UI" panose="020B0604030504040204" pitchFamily="50" charset="-128"/>
              </a:rPr>
              <a:t>方針に基づき、他機関との連携による様々な企画の実施、　　　多様な主体による博物館の利活用などに取り組み、その歴史的価値と治水施設の重要性を　後世に伝えるとともに、地域の愛着を深めるため、地域住民、大阪狭山市と共同で特別展示や市民参画事業などを展開しています。</a:t>
            </a:r>
            <a:endParaRPr kumimoji="1" lang="en-US" altLang="ja-JP" sz="11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令和３年</a:t>
            </a:r>
            <a:r>
              <a:rPr lang="en-US" altLang="ja-JP" sz="1100" dirty="0">
                <a:latin typeface="Meiryo UI" panose="020B0604030504040204" pitchFamily="50" charset="-128"/>
                <a:ea typeface="Meiryo UI" panose="020B0604030504040204" pitchFamily="50" charset="-128"/>
              </a:rPr>
              <a:t>3</a:t>
            </a:r>
            <a:r>
              <a:rPr lang="ja-JP" altLang="en-US" sz="1100" dirty="0">
                <a:latin typeface="Meiryo UI" panose="020B0604030504040204" pitchFamily="50" charset="-128"/>
                <a:ea typeface="Meiryo UI" panose="020B0604030504040204" pitchFamily="50" charset="-128"/>
              </a:rPr>
              <a:t>月には、開館</a:t>
            </a:r>
            <a:r>
              <a:rPr lang="en-US" altLang="ja-JP" sz="1100" dirty="0">
                <a:latin typeface="Meiryo UI" panose="020B0604030504040204" pitchFamily="50" charset="-128"/>
                <a:ea typeface="Meiryo UI" panose="020B0604030504040204" pitchFamily="50" charset="-128"/>
              </a:rPr>
              <a:t>20</a:t>
            </a:r>
            <a:r>
              <a:rPr lang="ja-JP" altLang="en-US" sz="1100" dirty="0">
                <a:latin typeface="Meiryo UI" panose="020B0604030504040204" pitchFamily="50" charset="-128"/>
                <a:ea typeface="Meiryo UI" panose="020B0604030504040204" pitchFamily="50" charset="-128"/>
              </a:rPr>
              <a:t>周年を迎えるため、様々な記念イベントを通じて多くの方に</a:t>
            </a:r>
            <a:r>
              <a:rPr lang="ja-JP" altLang="en-US" sz="1100" dirty="0" smtClean="0">
                <a:latin typeface="Meiryo UI" panose="020B0604030504040204" pitchFamily="50" charset="-128"/>
                <a:ea typeface="Meiryo UI" panose="020B0604030504040204" pitchFamily="50" charset="-128"/>
              </a:rPr>
              <a:t>土木　　インフラ</a:t>
            </a:r>
            <a:r>
              <a:rPr lang="ja-JP" altLang="en-US" sz="1100" dirty="0">
                <a:latin typeface="Meiryo UI" panose="020B0604030504040204" pitchFamily="50" charset="-128"/>
                <a:ea typeface="Meiryo UI" panose="020B0604030504040204" pitchFamily="50" charset="-128"/>
              </a:rPr>
              <a:t>の重要性を広く発信するとともに、市民・行政などが一体となり「多様な主体が</a:t>
            </a:r>
            <a:r>
              <a:rPr lang="ja-JP" altLang="en-US" sz="1100" dirty="0" smtClean="0">
                <a:latin typeface="Meiryo UI" panose="020B0604030504040204" pitchFamily="50" charset="-128"/>
                <a:ea typeface="Meiryo UI" panose="020B0604030504040204" pitchFamily="50" charset="-128"/>
              </a:rPr>
              <a:t>集まる　魅力</a:t>
            </a:r>
            <a:r>
              <a:rPr lang="ja-JP" altLang="en-US" sz="1100" dirty="0">
                <a:latin typeface="Meiryo UI" panose="020B0604030504040204" pitchFamily="50" charset="-128"/>
                <a:ea typeface="Meiryo UI" panose="020B0604030504040204" pitchFamily="50" charset="-128"/>
              </a:rPr>
              <a:t>ある博物館」</a:t>
            </a:r>
            <a:r>
              <a:rPr lang="ja-JP" altLang="en-US" sz="1100" dirty="0" smtClean="0">
                <a:latin typeface="Meiryo UI" panose="020B0604030504040204" pitchFamily="50" charset="-128"/>
                <a:ea typeface="Meiryo UI" panose="020B0604030504040204" pitchFamily="50" charset="-128"/>
              </a:rPr>
              <a:t>をめ</a:t>
            </a:r>
            <a:r>
              <a:rPr lang="ja-JP" altLang="en-US" sz="1100" dirty="0">
                <a:latin typeface="Meiryo UI" panose="020B0604030504040204" pitchFamily="50" charset="-128"/>
                <a:ea typeface="Meiryo UI" panose="020B0604030504040204" pitchFamily="50" charset="-128"/>
              </a:rPr>
              <a:t>ざ</a:t>
            </a:r>
            <a:r>
              <a:rPr lang="ja-JP" altLang="en-US" sz="1100" dirty="0" smtClean="0">
                <a:latin typeface="Meiryo UI" panose="020B0604030504040204" pitchFamily="50" charset="-128"/>
                <a:ea typeface="Meiryo UI" panose="020B0604030504040204" pitchFamily="50" charset="-128"/>
              </a:rPr>
              <a:t>します。</a:t>
            </a:r>
            <a:endParaRPr lang="ja-JP" altLang="en-US" sz="1100" dirty="0">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180895" y="3217019"/>
            <a:ext cx="5663138" cy="1390734"/>
            <a:chOff x="164776" y="2789458"/>
            <a:chExt cx="5663138" cy="1390734"/>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966" y="2828981"/>
              <a:ext cx="1482521" cy="1111890"/>
            </a:xfrm>
            <a:prstGeom prst="rect">
              <a:avLst/>
            </a:prstGeom>
            <a:ln>
              <a:solidFill>
                <a:schemeClr val="tx1"/>
              </a:solidFill>
            </a:ln>
          </p:spPr>
        </p:pic>
        <p:sp>
          <p:nvSpPr>
            <p:cNvPr id="23" name="正方形/長方形 22"/>
            <p:cNvSpPr/>
            <p:nvPr/>
          </p:nvSpPr>
          <p:spPr>
            <a:xfrm>
              <a:off x="164776" y="3912691"/>
              <a:ext cx="1491419" cy="214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j-ea"/>
                  <a:ea typeface="+mj-ea"/>
                </a:rPr>
                <a:t>狭山池博物館</a:t>
              </a:r>
              <a:endParaRPr kumimoji="1" lang="ja-JP" altLang="en-US" sz="800" dirty="0">
                <a:solidFill>
                  <a:schemeClr val="tx1"/>
                </a:solidFill>
                <a:latin typeface="+mj-ea"/>
                <a:ea typeface="+mj-ea"/>
              </a:endParaRPr>
            </a:p>
          </p:txBody>
        </p:sp>
        <p:pic>
          <p:nvPicPr>
            <p:cNvPr id="25" name="Picture 2" descr="F:\環境整備\環境ハード（最新）\■維持管理\★★★管理ダムおよび博物館★★★\02_狭山池ダム\狭山池博物館\インフラツーリズム（大阪観光局）\180806都市河川Ｇ依頼\写真－10　堤体展示.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06672" y="2823109"/>
              <a:ext cx="1306720" cy="11236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正方形/長方形 25"/>
            <p:cNvSpPr/>
            <p:nvPr/>
          </p:nvSpPr>
          <p:spPr>
            <a:xfrm>
              <a:off x="1779041" y="3918646"/>
              <a:ext cx="1232773" cy="218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j-ea"/>
                  <a:ea typeface="+mj-ea"/>
                </a:rPr>
                <a:t>展示物（堤体）</a:t>
              </a:r>
              <a:endParaRPr kumimoji="1" lang="ja-JP" altLang="en-US" sz="800" dirty="0">
                <a:solidFill>
                  <a:schemeClr val="tx1"/>
                </a:solidFill>
                <a:latin typeface="+mj-ea"/>
                <a:ea typeface="+mj-ea"/>
              </a:endParaRPr>
            </a:p>
          </p:txBody>
        </p:sp>
        <p:sp>
          <p:nvSpPr>
            <p:cNvPr id="16" name="正方形/長方形 15"/>
            <p:cNvSpPr/>
            <p:nvPr/>
          </p:nvSpPr>
          <p:spPr>
            <a:xfrm>
              <a:off x="4154503" y="3928670"/>
              <a:ext cx="1418694" cy="221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j-ea"/>
                  <a:ea typeface="+mj-ea"/>
                </a:rPr>
                <a:t>クリーンキャンペーン</a:t>
              </a:r>
              <a:endParaRPr kumimoji="1" lang="ja-JP" altLang="en-US" sz="800" dirty="0">
                <a:solidFill>
                  <a:schemeClr val="tx1"/>
                </a:solidFill>
                <a:latin typeface="+mj-ea"/>
                <a:ea typeface="+mj-ea"/>
              </a:endParaRPr>
            </a:p>
          </p:txBody>
        </p:sp>
        <p:pic>
          <p:nvPicPr>
            <p:cNvPr id="17" name="図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913942" y="2934801"/>
              <a:ext cx="1162746" cy="872059"/>
            </a:xfrm>
            <a:prstGeom prst="rect">
              <a:avLst/>
            </a:prstGeom>
            <a:ln>
              <a:solidFill>
                <a:schemeClr val="tx1"/>
              </a:solidFill>
            </a:ln>
          </p:spPr>
        </p:pic>
        <p:sp>
          <p:nvSpPr>
            <p:cNvPr id="20" name="正方形/長方形 19"/>
            <p:cNvSpPr/>
            <p:nvPr/>
          </p:nvSpPr>
          <p:spPr>
            <a:xfrm>
              <a:off x="2963418" y="3890680"/>
              <a:ext cx="1061943" cy="289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j-ea"/>
                  <a:ea typeface="+mj-ea"/>
                </a:rPr>
                <a:t>防災講座</a:t>
              </a:r>
              <a:endParaRPr kumimoji="1" lang="ja-JP" altLang="en-US" sz="800" dirty="0">
                <a:solidFill>
                  <a:schemeClr val="tx1"/>
                </a:solidFill>
                <a:latin typeface="+mj-ea"/>
                <a:ea typeface="+mj-ea"/>
              </a:endParaRPr>
            </a:p>
          </p:txBody>
        </p:sp>
        <p:pic>
          <p:nvPicPr>
            <p:cNvPr id="5" name="図 4"/>
            <p:cNvPicPr>
              <a:picLocks noChangeAspect="1"/>
            </p:cNvPicPr>
            <p:nvPr/>
          </p:nvPicPr>
          <p:blipFill rotWithShape="1">
            <a:blip r:embed="rId6" cstate="print">
              <a:extLst>
                <a:ext uri="{28A0092B-C50C-407E-A947-70E740481C1C}">
                  <a14:useLocalDpi xmlns:a14="http://schemas.microsoft.com/office/drawing/2010/main" val="0"/>
                </a:ext>
              </a:extLst>
            </a:blip>
            <a:srcRect l="23559" t="9907" r="14996" b="23717"/>
            <a:stretch/>
          </p:blipFill>
          <p:spPr>
            <a:xfrm>
              <a:off x="3973182" y="2831515"/>
              <a:ext cx="1854732" cy="1126978"/>
            </a:xfrm>
            <a:prstGeom prst="rect">
              <a:avLst/>
            </a:prstGeom>
            <a:ln>
              <a:solidFill>
                <a:schemeClr val="tx1"/>
              </a:solidFill>
            </a:ln>
          </p:spPr>
        </p:pic>
      </p:grpSp>
      <p:sp>
        <p:nvSpPr>
          <p:cNvPr id="18" name="正方形/長方形 17"/>
          <p:cNvSpPr/>
          <p:nvPr/>
        </p:nvSpPr>
        <p:spPr>
          <a:xfrm>
            <a:off x="31337" y="398474"/>
            <a:ext cx="9827174"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9" name="テキスト ボックス 18"/>
          <p:cNvSpPr txBox="1"/>
          <p:nvPr/>
        </p:nvSpPr>
        <p:spPr>
          <a:xfrm>
            <a:off x="5823440" y="1489466"/>
            <a:ext cx="3916409" cy="931024"/>
          </a:xfrm>
          <a:prstGeom prst="rect">
            <a:avLst/>
          </a:prstGeom>
          <a:noFill/>
          <a:ln w="6350">
            <a:noFill/>
            <a:prstDash val="sysDash"/>
          </a:ln>
        </p:spPr>
        <p:txBody>
          <a:bodyPr wrap="square" lIns="0" tIns="0" rIns="0" bIns="0" rtlCol="0">
            <a:spAutoFit/>
          </a:bodyPr>
          <a:lstStyle/>
          <a:p>
            <a:pPr>
              <a:lnSpc>
                <a:spcPct val="150000"/>
              </a:lnSpc>
            </a:pPr>
            <a:r>
              <a:rPr lang="ja-JP" altLang="en-US" sz="1100" b="1" dirty="0">
                <a:latin typeface="+mj-ea"/>
                <a:ea typeface="+mj-ea"/>
              </a:rPr>
              <a:t>■</a:t>
            </a:r>
            <a:r>
              <a:rPr lang="ja-JP" altLang="en-US" sz="1100" b="1" dirty="0" smtClean="0">
                <a:latin typeface="+mj-ea"/>
                <a:ea typeface="+mj-ea"/>
              </a:rPr>
              <a:t> </a:t>
            </a:r>
            <a:r>
              <a:rPr lang="ja-JP" altLang="ja-JP" sz="1100" b="1" dirty="0" smtClean="0">
                <a:latin typeface="+mj-ea"/>
                <a:ea typeface="+mj-ea"/>
              </a:rPr>
              <a:t>土木</a:t>
            </a:r>
            <a:r>
              <a:rPr lang="ja-JP" altLang="ja-JP" sz="1100" b="1" dirty="0">
                <a:latin typeface="+mj-ea"/>
                <a:ea typeface="+mj-ea"/>
              </a:rPr>
              <a:t>施設を活かした広報戦略の</a:t>
            </a:r>
            <a:r>
              <a:rPr lang="ja-JP" altLang="ja-JP" sz="1100" b="1" dirty="0" smtClean="0">
                <a:latin typeface="+mj-ea"/>
                <a:ea typeface="+mj-ea"/>
              </a:rPr>
              <a:t>展開</a:t>
            </a:r>
            <a:r>
              <a:rPr kumimoji="1" lang="ja-JP" altLang="en-US" sz="1100" b="1" dirty="0" smtClean="0">
                <a:latin typeface="+mj-ea"/>
                <a:ea typeface="+mj-ea"/>
              </a:rPr>
              <a:t>（インフラツーリズムなど）</a:t>
            </a:r>
            <a:endParaRPr kumimoji="1" lang="en-US" altLang="ja-JP" sz="1100" b="1" dirty="0" smtClean="0">
              <a:latin typeface="+mj-ea"/>
              <a:ea typeface="+mj-ea"/>
            </a:endParaRPr>
          </a:p>
          <a:p>
            <a:pPr marL="288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本府が整備した</a:t>
            </a:r>
            <a:r>
              <a:rPr lang="ja-JP" altLang="ja-JP" sz="1100" dirty="0" smtClean="0">
                <a:latin typeface="Meiryo UI" panose="020B0604030504040204" pitchFamily="50" charset="-128"/>
                <a:ea typeface="Meiryo UI" panose="020B0604030504040204" pitchFamily="50" charset="-128"/>
              </a:rPr>
              <a:t>地下</a:t>
            </a:r>
            <a:r>
              <a:rPr lang="ja-JP" altLang="ja-JP" sz="1100" dirty="0">
                <a:latin typeface="Meiryo UI" panose="020B0604030504040204" pitchFamily="50" charset="-128"/>
                <a:ea typeface="Meiryo UI" panose="020B0604030504040204" pitchFamily="50" charset="-128"/>
              </a:rPr>
              <a:t>河川やダム</a:t>
            </a:r>
            <a:r>
              <a:rPr lang="ja-JP" altLang="ja-JP" sz="1100" dirty="0" smtClean="0">
                <a:latin typeface="Meiryo UI" panose="020B0604030504040204" pitchFamily="50" charset="-128"/>
                <a:ea typeface="Meiryo UI" panose="020B0604030504040204" pitchFamily="50" charset="-128"/>
              </a:rPr>
              <a:t>など</a:t>
            </a:r>
            <a:r>
              <a:rPr lang="ja-JP" altLang="en-US" sz="1100" dirty="0" smtClean="0">
                <a:latin typeface="Meiryo UI" panose="020B0604030504040204" pitchFamily="50" charset="-128"/>
                <a:ea typeface="Meiryo UI" panose="020B0604030504040204" pitchFamily="50" charset="-128"/>
              </a:rPr>
              <a:t>の</a:t>
            </a:r>
            <a:r>
              <a:rPr lang="ja-JP" altLang="ja-JP" sz="1100" dirty="0" smtClean="0">
                <a:latin typeface="Meiryo UI" panose="020B0604030504040204" pitchFamily="50" charset="-128"/>
                <a:ea typeface="Meiryo UI" panose="020B0604030504040204" pitchFamily="50" charset="-128"/>
              </a:rPr>
              <a:t>土木</a:t>
            </a:r>
            <a:r>
              <a:rPr lang="ja-JP" altLang="ja-JP" sz="1100" dirty="0">
                <a:latin typeface="Meiryo UI" panose="020B0604030504040204" pitchFamily="50" charset="-128"/>
                <a:ea typeface="Meiryo UI" panose="020B0604030504040204" pitchFamily="50" charset="-128"/>
              </a:rPr>
              <a:t>施設</a:t>
            </a:r>
            <a:r>
              <a:rPr lang="ja-JP" altLang="ja-JP" sz="1100" dirty="0" smtClean="0">
                <a:latin typeface="Meiryo UI" panose="020B0604030504040204" pitchFamily="50" charset="-128"/>
                <a:ea typeface="Meiryo UI" panose="020B0604030504040204" pitchFamily="50" charset="-128"/>
              </a:rPr>
              <a:t>の</a:t>
            </a:r>
            <a:r>
              <a:rPr lang="en-US" altLang="ja-JP" sz="1100" dirty="0" smtClean="0">
                <a:latin typeface="Meiryo UI" panose="020B0604030504040204" pitchFamily="50" charset="-128"/>
                <a:ea typeface="Meiryo UI" panose="020B0604030504040204" pitchFamily="50" charset="-128"/>
              </a:rPr>
              <a:t>PR</a:t>
            </a:r>
            <a:r>
              <a:rPr lang="ja-JP" altLang="ja-JP" sz="1100" dirty="0" err="1" smtClean="0">
                <a:latin typeface="Meiryo UI" panose="020B0604030504040204" pitchFamily="50" charset="-128"/>
                <a:ea typeface="Meiryo UI" panose="020B0604030504040204" pitchFamily="50" charset="-128"/>
              </a:rPr>
              <a:t>や</a:t>
            </a:r>
            <a:r>
              <a:rPr lang="ja-JP" altLang="en-US" sz="1100" dirty="0" err="1" smtClean="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近年の災害を踏まえた防災意識の向上</a:t>
            </a:r>
            <a:r>
              <a:rPr lang="ja-JP" altLang="en-US" sz="1100" dirty="0" smtClean="0">
                <a:latin typeface="Meiryo UI" panose="020B0604030504040204" pitchFamily="50" charset="-128"/>
                <a:ea typeface="Meiryo UI" panose="020B0604030504040204" pitchFamily="50" charset="-128"/>
              </a:rPr>
              <a:t>、観光資源としての活用</a:t>
            </a:r>
            <a:r>
              <a:rPr lang="ja-JP" altLang="ja-JP" sz="1100" dirty="0" smtClean="0">
                <a:latin typeface="Meiryo UI" panose="020B0604030504040204" pitchFamily="50" charset="-128"/>
                <a:ea typeface="Meiryo UI" panose="020B0604030504040204" pitchFamily="50" charset="-128"/>
              </a:rPr>
              <a:t>を目的</a:t>
            </a:r>
            <a:r>
              <a:rPr lang="ja-JP" altLang="en-US" sz="1100" dirty="0" smtClean="0">
                <a:latin typeface="Meiryo UI" panose="020B0604030504040204" pitchFamily="50" charset="-128"/>
                <a:ea typeface="Meiryo UI" panose="020B0604030504040204" pitchFamily="50" charset="-128"/>
              </a:rPr>
              <a:t>に、</a:t>
            </a:r>
            <a:r>
              <a:rPr lang="ja-JP" altLang="ja-JP" sz="1100" dirty="0" smtClean="0">
                <a:latin typeface="Meiryo UI" panose="020B0604030504040204" pitchFamily="50" charset="-128"/>
                <a:ea typeface="Meiryo UI" panose="020B0604030504040204" pitchFamily="50" charset="-128"/>
              </a:rPr>
              <a:t>民間事業者</a:t>
            </a:r>
            <a:r>
              <a:rPr lang="ja-JP" altLang="en-US" sz="1100" dirty="0" smtClean="0">
                <a:latin typeface="Meiryo UI" panose="020B0604030504040204" pitchFamily="50" charset="-128"/>
                <a:ea typeface="Meiryo UI" panose="020B0604030504040204" pitchFamily="50" charset="-128"/>
              </a:rPr>
              <a:t>等</a:t>
            </a:r>
            <a:r>
              <a:rPr lang="ja-JP" altLang="ja-JP" sz="1100" dirty="0" smtClean="0">
                <a:latin typeface="Meiryo UI" panose="020B0604030504040204" pitchFamily="50" charset="-128"/>
                <a:ea typeface="Meiryo UI" panose="020B0604030504040204" pitchFamily="50" charset="-128"/>
              </a:rPr>
              <a:t>と</a:t>
            </a:r>
            <a:r>
              <a:rPr lang="ja-JP" altLang="ja-JP" sz="1100" dirty="0">
                <a:latin typeface="Meiryo UI" panose="020B0604030504040204" pitchFamily="50" charset="-128"/>
                <a:ea typeface="Meiryo UI" panose="020B0604030504040204" pitchFamily="50" charset="-128"/>
              </a:rPr>
              <a:t>連携</a:t>
            </a:r>
            <a:r>
              <a:rPr lang="ja-JP" altLang="ja-JP" sz="1100" dirty="0" smtClean="0">
                <a:latin typeface="Meiryo UI" panose="020B0604030504040204" pitchFamily="50" charset="-128"/>
                <a:ea typeface="Meiryo UI" panose="020B0604030504040204" pitchFamily="50" charset="-128"/>
              </a:rPr>
              <a:t>し</a:t>
            </a:r>
            <a:r>
              <a:rPr lang="ja-JP" altLang="en-US" sz="1100" dirty="0" smtClean="0">
                <a:latin typeface="Meiryo UI" panose="020B0604030504040204" pitchFamily="50" charset="-128"/>
                <a:ea typeface="Meiryo UI" panose="020B0604030504040204" pitchFamily="50" charset="-128"/>
              </a:rPr>
              <a:t>た</a:t>
            </a:r>
            <a:r>
              <a:rPr lang="ja-JP" altLang="ja-JP" sz="1100" dirty="0" smtClean="0">
                <a:latin typeface="Meiryo UI" panose="020B0604030504040204" pitchFamily="50" charset="-128"/>
                <a:ea typeface="Meiryo UI" panose="020B0604030504040204" pitchFamily="50" charset="-128"/>
              </a:rPr>
              <a:t>インフラツーリズム</a:t>
            </a:r>
            <a:r>
              <a:rPr lang="ja-JP" altLang="en-US" sz="1100" dirty="0" smtClean="0">
                <a:latin typeface="Meiryo UI" panose="020B0604030504040204" pitchFamily="50" charset="-128"/>
                <a:ea typeface="Meiryo UI" panose="020B0604030504040204" pitchFamily="50" charset="-128"/>
              </a:rPr>
              <a:t>や施設見学会等による広報に取り組みます。</a:t>
            </a:r>
            <a:endParaRPr kumimoji="1" lang="en-US" altLang="ja-JP" sz="1100" dirty="0">
              <a:latin typeface="Meiryo UI" panose="020B0604030504040204" pitchFamily="50" charset="-128"/>
              <a:ea typeface="Meiryo UI" panose="020B0604030504040204" pitchFamily="50" charset="-128"/>
            </a:endParaRPr>
          </a:p>
        </p:txBody>
      </p:sp>
      <p:grpSp>
        <p:nvGrpSpPr>
          <p:cNvPr id="21" name="グループ化 20"/>
          <p:cNvGrpSpPr/>
          <p:nvPr/>
        </p:nvGrpSpPr>
        <p:grpSpPr>
          <a:xfrm>
            <a:off x="5943469" y="2723055"/>
            <a:ext cx="4001950" cy="1798139"/>
            <a:chOff x="778690" y="2627080"/>
            <a:chExt cx="4001950" cy="1798139"/>
          </a:xfrm>
        </p:grpSpPr>
        <p:pic>
          <p:nvPicPr>
            <p:cNvPr id="22" name="図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611" y="2627080"/>
              <a:ext cx="1615589" cy="1479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正方形/長方形 64"/>
            <p:cNvSpPr>
              <a:spLocks noChangeArrowheads="1"/>
            </p:cNvSpPr>
            <p:nvPr/>
          </p:nvSpPr>
          <p:spPr bwMode="auto">
            <a:xfrm>
              <a:off x="778690" y="4115513"/>
              <a:ext cx="1800989" cy="284162"/>
            </a:xfrm>
            <a:prstGeom prst="rect">
              <a:avLst/>
            </a:prstGeom>
            <a:noFill/>
            <a:ln>
              <a:noFill/>
            </a:ln>
            <a:extLst>
              <a:ext uri="{909E8E84-426E-40DD-AFC4-6F175D3DCCD1}">
                <a14:hiddenFill xmlns:a14="http://schemas.microsoft.com/office/drawing/2010/main">
                  <a:solidFill>
                    <a:srgbClr val="B7DEE8"/>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7440" tIns="9720" rIns="37440" bIns="9720" numCol="1" anchor="t" anchorCtr="0" compatLnSpc="1">
              <a:prstTxWarp prst="textNoShape">
                <a:avLst/>
              </a:prstTxWarp>
            </a:bodyPr>
            <a:lstStyle/>
            <a:p>
              <a:pPr lvl="0" algn="ctr" defTabSz="914400" eaLnBrk="0" fontAlgn="base" hangingPunct="0">
                <a:spcBef>
                  <a:spcPct val="0"/>
                </a:spcBef>
                <a:spcAft>
                  <a:spcPct val="0"/>
                </a:spcAft>
              </a:pPr>
              <a:r>
                <a:rPr lang="ja-JP" altLang="en-US" sz="800" dirty="0" smtClean="0">
                  <a:solidFill>
                    <a:srgbClr val="000000"/>
                  </a:solidFill>
                  <a:latin typeface="+mj-ea"/>
                  <a:ea typeface="+mj-ea"/>
                  <a:cs typeface="Times New Roman" panose="02020603050405020304" pitchFamily="18" charset="0"/>
                </a:rPr>
                <a:t>寝屋川北部地下河川</a:t>
              </a:r>
              <a:endParaRPr lang="en-US" altLang="ja-JP" sz="800" dirty="0" smtClean="0">
                <a:solidFill>
                  <a:srgbClr val="000000"/>
                </a:solidFill>
                <a:latin typeface="+mj-ea"/>
                <a:ea typeface="+mj-ea"/>
                <a:cs typeface="Times New Roman" panose="02020603050405020304" pitchFamily="18" charset="0"/>
              </a:endParaRPr>
            </a:p>
            <a:p>
              <a:pPr lvl="0" algn="ctr" defTabSz="914400" eaLnBrk="0" fontAlgn="base" hangingPunct="0">
                <a:spcBef>
                  <a:spcPct val="0"/>
                </a:spcBef>
                <a:spcAft>
                  <a:spcPct val="0"/>
                </a:spcAft>
              </a:pPr>
              <a:r>
                <a:rPr kumimoji="0" lang="ja-JP" altLang="en-US" sz="800" b="0" i="0" u="none" strike="noStrike" cap="none" normalizeH="0" baseline="0" dirty="0" smtClean="0">
                  <a:ln>
                    <a:noFill/>
                  </a:ln>
                  <a:solidFill>
                    <a:srgbClr val="000000"/>
                  </a:solidFill>
                  <a:effectLst/>
                  <a:latin typeface="+mj-ea"/>
                  <a:ea typeface="+mj-ea"/>
                  <a:cs typeface="Times New Roman" panose="02020603050405020304" pitchFamily="18" charset="0"/>
                </a:rPr>
                <a:t>（</a:t>
              </a:r>
              <a:r>
                <a:rPr kumimoji="0" lang="ja-JP" altLang="en-US" sz="800" dirty="0">
                  <a:solidFill>
                    <a:srgbClr val="000000"/>
                  </a:solidFill>
                  <a:latin typeface="+mj-ea"/>
                  <a:ea typeface="+mj-ea"/>
                  <a:cs typeface="Times New Roman" panose="02020603050405020304" pitchFamily="18" charset="0"/>
                </a:rPr>
                <a:t>守口</a:t>
              </a:r>
              <a:r>
                <a:rPr kumimoji="0" lang="ja-JP" altLang="en-US" sz="800" b="0" i="0" u="none" strike="noStrike" cap="none" normalizeH="0" baseline="0" dirty="0" smtClean="0">
                  <a:ln>
                    <a:noFill/>
                  </a:ln>
                  <a:solidFill>
                    <a:srgbClr val="000000"/>
                  </a:solidFill>
                  <a:effectLst/>
                  <a:latin typeface="+mj-ea"/>
                  <a:ea typeface="+mj-ea"/>
                  <a:cs typeface="Times New Roman" panose="02020603050405020304" pitchFamily="18" charset="0"/>
                </a:rPr>
                <a:t>立坑）</a:t>
              </a:r>
              <a:endParaRPr kumimoji="0" lang="ja-JP" altLang="ja-JP" sz="800" b="0" i="0" u="none" strike="noStrike" cap="none" normalizeH="0" baseline="0" dirty="0" smtClean="0">
                <a:ln>
                  <a:noFill/>
                </a:ln>
                <a:solidFill>
                  <a:schemeClr val="tx1"/>
                </a:solidFill>
                <a:effectLst/>
                <a:latin typeface="+mj-ea"/>
                <a:ea typeface="+mj-ea"/>
              </a:endParaRPr>
            </a:p>
          </p:txBody>
        </p:sp>
        <p:sp>
          <p:nvSpPr>
            <p:cNvPr id="28" name="Rectangle 2"/>
            <p:cNvSpPr>
              <a:spLocks noChangeArrowheads="1"/>
            </p:cNvSpPr>
            <p:nvPr/>
          </p:nvSpPr>
          <p:spPr bwMode="auto">
            <a:xfrm>
              <a:off x="2679115" y="4063269"/>
              <a:ext cx="2101525" cy="361950"/>
            </a:xfrm>
            <a:prstGeom prst="rect">
              <a:avLst/>
            </a:prstGeom>
            <a:noFill/>
            <a:ln>
              <a:noFill/>
            </a:ln>
            <a:extLst>
              <a:ext uri="{909E8E84-426E-40DD-AFC4-6F175D3DCCD1}">
                <a14:hiddenFill xmlns:a14="http://schemas.microsoft.com/office/drawing/2010/main">
                  <a:solidFill>
                    <a:srgbClr val="B7DEE8"/>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7440" tIns="9720" rIns="37440" bIns="9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800" dirty="0" smtClean="0">
                  <a:latin typeface="+mj-ea"/>
                  <a:ea typeface="+mj-ea"/>
                  <a:cs typeface="Times New Roman" panose="02020603050405020304" pitchFamily="18" charset="0"/>
                </a:rPr>
                <a:t>令和元</a:t>
              </a:r>
              <a:r>
                <a:rPr kumimoji="0" lang="ja-JP" altLang="en-US" sz="800" b="0" i="0" u="none" strike="noStrike" cap="none" normalizeH="0" baseline="0" dirty="0" smtClean="0">
                  <a:ln>
                    <a:noFill/>
                  </a:ln>
                  <a:effectLst/>
                  <a:latin typeface="+mj-ea"/>
                  <a:ea typeface="+mj-ea"/>
                  <a:cs typeface="Times New Roman" panose="02020603050405020304" pitchFamily="18" charset="0"/>
                </a:rPr>
                <a:t>年度</a:t>
              </a:r>
              <a:r>
                <a:rPr kumimoji="0" lang="ja-JP" altLang="en-US" sz="800" b="0" i="0" u="none" strike="noStrike" cap="none" normalizeH="0" baseline="0" dirty="0" smtClean="0">
                  <a:ln>
                    <a:noFill/>
                  </a:ln>
                  <a:solidFill>
                    <a:schemeClr val="tx1"/>
                  </a:solidFill>
                  <a:effectLst/>
                  <a:latin typeface="+mj-ea"/>
                  <a:ea typeface="+mj-ea"/>
                  <a:cs typeface="Times New Roman" panose="02020603050405020304" pitchFamily="18" charset="0"/>
                </a:rPr>
                <a:t>に開催した見学会において、</a:t>
              </a:r>
              <a:endParaRPr kumimoji="0" lang="en-US" altLang="ja-JP" sz="800" b="0" i="0" u="none" strike="noStrike" cap="none" normalizeH="0" baseline="0" dirty="0" smtClean="0">
                <a:ln>
                  <a:noFill/>
                </a:ln>
                <a:solidFill>
                  <a:schemeClr val="tx1"/>
                </a:solidFill>
                <a:effectLst/>
                <a:latin typeface="+mj-ea"/>
                <a:ea typeface="+mj-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smtClean="0">
                  <a:ln>
                    <a:noFill/>
                  </a:ln>
                  <a:solidFill>
                    <a:schemeClr val="tx1"/>
                  </a:solidFill>
                  <a:effectLst/>
                  <a:latin typeface="+mj-ea"/>
                  <a:ea typeface="+mj-ea"/>
                  <a:cs typeface="Times New Roman" panose="02020603050405020304" pitchFamily="18" charset="0"/>
                </a:rPr>
                <a:t>大阪芸術大学の協力</a:t>
              </a:r>
              <a:r>
                <a:rPr kumimoji="0" lang="ja-JP" altLang="en-US" sz="800" dirty="0" smtClean="0">
                  <a:latin typeface="+mj-ea"/>
                  <a:ea typeface="+mj-ea"/>
                  <a:cs typeface="Times New Roman" panose="02020603050405020304" pitchFamily="18" charset="0"/>
                </a:rPr>
                <a:t>により</a:t>
              </a:r>
              <a:r>
                <a:rPr kumimoji="0" lang="ja-JP" altLang="en-US" sz="800" b="0" i="0" u="none" strike="noStrike" cap="none" normalizeH="0" baseline="0" dirty="0" smtClean="0">
                  <a:ln>
                    <a:noFill/>
                  </a:ln>
                  <a:solidFill>
                    <a:schemeClr val="tx1"/>
                  </a:solidFill>
                  <a:effectLst/>
                  <a:latin typeface="+mj-ea"/>
                  <a:ea typeface="+mj-ea"/>
                  <a:cs typeface="Times New Roman" panose="02020603050405020304" pitchFamily="18" charset="0"/>
                </a:rPr>
                <a:t>、地下河川で</a:t>
              </a:r>
              <a:endParaRPr kumimoji="0" lang="en-US" altLang="ja-JP" sz="800" b="0" i="0" u="none" strike="noStrike" cap="none" normalizeH="0" baseline="0" dirty="0" smtClean="0">
                <a:ln>
                  <a:noFill/>
                </a:ln>
                <a:solidFill>
                  <a:schemeClr val="tx1"/>
                </a:solidFill>
                <a:effectLst/>
                <a:latin typeface="+mj-ea"/>
                <a:ea typeface="+mj-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smtClean="0">
                  <a:ln>
                    <a:noFill/>
                  </a:ln>
                  <a:solidFill>
                    <a:schemeClr val="tx1"/>
                  </a:solidFill>
                  <a:effectLst/>
                  <a:latin typeface="+mj-ea"/>
                  <a:ea typeface="+mj-ea"/>
                  <a:cs typeface="Times New Roman" panose="02020603050405020304" pitchFamily="18" charset="0"/>
                </a:rPr>
                <a:t>全国初のプロジェクションマッピングを実施</a:t>
              </a:r>
              <a:endParaRPr kumimoji="0" lang="ja-JP" altLang="en-US" sz="1800" b="0" i="0" u="none" strike="noStrike" cap="none" normalizeH="0" baseline="0" dirty="0" smtClean="0">
                <a:ln>
                  <a:noFill/>
                </a:ln>
                <a:solidFill>
                  <a:schemeClr val="tx1"/>
                </a:solidFill>
                <a:effectLst/>
                <a:latin typeface="+mj-ea"/>
                <a:ea typeface="+mj-ea"/>
              </a:endParaRPr>
            </a:p>
          </p:txBody>
        </p:sp>
        <p:pic>
          <p:nvPicPr>
            <p:cNvPr id="29" name="図 4" descr="芸大②"/>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3817" y="2627081"/>
              <a:ext cx="1931481" cy="1436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30" name="テキスト ボックス 29"/>
          <p:cNvSpPr txBox="1"/>
          <p:nvPr/>
        </p:nvSpPr>
        <p:spPr>
          <a:xfrm>
            <a:off x="114432" y="4522117"/>
            <a:ext cx="3839470" cy="1554272"/>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mj-ea"/>
              </a:rPr>
              <a:t>◇ 府民</a:t>
            </a:r>
            <a:r>
              <a:rPr lang="ja-JP" altLang="en-US" sz="1200" b="1" dirty="0">
                <a:latin typeface="+mj-ea"/>
              </a:rPr>
              <a:t>協働の</a:t>
            </a:r>
            <a:r>
              <a:rPr lang="ja-JP" altLang="en-US" sz="1200" b="1" dirty="0" smtClean="0">
                <a:latin typeface="+mj-ea"/>
              </a:rPr>
              <a:t>まちづくり支援</a:t>
            </a:r>
            <a:endParaRPr lang="en-US" altLang="ja-JP" sz="1200" dirty="0" smtClean="0">
              <a:latin typeface="Meiryo UI" panose="020B0604030504040204" pitchFamily="50" charset="-128"/>
              <a:ea typeface="Meiryo UI" panose="020B0604030504040204" pitchFamily="50" charset="-128"/>
            </a:endParaRPr>
          </a:p>
          <a:p>
            <a:pPr marL="252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土木</a:t>
            </a:r>
            <a:r>
              <a:rPr lang="ja-JP" altLang="en-US" sz="1200" dirty="0">
                <a:latin typeface="Meiryo UI" panose="020B0604030504040204" pitchFamily="50" charset="-128"/>
                <a:ea typeface="Meiryo UI" panose="020B0604030504040204" pitchFamily="50" charset="-128"/>
              </a:rPr>
              <a:t>事務所の現場力を活かし</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252000" indent="-180000"/>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都市</a:t>
            </a:r>
            <a:r>
              <a:rPr lang="ja-JP" altLang="en-US" sz="1200" dirty="0">
                <a:latin typeface="Meiryo UI" panose="020B0604030504040204" pitchFamily="50" charset="-128"/>
                <a:ea typeface="Meiryo UI" panose="020B0604030504040204" pitchFamily="50" charset="-128"/>
              </a:rPr>
              <a:t>整備部所管施設の魅力向上や施策の推進</a:t>
            </a:r>
            <a:r>
              <a:rPr lang="ja-JP" altLang="en-US" sz="1200" dirty="0" smtClean="0">
                <a:latin typeface="Meiryo UI" panose="020B0604030504040204" pitchFamily="50" charset="-128"/>
                <a:ea typeface="Meiryo UI" panose="020B0604030504040204" pitchFamily="50" charset="-128"/>
              </a:rPr>
              <a:t>に　　　資する</a:t>
            </a:r>
            <a:r>
              <a:rPr lang="ja-JP" altLang="en-US" sz="1200" dirty="0">
                <a:latin typeface="Meiryo UI" panose="020B0604030504040204" pitchFamily="50" charset="-128"/>
                <a:ea typeface="Meiryo UI" panose="020B0604030504040204" pitchFamily="50" charset="-128"/>
              </a:rPr>
              <a:t>個性あふれるまちづくりを行う市町村を支援します。</a:t>
            </a:r>
          </a:p>
          <a:p>
            <a:pPr marL="252000" indent="-180000">
              <a:spcBef>
                <a:spcPts val="600"/>
              </a:spcBef>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また、地域住民や企業等の団体が公共空間の美化　　活動を通じて、自分たちの住む地域に関心を持ち、　　愛着を感じていただくためにボランティア活動を支援します。</a:t>
            </a:r>
            <a:endParaRPr lang="en-US" altLang="ja-JP" sz="1200" dirty="0" smtClean="0">
              <a:latin typeface="Meiryo UI" panose="020B0604030504040204" pitchFamily="50" charset="-128"/>
              <a:ea typeface="Meiryo UI" panose="020B0604030504040204" pitchFamily="50" charset="-128"/>
            </a:endParaRPr>
          </a:p>
        </p:txBody>
      </p:sp>
      <p:sp>
        <p:nvSpPr>
          <p:cNvPr id="32" name="Text Box 1877"/>
          <p:cNvSpPr txBox="1">
            <a:spLocks noChangeArrowheads="1"/>
          </p:cNvSpPr>
          <p:nvPr/>
        </p:nvSpPr>
        <p:spPr bwMode="auto">
          <a:xfrm>
            <a:off x="3981746" y="6183093"/>
            <a:ext cx="1908940" cy="276379"/>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algn="ctr">
              <a:spcAft>
                <a:spcPts val="0"/>
              </a:spcAft>
            </a:pPr>
            <a:r>
              <a:rPr lang="ja-JP" altLang="en-US" sz="800" kern="100" dirty="0" smtClean="0">
                <a:effectLst/>
                <a:latin typeface="+mj-ea"/>
                <a:ea typeface="+mj-ea"/>
                <a:cs typeface="Times New Roman" panose="02020603050405020304" pitchFamily="18" charset="0"/>
              </a:rPr>
              <a:t>地域資源を生かしたまちづくり</a:t>
            </a:r>
            <a:endParaRPr lang="en-US" altLang="ja-JP" sz="800" kern="100" dirty="0" smtClean="0">
              <a:effectLst/>
              <a:latin typeface="+mj-ea"/>
              <a:ea typeface="+mj-ea"/>
              <a:cs typeface="Times New Roman" panose="02020603050405020304" pitchFamily="18" charset="0"/>
            </a:endParaRPr>
          </a:p>
          <a:p>
            <a:pPr algn="ctr">
              <a:spcAft>
                <a:spcPts val="0"/>
              </a:spcAft>
            </a:pPr>
            <a:r>
              <a:rPr lang="ja-JP" altLang="en-US" sz="800" kern="100" dirty="0" smtClean="0">
                <a:effectLst/>
                <a:latin typeface="+mj-ea"/>
                <a:ea typeface="+mj-ea"/>
                <a:cs typeface="Times New Roman" panose="02020603050405020304" pitchFamily="18" charset="0"/>
              </a:rPr>
              <a:t>（例：菜の花忌運動）</a:t>
            </a:r>
            <a:endParaRPr lang="ja-JP" sz="800" kern="100" dirty="0">
              <a:effectLst/>
              <a:latin typeface="+mj-ea"/>
              <a:ea typeface="+mj-ea"/>
              <a:cs typeface="Times New Roman" panose="02020603050405020304" pitchFamily="18" charset="0"/>
            </a:endParaRPr>
          </a:p>
        </p:txBody>
      </p:sp>
      <p:sp>
        <p:nvSpPr>
          <p:cNvPr id="35" name="Text Box 1877"/>
          <p:cNvSpPr txBox="1">
            <a:spLocks noChangeArrowheads="1"/>
          </p:cNvSpPr>
          <p:nvPr/>
        </p:nvSpPr>
        <p:spPr bwMode="auto">
          <a:xfrm>
            <a:off x="6037228" y="6182456"/>
            <a:ext cx="1747892" cy="612312"/>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algn="just">
              <a:spcAft>
                <a:spcPts val="0"/>
              </a:spcAft>
            </a:pPr>
            <a:r>
              <a:rPr lang="ja-JP" altLang="en-US" sz="800" kern="100" dirty="0" smtClean="0">
                <a:latin typeface="+mj-ea"/>
                <a:ea typeface="+mj-ea"/>
                <a:cs typeface="Times New Roman" panose="02020603050405020304" pitchFamily="18" charset="0"/>
              </a:rPr>
              <a:t>公共交通利用促進のためにワークショップ形式で再整備した駅前広場（例：箕面駅）</a:t>
            </a:r>
            <a:endParaRPr lang="ja-JP" altLang="en-US" sz="800" kern="100" dirty="0">
              <a:latin typeface="+mj-ea"/>
              <a:ea typeface="+mj-ea"/>
              <a:cs typeface="Times New Roman" panose="02020603050405020304" pitchFamily="18" charset="0"/>
            </a:endParaRPr>
          </a:p>
        </p:txBody>
      </p:sp>
      <p:sp>
        <p:nvSpPr>
          <p:cNvPr id="3" name="スライド番号プレースホルダー 2"/>
          <p:cNvSpPr>
            <a:spLocks noGrp="1"/>
          </p:cNvSpPr>
          <p:nvPr>
            <p:ph type="sldNum" sz="quarter" idx="12"/>
          </p:nvPr>
        </p:nvSpPr>
        <p:spPr>
          <a:xfrm>
            <a:off x="7639788" y="6592183"/>
            <a:ext cx="2311400" cy="365125"/>
          </a:xfrm>
        </p:spPr>
        <p:txBody>
          <a:bodyPr/>
          <a:lstStyle/>
          <a:p>
            <a:fld id="{BB9231F5-CC56-497A-A386-7B8232C12A76}" type="slidenum">
              <a:rPr kumimoji="1" lang="ja-JP" altLang="en-US" smtClean="0"/>
              <a:t>62</a:t>
            </a:fld>
            <a:endParaRPr kumimoji="1" lang="ja-JP" altLang="en-US" dirty="0"/>
          </a:p>
        </p:txBody>
      </p:sp>
      <p:sp>
        <p:nvSpPr>
          <p:cNvPr id="31" name="Text Box 1877"/>
          <p:cNvSpPr txBox="1">
            <a:spLocks noChangeArrowheads="1"/>
          </p:cNvSpPr>
          <p:nvPr/>
        </p:nvSpPr>
        <p:spPr bwMode="auto">
          <a:xfrm>
            <a:off x="5890686" y="2446371"/>
            <a:ext cx="2388271" cy="213609"/>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algn="just">
              <a:spcAft>
                <a:spcPts val="0"/>
              </a:spcAft>
            </a:pPr>
            <a:r>
              <a:rPr lang="en-US" altLang="ja-JP" sz="900" kern="100" dirty="0" smtClean="0">
                <a:latin typeface="+mj-ea"/>
                <a:ea typeface="+mj-ea"/>
                <a:cs typeface="Times New Roman" panose="02020603050405020304" pitchFamily="18" charset="0"/>
              </a:rPr>
              <a:t>〔</a:t>
            </a:r>
            <a:r>
              <a:rPr lang="ja-JP" altLang="en-US" sz="900" kern="100" dirty="0" smtClean="0">
                <a:latin typeface="+mj-ea"/>
                <a:ea typeface="+mj-ea"/>
                <a:cs typeface="Times New Roman" panose="02020603050405020304" pitchFamily="18" charset="0"/>
              </a:rPr>
              <a:t>インフラツーリズムの取組</a:t>
            </a:r>
            <a:r>
              <a:rPr lang="en-US" altLang="ja-JP" sz="900" kern="100" dirty="0" smtClean="0">
                <a:latin typeface="+mj-ea"/>
                <a:ea typeface="+mj-ea"/>
                <a:cs typeface="Times New Roman" panose="02020603050405020304" pitchFamily="18" charset="0"/>
              </a:rPr>
              <a:t>〕</a:t>
            </a:r>
          </a:p>
        </p:txBody>
      </p:sp>
      <p:pic>
        <p:nvPicPr>
          <p:cNvPr id="37"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863383" y="4828265"/>
            <a:ext cx="1674937" cy="1384657"/>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8" name="Text Box 1877"/>
          <p:cNvSpPr txBox="1">
            <a:spLocks noChangeArrowheads="1"/>
          </p:cNvSpPr>
          <p:nvPr/>
        </p:nvSpPr>
        <p:spPr bwMode="auto">
          <a:xfrm>
            <a:off x="8165814" y="6200583"/>
            <a:ext cx="1257812" cy="370551"/>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algn="just">
              <a:spcAft>
                <a:spcPts val="0"/>
              </a:spcAft>
            </a:pPr>
            <a:r>
              <a:rPr lang="ja-JP" altLang="en-US" sz="800" kern="100" dirty="0" smtClean="0">
                <a:latin typeface="+mj-ea"/>
                <a:ea typeface="+mj-ea"/>
                <a:cs typeface="Times New Roman" panose="02020603050405020304" pitchFamily="18" charset="0"/>
              </a:rPr>
              <a:t>清掃などの美化活動</a:t>
            </a:r>
            <a:endParaRPr lang="en-US" altLang="ja-JP" sz="800" kern="100" dirty="0" smtClean="0">
              <a:latin typeface="+mj-ea"/>
              <a:ea typeface="+mj-ea"/>
              <a:cs typeface="Times New Roman" panose="02020603050405020304" pitchFamily="18" charset="0"/>
            </a:endParaRPr>
          </a:p>
          <a:p>
            <a:pPr algn="just">
              <a:spcAft>
                <a:spcPts val="0"/>
              </a:spcAft>
            </a:pPr>
            <a:r>
              <a:rPr lang="ja-JP" altLang="en-US" sz="800" kern="100" dirty="0" smtClean="0">
                <a:latin typeface="+mj-ea"/>
                <a:ea typeface="+mj-ea"/>
                <a:cs typeface="Times New Roman" panose="02020603050405020304" pitchFamily="18" charset="0"/>
              </a:rPr>
              <a:t>（アドプト・プログラム）</a:t>
            </a:r>
            <a:endParaRPr lang="ja-JP" altLang="en-US" sz="800" kern="100" dirty="0">
              <a:latin typeface="+mj-ea"/>
              <a:ea typeface="+mj-ea"/>
              <a:cs typeface="Times New Roman" panose="02020603050405020304" pitchFamily="18" charset="0"/>
            </a:endParaRPr>
          </a:p>
        </p:txBody>
      </p:sp>
      <p:pic>
        <p:nvPicPr>
          <p:cNvPr id="11" name="図 10"/>
          <p:cNvPicPr>
            <a:picLocks noChangeAspect="1"/>
          </p:cNvPicPr>
          <p:nvPr/>
        </p:nvPicPr>
        <p:blipFill>
          <a:blip r:embed="rId10"/>
          <a:stretch>
            <a:fillRect/>
          </a:stretch>
        </p:blipFill>
        <p:spPr>
          <a:xfrm>
            <a:off x="4017444" y="4824474"/>
            <a:ext cx="1854960" cy="1388448"/>
          </a:xfrm>
          <a:prstGeom prst="rect">
            <a:avLst/>
          </a:prstGeom>
          <a:ln>
            <a:solidFill>
              <a:srgbClr val="000000"/>
            </a:solidFill>
          </a:ln>
        </p:spPr>
      </p:pic>
      <p:pic>
        <p:nvPicPr>
          <p:cNvPr id="13" name="図 12"/>
          <p:cNvPicPr>
            <a:picLocks noChangeAspect="1"/>
          </p:cNvPicPr>
          <p:nvPr/>
        </p:nvPicPr>
        <p:blipFill>
          <a:blip r:embed="rId11"/>
          <a:stretch>
            <a:fillRect/>
          </a:stretch>
        </p:blipFill>
        <p:spPr>
          <a:xfrm>
            <a:off x="5956812" y="4830851"/>
            <a:ext cx="1828307" cy="1371230"/>
          </a:xfrm>
          <a:prstGeom prst="rect">
            <a:avLst/>
          </a:prstGeom>
          <a:ln>
            <a:solidFill>
              <a:srgbClr val="000000"/>
            </a:solidFill>
          </a:ln>
        </p:spPr>
      </p:pic>
      <p:sp>
        <p:nvSpPr>
          <p:cNvPr id="33" name="テキスト ボックス 32"/>
          <p:cNvSpPr txBox="1"/>
          <p:nvPr/>
        </p:nvSpPr>
        <p:spPr>
          <a:xfrm>
            <a:off x="227121" y="992424"/>
            <a:ext cx="9502956" cy="461665"/>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インフラを</a:t>
            </a:r>
            <a:r>
              <a:rPr lang="ja-JP" altLang="en-US" sz="1200" b="1" dirty="0">
                <a:latin typeface="+mj-ea"/>
                <a:ea typeface="+mj-ea"/>
              </a:rPr>
              <a:t>活用した</a:t>
            </a:r>
            <a:r>
              <a:rPr lang="ja-JP" altLang="en-US" sz="1200" b="1" dirty="0" smtClean="0">
                <a:latin typeface="+mj-ea"/>
                <a:ea typeface="+mj-ea"/>
              </a:rPr>
              <a:t>魅力づくり</a:t>
            </a:r>
            <a:endParaRPr lang="en-US" altLang="ja-JP" sz="1200" b="1" dirty="0" smtClean="0">
              <a:latin typeface="+mj-ea"/>
              <a:ea typeface="+mj-ea"/>
            </a:endParaRPr>
          </a:p>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府民にインフラを知ってもらい、また防災意識の向上や観光資源としての活用等を目的に情報発信等に取り組みます。</a:t>
            </a:r>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03461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82657" y="734548"/>
            <a:ext cx="9746137" cy="290609"/>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1300" dirty="0" smtClean="0">
                <a:latin typeface="HG丸ｺﾞｼｯｸM-PRO" panose="020F0600000000000000" pitchFamily="50" charset="-128"/>
                <a:ea typeface="HG丸ｺﾞｼｯｸM-PRO" panose="020F0600000000000000" pitchFamily="50" charset="-128"/>
              </a:rPr>
              <a:t>（３）</a:t>
            </a:r>
            <a:r>
              <a:rPr lang="ja-JP" altLang="en-US" sz="1300" dirty="0">
                <a:latin typeface="HG丸ｺﾞｼｯｸM-PRO" panose="020F0600000000000000" pitchFamily="50" charset="-128"/>
                <a:ea typeface="HG丸ｺﾞｼｯｸM-PRO" panose="020F0600000000000000" pitchFamily="50" charset="-128"/>
              </a:rPr>
              <a:t>住</a:t>
            </a:r>
            <a:r>
              <a:rPr lang="ja-JP" altLang="en-US" sz="1300" dirty="0" smtClean="0">
                <a:latin typeface="HG丸ｺﾞｼｯｸM-PRO" panose="020F0600000000000000" pitchFamily="50" charset="-128"/>
                <a:ea typeface="HG丸ｺﾞｼｯｸM-PRO" panose="020F0600000000000000" pitchFamily="50" charset="-128"/>
              </a:rPr>
              <a:t>みよい都市環境づくり</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75641" y="734547"/>
            <a:ext cx="9746137" cy="592382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51621" y="1030827"/>
            <a:ext cx="9670157" cy="830997"/>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グリーンインフラの取組の推進によるみどり</a:t>
            </a:r>
            <a:r>
              <a:rPr lang="ja-JP" altLang="en-US" sz="1200" b="1" dirty="0">
                <a:latin typeface="+mj-ea"/>
                <a:ea typeface="+mj-ea"/>
              </a:rPr>
              <a:t>の風を感じる大阪の実現</a:t>
            </a:r>
          </a:p>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みどりが有する多様な機能（雨水の貯留、気温上昇の抑制、良好な景観形成等）を活かし、都市環境を向上・改善させるためグリーンインフラの取組を推進します。 合わせて、「</a:t>
            </a:r>
            <a:r>
              <a:rPr lang="ja-JP" altLang="en-US" sz="1200" dirty="0">
                <a:latin typeface="Meiryo UI" panose="020B0604030504040204" pitchFamily="50" charset="-128"/>
                <a:ea typeface="Meiryo UI" panose="020B0604030504040204" pitchFamily="50" charset="-128"/>
              </a:rPr>
              <a:t>みどりの風を感じる大都市・大阪」の実現に向けて、企業や府民、市町村との協力・連携により、幹線道路や主要河川</a:t>
            </a:r>
            <a:r>
              <a:rPr lang="ja-JP" altLang="en-US" sz="1200" dirty="0" smtClean="0">
                <a:latin typeface="Meiryo UI" panose="020B0604030504040204" pitchFamily="50" charset="-128"/>
                <a:ea typeface="Meiryo UI" panose="020B0604030504040204" pitchFamily="50" charset="-128"/>
              </a:rPr>
              <a:t>などを</a:t>
            </a:r>
            <a:r>
              <a:rPr lang="ja-JP" altLang="en-US" sz="1200" dirty="0">
                <a:latin typeface="Meiryo UI" panose="020B0604030504040204" pitchFamily="50" charset="-128"/>
                <a:ea typeface="Meiryo UI" panose="020B0604030504040204" pitchFamily="50" charset="-128"/>
              </a:rPr>
              <a:t>軸</a:t>
            </a:r>
            <a:r>
              <a:rPr lang="ja-JP" altLang="en-US" sz="1200" dirty="0" smtClean="0">
                <a:latin typeface="Meiryo UI" panose="020B0604030504040204" pitchFamily="50" charset="-128"/>
                <a:ea typeface="Meiryo UI" panose="020B0604030504040204" pitchFamily="50" charset="-128"/>
              </a:rPr>
              <a:t>とした</a:t>
            </a:r>
            <a:r>
              <a:rPr lang="ja-JP" altLang="en-US" sz="1200" dirty="0">
                <a:latin typeface="Meiryo UI" panose="020B0604030504040204" pitchFamily="50" charset="-128"/>
                <a:ea typeface="Meiryo UI" panose="020B0604030504040204" pitchFamily="50" charset="-128"/>
              </a:rPr>
              <a:t>「みどりの風促進区域」に</a:t>
            </a:r>
            <a:r>
              <a:rPr lang="ja-JP" altLang="en-US" sz="1200" dirty="0" smtClean="0">
                <a:latin typeface="Meiryo UI" panose="020B0604030504040204" pitchFamily="50" charset="-128"/>
                <a:ea typeface="Meiryo UI" panose="020B0604030504040204" pitchFamily="50" charset="-128"/>
              </a:rPr>
              <a:t>おいて、緑化を推進</a:t>
            </a:r>
            <a:r>
              <a:rPr lang="ja-JP" altLang="en-US" sz="1200" dirty="0">
                <a:latin typeface="Meiryo UI" panose="020B0604030504040204" pitchFamily="50" charset="-128"/>
                <a:ea typeface="Meiryo UI" panose="020B0604030504040204" pitchFamily="50" charset="-128"/>
              </a:rPr>
              <a:t>するとともに、みどり豊かな公共空間づくりを進めます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8" name="正方形/長方形 7"/>
          <p:cNvSpPr/>
          <p:nvPr/>
        </p:nvSpPr>
        <p:spPr>
          <a:xfrm>
            <a:off x="40288" y="376398"/>
            <a:ext cx="9828000" cy="288000"/>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a:xfrm>
            <a:off x="7627904" y="6592996"/>
            <a:ext cx="2311400" cy="365125"/>
          </a:xfrm>
        </p:spPr>
        <p:txBody>
          <a:bodyPr/>
          <a:lstStyle/>
          <a:p>
            <a:fld id="{BB9231F5-CC56-497A-A386-7B8232C12A76}" type="slidenum">
              <a:rPr kumimoji="1" lang="ja-JP" altLang="en-US" smtClean="0"/>
              <a:t>63</a:t>
            </a:fld>
            <a:endParaRPr kumimoji="1" lang="ja-JP" altLang="en-US" dirty="0"/>
          </a:p>
        </p:txBody>
      </p:sp>
      <p:sp>
        <p:nvSpPr>
          <p:cNvPr id="32" name="Text Box 9"/>
          <p:cNvSpPr txBox="1">
            <a:spLocks noChangeArrowheads="1"/>
          </p:cNvSpPr>
          <p:nvPr/>
        </p:nvSpPr>
        <p:spPr bwMode="auto">
          <a:xfrm>
            <a:off x="7490851" y="1943884"/>
            <a:ext cx="2286685" cy="4581459"/>
          </a:xfrm>
          <a:prstGeom prst="rect">
            <a:avLst/>
          </a:prstGeom>
          <a:solidFill>
            <a:schemeClr val="bg1"/>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r>
              <a:rPr lang="en-US" altLang="ja-JP" sz="1100" dirty="0" smtClean="0">
                <a:latin typeface="HGｺﾞｼｯｸM" panose="020B0609000000000000" pitchFamily="49" charset="-128"/>
                <a:ea typeface="HGｺﾞｼｯｸM" panose="020B0609000000000000" pitchFamily="49" charset="-128"/>
              </a:rPr>
              <a:t>Ⅲ</a:t>
            </a:r>
            <a:r>
              <a:rPr lang="en-US" altLang="ja-JP" sz="1100" dirty="0">
                <a:latin typeface="HGｺﾞｼｯｸM" panose="020B0609000000000000" pitchFamily="49" charset="-128"/>
                <a:ea typeface="HGｺﾞｼｯｸM" panose="020B0609000000000000" pitchFamily="49" charset="-128"/>
              </a:rPr>
              <a:t>.</a:t>
            </a:r>
            <a:r>
              <a:rPr lang="ja-JP" altLang="en-US" sz="1100" dirty="0" smtClean="0">
                <a:latin typeface="HGｺﾞｼｯｸM" panose="020B0609000000000000" pitchFamily="49" charset="-128"/>
                <a:ea typeface="HGｺﾞｼｯｸM" panose="020B0609000000000000" pitchFamily="49" charset="-128"/>
              </a:rPr>
              <a:t>府民</a:t>
            </a:r>
            <a:r>
              <a:rPr lang="ja-JP" altLang="en-US" sz="1100" dirty="0">
                <a:latin typeface="HGｺﾞｼｯｸM" panose="020B0609000000000000" pitchFamily="49" charset="-128"/>
                <a:ea typeface="HGｺﾞｼｯｸM" panose="020B0609000000000000" pitchFamily="49" charset="-128"/>
              </a:rPr>
              <a:t>の緑化意識の</a:t>
            </a:r>
            <a:r>
              <a:rPr lang="ja-JP" altLang="en-US" sz="1100" dirty="0" smtClean="0">
                <a:latin typeface="HGｺﾞｼｯｸM" panose="020B0609000000000000" pitchFamily="49" charset="-128"/>
                <a:ea typeface="HGｺﾞｼｯｸM" panose="020B0609000000000000" pitchFamily="49" charset="-128"/>
              </a:rPr>
              <a:t>普及・啓発</a:t>
            </a:r>
            <a:endParaRPr lang="ja-JP" altLang="en-US" sz="1100" dirty="0">
              <a:latin typeface="HGｺﾞｼｯｸM" panose="020B0609000000000000" pitchFamily="49" charset="-128"/>
              <a:ea typeface="HGｺﾞｼｯｸM" panose="020B0609000000000000" pitchFamily="49" charset="-128"/>
            </a:endParaRPr>
          </a:p>
          <a:p>
            <a:pPr marL="216000" indent="-108000">
              <a:buFont typeface="Arial" panose="020B0604020202020204" pitchFamily="34" charset="0"/>
              <a:buChar char="•"/>
            </a:pPr>
            <a:r>
              <a:rPr lang="ja-JP" altLang="en-US" sz="1000" dirty="0" smtClean="0">
                <a:latin typeface="Meiryo UI" panose="020B0604030504040204" pitchFamily="50" charset="-128"/>
                <a:ea typeface="Meiryo UI" panose="020B0604030504040204" pitchFamily="50" charset="-128"/>
              </a:rPr>
              <a:t>魅力的</a:t>
            </a:r>
            <a:r>
              <a:rPr lang="ja-JP" altLang="en-US" sz="1000" dirty="0">
                <a:latin typeface="Meiryo UI" panose="020B0604030504040204" pitchFamily="50" charset="-128"/>
                <a:ea typeface="Meiryo UI" panose="020B0604030504040204" pitchFamily="50" charset="-128"/>
              </a:rPr>
              <a:t>なみどりのまちづくりに貢献</a:t>
            </a:r>
            <a:r>
              <a:rPr lang="ja-JP" altLang="en-US" sz="1000" dirty="0" smtClean="0">
                <a:latin typeface="Meiryo UI" panose="020B0604030504040204" pitchFamily="50" charset="-128"/>
                <a:ea typeface="Meiryo UI" panose="020B0604030504040204" pitchFamily="50" charset="-128"/>
              </a:rPr>
              <a:t>している企業</a:t>
            </a:r>
            <a:r>
              <a:rPr lang="ja-JP" altLang="en-US" sz="1000" dirty="0">
                <a:latin typeface="Meiryo UI" panose="020B0604030504040204" pitchFamily="50" charset="-128"/>
                <a:ea typeface="Meiryo UI" panose="020B0604030504040204" pitchFamily="50" charset="-128"/>
              </a:rPr>
              <a:t>・団体等の表彰や都市</a:t>
            </a:r>
            <a:r>
              <a:rPr lang="ja-JP" altLang="en-US" sz="1000" dirty="0" smtClean="0">
                <a:latin typeface="Meiryo UI" panose="020B0604030504040204" pitchFamily="50" charset="-128"/>
                <a:ea typeface="Meiryo UI" panose="020B0604030504040204" pitchFamily="50" charset="-128"/>
              </a:rPr>
              <a:t>緑化イベントを通じて</a:t>
            </a:r>
            <a:r>
              <a:rPr lang="ja-JP" altLang="en-US" sz="1000" dirty="0">
                <a:latin typeface="Meiryo UI" panose="020B0604030504040204" pitchFamily="50" charset="-128"/>
                <a:ea typeface="Meiryo UI" panose="020B0604030504040204" pitchFamily="50" charset="-128"/>
              </a:rPr>
              <a:t>、府民の</a:t>
            </a:r>
            <a:r>
              <a:rPr lang="ja-JP" altLang="en-US" sz="1000" dirty="0" smtClean="0">
                <a:latin typeface="Meiryo UI" panose="020B0604030504040204" pitchFamily="50" charset="-128"/>
                <a:ea typeface="Meiryo UI" panose="020B0604030504040204" pitchFamily="50" charset="-128"/>
              </a:rPr>
              <a:t>緑化意識を向上</a:t>
            </a:r>
            <a:endParaRPr lang="ja-JP" altLang="en-US" sz="1000" dirty="0">
              <a:latin typeface="Meiryo UI" panose="020B0604030504040204" pitchFamily="50" charset="-128"/>
              <a:ea typeface="Meiryo UI" panose="020B0604030504040204" pitchFamily="50" charset="-128"/>
            </a:endParaRPr>
          </a:p>
          <a:p>
            <a:pPr fontAlgn="base">
              <a:spcBef>
                <a:spcPct val="0"/>
              </a:spcBef>
              <a:spcAft>
                <a:spcPct val="0"/>
              </a:spcAft>
            </a:pPr>
            <a:r>
              <a:rPr lang="ja-JP" altLang="en-US" sz="900" dirty="0" smtClean="0">
                <a:latin typeface="Meiryo UI" panose="020B0604030504040204" pitchFamily="50" charset="-128"/>
                <a:ea typeface="Meiryo UI" panose="020B0604030504040204" pitchFamily="50" charset="-128"/>
              </a:rPr>
              <a:t> </a:t>
            </a:r>
            <a:endParaRPr lang="ja-JP" altLang="en-US" sz="900" dirty="0">
              <a:latin typeface="Meiryo UI" panose="020B0604030504040204" pitchFamily="50" charset="-128"/>
              <a:ea typeface="Meiryo UI" panose="020B0604030504040204" pitchFamily="50" charset="-128"/>
            </a:endParaRPr>
          </a:p>
          <a:p>
            <a:pPr fontAlgn="base">
              <a:spcBef>
                <a:spcPct val="0"/>
              </a:spcBef>
              <a:spcAft>
                <a:spcPct val="0"/>
              </a:spcAft>
            </a:pPr>
            <a:endParaRPr lang="ja-JP" altLang="en-US" sz="1000" dirty="0">
              <a:latin typeface="Meiryo UI" panose="020B0604030504040204" pitchFamily="50" charset="-128"/>
              <a:ea typeface="Meiryo UI" panose="020B0604030504040204" pitchFamily="50" charset="-128"/>
            </a:endParaRPr>
          </a:p>
          <a:p>
            <a:pPr lvl="0" defTabSz="914400" fontAlgn="base">
              <a:spcBef>
                <a:spcPct val="0"/>
              </a:spcBef>
              <a:spcAft>
                <a:spcPct val="0"/>
              </a:spcAft>
            </a:pPr>
            <a:endParaRPr lang="ja-JP" altLang="en-US" sz="800" dirty="0">
              <a:latin typeface="HGｺﾞｼｯｸM" panose="020B0609000000000000" pitchFamily="49" charset="-128"/>
              <a:ea typeface="HGｺﾞｼｯｸM" panose="020B0609000000000000" pitchFamily="49" charset="-128"/>
              <a:cs typeface="ＭＳ Ｐゴシック" pitchFamily="50" charset="-128"/>
            </a:endParaRPr>
          </a:p>
        </p:txBody>
      </p:sp>
      <p:pic>
        <p:nvPicPr>
          <p:cNvPr id="43" name="図 42"/>
          <p:cNvPicPr>
            <a:picLocks noChangeAspect="1"/>
          </p:cNvPicPr>
          <p:nvPr/>
        </p:nvPicPr>
        <p:blipFill>
          <a:blip r:embed="rId3" cstate="screen">
            <a:extLst>
              <a:ext uri="{BEBA8EAE-BF5A-486C-A8C5-ECC9F3942E4B}">
                <a14:imgProps xmlns:a14="http://schemas.microsoft.com/office/drawing/2010/main">
                  <a14:imgLayer r:embed="rId4">
                    <a14:imgEffect>
                      <a14:sharpenSoften amount="10000"/>
                    </a14:imgEffect>
                    <a14:imgEffect>
                      <a14:brightnessContrast bright="20000" contrast="-7000"/>
                    </a14:imgEffect>
                  </a14:imgLayer>
                </a14:imgProps>
              </a:ext>
              <a:ext uri="{28A0092B-C50C-407E-A947-70E740481C1C}">
                <a14:useLocalDpi xmlns:a14="http://schemas.microsoft.com/office/drawing/2010/main"/>
              </a:ext>
            </a:extLst>
          </a:blip>
          <a:stretch>
            <a:fillRect/>
          </a:stretch>
        </p:blipFill>
        <p:spPr>
          <a:xfrm>
            <a:off x="7652920" y="2781766"/>
            <a:ext cx="2045423" cy="1534068"/>
          </a:xfrm>
          <a:prstGeom prst="rect">
            <a:avLst/>
          </a:prstGeom>
          <a:ln>
            <a:solidFill>
              <a:schemeClr val="tx1"/>
            </a:solidFill>
          </a:ln>
        </p:spPr>
      </p:pic>
      <p:pic>
        <p:nvPicPr>
          <p:cNvPr id="44" name="図 43"/>
          <p:cNvPicPr>
            <a:picLocks noChangeAspect="1"/>
          </p:cNvPicPr>
          <p:nvPr/>
        </p:nvPicPr>
        <p:blipFill>
          <a:blip r:embed="rId5" cstate="print">
            <a:extLst>
              <a:ext uri="{BEBA8EAE-BF5A-486C-A8C5-ECC9F3942E4B}">
                <a14:imgProps xmlns:a14="http://schemas.microsoft.com/office/drawing/2010/main">
                  <a14:imgLayer r:embed="rId6">
                    <a14:imgEffect>
                      <a14:sharpenSoften amount="10000"/>
                    </a14:imgEffect>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7627326" y="4667864"/>
            <a:ext cx="2094382" cy="1546497"/>
          </a:xfrm>
          <a:prstGeom prst="rect">
            <a:avLst/>
          </a:prstGeom>
          <a:ln>
            <a:solidFill>
              <a:schemeClr val="tx1"/>
            </a:solidFill>
          </a:ln>
        </p:spPr>
      </p:pic>
      <p:sp>
        <p:nvSpPr>
          <p:cNvPr id="45" name="正方形/長方形 44"/>
          <p:cNvSpPr/>
          <p:nvPr/>
        </p:nvSpPr>
        <p:spPr>
          <a:xfrm>
            <a:off x="7696717" y="4278475"/>
            <a:ext cx="1957827" cy="22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j-ea"/>
                <a:ea typeface="+mj-ea"/>
              </a:rPr>
              <a:t>みどりのまちづくり賞表彰式・講評会</a:t>
            </a:r>
            <a:endParaRPr kumimoji="1" lang="ja-JP" altLang="en-US" sz="800" dirty="0">
              <a:solidFill>
                <a:schemeClr val="tx1"/>
              </a:solidFill>
              <a:latin typeface="+mj-ea"/>
              <a:ea typeface="+mj-ea"/>
            </a:endParaRPr>
          </a:p>
        </p:txBody>
      </p:sp>
      <p:sp>
        <p:nvSpPr>
          <p:cNvPr id="46" name="正方形/長方形 45"/>
          <p:cNvSpPr/>
          <p:nvPr/>
        </p:nvSpPr>
        <p:spPr>
          <a:xfrm>
            <a:off x="7977336" y="6177541"/>
            <a:ext cx="1418694" cy="221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j-ea"/>
                <a:ea typeface="+mj-ea"/>
              </a:rPr>
              <a:t>大阪都市緑化</a:t>
            </a:r>
            <a:r>
              <a:rPr lang="ja-JP" altLang="en-US" sz="800" dirty="0">
                <a:solidFill>
                  <a:schemeClr val="tx1"/>
                </a:solidFill>
                <a:latin typeface="+mj-ea"/>
                <a:ea typeface="+mj-ea"/>
              </a:rPr>
              <a:t>フェア</a:t>
            </a:r>
            <a:endParaRPr kumimoji="1" lang="ja-JP" altLang="en-US" sz="800" dirty="0">
              <a:solidFill>
                <a:schemeClr val="tx1"/>
              </a:solidFill>
              <a:latin typeface="+mj-ea"/>
              <a:ea typeface="+mj-ea"/>
            </a:endParaRPr>
          </a:p>
        </p:txBody>
      </p:sp>
      <p:sp>
        <p:nvSpPr>
          <p:cNvPr id="33" name="Text Box 9"/>
          <p:cNvSpPr txBox="1">
            <a:spLocks noChangeArrowheads="1"/>
          </p:cNvSpPr>
          <p:nvPr/>
        </p:nvSpPr>
        <p:spPr bwMode="auto">
          <a:xfrm>
            <a:off x="137855" y="1943884"/>
            <a:ext cx="3826427" cy="4581460"/>
          </a:xfrm>
          <a:prstGeom prst="rect">
            <a:avLst/>
          </a:prstGeom>
          <a:no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base">
              <a:spcBef>
                <a:spcPct val="0"/>
              </a:spcBef>
              <a:spcAft>
                <a:spcPct val="0"/>
              </a:spcAft>
            </a:pPr>
            <a:r>
              <a:rPr lang="en-US" altLang="ja-JP" sz="1100" dirty="0">
                <a:latin typeface="HGｺﾞｼｯｸM" panose="020B0609000000000000" pitchFamily="49" charset="-128"/>
                <a:ea typeface="HGｺﾞｼｯｸM" panose="020B0609000000000000" pitchFamily="49" charset="-128"/>
              </a:rPr>
              <a:t>Ⅰ</a:t>
            </a:r>
            <a:r>
              <a:rPr lang="en-US" altLang="ja-JP" sz="1100" dirty="0" smtClean="0">
                <a:latin typeface="HGｺﾞｼｯｸM" panose="020B0609000000000000" pitchFamily="49" charset="-128"/>
                <a:ea typeface="HGｺﾞｼｯｸM" panose="020B0609000000000000" pitchFamily="49" charset="-128"/>
              </a:rPr>
              <a:t>.</a:t>
            </a:r>
            <a:r>
              <a:rPr lang="ja-JP" altLang="en-US" sz="1100" dirty="0" smtClean="0">
                <a:latin typeface="HGｺﾞｼｯｸM" panose="020B0609000000000000" pitchFamily="49" charset="-128"/>
                <a:ea typeface="HGｺﾞｼｯｸM" panose="020B0609000000000000" pitchFamily="49" charset="-128"/>
              </a:rPr>
              <a:t>グリーンインフラ</a:t>
            </a:r>
            <a:r>
              <a:rPr lang="ja-JP" altLang="en-US" sz="1100" dirty="0">
                <a:latin typeface="HGｺﾞｼｯｸM" panose="020B0609000000000000" pitchFamily="49" charset="-128"/>
                <a:ea typeface="HGｺﾞｼｯｸM" panose="020B0609000000000000" pitchFamily="49" charset="-128"/>
              </a:rPr>
              <a:t>の</a:t>
            </a:r>
            <a:r>
              <a:rPr lang="ja-JP" altLang="en-US" sz="1100" dirty="0" smtClean="0">
                <a:latin typeface="HGｺﾞｼｯｸM" panose="020B0609000000000000" pitchFamily="49" charset="-128"/>
                <a:ea typeface="HGｺﾞｼｯｸM" panose="020B0609000000000000" pitchFamily="49" charset="-128"/>
              </a:rPr>
              <a:t>取組の推進とみどり豊かな公共</a:t>
            </a:r>
            <a:endParaRPr lang="en-US" altLang="ja-JP" sz="1100" dirty="0" smtClean="0">
              <a:latin typeface="HGｺﾞｼｯｸM" panose="020B0609000000000000" pitchFamily="49" charset="-128"/>
              <a:ea typeface="HGｺﾞｼｯｸM" panose="020B0609000000000000" pitchFamily="49" charset="-128"/>
            </a:endParaRPr>
          </a:p>
          <a:p>
            <a:pPr fontAlgn="base">
              <a:spcBef>
                <a:spcPct val="0"/>
              </a:spcBef>
              <a:spcAft>
                <a:spcPct val="0"/>
              </a:spcAft>
            </a:pPr>
            <a:r>
              <a:rPr lang="ja-JP" altLang="en-US" sz="1100" dirty="0">
                <a:latin typeface="HGｺﾞｼｯｸM" panose="020B0609000000000000" pitchFamily="49" charset="-128"/>
                <a:ea typeface="HGｺﾞｼｯｸM" panose="020B0609000000000000" pitchFamily="49" charset="-128"/>
              </a:rPr>
              <a:t>　</a:t>
            </a:r>
            <a:r>
              <a:rPr lang="ja-JP" altLang="en-US" sz="1100" dirty="0" smtClean="0">
                <a:latin typeface="HGｺﾞｼｯｸM" panose="020B0609000000000000" pitchFamily="49" charset="-128"/>
                <a:ea typeface="HGｺﾞｼｯｸM" panose="020B0609000000000000" pitchFamily="49" charset="-128"/>
              </a:rPr>
              <a:t>空間づくり</a:t>
            </a:r>
            <a:endParaRPr lang="en-US" altLang="ja-JP" sz="1100" dirty="0" smtClean="0">
              <a:latin typeface="HGｺﾞｼｯｸM" panose="020B0609000000000000" pitchFamily="49" charset="-128"/>
              <a:ea typeface="HGｺﾞｼｯｸM" panose="020B0609000000000000" pitchFamily="49" charset="-128"/>
            </a:endParaRPr>
          </a:p>
          <a:p>
            <a:pPr marL="216000" indent="-108000" fontAlgn="base">
              <a:spcBef>
                <a:spcPct val="0"/>
              </a:spcBef>
              <a:spcAft>
                <a:spcPct val="0"/>
              </a:spcAft>
              <a:buFont typeface="Arial" panose="020B0604020202020204" pitchFamily="34" charset="0"/>
              <a:buChar char="•"/>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大阪府都市</a:t>
            </a:r>
            <a:r>
              <a:rPr lang="ja-JP" altLang="en-US" sz="1000" dirty="0">
                <a:latin typeface="Meiryo UI" panose="020B0604030504040204" pitchFamily="50" charset="-128"/>
                <a:ea typeface="Meiryo UI" panose="020B0604030504040204" pitchFamily="50" charset="-128"/>
              </a:rPr>
              <a:t>樹木再生指針（案</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を</a:t>
            </a:r>
            <a:r>
              <a:rPr lang="ja-JP" altLang="en-US" sz="1000" dirty="0">
                <a:latin typeface="Meiryo UI" panose="020B0604030504040204" pitchFamily="50" charset="-128"/>
                <a:ea typeface="Meiryo UI" panose="020B0604030504040204" pitchFamily="50" charset="-128"/>
              </a:rPr>
              <a:t>活用し、府道の街路樹更新</a:t>
            </a:r>
            <a:r>
              <a:rPr lang="ja-JP" altLang="en-US" sz="1000" dirty="0" smtClean="0">
                <a:latin typeface="Meiryo UI" panose="020B0604030504040204" pitchFamily="50" charset="-128"/>
                <a:ea typeface="Meiryo UI" panose="020B0604030504040204" pitchFamily="50" charset="-128"/>
              </a:rPr>
              <a:t>と併せて、可能な</a:t>
            </a:r>
            <a:r>
              <a:rPr lang="ja-JP" altLang="en-US" sz="1000" dirty="0">
                <a:latin typeface="Meiryo UI" panose="020B0604030504040204" pitchFamily="50" charset="-128"/>
                <a:ea typeface="Meiryo UI" panose="020B0604030504040204" pitchFamily="50" charset="-128"/>
              </a:rPr>
              <a:t>範囲</a:t>
            </a:r>
            <a:r>
              <a:rPr lang="ja-JP" altLang="en-US" sz="1000" dirty="0" smtClean="0">
                <a:latin typeface="Meiryo UI" panose="020B0604030504040204" pitchFamily="50" charset="-128"/>
                <a:ea typeface="Meiryo UI" panose="020B0604030504040204" pitchFamily="50" charset="-128"/>
              </a:rPr>
              <a:t>で雨水</a:t>
            </a:r>
            <a:r>
              <a:rPr lang="ja-JP" altLang="en-US" sz="1000" dirty="0">
                <a:latin typeface="Meiryo UI" panose="020B0604030504040204" pitchFamily="50" charset="-128"/>
                <a:ea typeface="Meiryo UI" panose="020B0604030504040204" pitchFamily="50" charset="-128"/>
              </a:rPr>
              <a:t>貯留機能</a:t>
            </a:r>
            <a:r>
              <a:rPr lang="ja-JP" altLang="en-US" sz="1000" dirty="0" smtClean="0">
                <a:latin typeface="Meiryo UI" panose="020B0604030504040204" pitchFamily="50" charset="-128"/>
                <a:ea typeface="Meiryo UI" panose="020B0604030504040204" pitchFamily="50" charset="-128"/>
              </a:rPr>
              <a:t>や路面</a:t>
            </a:r>
            <a:r>
              <a:rPr lang="ja-JP" altLang="en-US" sz="1000" dirty="0">
                <a:latin typeface="Meiryo UI" panose="020B0604030504040204" pitchFamily="50" charset="-128"/>
                <a:ea typeface="Meiryo UI" panose="020B0604030504040204" pitchFamily="50" charset="-128"/>
              </a:rPr>
              <a:t>温度の上昇抑制機能を有する「根系</a:t>
            </a:r>
            <a:r>
              <a:rPr lang="ja-JP" altLang="en-US" sz="1000" dirty="0" smtClean="0">
                <a:latin typeface="Meiryo UI" panose="020B0604030504040204" pitchFamily="50" charset="-128"/>
                <a:ea typeface="Meiryo UI" panose="020B0604030504040204" pitchFamily="50" charset="-128"/>
              </a:rPr>
              <a:t>誘導耐圧基盤材</a:t>
            </a:r>
            <a:r>
              <a:rPr lang="ja-JP" altLang="en-US" sz="1000" dirty="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や「</a:t>
            </a:r>
            <a:r>
              <a:rPr lang="ja-JP" altLang="en-US" sz="1000" dirty="0">
                <a:latin typeface="Meiryo UI" panose="020B0604030504040204" pitchFamily="50" charset="-128"/>
                <a:ea typeface="Meiryo UI" panose="020B0604030504040204" pitchFamily="50" charset="-128"/>
              </a:rPr>
              <a:t>透水性舗装」の導入など</a:t>
            </a:r>
            <a:r>
              <a:rPr lang="ja-JP" altLang="en-US" sz="1000" dirty="0" smtClean="0">
                <a:latin typeface="Meiryo UI" panose="020B0604030504040204" pitchFamily="50" charset="-128"/>
                <a:ea typeface="Meiryo UI" panose="020B0604030504040204" pitchFamily="50" charset="-128"/>
              </a:rPr>
              <a:t>をグリーンインフラ</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取組として、みどりの風促進区域や緑化重点地区等で推進し、街路樹の適正な維持管理・更新を推進</a:t>
            </a:r>
            <a:endParaRPr lang="en-US" altLang="ja-JP" sz="1000" dirty="0" smtClean="0">
              <a:latin typeface="Meiryo UI" panose="020B0604030504040204" pitchFamily="50" charset="-128"/>
              <a:ea typeface="Meiryo UI" panose="020B0604030504040204" pitchFamily="50" charset="-128"/>
            </a:endParaRPr>
          </a:p>
          <a:p>
            <a:pPr marL="216000" indent="-108000" fontAlgn="base">
              <a:spcBef>
                <a:spcPct val="0"/>
              </a:spcBef>
              <a:spcAft>
                <a:spcPct val="0"/>
              </a:spcAft>
              <a:buFont typeface="Arial" panose="020B0604020202020204" pitchFamily="34" charset="0"/>
              <a:buChar char="•"/>
            </a:pPr>
            <a:r>
              <a:rPr lang="ja-JP" altLang="en-US" sz="1000" dirty="0" smtClean="0">
                <a:latin typeface="Meiryo UI" panose="020B0604030504040204" pitchFamily="50" charset="-128"/>
                <a:ea typeface="Meiryo UI" panose="020B0604030504040204" pitchFamily="50" charset="-128"/>
              </a:rPr>
              <a:t>みどりの良さを身近に感じられるみどり豊かな公共空間づくりを推進</a:t>
            </a:r>
            <a:endParaRPr lang="ja-JP" altLang="en-US" sz="1000" dirty="0">
              <a:latin typeface="Meiryo UI" panose="020B0604030504040204" pitchFamily="50" charset="-128"/>
              <a:ea typeface="Meiryo UI" panose="020B0604030504040204" pitchFamily="50" charset="-128"/>
            </a:endParaRPr>
          </a:p>
          <a:p>
            <a:pPr fontAlgn="base">
              <a:spcBef>
                <a:spcPct val="0"/>
              </a:spcBef>
              <a:spcAft>
                <a:spcPct val="0"/>
              </a:spcAft>
            </a:pPr>
            <a:endParaRPr lang="ja-JP" altLang="en-US" sz="1000" spc="-150" dirty="0">
              <a:latin typeface="Meiryo UI" panose="020B0604030504040204" pitchFamily="50" charset="-128"/>
              <a:ea typeface="Meiryo UI" panose="020B0604030504040204" pitchFamily="50" charset="-128"/>
            </a:endParaRPr>
          </a:p>
          <a:p>
            <a:pPr lvl="0" defTabSz="914400" fontAlgn="base">
              <a:spcBef>
                <a:spcPct val="0"/>
              </a:spcBef>
              <a:spcAft>
                <a:spcPct val="0"/>
              </a:spcAft>
            </a:pPr>
            <a:endParaRPr lang="ja-JP" altLang="en-US" sz="800" dirty="0">
              <a:latin typeface="HGｺﾞｼｯｸM" panose="020B0609000000000000" pitchFamily="49" charset="-128"/>
              <a:ea typeface="HGｺﾞｼｯｸM" panose="020B0609000000000000" pitchFamily="49" charset="-128"/>
              <a:cs typeface="ＭＳ Ｐゴシック" pitchFamily="50" charset="-128"/>
            </a:endParaRPr>
          </a:p>
        </p:txBody>
      </p:sp>
      <p:pic>
        <p:nvPicPr>
          <p:cNvPr id="7" name="図 6"/>
          <p:cNvPicPr>
            <a:picLocks noChangeAspect="1"/>
          </p:cNvPicPr>
          <p:nvPr/>
        </p:nvPicPr>
        <p:blipFill>
          <a:blip r:embed="rId7"/>
          <a:stretch>
            <a:fillRect/>
          </a:stretch>
        </p:blipFill>
        <p:spPr>
          <a:xfrm>
            <a:off x="797338" y="3173289"/>
            <a:ext cx="2672239" cy="1023883"/>
          </a:xfrm>
          <a:prstGeom prst="rect">
            <a:avLst/>
          </a:prstGeom>
        </p:spPr>
      </p:pic>
      <p:sp>
        <p:nvSpPr>
          <p:cNvPr id="89" name="Text Box 9"/>
          <p:cNvSpPr txBox="1">
            <a:spLocks noChangeArrowheads="1"/>
          </p:cNvSpPr>
          <p:nvPr/>
        </p:nvSpPr>
        <p:spPr bwMode="auto">
          <a:xfrm>
            <a:off x="4020111" y="1943885"/>
            <a:ext cx="3420000" cy="4581460"/>
          </a:xfrm>
          <a:prstGeom prst="rect">
            <a:avLst/>
          </a:prstGeom>
          <a:solidFill>
            <a:schemeClr val="bg1"/>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base">
              <a:spcBef>
                <a:spcPct val="0"/>
              </a:spcBef>
              <a:spcAft>
                <a:spcPct val="0"/>
              </a:spcAft>
            </a:pPr>
            <a:r>
              <a:rPr lang="en-US" altLang="ja-JP" sz="1100" dirty="0" smtClean="0">
                <a:latin typeface="HGｺﾞｼｯｸM" panose="020B0609000000000000" pitchFamily="49" charset="-128"/>
                <a:ea typeface="HGｺﾞｼｯｸM" panose="020B0609000000000000" pitchFamily="49" charset="-128"/>
              </a:rPr>
              <a:t>Ⅱ.</a:t>
            </a:r>
            <a:r>
              <a:rPr lang="ja-JP" altLang="en-US" sz="1100" dirty="0" smtClean="0">
                <a:latin typeface="HGｺﾞｼｯｸM" panose="020B0609000000000000" pitchFamily="49" charset="-128"/>
                <a:ea typeface="HGｺﾞｼｯｸM" panose="020B0609000000000000" pitchFamily="49" charset="-128"/>
              </a:rPr>
              <a:t>みどりの風促進区域における緑化の推進</a:t>
            </a:r>
            <a:endParaRPr lang="en-US" altLang="ja-JP" sz="1100" dirty="0" smtClean="0">
              <a:latin typeface="HGｺﾞｼｯｸM" panose="020B0609000000000000" pitchFamily="49" charset="-128"/>
              <a:ea typeface="HGｺﾞｼｯｸM" panose="020B0609000000000000" pitchFamily="49" charset="-128"/>
              <a:cs typeface="ＭＳ Ｐゴシック" pitchFamily="50" charset="-128"/>
            </a:endParaRPr>
          </a:p>
          <a:p>
            <a:pPr marL="216000" indent="-108000" fontAlgn="base">
              <a:spcBef>
                <a:spcPct val="0"/>
              </a:spcBef>
              <a:spcAft>
                <a:spcPct val="0"/>
              </a:spcAft>
              <a:buFont typeface="Arial" panose="020B0604020202020204" pitchFamily="34" charset="0"/>
              <a:buChar char="•"/>
            </a:pPr>
            <a:r>
              <a:rPr lang="ja-JP" altLang="en-US" sz="1000" dirty="0" smtClean="0">
                <a:latin typeface="Meiryo UI" panose="020B0604030504040204" pitchFamily="50" charset="-128"/>
                <a:ea typeface="Meiryo UI" panose="020B0604030504040204" pitchFamily="50" charset="-128"/>
              </a:rPr>
              <a:t>地区</a:t>
            </a:r>
            <a:r>
              <a:rPr lang="ja-JP" altLang="en-US" sz="1000" dirty="0">
                <a:latin typeface="Meiryo UI" panose="020B0604030504040204" pitchFamily="50" charset="-128"/>
                <a:ea typeface="Meiryo UI" panose="020B0604030504040204" pitchFamily="50" charset="-128"/>
              </a:rPr>
              <a:t>計画に基づき、緑視率</a:t>
            </a:r>
            <a:r>
              <a:rPr lang="en-US" altLang="ja-JP" sz="1000" dirty="0">
                <a:latin typeface="Meiryo UI" panose="020B0604030504040204" pitchFamily="50" charset="-128"/>
                <a:ea typeface="Meiryo UI" panose="020B0604030504040204" pitchFamily="50" charset="-128"/>
              </a:rPr>
              <a:t>25</a:t>
            </a:r>
            <a:r>
              <a:rPr lang="ja-JP" altLang="en-US" sz="1000" dirty="0">
                <a:latin typeface="Meiryo UI" panose="020B0604030504040204" pitchFamily="50" charset="-128"/>
                <a:ea typeface="Meiryo UI" panose="020B0604030504040204" pitchFamily="50" charset="-128"/>
              </a:rPr>
              <a:t>％以上等の要件を</a:t>
            </a:r>
            <a:r>
              <a:rPr lang="ja-JP" altLang="en-US" sz="1000" dirty="0" smtClean="0">
                <a:latin typeface="Meiryo UI" panose="020B0604030504040204" pitchFamily="50" charset="-128"/>
                <a:ea typeface="Meiryo UI" panose="020B0604030504040204" pitchFamily="50" charset="-128"/>
              </a:rPr>
              <a:t>満たした</a:t>
            </a:r>
            <a:endParaRPr lang="en-US" altLang="ja-JP" sz="1000" dirty="0" smtClean="0">
              <a:latin typeface="Meiryo UI" panose="020B0604030504040204" pitchFamily="50" charset="-128"/>
              <a:ea typeface="Meiryo UI" panose="020B0604030504040204" pitchFamily="50" charset="-128"/>
            </a:endParaRPr>
          </a:p>
          <a:p>
            <a:pPr marL="216000" indent="-108000" fontAlgn="base">
              <a:spcBef>
                <a:spcPct val="0"/>
              </a:spcBef>
              <a:spcAft>
                <a:spcPct val="0"/>
              </a:spcAft>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場合、建</a:t>
            </a:r>
            <a:r>
              <a:rPr lang="ja-JP" altLang="en-US" sz="1000" dirty="0">
                <a:latin typeface="Meiryo UI" panose="020B0604030504040204" pitchFamily="50" charset="-128"/>
                <a:ea typeface="Meiryo UI" panose="020B0604030504040204" pitchFamily="50" charset="-128"/>
              </a:rPr>
              <a:t>ぺい率や容積率緩和</a:t>
            </a:r>
          </a:p>
          <a:p>
            <a:pPr marL="216000" indent="-108000" fontAlgn="base">
              <a:spcBef>
                <a:spcPct val="0"/>
              </a:spcBef>
              <a:spcAft>
                <a:spcPct val="0"/>
              </a:spcAft>
              <a:buFont typeface="Arial" panose="020B0604020202020204" pitchFamily="34" charset="0"/>
              <a:buChar char="•"/>
            </a:pPr>
            <a:r>
              <a:rPr lang="ja-JP" altLang="en-US" sz="1000" dirty="0" smtClean="0">
                <a:latin typeface="Meiryo UI" panose="020B0604030504040204" pitchFamily="50" charset="-128"/>
                <a:ea typeface="Meiryo UI" panose="020B0604030504040204" pitchFamily="50" charset="-128"/>
              </a:rPr>
              <a:t>府民</a:t>
            </a:r>
            <a:r>
              <a:rPr lang="ja-JP" altLang="en-US" sz="1000" dirty="0">
                <a:latin typeface="Meiryo UI" panose="020B0604030504040204" pitchFamily="50" charset="-128"/>
                <a:ea typeface="Meiryo UI" panose="020B0604030504040204" pitchFamily="50" charset="-128"/>
              </a:rPr>
              <a:t>や企業等が民有地で行う緑化整備・緑化活動の推進</a:t>
            </a:r>
          </a:p>
          <a:p>
            <a:pPr fontAlgn="base">
              <a:spcBef>
                <a:spcPct val="0"/>
              </a:spcBef>
              <a:spcAft>
                <a:spcPct val="0"/>
              </a:spcAft>
            </a:pPr>
            <a:endParaRPr lang="ja-JP" altLang="en-US" sz="1000" dirty="0">
              <a:latin typeface="HGｺﾞｼｯｸM" panose="020B0609000000000000" pitchFamily="49" charset="-128"/>
              <a:ea typeface="HGｺﾞｼｯｸM" panose="020B0609000000000000" pitchFamily="49" charset="-128"/>
              <a:cs typeface="ＭＳ Ｐゴシック" pitchFamily="50" charset="-128"/>
            </a:endParaRPr>
          </a:p>
        </p:txBody>
      </p:sp>
      <p:pic>
        <p:nvPicPr>
          <p:cNvPr id="11" name="図 10"/>
          <p:cNvPicPr>
            <a:picLocks noChangeAspect="1"/>
          </p:cNvPicPr>
          <p:nvPr/>
        </p:nvPicPr>
        <p:blipFill>
          <a:blip r:embed="rId8"/>
          <a:stretch>
            <a:fillRect/>
          </a:stretch>
        </p:blipFill>
        <p:spPr>
          <a:xfrm>
            <a:off x="4025957" y="4884573"/>
            <a:ext cx="1960238" cy="1687510"/>
          </a:xfrm>
          <a:prstGeom prst="rect">
            <a:avLst/>
          </a:prstGeom>
        </p:spPr>
      </p:pic>
      <p:sp>
        <p:nvSpPr>
          <p:cNvPr id="92" name="テキスト ボックス 91"/>
          <p:cNvSpPr txBox="1"/>
          <p:nvPr/>
        </p:nvSpPr>
        <p:spPr bwMode="auto">
          <a:xfrm>
            <a:off x="4477929" y="4578970"/>
            <a:ext cx="1319266" cy="313932"/>
          </a:xfrm>
          <a:prstGeom prst="rect">
            <a:avLst/>
          </a:prstGeom>
          <a:noFill/>
          <a:ln w="9525">
            <a:noFill/>
            <a:miter lim="800000"/>
            <a:headEnd/>
            <a:tailEnd/>
          </a:ln>
        </p:spPr>
        <p:txBody>
          <a:bodyPr wrap="square" lIns="27432" tIns="18288" rIns="27432" bIns="18288" rtlCol="0" anchor="t" upright="1">
            <a:spAutoFit/>
          </a:bodyPr>
          <a:lstStyle/>
          <a:p>
            <a:pPr algn="l" rtl="0"/>
            <a:r>
              <a:rPr kumimoji="1" lang="ja-JP" altLang="en-US" sz="900" b="0" i="0" u="none" strike="noStrike" baseline="0" dirty="0" smtClean="0">
                <a:latin typeface="ＭＳ ゴシック" panose="020B0609070205080204" pitchFamily="49" charset="-128"/>
                <a:ea typeface="ＭＳ ゴシック" panose="020B0609070205080204" pitchFamily="49" charset="-128"/>
              </a:rPr>
              <a:t>地区計画に基づく、</a:t>
            </a:r>
            <a:endParaRPr kumimoji="1" lang="en-US" altLang="ja-JP" sz="900" b="0" i="0" u="none" strike="noStrike" baseline="0" dirty="0" smtClean="0">
              <a:latin typeface="ＭＳ ゴシック" panose="020B0609070205080204" pitchFamily="49" charset="-128"/>
              <a:ea typeface="ＭＳ ゴシック" panose="020B0609070205080204" pitchFamily="49" charset="-128"/>
            </a:endParaRPr>
          </a:p>
          <a:p>
            <a:pPr algn="l" rtl="0"/>
            <a:r>
              <a:rPr kumimoji="1" lang="ja-JP" altLang="en-US" sz="900" b="0" i="0" u="none" strike="noStrike" baseline="0" dirty="0" smtClean="0">
                <a:latin typeface="ＭＳ ゴシック" panose="020B0609070205080204" pitchFamily="49" charset="-128"/>
                <a:ea typeface="ＭＳ ゴシック" panose="020B0609070205080204" pitchFamily="49" charset="-128"/>
              </a:rPr>
              <a:t>緑化誘導のイメージ</a:t>
            </a:r>
            <a:endParaRPr kumimoji="1" lang="ja-JP" altLang="en-US" sz="900" b="0" i="0" u="none" strike="noStrike" baseline="0" dirty="0">
              <a:latin typeface="ＭＳ ゴシック" panose="020B0609070205080204" pitchFamily="49" charset="-128"/>
              <a:ea typeface="ＭＳ ゴシック" panose="020B0609070205080204" pitchFamily="49" charset="-128"/>
            </a:endParaRPr>
          </a:p>
        </p:txBody>
      </p:sp>
      <p:pic>
        <p:nvPicPr>
          <p:cNvPr id="93" name="図 9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6751" y="5041862"/>
            <a:ext cx="1365604" cy="1024202"/>
          </a:xfrm>
          <a:prstGeom prst="rect">
            <a:avLst/>
          </a:prstGeom>
          <a:ln>
            <a:solidFill>
              <a:schemeClr val="tx1"/>
            </a:solidFill>
          </a:ln>
        </p:spPr>
      </p:pic>
      <p:sp>
        <p:nvSpPr>
          <p:cNvPr id="40" name="テキスト ボックス 39"/>
          <p:cNvSpPr txBox="1"/>
          <p:nvPr/>
        </p:nvSpPr>
        <p:spPr bwMode="auto">
          <a:xfrm>
            <a:off x="5934267" y="4581884"/>
            <a:ext cx="1500756" cy="452432"/>
          </a:xfrm>
          <a:prstGeom prst="rect">
            <a:avLst/>
          </a:prstGeom>
          <a:noFill/>
          <a:ln w="9525">
            <a:noFill/>
            <a:miter lim="800000"/>
            <a:headEnd/>
            <a:tailEnd/>
          </a:ln>
        </p:spPr>
        <p:txBody>
          <a:bodyPr wrap="square" lIns="27432" tIns="18288" rIns="27432" bIns="18288" rtlCol="0" anchor="t" upright="1">
            <a:spAutoFit/>
          </a:bodyPr>
          <a:lstStyle/>
          <a:p>
            <a:pPr algn="l" rtl="0"/>
            <a:r>
              <a:rPr kumimoji="1" lang="ja-JP" altLang="en-US" sz="900" dirty="0" smtClean="0">
                <a:latin typeface="ＭＳ ゴシック" panose="020B0609070205080204" pitchFamily="49" charset="-128"/>
                <a:ea typeface="ＭＳ ゴシック" panose="020B0609070205080204" pitchFamily="49" charset="-128"/>
              </a:rPr>
              <a:t>企業等からの寄付金事業に　よる民有地</a:t>
            </a:r>
            <a:r>
              <a:rPr lang="ja-JP" altLang="en-US" sz="900" dirty="0" smtClean="0">
                <a:latin typeface="ＭＳ ゴシック" panose="020B0609070205080204" pitchFamily="49" charset="-128"/>
                <a:ea typeface="ＭＳ ゴシック" panose="020B0609070205080204" pitchFamily="49" charset="-128"/>
              </a:rPr>
              <a:t>における　　　　</a:t>
            </a:r>
            <a:r>
              <a:rPr kumimoji="1" lang="ja-JP" altLang="en-US" sz="900" dirty="0" smtClean="0">
                <a:latin typeface="ＭＳ ゴシック" panose="020B0609070205080204" pitchFamily="49" charset="-128"/>
                <a:ea typeface="ＭＳ ゴシック" panose="020B0609070205080204" pitchFamily="49" charset="-128"/>
              </a:rPr>
              <a:t>緑化整備の支援事例</a:t>
            </a:r>
            <a:endParaRPr kumimoji="1" lang="ja-JP" altLang="en-US" sz="900" b="0" i="0" u="none" strike="noStrike" baseline="0" dirty="0">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a:blip r:embed="rId10"/>
          <a:stretch>
            <a:fillRect/>
          </a:stretch>
        </p:blipFill>
        <p:spPr>
          <a:xfrm>
            <a:off x="782399" y="4157691"/>
            <a:ext cx="2525109" cy="1132798"/>
          </a:xfrm>
          <a:prstGeom prst="rect">
            <a:avLst/>
          </a:prstGeom>
        </p:spPr>
      </p:pic>
      <p:grpSp>
        <p:nvGrpSpPr>
          <p:cNvPr id="9" name="グループ化 8"/>
          <p:cNvGrpSpPr/>
          <p:nvPr/>
        </p:nvGrpSpPr>
        <p:grpSpPr>
          <a:xfrm>
            <a:off x="184528" y="5467890"/>
            <a:ext cx="3808908" cy="1057453"/>
            <a:chOff x="184335" y="5368813"/>
            <a:chExt cx="3808908" cy="1057453"/>
          </a:xfrm>
        </p:grpSpPr>
        <p:pic>
          <p:nvPicPr>
            <p:cNvPr id="90" name="図 89"/>
            <p:cNvPicPr/>
            <p:nvPr/>
          </p:nvPicPr>
          <p:blipFill>
            <a:blip r:embed="rId11" cstate="print">
              <a:extLst>
                <a:ext uri="{28A0092B-C50C-407E-A947-70E740481C1C}">
                  <a14:useLocalDpi xmlns:a14="http://schemas.microsoft.com/office/drawing/2010/main" val="0"/>
                </a:ext>
              </a:extLst>
            </a:blip>
            <a:stretch>
              <a:fillRect/>
            </a:stretch>
          </p:blipFill>
          <p:spPr>
            <a:xfrm>
              <a:off x="1501541" y="5378512"/>
              <a:ext cx="1149337" cy="863899"/>
            </a:xfrm>
            <a:prstGeom prst="rect">
              <a:avLst/>
            </a:prstGeom>
            <a:ln>
              <a:solidFill>
                <a:schemeClr val="tx1"/>
              </a:solidFill>
            </a:ln>
          </p:spPr>
        </p:pic>
        <p:sp>
          <p:nvSpPr>
            <p:cNvPr id="91" name="正方形/長方形 90"/>
            <p:cNvSpPr/>
            <p:nvPr/>
          </p:nvSpPr>
          <p:spPr>
            <a:xfrm>
              <a:off x="1317461" y="6194489"/>
              <a:ext cx="1430970" cy="22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j-ea"/>
                  <a:ea typeface="+mj-ea"/>
                </a:rPr>
                <a:t>ＪＣＴ周辺の緑化</a:t>
              </a:r>
              <a:endParaRPr kumimoji="1" lang="ja-JP" altLang="en-US" sz="800" dirty="0">
                <a:solidFill>
                  <a:schemeClr val="tx1"/>
                </a:solidFill>
                <a:latin typeface="+mj-ea"/>
                <a:ea typeface="+mj-ea"/>
              </a:endParaRPr>
            </a:p>
          </p:txBody>
        </p:sp>
        <p:pic>
          <p:nvPicPr>
            <p:cNvPr id="94" name="図 9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09768" y="5378565"/>
              <a:ext cx="1135944" cy="851957"/>
            </a:xfrm>
            <a:prstGeom prst="rect">
              <a:avLst/>
            </a:prstGeom>
            <a:ln>
              <a:solidFill>
                <a:schemeClr val="tx1"/>
              </a:solidFill>
            </a:ln>
          </p:spPr>
        </p:pic>
        <p:pic>
          <p:nvPicPr>
            <p:cNvPr id="95" name="図 94"/>
            <p:cNvPicPr/>
            <p:nvPr/>
          </p:nvPicPr>
          <p:blipFill>
            <a:blip r:embed="rId14" cstate="print">
              <a:extLst>
                <a:ext uri="{28A0092B-C50C-407E-A947-70E740481C1C}">
                  <a14:useLocalDpi xmlns:a14="http://schemas.microsoft.com/office/drawing/2010/main" val="0"/>
                </a:ext>
              </a:extLst>
            </a:blip>
            <a:stretch>
              <a:fillRect/>
            </a:stretch>
          </p:blipFill>
          <p:spPr bwMode="auto">
            <a:xfrm>
              <a:off x="2706707" y="5368813"/>
              <a:ext cx="1144791" cy="873597"/>
            </a:xfrm>
            <a:prstGeom prst="rect">
              <a:avLst/>
            </a:prstGeom>
            <a:noFill/>
            <a:ln>
              <a:solidFill>
                <a:schemeClr val="tx1"/>
              </a:solidFill>
            </a:ln>
          </p:spPr>
        </p:pic>
        <p:sp>
          <p:nvSpPr>
            <p:cNvPr id="96" name="正方形/長方形 95"/>
            <p:cNvSpPr/>
            <p:nvPr/>
          </p:nvSpPr>
          <p:spPr>
            <a:xfrm>
              <a:off x="2562273" y="6203134"/>
              <a:ext cx="1430970" cy="22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j-ea"/>
                  <a:ea typeface="+mj-ea"/>
                </a:rPr>
                <a:t>府管理施設</a:t>
              </a:r>
              <a:r>
                <a:rPr lang="ja-JP" altLang="en-US" sz="800" dirty="0">
                  <a:solidFill>
                    <a:schemeClr val="tx1"/>
                  </a:solidFill>
                  <a:latin typeface="+mj-ea"/>
                  <a:ea typeface="+mj-ea"/>
                </a:rPr>
                <a:t>周辺</a:t>
              </a:r>
              <a:r>
                <a:rPr lang="ja-JP" altLang="en-US" sz="800" dirty="0" smtClean="0">
                  <a:solidFill>
                    <a:schemeClr val="tx1"/>
                  </a:solidFill>
                  <a:latin typeface="+mj-ea"/>
                  <a:ea typeface="+mj-ea"/>
                </a:rPr>
                <a:t>の緑化</a:t>
              </a:r>
              <a:endParaRPr kumimoji="1" lang="ja-JP" altLang="en-US" sz="800" dirty="0">
                <a:solidFill>
                  <a:schemeClr val="tx1"/>
                </a:solidFill>
                <a:latin typeface="+mj-ea"/>
                <a:ea typeface="+mj-ea"/>
              </a:endParaRPr>
            </a:p>
          </p:txBody>
        </p:sp>
        <p:sp>
          <p:nvSpPr>
            <p:cNvPr id="97" name="正方形/長方形 96"/>
            <p:cNvSpPr/>
            <p:nvPr/>
          </p:nvSpPr>
          <p:spPr>
            <a:xfrm>
              <a:off x="184335" y="6194490"/>
              <a:ext cx="1430970" cy="22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j-ea"/>
                  <a:ea typeface="+mj-ea"/>
                </a:rPr>
                <a:t>鉄道</a:t>
              </a:r>
              <a:r>
                <a:rPr lang="ja-JP" altLang="en-US" sz="800" dirty="0">
                  <a:solidFill>
                    <a:schemeClr val="tx1"/>
                  </a:solidFill>
                  <a:latin typeface="+mj-ea"/>
                  <a:ea typeface="+mj-ea"/>
                </a:rPr>
                <a:t>駅</a:t>
              </a:r>
              <a:r>
                <a:rPr lang="ja-JP" altLang="en-US" sz="800" dirty="0" smtClean="0">
                  <a:solidFill>
                    <a:schemeClr val="tx1"/>
                  </a:solidFill>
                  <a:latin typeface="+mj-ea"/>
                  <a:ea typeface="+mj-ea"/>
                </a:rPr>
                <a:t>周辺の緑化</a:t>
              </a:r>
              <a:endParaRPr kumimoji="1" lang="ja-JP" altLang="en-US" sz="800" dirty="0">
                <a:solidFill>
                  <a:schemeClr val="tx1"/>
                </a:solidFill>
                <a:latin typeface="+mj-ea"/>
                <a:ea typeface="+mj-ea"/>
              </a:endParaRPr>
            </a:p>
          </p:txBody>
        </p:sp>
      </p:grpSp>
      <p:pic>
        <p:nvPicPr>
          <p:cNvPr id="98" name="図 97"/>
          <p:cNvPicPr>
            <a:picLocks noChangeAspect="1"/>
          </p:cNvPicPr>
          <p:nvPr/>
        </p:nvPicPr>
        <p:blipFill>
          <a:blip r:embed="rId15" cstate="print">
            <a:extLst>
              <a:ext uri="{BEBA8EAE-BF5A-486C-A8C5-ECC9F3942E4B}">
                <a14:imgProps xmlns:a14="http://schemas.microsoft.com/office/drawing/2010/main">
                  <a14:imgLayer r:embed="rId16">
                    <a14:imgEffect>
                      <a14:sharpenSoften amount="20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4232920" y="2660849"/>
            <a:ext cx="2913857" cy="1808273"/>
          </a:xfrm>
          <a:prstGeom prst="rect">
            <a:avLst/>
          </a:prstGeom>
          <a:ln>
            <a:solidFill>
              <a:srgbClr val="000000"/>
            </a:solidFill>
          </a:ln>
        </p:spPr>
      </p:pic>
      <p:sp>
        <p:nvSpPr>
          <p:cNvPr id="99" name="正方形/長方形 98"/>
          <p:cNvSpPr/>
          <p:nvPr/>
        </p:nvSpPr>
        <p:spPr>
          <a:xfrm>
            <a:off x="4232920" y="4315249"/>
            <a:ext cx="1460826" cy="151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eiryo UI" panose="020B0604030504040204" pitchFamily="50" charset="-128"/>
                <a:ea typeface="Meiryo UI" panose="020B0604030504040204" pitchFamily="50" charset="-128"/>
              </a:rPr>
              <a:t>みどりの風促進区域イメージ</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1185301" y="5273449"/>
            <a:ext cx="1430970" cy="22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smtClean="0">
                <a:solidFill>
                  <a:schemeClr val="tx1"/>
                </a:solidFill>
                <a:latin typeface="Meiryo UI" panose="020B0604030504040204" pitchFamily="50" charset="-128"/>
                <a:ea typeface="Meiryo UI" panose="020B0604030504040204" pitchFamily="50" charset="-128"/>
              </a:rPr>
              <a:t>グリーンインフラの取組</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1903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14804</TotalTime>
  <Words>4833</Words>
  <Application>Microsoft Office PowerPoint</Application>
  <PresentationFormat>A4 210 x 297 mm</PresentationFormat>
  <Paragraphs>356</Paragraphs>
  <Slides>13</Slides>
  <Notes>12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13</vt:i4>
      </vt:variant>
    </vt:vector>
  </HeadingPairs>
  <TitlesOfParts>
    <vt:vector size="27" baseType="lpstr">
      <vt:lpstr>HGPｺﾞｼｯｸE</vt:lpstr>
      <vt:lpstr>HGｺﾞｼｯｸM</vt:lpstr>
      <vt:lpstr>HG丸ｺﾞｼｯｸM-PRO</vt:lpstr>
      <vt:lpstr>Meiryo UI</vt:lpstr>
      <vt:lpstr>ＭＳ Ｐゴシック</vt:lpstr>
      <vt:lpstr>ＭＳ ゴシック</vt:lpstr>
      <vt:lpstr>新細明體</vt:lpstr>
      <vt:lpstr>メイリオ</vt:lpstr>
      <vt:lpstr>游ゴシック</vt:lpstr>
      <vt:lpstr>Arial</vt:lpstr>
      <vt:lpstr>Calibri</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浅野　統弘</cp:lastModifiedBy>
  <cp:revision>991</cp:revision>
  <cp:lastPrinted>2021-01-14T08:34:33Z</cp:lastPrinted>
  <dcterms:created xsi:type="dcterms:W3CDTF">2018-08-31T02:58:46Z</dcterms:created>
  <dcterms:modified xsi:type="dcterms:W3CDTF">2021-01-14T08:35:03Z</dcterms:modified>
</cp:coreProperties>
</file>