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6" r:id="rId1"/>
  </p:sldMasterIdLst>
  <p:notesMasterIdLst>
    <p:notesMasterId r:id="rId4"/>
  </p:notesMasterIdLst>
  <p:sldIdLst>
    <p:sldId id="272" r:id="rId2"/>
    <p:sldId id="273"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B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84381" autoAdjust="0"/>
  </p:normalViewPr>
  <p:slideViewPr>
    <p:cSldViewPr snapToGrid="0">
      <p:cViewPr varScale="1">
        <p:scale>
          <a:sx n="83" d="100"/>
          <a:sy n="83" d="100"/>
        </p:scale>
        <p:origin x="148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9526A63-6500-45D7-B1DC-9C0B4025B555}"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694690D-72E1-46EB-8403-A011E70A1DA1}" type="slidenum">
              <a:rPr kumimoji="1" lang="ja-JP" altLang="en-US" smtClean="0"/>
              <a:t>‹#›</a:t>
            </a:fld>
            <a:endParaRPr kumimoji="1" lang="ja-JP" altLang="en-US"/>
          </a:p>
        </p:txBody>
      </p:sp>
    </p:spTree>
    <p:extLst>
      <p:ext uri="{BB962C8B-B14F-4D97-AF65-F5344CB8AC3E}">
        <p14:creationId xmlns:p14="http://schemas.microsoft.com/office/powerpoint/2010/main" val="32862938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8108985-8E54-48D1-BE84-C1D734368B30}" type="datetime1">
              <a:rPr kumimoji="1" lang="ja-JP" altLang="en-US" smtClean="0"/>
              <a:t>2024/3/14</a:t>
            </a:fld>
            <a:endParaRPr kumimoji="1" lang="ja-JP" alt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64288675-508E-4BC9-B862-4004410EF364}" type="slidenum">
              <a:rPr kumimoji="1" lang="ja-JP" altLang="en-US" smtClean="0"/>
              <a:t>‹#›</a:t>
            </a:fld>
            <a:endParaRPr kumimoji="1" lang="ja-JP" alt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04021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12B4F1-3232-47AE-8D0C-5AE39B48911F}"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2168888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E686DE-D188-4E8C-9211-717385BB9950}"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2122418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4D30C2-1A57-4E17-9AF4-40999F75EEBE}" type="datetime1">
              <a:rPr kumimoji="1" lang="ja-JP" altLang="en-US" smtClean="0"/>
              <a:t>2024/3/14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268048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47586CC-DD59-497D-AB32-6A7921D46D04}" type="datetime1">
              <a:rPr kumimoji="1" lang="ja-JP" altLang="en-US" smtClean="0"/>
              <a:t>2024/3/14</a:t>
            </a:fld>
            <a:endParaRPr kumimoji="1" lang="ja-JP" alt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64288675-508E-4BC9-B862-4004410EF364}" type="slidenum">
              <a:rPr kumimoji="1" lang="ja-JP" altLang="en-US" smtClean="0"/>
              <a:t>‹#›</a:t>
            </a:fld>
            <a:endParaRPr kumimoji="1" lang="ja-JP" alt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393536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FC5445-9F6A-4108-BD9E-3EB0CE5863CB}" type="datetime1">
              <a:rPr kumimoji="1" lang="ja-JP" altLang="en-US" smtClean="0"/>
              <a:t>2024/3/14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5376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E425DD-1FE5-49F8-80E7-2A4EFC32C967}" type="datetime1">
              <a:rPr kumimoji="1" lang="ja-JP" altLang="en-US" smtClean="0"/>
              <a:t>2024/3/14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2237533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C782927-0042-4E5F-910F-E96F8DBC3B9C}" type="datetime1">
              <a:rPr kumimoji="1" lang="ja-JP" altLang="en-US" smtClean="0"/>
              <a:t>2024/3/14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3545081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B61E9-C547-40EE-9517-54A3BDFF4B84}" type="datetime1">
              <a:rPr kumimoji="1" lang="ja-JP" altLang="en-US" smtClean="0"/>
              <a:t>2024/3/14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4288675-508E-4BC9-B862-4004410EF364}" type="slidenum">
              <a:rPr kumimoji="1" lang="ja-JP" altLang="en-US" smtClean="0"/>
              <a:t>‹#›</a:t>
            </a:fld>
            <a:endParaRPr kumimoji="1" lang="ja-JP" altLang="en-US"/>
          </a:p>
        </p:txBody>
      </p:sp>
    </p:spTree>
    <p:extLst>
      <p:ext uri="{BB962C8B-B14F-4D97-AF65-F5344CB8AC3E}">
        <p14:creationId xmlns:p14="http://schemas.microsoft.com/office/powerpoint/2010/main" val="16379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B03B6F6C-E103-48D4-9A3A-B2857D508FC1}" type="datetime1">
              <a:rPr kumimoji="1" lang="ja-JP" altLang="en-US" smtClean="0"/>
              <a:t>2024/3/14</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4288675-508E-4BC9-B862-4004410EF364}"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411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2539CA31-780F-4545-A89B-0B8676D3BA0A}" type="datetime1">
              <a:rPr kumimoji="1" lang="ja-JP" altLang="en-US" smtClean="0"/>
              <a:t>2024/3/14</a:t>
            </a:fld>
            <a:endParaRPr kumimoji="1" lang="ja-JP" alt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64288675-508E-4BC9-B862-4004410EF364}" type="slidenum">
              <a:rPr kumimoji="1" lang="ja-JP" altLang="en-US" smtClean="0"/>
              <a:t>‹#›</a:t>
            </a:fld>
            <a:endParaRPr kumimoji="1" lang="ja-JP" alt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9764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22D6B4E5-6F50-4FB9-BFED-F99AA3FB8001}" type="datetime1">
              <a:rPr kumimoji="1" lang="ja-JP" altLang="en-US" smtClean="0"/>
              <a:t>2024/3/14</a:t>
            </a:fld>
            <a:endParaRPr kumimoji="1" lang="ja-JP" alt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64288675-508E-4BC9-B862-4004410EF364}" type="slidenum">
              <a:rPr kumimoji="1" lang="ja-JP" altLang="en-US" smtClean="0"/>
              <a:t>‹#›</a:t>
            </a:fld>
            <a:endParaRPr kumimoji="1" lang="ja-JP" alt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8501981"/>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hdr="0" ftr="0" dt="0"/>
  <p:txStyles>
    <p:titleStyle>
      <a:lvl1pPr algn="l" defTabSz="6858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1368">
          <p15:clr>
            <a:srgbClr val="F26B43"/>
          </p15:clr>
        </p15:guide>
        <p15:guide id="1" pos="6912">
          <p15:clr>
            <a:srgbClr val="F26B43"/>
          </p15:clr>
        </p15:guide>
        <p15:guide id="2" pos="936">
          <p15:clr>
            <a:srgbClr val="F26B43"/>
          </p15:clr>
        </p15:guide>
        <p15:guide id="3" pos="864">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788454"/>
            <a:ext cx="9144000" cy="2098226"/>
          </a:xfrm>
        </p:spPr>
        <p:txBody>
          <a:bodyPr/>
          <a:lstStyle/>
          <a:p>
            <a:r>
              <a:rPr lang="ja-JP" altLang="en-US" sz="3600" i="1" dirty="0">
                <a:solidFill>
                  <a:schemeClr val="accent3">
                    <a:lumMod val="50000"/>
                  </a:schemeClr>
                </a:solidFill>
              </a:rPr>
              <a:t>令和</a:t>
            </a:r>
            <a:r>
              <a:rPr lang="en-US" altLang="ja-JP" sz="3600" i="1" dirty="0">
                <a:solidFill>
                  <a:schemeClr val="accent3">
                    <a:lumMod val="50000"/>
                  </a:schemeClr>
                </a:solidFill>
                <a:latin typeface="+mj-ea"/>
              </a:rPr>
              <a:t>6</a:t>
            </a:r>
            <a:r>
              <a:rPr lang="ja-JP" altLang="en-US" sz="3600" i="1" dirty="0">
                <a:solidFill>
                  <a:schemeClr val="accent3">
                    <a:lumMod val="50000"/>
                  </a:schemeClr>
                </a:solidFill>
              </a:rPr>
              <a:t>年度の研究会への提案</a:t>
            </a:r>
            <a:endParaRPr kumimoji="1" lang="ja-JP" altLang="en-US" sz="3600" i="1" dirty="0">
              <a:solidFill>
                <a:schemeClr val="accent3">
                  <a:lumMod val="50000"/>
                </a:schemeClr>
              </a:solidFill>
            </a:endParaRPr>
          </a:p>
        </p:txBody>
      </p:sp>
      <p:sp>
        <p:nvSpPr>
          <p:cNvPr id="3" name="スライド番号プレースホルダー 2"/>
          <p:cNvSpPr>
            <a:spLocks noGrp="1"/>
          </p:cNvSpPr>
          <p:nvPr>
            <p:ph type="sldNum" sz="quarter" idx="12"/>
          </p:nvPr>
        </p:nvSpPr>
        <p:spPr/>
        <p:txBody>
          <a:bodyPr/>
          <a:lstStyle/>
          <a:p>
            <a:fld id="{64288675-508E-4BC9-B862-4004410EF364}" type="slidenum">
              <a:rPr kumimoji="1" lang="ja-JP" altLang="en-US" smtClean="0"/>
              <a:t>1</a:t>
            </a:fld>
            <a:endParaRPr kumimoji="1" lang="ja-JP" altLang="en-US"/>
          </a:p>
        </p:txBody>
      </p:sp>
    </p:spTree>
    <p:extLst>
      <p:ext uri="{BB962C8B-B14F-4D97-AF65-F5344CB8AC3E}">
        <p14:creationId xmlns:p14="http://schemas.microsoft.com/office/powerpoint/2010/main" val="1665577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4149" y="126238"/>
            <a:ext cx="8420669" cy="883695"/>
          </a:xfrm>
        </p:spPr>
        <p:txBody>
          <a:bodyPr anchor="ctr" anchorCtr="0">
            <a:normAutofit/>
          </a:bodyPr>
          <a:lstStyle/>
          <a:p>
            <a:r>
              <a:rPr lang="ja-JP" altLang="en-US" i="1" dirty="0">
                <a:solidFill>
                  <a:schemeClr val="accent3">
                    <a:lumMod val="50000"/>
                  </a:schemeClr>
                </a:solidFill>
              </a:rPr>
              <a:t>令和</a:t>
            </a:r>
            <a:r>
              <a:rPr lang="en-US" altLang="ja-JP" i="1" dirty="0">
                <a:solidFill>
                  <a:schemeClr val="accent3">
                    <a:lumMod val="50000"/>
                  </a:schemeClr>
                </a:solidFill>
                <a:latin typeface="+mj-ea"/>
              </a:rPr>
              <a:t>6</a:t>
            </a:r>
            <a:r>
              <a:rPr lang="ja-JP" altLang="en-US" i="1" dirty="0">
                <a:solidFill>
                  <a:schemeClr val="accent3">
                    <a:lumMod val="50000"/>
                  </a:schemeClr>
                </a:solidFill>
              </a:rPr>
              <a:t>年度の研究会への提案</a:t>
            </a:r>
          </a:p>
        </p:txBody>
      </p:sp>
      <p:sp>
        <p:nvSpPr>
          <p:cNvPr id="3" name="コンテンツ プレースホルダー 2"/>
          <p:cNvSpPr>
            <a:spLocks noGrp="1"/>
          </p:cNvSpPr>
          <p:nvPr>
            <p:ph idx="1"/>
          </p:nvPr>
        </p:nvSpPr>
        <p:spPr>
          <a:xfrm>
            <a:off x="614149" y="1132763"/>
            <a:ext cx="8420669" cy="5466157"/>
          </a:xfrm>
        </p:spPr>
        <p:txBody>
          <a:bodyPr>
            <a:normAutofit/>
          </a:bodyPr>
          <a:lstStyle/>
          <a:p>
            <a:r>
              <a:rPr kumimoji="1" lang="ja-JP" altLang="en-US" i="1" dirty="0">
                <a:solidFill>
                  <a:schemeClr val="accent3">
                    <a:lumMod val="50000"/>
                  </a:schemeClr>
                </a:solidFill>
                <a:latin typeface="+mj-ea"/>
                <a:ea typeface="+mj-ea"/>
              </a:rPr>
              <a:t>提案内容</a:t>
            </a:r>
            <a:endParaRPr kumimoji="1" lang="en-US" altLang="ja-JP" i="1" dirty="0">
              <a:solidFill>
                <a:schemeClr val="accent3">
                  <a:lumMod val="50000"/>
                </a:schemeClr>
              </a:solidFill>
              <a:latin typeface="+mj-ea"/>
              <a:ea typeface="+mj-ea"/>
            </a:endParaRPr>
          </a:p>
          <a:p>
            <a:pPr marL="0" indent="0">
              <a:buNone/>
            </a:pPr>
            <a:r>
              <a:rPr lang="ja-JP" altLang="en-US" i="1" dirty="0">
                <a:solidFill>
                  <a:schemeClr val="accent3">
                    <a:lumMod val="50000"/>
                  </a:schemeClr>
                </a:solidFill>
                <a:latin typeface="+mj-ea"/>
                <a:ea typeface="+mj-ea"/>
              </a:rPr>
              <a:t>　令和</a:t>
            </a:r>
            <a:r>
              <a:rPr lang="en-US" altLang="ja-JP" i="1" dirty="0">
                <a:solidFill>
                  <a:schemeClr val="accent3">
                    <a:lumMod val="50000"/>
                  </a:schemeClr>
                </a:solidFill>
                <a:latin typeface="+mj-ea"/>
                <a:ea typeface="+mj-ea"/>
              </a:rPr>
              <a:t>6</a:t>
            </a:r>
            <a:r>
              <a:rPr lang="ja-JP" altLang="en-US" i="1" dirty="0">
                <a:solidFill>
                  <a:schemeClr val="accent3">
                    <a:lumMod val="50000"/>
                  </a:schemeClr>
                </a:solidFill>
                <a:latin typeface="+mj-ea"/>
                <a:ea typeface="+mj-ea"/>
              </a:rPr>
              <a:t>年度は令和</a:t>
            </a:r>
            <a:r>
              <a:rPr lang="en-US" altLang="ja-JP" i="1" dirty="0">
                <a:solidFill>
                  <a:schemeClr val="accent3">
                    <a:lumMod val="50000"/>
                  </a:schemeClr>
                </a:solidFill>
                <a:latin typeface="+mj-ea"/>
                <a:ea typeface="+mj-ea"/>
              </a:rPr>
              <a:t>5</a:t>
            </a:r>
            <a:r>
              <a:rPr lang="ja-JP" altLang="en-US" i="1" dirty="0">
                <a:solidFill>
                  <a:schemeClr val="accent3">
                    <a:lumMod val="50000"/>
                  </a:schemeClr>
                </a:solidFill>
                <a:latin typeface="+mj-ea"/>
                <a:ea typeface="+mj-ea"/>
              </a:rPr>
              <a:t>年度に設置した「女性・若者</a:t>
            </a:r>
            <a:r>
              <a:rPr lang="en-US" altLang="ja-JP" i="1" dirty="0">
                <a:solidFill>
                  <a:schemeClr val="accent3">
                    <a:lumMod val="50000"/>
                  </a:schemeClr>
                </a:solidFill>
                <a:latin typeface="+mj-ea"/>
                <a:ea typeface="+mj-ea"/>
              </a:rPr>
              <a:t>WG</a:t>
            </a:r>
            <a:r>
              <a:rPr lang="ja-JP" altLang="en-US" i="1" dirty="0">
                <a:solidFill>
                  <a:schemeClr val="accent3">
                    <a:lumMod val="50000"/>
                  </a:schemeClr>
                </a:solidFill>
                <a:latin typeface="+mj-ea"/>
                <a:ea typeface="+mj-ea"/>
              </a:rPr>
              <a:t>」を継続し、女性や若者に対する消防団の認知度向上、及び入団促進の取組について検討を行う。</a:t>
            </a:r>
            <a:endParaRPr kumimoji="1" lang="en-US" altLang="ja-JP" i="1" dirty="0">
              <a:solidFill>
                <a:schemeClr val="accent3">
                  <a:lumMod val="50000"/>
                </a:schemeClr>
              </a:solidFill>
              <a:latin typeface="+mj-ea"/>
              <a:ea typeface="+mj-ea"/>
            </a:endParaRPr>
          </a:p>
          <a:p>
            <a:r>
              <a:rPr lang="ja-JP" altLang="en-US" i="1" dirty="0">
                <a:solidFill>
                  <a:schemeClr val="accent3">
                    <a:lumMod val="50000"/>
                  </a:schemeClr>
                </a:solidFill>
                <a:latin typeface="+mj-ea"/>
                <a:ea typeface="+mj-ea"/>
              </a:rPr>
              <a:t>提案理由</a:t>
            </a:r>
            <a:endParaRPr lang="en-US" altLang="ja-JP" i="1" dirty="0">
              <a:solidFill>
                <a:schemeClr val="accent3">
                  <a:lumMod val="50000"/>
                </a:schemeClr>
              </a:solidFill>
              <a:latin typeface="+mj-ea"/>
              <a:ea typeface="+mj-ea"/>
            </a:endParaRPr>
          </a:p>
          <a:p>
            <a:pPr marL="0" indent="0">
              <a:buNone/>
            </a:pPr>
            <a:r>
              <a:rPr lang="ja-JP" altLang="en-US" i="1" dirty="0">
                <a:solidFill>
                  <a:schemeClr val="accent3">
                    <a:lumMod val="50000"/>
                  </a:schemeClr>
                </a:solidFill>
                <a:latin typeface="+mj-ea"/>
                <a:ea typeface="+mj-ea"/>
              </a:rPr>
              <a:t>　今年度の研究会で検討期間は、１年と決めず、腰を据えて取り組むこととする意見があり、引き続き来年度は</a:t>
            </a:r>
            <a:r>
              <a:rPr lang="ja-JP" altLang="en-US" dirty="0">
                <a:solidFill>
                  <a:schemeClr val="accent3">
                    <a:lumMod val="50000"/>
                  </a:schemeClr>
                </a:solidFill>
                <a:latin typeface="+mj-ea"/>
                <a:ea typeface="+mj-ea"/>
              </a:rPr>
              <a:t>女性や若者に向けた広報活動の展開</a:t>
            </a:r>
            <a:r>
              <a:rPr lang="ja-JP" altLang="en-US" i="1" dirty="0">
                <a:solidFill>
                  <a:schemeClr val="accent3">
                    <a:lumMod val="50000"/>
                  </a:schemeClr>
                </a:solidFill>
                <a:latin typeface="+mj-ea"/>
                <a:ea typeface="+mj-ea"/>
              </a:rPr>
              <a:t>し、消防団の認知度向上や理解促進につなげたい。</a:t>
            </a:r>
            <a:endParaRPr lang="en-US" altLang="ja-JP" i="1" dirty="0">
              <a:solidFill>
                <a:schemeClr val="accent3">
                  <a:lumMod val="50000"/>
                </a:schemeClr>
              </a:solidFill>
              <a:latin typeface="+mj-ea"/>
              <a:ea typeface="+mj-ea"/>
            </a:endParaRPr>
          </a:p>
          <a:p>
            <a:pPr marL="0" indent="0">
              <a:buNone/>
            </a:pPr>
            <a:r>
              <a:rPr lang="ja-JP" altLang="en-US" i="1" dirty="0">
                <a:solidFill>
                  <a:schemeClr val="accent3">
                    <a:lumMod val="50000"/>
                  </a:schemeClr>
                </a:solidFill>
                <a:latin typeface="+mj-ea"/>
                <a:ea typeface="+mj-ea"/>
              </a:rPr>
              <a:t>　２月２５日の研究会イベントで女性消防団の活動を若手・幹部団員へ知ってもらうためのイベントを開催したところ好評であり、消防団の活動を外部へ発信する必要があると考える。</a:t>
            </a:r>
            <a:endParaRPr lang="en-US" altLang="ja-JP" i="1" dirty="0">
              <a:solidFill>
                <a:schemeClr val="accent3">
                  <a:lumMod val="50000"/>
                </a:schemeClr>
              </a:solidFill>
              <a:latin typeface="+mj-ea"/>
              <a:ea typeface="+mj-ea"/>
            </a:endParaRPr>
          </a:p>
          <a:p>
            <a:r>
              <a:rPr kumimoji="1" lang="ja-JP" altLang="en-US" i="1" dirty="0">
                <a:solidFill>
                  <a:schemeClr val="accent3">
                    <a:lumMod val="50000"/>
                  </a:schemeClr>
                </a:solidFill>
                <a:latin typeface="+mj-ea"/>
                <a:ea typeface="+mj-ea"/>
              </a:rPr>
              <a:t>活動内容（案）</a:t>
            </a:r>
            <a:endParaRPr lang="en-US" altLang="ja-JP" i="1" dirty="0">
              <a:solidFill>
                <a:schemeClr val="accent3">
                  <a:lumMod val="50000"/>
                </a:schemeClr>
              </a:solidFill>
              <a:latin typeface="+mj-ea"/>
              <a:ea typeface="+mj-ea"/>
            </a:endParaRPr>
          </a:p>
          <a:p>
            <a:pPr marL="0" indent="0">
              <a:buNone/>
            </a:pPr>
            <a:r>
              <a:rPr lang="ja-JP" altLang="en-US" i="1" dirty="0">
                <a:solidFill>
                  <a:schemeClr val="accent3">
                    <a:lumMod val="50000"/>
                  </a:schemeClr>
                </a:solidFill>
                <a:latin typeface="+mj-ea"/>
                <a:ea typeface="+mj-ea"/>
              </a:rPr>
              <a:t>　</a:t>
            </a:r>
            <a:r>
              <a:rPr lang="ja-JP" altLang="en-US" dirty="0">
                <a:solidFill>
                  <a:schemeClr val="accent3">
                    <a:lumMod val="50000"/>
                  </a:schemeClr>
                </a:solidFill>
                <a:latin typeface="+mj-ea"/>
                <a:ea typeface="+mj-ea"/>
              </a:rPr>
              <a:t>地域消防フェアや企業</a:t>
            </a:r>
            <a:r>
              <a:rPr lang="ja-JP" altLang="en-US">
                <a:solidFill>
                  <a:schemeClr val="accent3">
                    <a:lumMod val="50000"/>
                  </a:schemeClr>
                </a:solidFill>
                <a:latin typeface="+mj-ea"/>
                <a:ea typeface="+mj-ea"/>
              </a:rPr>
              <a:t>コラボ等で消防団の活動を発信することによって、</a:t>
            </a:r>
            <a:r>
              <a:rPr lang="ja-JP" altLang="en-US" dirty="0">
                <a:solidFill>
                  <a:schemeClr val="accent3">
                    <a:lumMod val="50000"/>
                  </a:schemeClr>
                </a:solidFill>
                <a:latin typeface="+mj-ea"/>
                <a:ea typeface="+mj-ea"/>
              </a:rPr>
              <a:t>若い世代、女性に対して消防団の認知度を向上させる。</a:t>
            </a:r>
            <a:endParaRPr lang="en-US" altLang="ja-JP" dirty="0">
              <a:solidFill>
                <a:schemeClr val="accent3">
                  <a:lumMod val="50000"/>
                </a:schemeClr>
              </a:solidFill>
              <a:latin typeface="+mj-ea"/>
              <a:ea typeface="+mj-ea"/>
            </a:endParaRPr>
          </a:p>
        </p:txBody>
      </p:sp>
      <p:sp>
        <p:nvSpPr>
          <p:cNvPr id="4" name="スライド番号プレースホルダー 3"/>
          <p:cNvSpPr>
            <a:spLocks noGrp="1"/>
          </p:cNvSpPr>
          <p:nvPr>
            <p:ph type="sldNum" sz="quarter" idx="12"/>
          </p:nvPr>
        </p:nvSpPr>
        <p:spPr/>
        <p:txBody>
          <a:bodyPr/>
          <a:lstStyle/>
          <a:p>
            <a:fld id="{64288675-508E-4BC9-B862-4004410EF364}" type="slidenum">
              <a:rPr kumimoji="1" lang="ja-JP" altLang="en-US" smtClean="0"/>
              <a:t>2</a:t>
            </a:fld>
            <a:endParaRPr kumimoji="1" lang="ja-JP" altLang="en-US"/>
          </a:p>
        </p:txBody>
      </p:sp>
    </p:spTree>
    <p:extLst>
      <p:ext uri="{BB962C8B-B14F-4D97-AF65-F5344CB8AC3E}">
        <p14:creationId xmlns:p14="http://schemas.microsoft.com/office/powerpoint/2010/main" val="83448467"/>
      </p:ext>
    </p:extLst>
  </p:cSld>
  <p:clrMapOvr>
    <a:masterClrMapping/>
  </p:clrMapOvr>
</p:sld>
</file>

<file path=ppt/theme/theme1.xml><?xml version="1.0" encoding="utf-8"?>
<a:theme xmlns:a="http://schemas.openxmlformats.org/drawingml/2006/main" name="Crop">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トリミング</Template>
  <TotalTime>987</TotalTime>
  <Words>193</Words>
  <Application>Microsoft Office PowerPoint</Application>
  <PresentationFormat>画面に合わせる (4:3)</PresentationFormat>
  <Paragraphs>11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メイリオ</vt:lpstr>
      <vt:lpstr>游ゴシック</vt:lpstr>
      <vt:lpstr>Franklin Gothic Book</vt:lpstr>
      <vt:lpstr>Crop</vt:lpstr>
      <vt:lpstr>令和6年度の研究会への提案</vt:lpstr>
      <vt:lpstr>令和6年度の研究会への提案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調査研究ワーキンググループ 活動報告</dc:title>
  <dc:creator>岡山　亨三</dc:creator>
  <cp:lastModifiedBy>北野　雄太</cp:lastModifiedBy>
  <cp:revision>157</cp:revision>
  <cp:lastPrinted>2023-03-10T07:27:41Z</cp:lastPrinted>
  <dcterms:created xsi:type="dcterms:W3CDTF">2022-09-07T04:50:35Z</dcterms:created>
  <dcterms:modified xsi:type="dcterms:W3CDTF">2024-03-14T08:21:16Z</dcterms:modified>
</cp:coreProperties>
</file>