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69" d="100"/>
          <a:sy n="69" d="100"/>
        </p:scale>
        <p:origin x="135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72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57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18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17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45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56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6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09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51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65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96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6D212-DAD6-4231-BD10-6DFDF831D5C7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50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1700808"/>
            <a:ext cx="9143999" cy="216024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fontAlgn="auto">
              <a:spcAft>
                <a:spcPts val="0"/>
              </a:spcAft>
              <a:defRPr/>
            </a:pPr>
            <a:r>
              <a:rPr lang="ja-JP" altLang="en-US" sz="36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今後の進め方について（案）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2411760" y="5445224"/>
            <a:ext cx="43204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kern="0" noProof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sz="2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7452320" y="116632"/>
            <a:ext cx="1584176" cy="40011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ja-JP" altLang="en-US" sz="20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006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676521"/>
              </p:ext>
            </p:extLst>
          </p:nvPr>
        </p:nvGraphicFramePr>
        <p:xfrm>
          <a:off x="107505" y="836714"/>
          <a:ext cx="8928991" cy="5009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614926362"/>
                    </a:ext>
                  </a:extLst>
                </a:gridCol>
                <a:gridCol w="4896544">
                  <a:extLst>
                    <a:ext uri="{9D8B030D-6E8A-4147-A177-3AD203B41FA5}">
                      <a16:colId xmlns:a16="http://schemas.microsoft.com/office/drawing/2014/main" val="2594356143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40689142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審議事項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関係者ヒアリング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175532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1/25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今後の大阪府・大阪市によるエネルギー政策のあり方について（諮問）</a:t>
                      </a:r>
                    </a:p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おおさかエネルギー地産地消推進プランの進捗状況等について</a:t>
                      </a:r>
                    </a:p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主な論点について</a:t>
                      </a: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関西電力（株）</a:t>
                      </a: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390320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7/6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おおさかエネルギー地産地消推進プランに基づく取組みの検証について</a:t>
                      </a:r>
                    </a:p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今後のエネルギー政策の方向性と目標設定の考え方について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大阪ガス（株）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パナソニック（株）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747221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8/6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施策・事業の取組方針について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積水ハウス（株）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みんな電力（株）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（株）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NTT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スマイルエナジー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907742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月中旬）</a:t>
                      </a: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答申（素案）につ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いて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（予備）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878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月頃）</a:t>
                      </a:r>
                    </a:p>
                  </a:txBody>
                  <a:tcPr marL="0" marR="0" marT="72000" marB="7200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答申（案）に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ついて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918154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 bwMode="auto">
          <a:xfrm>
            <a:off x="0" y="0"/>
            <a:ext cx="9143999" cy="692696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3200" b="1" dirty="0" smtClean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１．今後の進め方について（案）</a:t>
            </a:r>
            <a:endParaRPr kumimoji="1" lang="ja-JP" altLang="en-US" sz="3200" b="1" i="0" u="none" strike="noStrike" kern="1200" cap="none" spc="0" normalizeH="0" baseline="0" noProof="0" dirty="0"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円/楕円 30"/>
          <p:cNvSpPr/>
          <p:nvPr/>
        </p:nvSpPr>
        <p:spPr>
          <a:xfrm>
            <a:off x="8604447" y="104141"/>
            <a:ext cx="485799" cy="48441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fld id="{9439D75A-5D0D-4091-BA6B-B620B8DC6492}" type="slidenum">
              <a:rPr lang="ja-JP" altLang="en-US" sz="1600" b="1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en-US" altLang="ja-JP" sz="1600" b="1" dirty="0" smtClean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166</Words>
  <Application>Microsoft Office PowerPoint</Application>
  <PresentationFormat>画面に合わせる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志知　和明</dc:creator>
  <cp:lastModifiedBy>志知　和明</cp:lastModifiedBy>
  <cp:revision>32</cp:revision>
  <cp:lastPrinted>2020-04-10T01:51:20Z</cp:lastPrinted>
  <dcterms:created xsi:type="dcterms:W3CDTF">2019-12-17T01:22:10Z</dcterms:created>
  <dcterms:modified xsi:type="dcterms:W3CDTF">2020-08-03T00:17:00Z</dcterms:modified>
</cp:coreProperties>
</file>