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734" r:id="rId2"/>
  </p:sldMasterIdLst>
  <p:notesMasterIdLst>
    <p:notesMasterId r:id="rId16"/>
  </p:notesMasterIdLst>
  <p:sldIdLst>
    <p:sldId id="289" r:id="rId3"/>
    <p:sldId id="290" r:id="rId4"/>
    <p:sldId id="274" r:id="rId5"/>
    <p:sldId id="275" r:id="rId6"/>
    <p:sldId id="286" r:id="rId7"/>
    <p:sldId id="283" r:id="rId8"/>
    <p:sldId id="288" r:id="rId9"/>
    <p:sldId id="284" r:id="rId10"/>
    <p:sldId id="287" r:id="rId11"/>
    <p:sldId id="278" r:id="rId12"/>
    <p:sldId id="279" r:id="rId13"/>
    <p:sldId id="280" r:id="rId14"/>
    <p:sldId id="281" r:id="rId15"/>
  </p:sldIdLst>
  <p:sldSz cx="10693400" cy="7561263"/>
  <p:notesSz cx="6797675" cy="9926638"/>
  <p:defaultText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382">
          <p15:clr>
            <a:srgbClr val="A4A3A4"/>
          </p15:clr>
        </p15:guide>
        <p15:guide id="2" pos="3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DF4"/>
    <a:srgbClr val="D0D8E8"/>
    <a:srgbClr val="FF99CC"/>
    <a:srgbClr val="FFFF99"/>
    <a:srgbClr val="99FFCC"/>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32" autoAdjust="0"/>
    <p:restoredTop sz="85512" autoAdjust="0"/>
  </p:normalViewPr>
  <p:slideViewPr>
    <p:cSldViewPr>
      <p:cViewPr>
        <p:scale>
          <a:sx n="71" d="100"/>
          <a:sy n="71" d="100"/>
        </p:scale>
        <p:origin x="-1176" y="-36"/>
      </p:cViewPr>
      <p:guideLst>
        <p:guide orient="horz" pos="2382"/>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448" cy="496253"/>
          </a:xfrm>
          <a:prstGeom prst="rect">
            <a:avLst/>
          </a:prstGeom>
        </p:spPr>
        <p:txBody>
          <a:bodyPr vert="horz" lIns="91251" tIns="45623" rIns="91251" bIns="4562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50" y="0"/>
            <a:ext cx="2945448" cy="496253"/>
          </a:xfrm>
          <a:prstGeom prst="rect">
            <a:avLst/>
          </a:prstGeom>
        </p:spPr>
        <p:txBody>
          <a:bodyPr vert="horz" lIns="91251" tIns="45623" rIns="91251" bIns="45623" rtlCol="0"/>
          <a:lstStyle>
            <a:lvl1pPr algn="r">
              <a:defRPr sz="1200"/>
            </a:lvl1pPr>
          </a:lstStyle>
          <a:p>
            <a:fld id="{4536C234-179D-43D5-9651-477BC8620ABE}" type="datetimeFigureOut">
              <a:rPr kumimoji="1" lang="ja-JP" altLang="en-US" smtClean="0"/>
              <a:t>2016/6/27</a:t>
            </a:fld>
            <a:endParaRPr kumimoji="1" lang="ja-JP" altLang="en-US"/>
          </a:p>
        </p:txBody>
      </p:sp>
      <p:sp>
        <p:nvSpPr>
          <p:cNvPr id="4" name="スライド イメージ プレースホルダー 3"/>
          <p:cNvSpPr>
            <a:spLocks noGrp="1" noRot="1" noChangeAspect="1"/>
          </p:cNvSpPr>
          <p:nvPr>
            <p:ph type="sldImg" idx="2"/>
          </p:nvPr>
        </p:nvSpPr>
        <p:spPr>
          <a:xfrm>
            <a:off x="768350" y="744538"/>
            <a:ext cx="5260975" cy="3721100"/>
          </a:xfrm>
          <a:prstGeom prst="rect">
            <a:avLst/>
          </a:prstGeom>
          <a:noFill/>
          <a:ln w="12700">
            <a:solidFill>
              <a:prstClr val="black"/>
            </a:solidFill>
          </a:ln>
        </p:spPr>
        <p:txBody>
          <a:bodyPr vert="horz" lIns="91251" tIns="45623" rIns="91251" bIns="45623" rtlCol="0" anchor="ctr"/>
          <a:lstStyle/>
          <a:p>
            <a:endParaRPr lang="ja-JP" altLang="en-US"/>
          </a:p>
        </p:txBody>
      </p:sp>
      <p:sp>
        <p:nvSpPr>
          <p:cNvPr id="5" name="ノート プレースホルダー 4"/>
          <p:cNvSpPr>
            <a:spLocks noGrp="1"/>
          </p:cNvSpPr>
          <p:nvPr>
            <p:ph type="body" sz="quarter" idx="3"/>
          </p:nvPr>
        </p:nvSpPr>
        <p:spPr>
          <a:xfrm>
            <a:off x="680085" y="4715192"/>
            <a:ext cx="5437506" cy="4466274"/>
          </a:xfrm>
          <a:prstGeom prst="rect">
            <a:avLst/>
          </a:prstGeom>
        </p:spPr>
        <p:txBody>
          <a:bodyPr vert="horz" lIns="91251" tIns="45623" rIns="91251" bIns="4562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28800"/>
            <a:ext cx="2945448" cy="496252"/>
          </a:xfrm>
          <a:prstGeom prst="rect">
            <a:avLst/>
          </a:prstGeom>
        </p:spPr>
        <p:txBody>
          <a:bodyPr vert="horz" lIns="91251" tIns="45623" rIns="91251" bIns="4562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50" y="9428800"/>
            <a:ext cx="2945448" cy="496252"/>
          </a:xfrm>
          <a:prstGeom prst="rect">
            <a:avLst/>
          </a:prstGeom>
        </p:spPr>
        <p:txBody>
          <a:bodyPr vert="horz" lIns="91251" tIns="45623" rIns="91251" bIns="45623" rtlCol="0" anchor="b"/>
          <a:lstStyle>
            <a:lvl1pPr algn="r">
              <a:defRPr sz="1200"/>
            </a:lvl1pPr>
          </a:lstStyle>
          <a:p>
            <a:fld id="{52DF3A30-EE4C-4E3E-A9E9-390D3585A176}" type="slidenum">
              <a:rPr kumimoji="1" lang="ja-JP" altLang="en-US" smtClean="0"/>
              <a:t>‹#›</a:t>
            </a:fld>
            <a:endParaRPr kumimoji="1" lang="ja-JP" altLang="en-US"/>
          </a:p>
        </p:txBody>
      </p:sp>
    </p:spTree>
    <p:extLst>
      <p:ext uri="{BB962C8B-B14F-4D97-AF65-F5344CB8AC3E}">
        <p14:creationId xmlns:p14="http://schemas.microsoft.com/office/powerpoint/2010/main" val="105840567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3" name="Group 5"/>
          <p:cNvGrpSpPr>
            <a:grpSpLocks/>
          </p:cNvGrpSpPr>
          <p:nvPr/>
        </p:nvGrpSpPr>
        <p:grpSpPr bwMode="auto">
          <a:xfrm>
            <a:off x="0" y="1176197"/>
            <a:ext cx="3353684" cy="3481332"/>
            <a:chOff x="0" y="672"/>
            <a:chExt cx="1806" cy="1989"/>
          </a:xfrm>
        </p:grpSpPr>
        <p:sp>
          <p:nvSpPr>
            <p:cNvPr id="4"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sp>
          <p:nvSpPr>
            <p:cNvPr id="5"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sp>
          <p:nvSpPr>
            <p:cNvPr id="6"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sp>
          <p:nvSpPr>
            <p:cNvPr id="7"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sp>
          <p:nvSpPr>
            <p:cNvPr id="8"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sp>
          <p:nvSpPr>
            <p:cNvPr id="9"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sp>
          <p:nvSpPr>
            <p:cNvPr id="10"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sp>
          <p:nvSpPr>
            <p:cNvPr id="11"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sp>
          <p:nvSpPr>
            <p:cNvPr id="12"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sp>
          <p:nvSpPr>
            <p:cNvPr id="13"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grpSp>
      <p:sp>
        <p:nvSpPr>
          <p:cNvPr id="180243" name="Rectangle 19"/>
          <p:cNvSpPr>
            <a:spLocks noGrp="1" noChangeArrowheads="1"/>
          </p:cNvSpPr>
          <p:nvPr>
            <p:ph type="ctrTitle"/>
          </p:nvPr>
        </p:nvSpPr>
        <p:spPr>
          <a:xfrm>
            <a:off x="3475356" y="2016337"/>
            <a:ext cx="7039822" cy="2436407"/>
          </a:xfrm>
        </p:spPr>
        <p:txBody>
          <a:bodyPr/>
          <a:lstStyle>
            <a:lvl1pPr>
              <a:defRPr sz="4700">
                <a:solidFill>
                  <a:srgbClr val="FFFFFF"/>
                </a:solidFill>
              </a:defRPr>
            </a:lvl1pPr>
          </a:lstStyle>
          <a:p>
            <a:pPr lvl="0"/>
            <a:r>
              <a:rPr lang="ja-JP" altLang="en-US" noProof="0" smtClean="0"/>
              <a:t>マスター タイトルの書式設定</a:t>
            </a:r>
          </a:p>
        </p:txBody>
      </p:sp>
    </p:spTree>
    <p:extLst>
      <p:ext uri="{BB962C8B-B14F-4D97-AF65-F5344CB8AC3E}">
        <p14:creationId xmlns:p14="http://schemas.microsoft.com/office/powerpoint/2010/main" val="2251101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
          <p:cNvSpPr>
            <a:spLocks noGrp="1" noChangeArrowheads="1"/>
          </p:cNvSpPr>
          <p:nvPr>
            <p:ph type="ftr" sz="quarter" idx="10"/>
          </p:nvPr>
        </p:nvSpPr>
        <p:spPr>
          <a:ln/>
        </p:spPr>
        <p:txBody>
          <a:bodyPr/>
          <a:lstStyle>
            <a:lvl1pPr>
              <a:defRPr/>
            </a:lvl1pPr>
          </a:lstStyle>
          <a:p>
            <a:endParaRPr kumimoji="1" lang="ja-JP" altLang="en-US"/>
          </a:p>
        </p:txBody>
      </p:sp>
      <p:sp>
        <p:nvSpPr>
          <p:cNvPr id="5" name="Rectangle 3"/>
          <p:cNvSpPr>
            <a:spLocks noGrp="1" noChangeArrowheads="1"/>
          </p:cNvSpPr>
          <p:nvPr>
            <p:ph type="sldNum" sz="quarter" idx="11"/>
          </p:nvPr>
        </p:nvSpPr>
        <p:spPr>
          <a:ln/>
        </p:spPr>
        <p:txBody>
          <a:bodyPr/>
          <a:lstStyle>
            <a:lvl1pPr>
              <a:defRPr/>
            </a:lvl1pPr>
          </a:lstStyle>
          <a:p>
            <a:fld id="{70AA781C-23AF-418E-B0A7-D018C6C7DEAF}" type="slidenum">
              <a:rPr kumimoji="1" lang="ja-JP" altLang="en-US" smtClean="0"/>
              <a:t>‹#›</a:t>
            </a:fld>
            <a:endParaRPr kumimoji="1" lang="ja-JP" altLang="en-US"/>
          </a:p>
        </p:txBody>
      </p:sp>
      <p:sp>
        <p:nvSpPr>
          <p:cNvPr id="6" name="Rectangle 16"/>
          <p:cNvSpPr>
            <a:spLocks noGrp="1" noChangeArrowheads="1"/>
          </p:cNvSpPr>
          <p:nvPr>
            <p:ph type="dt" sz="half" idx="12"/>
          </p:nvPr>
        </p:nvSpPr>
        <p:spPr>
          <a:ln/>
        </p:spPr>
        <p:txBody>
          <a:bodyPr/>
          <a:lstStyle>
            <a:lvl1pPr>
              <a:defRPr/>
            </a:lvl1pPr>
          </a:lstStyle>
          <a:p>
            <a:fld id="{AC3AADAD-4DE8-434B-8BD7-89477D169C47}" type="datetime1">
              <a:rPr kumimoji="1" lang="ja-JP" altLang="en-US" smtClean="0"/>
              <a:t>2016/6/27</a:t>
            </a:fld>
            <a:endParaRPr kumimoji="1" lang="ja-JP" altLang="en-US"/>
          </a:p>
        </p:txBody>
      </p:sp>
    </p:spTree>
    <p:extLst>
      <p:ext uri="{BB962C8B-B14F-4D97-AF65-F5344CB8AC3E}">
        <p14:creationId xmlns:p14="http://schemas.microsoft.com/office/powerpoint/2010/main" val="404592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2715" y="654612"/>
            <a:ext cx="2406015" cy="5109104"/>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534671" y="654612"/>
            <a:ext cx="7053532" cy="510910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
          <p:cNvSpPr>
            <a:spLocks noGrp="1" noChangeArrowheads="1"/>
          </p:cNvSpPr>
          <p:nvPr>
            <p:ph type="ftr" sz="quarter" idx="10"/>
          </p:nvPr>
        </p:nvSpPr>
        <p:spPr>
          <a:ln/>
        </p:spPr>
        <p:txBody>
          <a:bodyPr/>
          <a:lstStyle>
            <a:lvl1pPr>
              <a:defRPr/>
            </a:lvl1pPr>
          </a:lstStyle>
          <a:p>
            <a:endParaRPr kumimoji="1" lang="ja-JP" altLang="en-US"/>
          </a:p>
        </p:txBody>
      </p:sp>
      <p:sp>
        <p:nvSpPr>
          <p:cNvPr id="5" name="Rectangle 3"/>
          <p:cNvSpPr>
            <a:spLocks noGrp="1" noChangeArrowheads="1"/>
          </p:cNvSpPr>
          <p:nvPr>
            <p:ph type="sldNum" sz="quarter" idx="11"/>
          </p:nvPr>
        </p:nvSpPr>
        <p:spPr>
          <a:ln/>
        </p:spPr>
        <p:txBody>
          <a:bodyPr/>
          <a:lstStyle>
            <a:lvl1pPr>
              <a:defRPr/>
            </a:lvl1pPr>
          </a:lstStyle>
          <a:p>
            <a:fld id="{70AA781C-23AF-418E-B0A7-D018C6C7DEAF}" type="slidenum">
              <a:rPr kumimoji="1" lang="ja-JP" altLang="en-US" smtClean="0"/>
              <a:t>‹#›</a:t>
            </a:fld>
            <a:endParaRPr kumimoji="1" lang="ja-JP" altLang="en-US"/>
          </a:p>
        </p:txBody>
      </p:sp>
      <p:sp>
        <p:nvSpPr>
          <p:cNvPr id="6" name="Rectangle 16"/>
          <p:cNvSpPr>
            <a:spLocks noGrp="1" noChangeArrowheads="1"/>
          </p:cNvSpPr>
          <p:nvPr>
            <p:ph type="dt" sz="half" idx="12"/>
          </p:nvPr>
        </p:nvSpPr>
        <p:spPr>
          <a:ln/>
        </p:spPr>
        <p:txBody>
          <a:bodyPr/>
          <a:lstStyle>
            <a:lvl1pPr>
              <a:defRPr/>
            </a:lvl1pPr>
          </a:lstStyle>
          <a:p>
            <a:fld id="{4258E548-9DB7-4B8C-B500-E63950BDC62C}" type="datetime1">
              <a:rPr kumimoji="1" lang="ja-JP" altLang="en-US" smtClean="0"/>
              <a:t>2016/6/27</a:t>
            </a:fld>
            <a:endParaRPr kumimoji="1" lang="ja-JP" altLang="en-US"/>
          </a:p>
        </p:txBody>
      </p:sp>
    </p:spTree>
    <p:extLst>
      <p:ext uri="{BB962C8B-B14F-4D97-AF65-F5344CB8AC3E}">
        <p14:creationId xmlns:p14="http://schemas.microsoft.com/office/powerpoint/2010/main" val="9774012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1" y="654611"/>
            <a:ext cx="9624060" cy="698368"/>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sz="half" idx="1"/>
          </p:nvPr>
        </p:nvSpPr>
        <p:spPr>
          <a:xfrm>
            <a:off x="534670" y="1478998"/>
            <a:ext cx="4729774" cy="428471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428957" y="1478998"/>
            <a:ext cx="4729774" cy="428471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
          <p:cNvSpPr>
            <a:spLocks noGrp="1" noChangeArrowheads="1"/>
          </p:cNvSpPr>
          <p:nvPr>
            <p:ph type="ftr" sz="quarter" idx="10"/>
          </p:nvPr>
        </p:nvSpPr>
        <p:spPr>
          <a:ln/>
        </p:spPr>
        <p:txBody>
          <a:bodyPr/>
          <a:lstStyle>
            <a:lvl1pPr>
              <a:defRPr/>
            </a:lvl1pPr>
          </a:lstStyle>
          <a:p>
            <a:endParaRPr kumimoji="1" lang="ja-JP" altLang="en-US"/>
          </a:p>
        </p:txBody>
      </p:sp>
      <p:sp>
        <p:nvSpPr>
          <p:cNvPr id="6" name="Rectangle 3"/>
          <p:cNvSpPr>
            <a:spLocks noGrp="1" noChangeArrowheads="1"/>
          </p:cNvSpPr>
          <p:nvPr>
            <p:ph type="sldNum" sz="quarter" idx="11"/>
          </p:nvPr>
        </p:nvSpPr>
        <p:spPr>
          <a:ln/>
        </p:spPr>
        <p:txBody>
          <a:bodyPr/>
          <a:lstStyle>
            <a:lvl1pPr>
              <a:defRPr/>
            </a:lvl1pPr>
          </a:lstStyle>
          <a:p>
            <a:fld id="{70AA781C-23AF-418E-B0A7-D018C6C7DEAF}" type="slidenum">
              <a:rPr kumimoji="1" lang="ja-JP" altLang="en-US" smtClean="0"/>
              <a:t>‹#›</a:t>
            </a:fld>
            <a:endParaRPr kumimoji="1" lang="ja-JP" altLang="en-US"/>
          </a:p>
        </p:txBody>
      </p:sp>
      <p:sp>
        <p:nvSpPr>
          <p:cNvPr id="7" name="Rectangle 16"/>
          <p:cNvSpPr>
            <a:spLocks noGrp="1" noChangeArrowheads="1"/>
          </p:cNvSpPr>
          <p:nvPr>
            <p:ph type="dt" sz="half" idx="12"/>
          </p:nvPr>
        </p:nvSpPr>
        <p:spPr>
          <a:ln/>
        </p:spPr>
        <p:txBody>
          <a:bodyPr/>
          <a:lstStyle>
            <a:lvl1pPr>
              <a:defRPr/>
            </a:lvl1pPr>
          </a:lstStyle>
          <a:p>
            <a:fld id="{8B0AA10E-FA66-41BB-8D92-F98A4E6FFB93}" type="datetime1">
              <a:rPr kumimoji="1" lang="ja-JP" altLang="en-US" smtClean="0"/>
              <a:t>2016/6/27</a:t>
            </a:fld>
            <a:endParaRPr kumimoji="1" lang="ja-JP" altLang="en-US"/>
          </a:p>
        </p:txBody>
      </p:sp>
    </p:spTree>
    <p:extLst>
      <p:ext uri="{BB962C8B-B14F-4D97-AF65-F5344CB8AC3E}">
        <p14:creationId xmlns:p14="http://schemas.microsoft.com/office/powerpoint/2010/main" val="17029211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2005" y="672113"/>
            <a:ext cx="9089390" cy="4704786"/>
          </a:xfrm>
        </p:spPr>
        <p:txBody>
          <a:bodyPr anchor="b">
            <a:noAutofit/>
          </a:bodyPr>
          <a:lstStyle>
            <a:lvl1pPr>
              <a:lnSpc>
                <a:spcPct val="100000"/>
              </a:lnSpc>
              <a:defRPr sz="9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4011" y="5460912"/>
            <a:ext cx="7485380" cy="1344225"/>
          </a:xfrm>
        </p:spPr>
        <p:txBody>
          <a:bodyPr>
            <a:normAutofit/>
          </a:bodyPr>
          <a:lstStyle>
            <a:lvl1pPr marL="0" indent="0" algn="ctr">
              <a:buNone/>
              <a:defRPr sz="2700">
                <a:solidFill>
                  <a:schemeClr val="tx1">
                    <a:tint val="75000"/>
                  </a:schemeClr>
                </a:solidFill>
              </a:defRPr>
            </a:lvl1pPr>
            <a:lvl2pPr marL="514350" indent="0" algn="ctr">
              <a:buNone/>
              <a:defRPr>
                <a:solidFill>
                  <a:schemeClr val="tx1">
                    <a:tint val="75000"/>
                  </a:schemeClr>
                </a:solidFill>
              </a:defRPr>
            </a:lvl2pPr>
            <a:lvl3pPr marL="1028700" indent="0" algn="ctr">
              <a:buNone/>
              <a:defRPr>
                <a:solidFill>
                  <a:schemeClr val="tx1">
                    <a:tint val="75000"/>
                  </a:schemeClr>
                </a:solidFill>
              </a:defRPr>
            </a:lvl3pPr>
            <a:lvl4pPr marL="1543050" indent="0" algn="ctr">
              <a:buNone/>
              <a:defRPr>
                <a:solidFill>
                  <a:schemeClr val="tx1">
                    <a:tint val="75000"/>
                  </a:schemeClr>
                </a:solidFill>
              </a:defRPr>
            </a:lvl4pPr>
            <a:lvl5pPr marL="2057400" indent="0" algn="ctr">
              <a:buNone/>
              <a:defRPr>
                <a:solidFill>
                  <a:schemeClr val="tx1">
                    <a:tint val="75000"/>
                  </a:schemeClr>
                </a:solidFill>
              </a:defRPr>
            </a:lvl5pPr>
            <a:lvl6pPr marL="2571750" indent="0" algn="ctr">
              <a:buNone/>
              <a:defRPr>
                <a:solidFill>
                  <a:schemeClr val="tx1">
                    <a:tint val="75000"/>
                  </a:schemeClr>
                </a:solidFill>
              </a:defRPr>
            </a:lvl6pPr>
            <a:lvl7pPr marL="3086100" indent="0" algn="ctr">
              <a:buNone/>
              <a:defRPr>
                <a:solidFill>
                  <a:schemeClr val="tx1">
                    <a:tint val="75000"/>
                  </a:schemeClr>
                </a:solidFill>
              </a:defRPr>
            </a:lvl7pPr>
            <a:lvl8pPr marL="3600450" indent="0" algn="ctr">
              <a:buNone/>
              <a:defRPr>
                <a:solidFill>
                  <a:schemeClr val="tx1">
                    <a:tint val="75000"/>
                  </a:schemeClr>
                </a:solidFill>
              </a:defRPr>
            </a:lvl8pPr>
            <a:lvl9pPr marL="41148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7" name="Date Placeholder 6"/>
          <p:cNvSpPr>
            <a:spLocks noGrp="1"/>
          </p:cNvSpPr>
          <p:nvPr>
            <p:ph type="dt" sz="half" idx="10"/>
          </p:nvPr>
        </p:nvSpPr>
        <p:spPr/>
        <p:txBody>
          <a:bodyPr/>
          <a:lstStyle/>
          <a:p>
            <a:fld id="{3EF011FB-1A2B-47F6-8376-4FDF48A00D71}" type="datetime1">
              <a:rPr kumimoji="1" lang="ja-JP" altLang="en-US" smtClean="0"/>
              <a:t>2016/6/27</a:t>
            </a:fld>
            <a:endParaRPr kumimoji="1" lang="ja-JP" altLang="en-US"/>
          </a:p>
        </p:txBody>
      </p:sp>
      <p:sp>
        <p:nvSpPr>
          <p:cNvPr id="8" name="Slide Number Placeholder 7"/>
          <p:cNvSpPr>
            <a:spLocks noGrp="1"/>
          </p:cNvSpPr>
          <p:nvPr>
            <p:ph type="sldNum" sz="quarter" idx="11"/>
          </p:nvPr>
        </p:nvSpPr>
        <p:spPr/>
        <p:txBody>
          <a:bodyPr/>
          <a:lstStyle/>
          <a:p>
            <a:fld id="{70AA781C-23AF-418E-B0A7-D018C6C7DEAF}" type="slidenum">
              <a:rPr kumimoji="1" lang="ja-JP" altLang="en-US" smtClean="0"/>
              <a:t>‹#›</a:t>
            </a:fld>
            <a:endParaRPr kumimoji="1" lang="ja-JP" altLang="en-US"/>
          </a:p>
        </p:txBody>
      </p:sp>
      <p:sp>
        <p:nvSpPr>
          <p:cNvPr id="9" name="Footer Placeholder 8"/>
          <p:cNvSpPr>
            <a:spLocks noGrp="1"/>
          </p:cNvSpPr>
          <p:nvPr>
            <p:ph type="ftr" sz="quarter" idx="12"/>
          </p:nvPr>
        </p:nvSpPr>
        <p:spPr/>
        <p:txBody>
          <a:bodyPr/>
          <a:lstStyle/>
          <a:p>
            <a:endParaRPr kumimoji="1"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6"/>
          <p:cNvSpPr>
            <a:spLocks noChangeArrowheads="1"/>
          </p:cNvSpPr>
          <p:nvPr/>
        </p:nvSpPr>
        <p:spPr bwMode="gray">
          <a:xfrm>
            <a:off x="293045" y="3701873"/>
            <a:ext cx="10105606" cy="157527"/>
          </a:xfrm>
          <a:prstGeom prst="rect">
            <a:avLst/>
          </a:prstGeom>
          <a:solidFill>
            <a:schemeClr val="accent2"/>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lIns="102870" tIns="51435" rIns="102870" bIns="51435" anchor="ctr"/>
          <a:lstStyle/>
          <a:p>
            <a:endParaRPr lang="ja-JP" altLang="en-US"/>
          </a:p>
        </p:txBody>
      </p:sp>
      <p:sp>
        <p:nvSpPr>
          <p:cNvPr id="144386" name="Rectangle 2"/>
          <p:cNvSpPr>
            <a:spLocks noGrp="1" noChangeArrowheads="1"/>
          </p:cNvSpPr>
          <p:nvPr>
            <p:ph type="ctrTitle"/>
          </p:nvPr>
        </p:nvSpPr>
        <p:spPr>
          <a:xfrm>
            <a:off x="802005" y="2590439"/>
            <a:ext cx="9089390" cy="1111436"/>
          </a:xfrm>
        </p:spPr>
        <p:txBody>
          <a:bodyPr/>
          <a:lstStyle>
            <a:lvl1pPr algn="ctr">
              <a:defRPr sz="3600"/>
            </a:lvl1pPr>
          </a:lstStyle>
          <a:p>
            <a:pPr lvl="0"/>
            <a:r>
              <a:rPr lang="ja-JP" altLang="en-US" noProof="0" smtClean="0"/>
              <a:t>マスター タイトルの書式設定</a:t>
            </a:r>
          </a:p>
        </p:txBody>
      </p:sp>
      <p:sp>
        <p:nvSpPr>
          <p:cNvPr id="144387" name="Rectangle 3"/>
          <p:cNvSpPr>
            <a:spLocks noGrp="1" noChangeArrowheads="1"/>
          </p:cNvSpPr>
          <p:nvPr>
            <p:ph type="subTitle" idx="1"/>
          </p:nvPr>
        </p:nvSpPr>
        <p:spPr>
          <a:xfrm>
            <a:off x="1604011" y="4097435"/>
            <a:ext cx="7485380" cy="845391"/>
          </a:xfrm>
        </p:spPr>
        <p:txBody>
          <a:bodyPr/>
          <a:lstStyle>
            <a:lvl1pPr marL="0" indent="0" algn="ctr">
              <a:buFontTx/>
              <a:buNone/>
              <a:defRPr sz="1600"/>
            </a:lvl1pPr>
          </a:lstStyle>
          <a:p>
            <a:pPr lvl="0"/>
            <a:r>
              <a:rPr lang="ja-JP" altLang="en-US" noProof="0" smtClean="0"/>
              <a:t>マスター サブタイトルの書式設定</a:t>
            </a:r>
          </a:p>
        </p:txBody>
      </p:sp>
      <p:sp>
        <p:nvSpPr>
          <p:cNvPr id="5" name="Rectangle 4"/>
          <p:cNvSpPr>
            <a:spLocks noGrp="1" noChangeArrowheads="1"/>
          </p:cNvSpPr>
          <p:nvPr>
            <p:ph type="dt" sz="half" idx="10"/>
          </p:nvPr>
        </p:nvSpPr>
        <p:spPr>
          <a:xfrm>
            <a:off x="4099137" y="5578188"/>
            <a:ext cx="2495127" cy="316803"/>
          </a:xfrm>
        </p:spPr>
        <p:txBody>
          <a:bodyPr/>
          <a:lstStyle>
            <a:lvl1pPr algn="ctr">
              <a:defRPr sz="1400"/>
            </a:lvl1pPr>
          </a:lstStyle>
          <a:p>
            <a:pPr>
              <a:defRPr/>
            </a:pPr>
            <a:fld id="{A4F799E6-9119-4BFB-AAD1-A8F6C64268A2}" type="datetime1">
              <a:rPr lang="ja-JP" altLang="en-US" smtClean="0"/>
              <a:t>2016/6/27</a:t>
            </a:fld>
            <a:endParaRPr lang="en-US" altLang="ja-JP"/>
          </a:p>
        </p:txBody>
      </p:sp>
      <p:sp>
        <p:nvSpPr>
          <p:cNvPr id="6" name="Rectangle 5"/>
          <p:cNvSpPr>
            <a:spLocks noGrp="1" noChangeArrowheads="1"/>
          </p:cNvSpPr>
          <p:nvPr>
            <p:ph type="ftr" sz="quarter" idx="11"/>
          </p:nvPr>
        </p:nvSpPr>
        <p:spPr>
          <a:xfrm>
            <a:off x="3653578" y="5102103"/>
            <a:ext cx="3386244" cy="308051"/>
          </a:xfrm>
        </p:spPr>
        <p:txBody>
          <a:bodyPr/>
          <a:lstStyle>
            <a:lvl1pPr>
              <a:defRPr sz="1400"/>
            </a:lvl1pPr>
          </a:lstStyle>
          <a:p>
            <a:pPr>
              <a:defRPr/>
            </a:pPr>
            <a:endParaRPr lang="en-US" altLang="ja-JP"/>
          </a:p>
        </p:txBody>
      </p:sp>
    </p:spTree>
    <p:extLst>
      <p:ext uri="{BB962C8B-B14F-4D97-AF65-F5344CB8AC3E}">
        <p14:creationId xmlns:p14="http://schemas.microsoft.com/office/powerpoint/2010/main" val="23467577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6A16C859-6C36-4FAB-9A2F-7A957459EACB}" type="datetime1">
              <a:rPr lang="ja-JP" altLang="en-US" smtClean="0"/>
              <a:t>2016/6/27</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4960813-D6A6-47AF-B8CA-181915FDF3DD}" type="slidenum">
              <a:rPr lang="en-US" altLang="ja-JP"/>
              <a:pPr>
                <a:defRPr/>
              </a:pPr>
              <a:t>‹#›</a:t>
            </a:fld>
            <a:endParaRPr lang="en-US" altLang="ja-JP"/>
          </a:p>
        </p:txBody>
      </p:sp>
    </p:spTree>
    <p:extLst>
      <p:ext uri="{BB962C8B-B14F-4D97-AF65-F5344CB8AC3E}">
        <p14:creationId xmlns:p14="http://schemas.microsoft.com/office/powerpoint/2010/main" val="34858861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848" y="4858818"/>
            <a:ext cx="9089390" cy="1501751"/>
          </a:xfrm>
        </p:spPr>
        <p:txBody>
          <a:bodyPr anchor="t"/>
          <a:lstStyle>
            <a:lvl1pPr algn="l">
              <a:defRPr sz="45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844848" y="3204786"/>
            <a:ext cx="9089390" cy="1654025"/>
          </a:xfrm>
        </p:spPr>
        <p:txBody>
          <a:bodyPr anchor="b"/>
          <a:lstStyle>
            <a:lvl1pPr marL="0" indent="0">
              <a:buNone/>
              <a:defRPr sz="2300"/>
            </a:lvl1pPr>
            <a:lvl2pPr marL="514350" indent="0">
              <a:buNone/>
              <a:defRPr sz="2000"/>
            </a:lvl2pPr>
            <a:lvl3pPr marL="1028700" indent="0">
              <a:buNone/>
              <a:defRPr sz="1800"/>
            </a:lvl3pPr>
            <a:lvl4pPr marL="1543050" indent="0">
              <a:buNone/>
              <a:defRPr sz="1600"/>
            </a:lvl4pPr>
            <a:lvl5pPr marL="2057400" indent="0">
              <a:buNone/>
              <a:defRPr sz="1600"/>
            </a:lvl5pPr>
            <a:lvl6pPr marL="2571750" indent="0">
              <a:buNone/>
              <a:defRPr sz="1600"/>
            </a:lvl6pPr>
            <a:lvl7pPr marL="3086100" indent="0">
              <a:buNone/>
              <a:defRPr sz="1600"/>
            </a:lvl7pPr>
            <a:lvl8pPr marL="3600450" indent="0">
              <a:buNone/>
              <a:defRPr sz="1600"/>
            </a:lvl8pPr>
            <a:lvl9pPr marL="4114800" indent="0">
              <a:buNone/>
              <a:defRPr sz="16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D973AB7D-BE21-4965-82B8-F23497AE72C4}" type="datetime1">
              <a:rPr lang="ja-JP" altLang="en-US" smtClean="0"/>
              <a:t>2016/6/27</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36032B6-51FC-46D0-AE8E-8E4062363AAB}" type="slidenum">
              <a:rPr lang="en-US" altLang="ja-JP"/>
              <a:pPr>
                <a:defRPr/>
              </a:pPr>
              <a:t>‹#›</a:t>
            </a:fld>
            <a:endParaRPr lang="en-US" altLang="ja-JP"/>
          </a:p>
        </p:txBody>
      </p:sp>
    </p:spTree>
    <p:extLst>
      <p:ext uri="{BB962C8B-B14F-4D97-AF65-F5344CB8AC3E}">
        <p14:creationId xmlns:p14="http://schemas.microsoft.com/office/powerpoint/2010/main" val="16933847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534673" y="1479004"/>
            <a:ext cx="4729774" cy="5275381"/>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428957" y="1479004"/>
            <a:ext cx="4729774" cy="5275381"/>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94B486B6-57B8-4BD2-9062-05605E730448}" type="datetime1">
              <a:rPr lang="ja-JP" altLang="en-US" smtClean="0"/>
              <a:t>2016/6/27</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EB9505B-6F77-4C09-B6C7-E70B3B4B6B0A}" type="slidenum">
              <a:rPr lang="en-US" altLang="ja-JP"/>
              <a:pPr>
                <a:defRPr/>
              </a:pPr>
              <a:t>‹#›</a:t>
            </a:fld>
            <a:endParaRPr lang="en-US" altLang="ja-JP"/>
          </a:p>
        </p:txBody>
      </p:sp>
    </p:spTree>
    <p:extLst>
      <p:ext uri="{BB962C8B-B14F-4D97-AF65-F5344CB8AC3E}">
        <p14:creationId xmlns:p14="http://schemas.microsoft.com/office/powerpoint/2010/main" val="12445582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1" y="302801"/>
            <a:ext cx="9624060" cy="1260211"/>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534669" y="1692534"/>
            <a:ext cx="4724633" cy="705367"/>
          </a:xfrm>
        </p:spPr>
        <p:txBody>
          <a:bodyPr anchor="b"/>
          <a:lstStyle>
            <a:lvl1pPr marL="0" indent="0">
              <a:buNone/>
              <a:defRPr sz="2700" b="1"/>
            </a:lvl1pPr>
            <a:lvl2pPr marL="514350" indent="0">
              <a:buNone/>
              <a:defRPr sz="2300" b="1"/>
            </a:lvl2pPr>
            <a:lvl3pPr marL="1028700" indent="0">
              <a:buNone/>
              <a:defRPr sz="2000"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534669" y="2397901"/>
            <a:ext cx="4724633" cy="4356478"/>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432388" y="1692534"/>
            <a:ext cx="4726345" cy="705367"/>
          </a:xfrm>
        </p:spPr>
        <p:txBody>
          <a:bodyPr anchor="b"/>
          <a:lstStyle>
            <a:lvl1pPr marL="0" indent="0">
              <a:buNone/>
              <a:defRPr sz="2700" b="1"/>
            </a:lvl1pPr>
            <a:lvl2pPr marL="514350" indent="0">
              <a:buNone/>
              <a:defRPr sz="2300" b="1"/>
            </a:lvl2pPr>
            <a:lvl3pPr marL="1028700" indent="0">
              <a:buNone/>
              <a:defRPr sz="2000"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432388" y="2397901"/>
            <a:ext cx="4726345" cy="4356478"/>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611720E6-CC71-459F-8968-20527024F791}" type="datetime1">
              <a:rPr lang="ja-JP" altLang="en-US" smtClean="0"/>
              <a:t>2016/6/27</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FB8EA636-911E-4ECA-A4BE-EC2AAE6EEFE3}" type="slidenum">
              <a:rPr lang="en-US" altLang="ja-JP"/>
              <a:pPr>
                <a:defRPr/>
              </a:pPr>
              <a:t>‹#›</a:t>
            </a:fld>
            <a:endParaRPr lang="en-US" altLang="ja-JP"/>
          </a:p>
        </p:txBody>
      </p:sp>
    </p:spTree>
    <p:extLst>
      <p:ext uri="{BB962C8B-B14F-4D97-AF65-F5344CB8AC3E}">
        <p14:creationId xmlns:p14="http://schemas.microsoft.com/office/powerpoint/2010/main" val="6716458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6A498E3F-695F-4262-BB22-E49401EE3731}" type="datetime1">
              <a:rPr lang="ja-JP" altLang="en-US" smtClean="0"/>
              <a:t>2016/6/27</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9303B85A-85E8-4151-AC12-DA0E875F60ED}" type="slidenum">
              <a:rPr lang="en-US" altLang="ja-JP"/>
              <a:pPr>
                <a:defRPr/>
              </a:pPr>
              <a:t>‹#›</a:t>
            </a:fld>
            <a:endParaRPr lang="en-US" altLang="ja-JP"/>
          </a:p>
        </p:txBody>
      </p:sp>
    </p:spTree>
    <p:extLst>
      <p:ext uri="{BB962C8B-B14F-4D97-AF65-F5344CB8AC3E}">
        <p14:creationId xmlns:p14="http://schemas.microsoft.com/office/powerpoint/2010/main" val="1854191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
          <p:cNvSpPr>
            <a:spLocks noGrp="1" noChangeArrowheads="1"/>
          </p:cNvSpPr>
          <p:nvPr>
            <p:ph type="ftr" sz="quarter" idx="10"/>
          </p:nvPr>
        </p:nvSpPr>
        <p:spPr>
          <a:ln/>
        </p:spPr>
        <p:txBody>
          <a:bodyPr/>
          <a:lstStyle>
            <a:lvl1pPr>
              <a:defRPr/>
            </a:lvl1pPr>
          </a:lstStyle>
          <a:p>
            <a:endParaRPr kumimoji="1" lang="ja-JP" altLang="en-US"/>
          </a:p>
        </p:txBody>
      </p:sp>
      <p:sp>
        <p:nvSpPr>
          <p:cNvPr id="5" name="Rectangle 3"/>
          <p:cNvSpPr>
            <a:spLocks noGrp="1" noChangeArrowheads="1"/>
          </p:cNvSpPr>
          <p:nvPr>
            <p:ph type="sldNum" sz="quarter" idx="11"/>
          </p:nvPr>
        </p:nvSpPr>
        <p:spPr>
          <a:ln/>
        </p:spPr>
        <p:txBody>
          <a:bodyPr/>
          <a:lstStyle>
            <a:lvl1pPr>
              <a:defRPr/>
            </a:lvl1pPr>
          </a:lstStyle>
          <a:p>
            <a:fld id="{70AA781C-23AF-418E-B0A7-D018C6C7DEAF}" type="slidenum">
              <a:rPr kumimoji="1" lang="ja-JP" altLang="en-US" smtClean="0"/>
              <a:t>‹#›</a:t>
            </a:fld>
            <a:endParaRPr kumimoji="1" lang="ja-JP" altLang="en-US"/>
          </a:p>
        </p:txBody>
      </p:sp>
      <p:sp>
        <p:nvSpPr>
          <p:cNvPr id="6" name="Rectangle 16"/>
          <p:cNvSpPr>
            <a:spLocks noGrp="1" noChangeArrowheads="1"/>
          </p:cNvSpPr>
          <p:nvPr>
            <p:ph type="dt" sz="half" idx="12"/>
          </p:nvPr>
        </p:nvSpPr>
        <p:spPr>
          <a:ln/>
        </p:spPr>
        <p:txBody>
          <a:bodyPr/>
          <a:lstStyle>
            <a:lvl1pPr>
              <a:defRPr/>
            </a:lvl1pPr>
          </a:lstStyle>
          <a:p>
            <a:fld id="{FDD1AF2A-A563-4696-B89C-594AD33E0700}" type="datetime1">
              <a:rPr kumimoji="1" lang="ja-JP" altLang="en-US" smtClean="0"/>
              <a:t>2016/6/27</a:t>
            </a:fld>
            <a:endParaRPr kumimoji="1" lang="ja-JP" altLang="en-US"/>
          </a:p>
        </p:txBody>
      </p:sp>
    </p:spTree>
    <p:extLst>
      <p:ext uri="{BB962C8B-B14F-4D97-AF65-F5344CB8AC3E}">
        <p14:creationId xmlns:p14="http://schemas.microsoft.com/office/powerpoint/2010/main" val="28899435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45ECB5CF-79B7-4EC5-ABF4-8E874CEE79A1}" type="datetime1">
              <a:rPr lang="ja-JP" altLang="en-US" smtClean="0"/>
              <a:t>2016/6/27</a:t>
            </a:fld>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CE336110-AF16-4DFD-84B5-49F5F62D5771}" type="slidenum">
              <a:rPr lang="en-US" altLang="ja-JP"/>
              <a:pPr>
                <a:defRPr/>
              </a:pPr>
              <a:t>‹#›</a:t>
            </a:fld>
            <a:endParaRPr lang="en-US" altLang="ja-JP"/>
          </a:p>
        </p:txBody>
      </p:sp>
    </p:spTree>
    <p:extLst>
      <p:ext uri="{BB962C8B-B14F-4D97-AF65-F5344CB8AC3E}">
        <p14:creationId xmlns:p14="http://schemas.microsoft.com/office/powerpoint/2010/main" val="24753849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2" y="301050"/>
            <a:ext cx="3518198" cy="1281215"/>
          </a:xfrm>
        </p:spPr>
        <p:txBody>
          <a:bodyPr anchor="b"/>
          <a:lstStyle>
            <a:lvl1pPr algn="l">
              <a:defRPr sz="23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4181393" y="301057"/>
            <a:ext cx="5977337" cy="6453329"/>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534672" y="1582269"/>
            <a:ext cx="3518198" cy="5172114"/>
          </a:xfrm>
        </p:spPr>
        <p:txBody>
          <a:bodyPr/>
          <a:lstStyle>
            <a:lvl1pPr marL="0" indent="0">
              <a:buNone/>
              <a:defRPr sz="1600"/>
            </a:lvl1pPr>
            <a:lvl2pPr marL="514350" indent="0">
              <a:buNone/>
              <a:defRPr sz="1400"/>
            </a:lvl2pPr>
            <a:lvl3pPr marL="1028700" indent="0">
              <a:buNone/>
              <a:defRPr sz="1100"/>
            </a:lvl3pPr>
            <a:lvl4pPr marL="1543050" indent="0">
              <a:buNone/>
              <a:defRPr sz="1000"/>
            </a:lvl4pPr>
            <a:lvl5pPr marL="2057400" indent="0">
              <a:buNone/>
              <a:defRPr sz="1000"/>
            </a:lvl5pPr>
            <a:lvl6pPr marL="2571750" indent="0">
              <a:buNone/>
              <a:defRPr sz="1000"/>
            </a:lvl6pPr>
            <a:lvl7pPr marL="3086100" indent="0">
              <a:buNone/>
              <a:defRPr sz="1000"/>
            </a:lvl7pPr>
            <a:lvl8pPr marL="3600450" indent="0">
              <a:buNone/>
              <a:defRPr sz="1000"/>
            </a:lvl8pPr>
            <a:lvl9pPr marL="4114800" indent="0">
              <a:buNone/>
              <a:defRPr sz="10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3BF34D70-9F0F-4BBC-B874-AD01EAF353E4}" type="datetime1">
              <a:rPr lang="ja-JP" altLang="en-US" smtClean="0"/>
              <a:t>2016/6/27</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D3006B4-28CF-474E-A3B3-AC72CBEAA0A8}" type="slidenum">
              <a:rPr lang="en-US" altLang="ja-JP"/>
              <a:pPr>
                <a:defRPr/>
              </a:pPr>
              <a:t>‹#›</a:t>
            </a:fld>
            <a:endParaRPr lang="en-US" altLang="ja-JP"/>
          </a:p>
        </p:txBody>
      </p:sp>
    </p:spTree>
    <p:extLst>
      <p:ext uri="{BB962C8B-B14F-4D97-AF65-F5344CB8AC3E}">
        <p14:creationId xmlns:p14="http://schemas.microsoft.com/office/powerpoint/2010/main" val="28340504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838" y="5292885"/>
            <a:ext cx="6416040" cy="624855"/>
          </a:xfrm>
        </p:spPr>
        <p:txBody>
          <a:bodyPr anchor="b"/>
          <a:lstStyle>
            <a:lvl1pPr algn="l">
              <a:defRPr sz="23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2095838" y="675613"/>
            <a:ext cx="6416040" cy="4536758"/>
          </a:xfrm>
        </p:spPr>
        <p:txBody>
          <a:bodyPr/>
          <a:lstStyle>
            <a:lvl1pPr marL="0" indent="0">
              <a:buNone/>
              <a:defRPr sz="3600"/>
            </a:lvl1pPr>
            <a:lvl2pPr marL="514350" indent="0">
              <a:buNone/>
              <a:defRPr sz="3200"/>
            </a:lvl2pPr>
            <a:lvl3pPr marL="1028700" indent="0">
              <a:buNone/>
              <a:defRPr sz="2700"/>
            </a:lvl3pPr>
            <a:lvl4pPr marL="1543050" indent="0">
              <a:buNone/>
              <a:defRPr sz="2300"/>
            </a:lvl4pPr>
            <a:lvl5pPr marL="2057400" indent="0">
              <a:buNone/>
              <a:defRPr sz="2300"/>
            </a:lvl5pPr>
            <a:lvl6pPr marL="2571750" indent="0">
              <a:buNone/>
              <a:defRPr sz="2300"/>
            </a:lvl6pPr>
            <a:lvl7pPr marL="3086100" indent="0">
              <a:buNone/>
              <a:defRPr sz="2300"/>
            </a:lvl7pPr>
            <a:lvl8pPr marL="3600450" indent="0">
              <a:buNone/>
              <a:defRPr sz="2300"/>
            </a:lvl8pPr>
            <a:lvl9pPr marL="4114800" indent="0">
              <a:buNone/>
              <a:defRPr sz="2300"/>
            </a:lvl9pPr>
          </a:lstStyle>
          <a:p>
            <a:pPr lvl="0"/>
            <a:r>
              <a:rPr lang="ja-JP" altLang="en-US" noProof="0" smtClean="0"/>
              <a:t>アイコンをクリックして図を追加</a:t>
            </a:r>
          </a:p>
        </p:txBody>
      </p:sp>
      <p:sp>
        <p:nvSpPr>
          <p:cNvPr id="4" name="テキスト プレースホルダー 3"/>
          <p:cNvSpPr>
            <a:spLocks noGrp="1"/>
          </p:cNvSpPr>
          <p:nvPr>
            <p:ph type="body" sz="half" idx="2"/>
          </p:nvPr>
        </p:nvSpPr>
        <p:spPr>
          <a:xfrm>
            <a:off x="2095838" y="5917739"/>
            <a:ext cx="6416040" cy="887398"/>
          </a:xfrm>
        </p:spPr>
        <p:txBody>
          <a:bodyPr/>
          <a:lstStyle>
            <a:lvl1pPr marL="0" indent="0">
              <a:buNone/>
              <a:defRPr sz="1600"/>
            </a:lvl1pPr>
            <a:lvl2pPr marL="514350" indent="0">
              <a:buNone/>
              <a:defRPr sz="1400"/>
            </a:lvl2pPr>
            <a:lvl3pPr marL="1028700" indent="0">
              <a:buNone/>
              <a:defRPr sz="1100"/>
            </a:lvl3pPr>
            <a:lvl4pPr marL="1543050" indent="0">
              <a:buNone/>
              <a:defRPr sz="1000"/>
            </a:lvl4pPr>
            <a:lvl5pPr marL="2057400" indent="0">
              <a:buNone/>
              <a:defRPr sz="1000"/>
            </a:lvl5pPr>
            <a:lvl6pPr marL="2571750" indent="0">
              <a:buNone/>
              <a:defRPr sz="1000"/>
            </a:lvl6pPr>
            <a:lvl7pPr marL="3086100" indent="0">
              <a:buNone/>
              <a:defRPr sz="1000"/>
            </a:lvl7pPr>
            <a:lvl8pPr marL="3600450" indent="0">
              <a:buNone/>
              <a:defRPr sz="1000"/>
            </a:lvl8pPr>
            <a:lvl9pPr marL="4114800" indent="0">
              <a:buNone/>
              <a:defRPr sz="10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ED13E181-61A5-4C69-B381-AFB314E93D02}" type="datetime1">
              <a:rPr lang="ja-JP" altLang="en-US" smtClean="0"/>
              <a:t>2016/6/27</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3F5E68E-8A7F-484C-B059-8EF9329CAB06}" type="slidenum">
              <a:rPr lang="en-US" altLang="ja-JP"/>
              <a:pPr>
                <a:defRPr/>
              </a:pPr>
              <a:t>‹#›</a:t>
            </a:fld>
            <a:endParaRPr lang="en-US" altLang="ja-JP"/>
          </a:p>
        </p:txBody>
      </p:sp>
    </p:spTree>
    <p:extLst>
      <p:ext uri="{BB962C8B-B14F-4D97-AF65-F5344CB8AC3E}">
        <p14:creationId xmlns:p14="http://schemas.microsoft.com/office/powerpoint/2010/main" val="11299318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514BA3CC-A30E-4EF1-B03A-3F515BCBD069}" type="datetime1">
              <a:rPr lang="ja-JP" altLang="en-US" smtClean="0"/>
              <a:t>2016/6/27</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3209B98-B03A-444B-86BC-61F7CFE02FB9}" type="slidenum">
              <a:rPr lang="en-US" altLang="ja-JP"/>
              <a:pPr>
                <a:defRPr/>
              </a:pPr>
              <a:t>‹#›</a:t>
            </a:fld>
            <a:endParaRPr lang="en-US" altLang="ja-JP"/>
          </a:p>
        </p:txBody>
      </p:sp>
    </p:spTree>
    <p:extLst>
      <p:ext uri="{BB962C8B-B14F-4D97-AF65-F5344CB8AC3E}">
        <p14:creationId xmlns:p14="http://schemas.microsoft.com/office/powerpoint/2010/main" val="32859919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874391" y="127778"/>
            <a:ext cx="2525973" cy="6626607"/>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294754" y="127778"/>
            <a:ext cx="7415120" cy="662660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F26B74DA-1593-4F52-8124-26D2D333E800}" type="datetime1">
              <a:rPr lang="ja-JP" altLang="en-US" smtClean="0"/>
              <a:t>2016/6/27</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8378452-97DB-44C4-83D8-80B06336607D}" type="slidenum">
              <a:rPr lang="en-US" altLang="ja-JP"/>
              <a:pPr>
                <a:defRPr/>
              </a:pPr>
              <a:t>‹#›</a:t>
            </a:fld>
            <a:endParaRPr lang="en-US" altLang="ja-JP"/>
          </a:p>
        </p:txBody>
      </p:sp>
    </p:spTree>
    <p:extLst>
      <p:ext uri="{BB962C8B-B14F-4D97-AF65-F5344CB8AC3E}">
        <p14:creationId xmlns:p14="http://schemas.microsoft.com/office/powerpoint/2010/main" val="2142432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848" y="4858813"/>
            <a:ext cx="9089390" cy="1501751"/>
          </a:xfrm>
        </p:spPr>
        <p:txBody>
          <a:bodyPr anchor="t"/>
          <a:lstStyle>
            <a:lvl1pPr algn="l">
              <a:defRPr sz="45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844848" y="3204786"/>
            <a:ext cx="9089390" cy="1654025"/>
          </a:xfrm>
        </p:spPr>
        <p:txBody>
          <a:bodyPr anchor="b"/>
          <a:lstStyle>
            <a:lvl1pPr marL="0" indent="0">
              <a:buNone/>
              <a:defRPr sz="2300"/>
            </a:lvl1pPr>
            <a:lvl2pPr marL="514350" indent="0">
              <a:buNone/>
              <a:defRPr sz="2000"/>
            </a:lvl2pPr>
            <a:lvl3pPr marL="1028700" indent="0">
              <a:buNone/>
              <a:defRPr sz="1800"/>
            </a:lvl3pPr>
            <a:lvl4pPr marL="1543050" indent="0">
              <a:buNone/>
              <a:defRPr sz="1600"/>
            </a:lvl4pPr>
            <a:lvl5pPr marL="2057400" indent="0">
              <a:buNone/>
              <a:defRPr sz="1600"/>
            </a:lvl5pPr>
            <a:lvl6pPr marL="2571750" indent="0">
              <a:buNone/>
              <a:defRPr sz="1600"/>
            </a:lvl6pPr>
            <a:lvl7pPr marL="3086100" indent="0">
              <a:buNone/>
              <a:defRPr sz="1600"/>
            </a:lvl7pPr>
            <a:lvl8pPr marL="3600450" indent="0">
              <a:buNone/>
              <a:defRPr sz="1600"/>
            </a:lvl8pPr>
            <a:lvl9pPr marL="4114800" indent="0">
              <a:buNone/>
              <a:defRPr sz="1600"/>
            </a:lvl9pPr>
          </a:lstStyle>
          <a:p>
            <a:pPr lvl="0"/>
            <a:r>
              <a:rPr lang="ja-JP" altLang="en-US" smtClean="0"/>
              <a:t>マスター テキストの書式設定</a:t>
            </a:r>
          </a:p>
        </p:txBody>
      </p:sp>
      <p:sp>
        <p:nvSpPr>
          <p:cNvPr id="4" name="Rectangle 2"/>
          <p:cNvSpPr>
            <a:spLocks noGrp="1" noChangeArrowheads="1"/>
          </p:cNvSpPr>
          <p:nvPr>
            <p:ph type="ftr" sz="quarter" idx="10"/>
          </p:nvPr>
        </p:nvSpPr>
        <p:spPr>
          <a:ln/>
        </p:spPr>
        <p:txBody>
          <a:bodyPr/>
          <a:lstStyle>
            <a:lvl1pPr>
              <a:defRPr/>
            </a:lvl1pPr>
          </a:lstStyle>
          <a:p>
            <a:endParaRPr kumimoji="1" lang="ja-JP" altLang="en-US"/>
          </a:p>
        </p:txBody>
      </p:sp>
      <p:sp>
        <p:nvSpPr>
          <p:cNvPr id="5" name="Rectangle 3"/>
          <p:cNvSpPr>
            <a:spLocks noGrp="1" noChangeArrowheads="1"/>
          </p:cNvSpPr>
          <p:nvPr>
            <p:ph type="sldNum" sz="quarter" idx="11"/>
          </p:nvPr>
        </p:nvSpPr>
        <p:spPr>
          <a:ln/>
        </p:spPr>
        <p:txBody>
          <a:bodyPr/>
          <a:lstStyle>
            <a:lvl1pPr>
              <a:defRPr/>
            </a:lvl1pPr>
          </a:lstStyle>
          <a:p>
            <a:fld id="{70AA781C-23AF-418E-B0A7-D018C6C7DEAF}" type="slidenum">
              <a:rPr kumimoji="1" lang="ja-JP" altLang="en-US" smtClean="0"/>
              <a:t>‹#›</a:t>
            </a:fld>
            <a:endParaRPr kumimoji="1" lang="ja-JP" altLang="en-US"/>
          </a:p>
        </p:txBody>
      </p:sp>
      <p:sp>
        <p:nvSpPr>
          <p:cNvPr id="6" name="Rectangle 16"/>
          <p:cNvSpPr>
            <a:spLocks noGrp="1" noChangeArrowheads="1"/>
          </p:cNvSpPr>
          <p:nvPr>
            <p:ph type="dt" sz="half" idx="12"/>
          </p:nvPr>
        </p:nvSpPr>
        <p:spPr>
          <a:ln/>
        </p:spPr>
        <p:txBody>
          <a:bodyPr/>
          <a:lstStyle>
            <a:lvl1pPr>
              <a:defRPr/>
            </a:lvl1pPr>
          </a:lstStyle>
          <a:p>
            <a:fld id="{0D5ACAE2-5D22-476A-B87C-38BBA787EE8B}" type="datetime1">
              <a:rPr kumimoji="1" lang="ja-JP" altLang="en-US" smtClean="0"/>
              <a:t>2016/6/27</a:t>
            </a:fld>
            <a:endParaRPr kumimoji="1" lang="ja-JP" altLang="en-US"/>
          </a:p>
        </p:txBody>
      </p:sp>
    </p:spTree>
    <p:extLst>
      <p:ext uri="{BB962C8B-B14F-4D97-AF65-F5344CB8AC3E}">
        <p14:creationId xmlns:p14="http://schemas.microsoft.com/office/powerpoint/2010/main" val="3897373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534670" y="1478998"/>
            <a:ext cx="4729774" cy="4284716"/>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428957" y="1478998"/>
            <a:ext cx="4729774" cy="4284716"/>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
          <p:cNvSpPr>
            <a:spLocks noGrp="1" noChangeArrowheads="1"/>
          </p:cNvSpPr>
          <p:nvPr>
            <p:ph type="ftr" sz="quarter" idx="10"/>
          </p:nvPr>
        </p:nvSpPr>
        <p:spPr>
          <a:ln/>
        </p:spPr>
        <p:txBody>
          <a:bodyPr/>
          <a:lstStyle>
            <a:lvl1pPr>
              <a:defRPr/>
            </a:lvl1pPr>
          </a:lstStyle>
          <a:p>
            <a:endParaRPr kumimoji="1" lang="ja-JP" altLang="en-US"/>
          </a:p>
        </p:txBody>
      </p:sp>
      <p:sp>
        <p:nvSpPr>
          <p:cNvPr id="6" name="Rectangle 3"/>
          <p:cNvSpPr>
            <a:spLocks noGrp="1" noChangeArrowheads="1"/>
          </p:cNvSpPr>
          <p:nvPr>
            <p:ph type="sldNum" sz="quarter" idx="11"/>
          </p:nvPr>
        </p:nvSpPr>
        <p:spPr>
          <a:ln/>
        </p:spPr>
        <p:txBody>
          <a:bodyPr/>
          <a:lstStyle>
            <a:lvl1pPr>
              <a:defRPr/>
            </a:lvl1pPr>
          </a:lstStyle>
          <a:p>
            <a:fld id="{70AA781C-23AF-418E-B0A7-D018C6C7DEAF}" type="slidenum">
              <a:rPr kumimoji="1" lang="ja-JP" altLang="en-US" smtClean="0"/>
              <a:t>‹#›</a:t>
            </a:fld>
            <a:endParaRPr kumimoji="1" lang="ja-JP" altLang="en-US"/>
          </a:p>
        </p:txBody>
      </p:sp>
      <p:sp>
        <p:nvSpPr>
          <p:cNvPr id="7" name="Rectangle 16"/>
          <p:cNvSpPr>
            <a:spLocks noGrp="1" noChangeArrowheads="1"/>
          </p:cNvSpPr>
          <p:nvPr>
            <p:ph type="dt" sz="half" idx="12"/>
          </p:nvPr>
        </p:nvSpPr>
        <p:spPr>
          <a:ln/>
        </p:spPr>
        <p:txBody>
          <a:bodyPr/>
          <a:lstStyle>
            <a:lvl1pPr>
              <a:defRPr/>
            </a:lvl1pPr>
          </a:lstStyle>
          <a:p>
            <a:fld id="{AD8C4732-A902-4040-B76A-06F60CCCE59A}" type="datetime1">
              <a:rPr kumimoji="1" lang="ja-JP" altLang="en-US" smtClean="0"/>
              <a:t>2016/6/27</a:t>
            </a:fld>
            <a:endParaRPr kumimoji="1" lang="ja-JP" altLang="en-US"/>
          </a:p>
        </p:txBody>
      </p:sp>
    </p:spTree>
    <p:extLst>
      <p:ext uri="{BB962C8B-B14F-4D97-AF65-F5344CB8AC3E}">
        <p14:creationId xmlns:p14="http://schemas.microsoft.com/office/powerpoint/2010/main" val="1948056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1" y="302801"/>
            <a:ext cx="9624060" cy="1260211"/>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534669" y="1692534"/>
            <a:ext cx="4724633" cy="705367"/>
          </a:xfrm>
        </p:spPr>
        <p:txBody>
          <a:bodyPr anchor="b"/>
          <a:lstStyle>
            <a:lvl1pPr marL="0" indent="0">
              <a:buNone/>
              <a:defRPr sz="2700" b="1"/>
            </a:lvl1pPr>
            <a:lvl2pPr marL="514350" indent="0">
              <a:buNone/>
              <a:defRPr sz="2300" b="1"/>
            </a:lvl2pPr>
            <a:lvl3pPr marL="1028700" indent="0">
              <a:buNone/>
              <a:defRPr sz="2000"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534669" y="2397901"/>
            <a:ext cx="4724633" cy="4356478"/>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432386" y="1692534"/>
            <a:ext cx="4726345" cy="705367"/>
          </a:xfrm>
        </p:spPr>
        <p:txBody>
          <a:bodyPr anchor="b"/>
          <a:lstStyle>
            <a:lvl1pPr marL="0" indent="0">
              <a:buNone/>
              <a:defRPr sz="2700" b="1"/>
            </a:lvl1pPr>
            <a:lvl2pPr marL="514350" indent="0">
              <a:buNone/>
              <a:defRPr sz="2300" b="1"/>
            </a:lvl2pPr>
            <a:lvl3pPr marL="1028700" indent="0">
              <a:buNone/>
              <a:defRPr sz="2000"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432386" y="2397901"/>
            <a:ext cx="4726345" cy="4356478"/>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2"/>
          <p:cNvSpPr>
            <a:spLocks noGrp="1" noChangeArrowheads="1"/>
          </p:cNvSpPr>
          <p:nvPr>
            <p:ph type="ftr" sz="quarter" idx="10"/>
          </p:nvPr>
        </p:nvSpPr>
        <p:spPr>
          <a:ln/>
        </p:spPr>
        <p:txBody>
          <a:bodyPr/>
          <a:lstStyle>
            <a:lvl1pPr>
              <a:defRPr/>
            </a:lvl1pPr>
          </a:lstStyle>
          <a:p>
            <a:endParaRPr kumimoji="1" lang="ja-JP" altLang="en-US"/>
          </a:p>
        </p:txBody>
      </p:sp>
      <p:sp>
        <p:nvSpPr>
          <p:cNvPr id="8" name="Rectangle 3"/>
          <p:cNvSpPr>
            <a:spLocks noGrp="1" noChangeArrowheads="1"/>
          </p:cNvSpPr>
          <p:nvPr>
            <p:ph type="sldNum" sz="quarter" idx="11"/>
          </p:nvPr>
        </p:nvSpPr>
        <p:spPr>
          <a:ln/>
        </p:spPr>
        <p:txBody>
          <a:bodyPr/>
          <a:lstStyle>
            <a:lvl1pPr>
              <a:defRPr/>
            </a:lvl1pPr>
          </a:lstStyle>
          <a:p>
            <a:fld id="{70AA781C-23AF-418E-B0A7-D018C6C7DEAF}" type="slidenum">
              <a:rPr kumimoji="1" lang="ja-JP" altLang="en-US" smtClean="0"/>
              <a:t>‹#›</a:t>
            </a:fld>
            <a:endParaRPr kumimoji="1" lang="ja-JP" altLang="en-US"/>
          </a:p>
        </p:txBody>
      </p:sp>
      <p:sp>
        <p:nvSpPr>
          <p:cNvPr id="9" name="Rectangle 16"/>
          <p:cNvSpPr>
            <a:spLocks noGrp="1" noChangeArrowheads="1"/>
          </p:cNvSpPr>
          <p:nvPr>
            <p:ph type="dt" sz="half" idx="12"/>
          </p:nvPr>
        </p:nvSpPr>
        <p:spPr>
          <a:ln/>
        </p:spPr>
        <p:txBody>
          <a:bodyPr/>
          <a:lstStyle>
            <a:lvl1pPr>
              <a:defRPr/>
            </a:lvl1pPr>
          </a:lstStyle>
          <a:p>
            <a:fld id="{63BC92AC-0A7F-4D99-B0CC-6C664EBA3CF0}" type="datetime1">
              <a:rPr kumimoji="1" lang="ja-JP" altLang="en-US" smtClean="0"/>
              <a:t>2016/6/27</a:t>
            </a:fld>
            <a:endParaRPr kumimoji="1" lang="ja-JP" altLang="en-US"/>
          </a:p>
        </p:txBody>
      </p:sp>
    </p:spTree>
    <p:extLst>
      <p:ext uri="{BB962C8B-B14F-4D97-AF65-F5344CB8AC3E}">
        <p14:creationId xmlns:p14="http://schemas.microsoft.com/office/powerpoint/2010/main" val="775982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2"/>
          <p:cNvSpPr>
            <a:spLocks noGrp="1" noChangeArrowheads="1"/>
          </p:cNvSpPr>
          <p:nvPr>
            <p:ph type="ftr" sz="quarter" idx="10"/>
          </p:nvPr>
        </p:nvSpPr>
        <p:spPr>
          <a:ln/>
        </p:spPr>
        <p:txBody>
          <a:bodyPr/>
          <a:lstStyle>
            <a:lvl1pPr>
              <a:defRPr/>
            </a:lvl1pPr>
          </a:lstStyle>
          <a:p>
            <a:endParaRPr kumimoji="1" lang="ja-JP" altLang="en-US"/>
          </a:p>
        </p:txBody>
      </p:sp>
      <p:sp>
        <p:nvSpPr>
          <p:cNvPr id="4" name="Rectangle 3"/>
          <p:cNvSpPr>
            <a:spLocks noGrp="1" noChangeArrowheads="1"/>
          </p:cNvSpPr>
          <p:nvPr>
            <p:ph type="sldNum" sz="quarter" idx="11"/>
          </p:nvPr>
        </p:nvSpPr>
        <p:spPr>
          <a:ln/>
        </p:spPr>
        <p:txBody>
          <a:bodyPr/>
          <a:lstStyle>
            <a:lvl1pPr>
              <a:defRPr/>
            </a:lvl1pPr>
          </a:lstStyle>
          <a:p>
            <a:fld id="{70AA781C-23AF-418E-B0A7-D018C6C7DEAF}" type="slidenum">
              <a:rPr kumimoji="1" lang="ja-JP" altLang="en-US" smtClean="0"/>
              <a:t>‹#›</a:t>
            </a:fld>
            <a:endParaRPr kumimoji="1" lang="ja-JP" altLang="en-US"/>
          </a:p>
        </p:txBody>
      </p:sp>
      <p:sp>
        <p:nvSpPr>
          <p:cNvPr id="5" name="Rectangle 16"/>
          <p:cNvSpPr>
            <a:spLocks noGrp="1" noChangeArrowheads="1"/>
          </p:cNvSpPr>
          <p:nvPr>
            <p:ph type="dt" sz="half" idx="12"/>
          </p:nvPr>
        </p:nvSpPr>
        <p:spPr>
          <a:ln/>
        </p:spPr>
        <p:txBody>
          <a:bodyPr/>
          <a:lstStyle>
            <a:lvl1pPr>
              <a:defRPr/>
            </a:lvl1pPr>
          </a:lstStyle>
          <a:p>
            <a:fld id="{490D3D50-3CB3-4962-87D2-5EAFFBCF1C2E}" type="datetime1">
              <a:rPr kumimoji="1" lang="ja-JP" altLang="en-US" smtClean="0"/>
              <a:t>2016/6/27</a:t>
            </a:fld>
            <a:endParaRPr kumimoji="1" lang="ja-JP" altLang="en-US"/>
          </a:p>
        </p:txBody>
      </p:sp>
    </p:spTree>
    <p:extLst>
      <p:ext uri="{BB962C8B-B14F-4D97-AF65-F5344CB8AC3E}">
        <p14:creationId xmlns:p14="http://schemas.microsoft.com/office/powerpoint/2010/main" val="2079225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endParaRPr kumimoji="1" lang="ja-JP" altLang="en-US"/>
          </a:p>
        </p:txBody>
      </p:sp>
      <p:sp>
        <p:nvSpPr>
          <p:cNvPr id="3" name="Rectangle 3"/>
          <p:cNvSpPr>
            <a:spLocks noGrp="1" noChangeArrowheads="1"/>
          </p:cNvSpPr>
          <p:nvPr>
            <p:ph type="sldNum" sz="quarter" idx="11"/>
          </p:nvPr>
        </p:nvSpPr>
        <p:spPr>
          <a:ln/>
        </p:spPr>
        <p:txBody>
          <a:bodyPr/>
          <a:lstStyle>
            <a:lvl1pPr>
              <a:defRPr/>
            </a:lvl1pPr>
          </a:lstStyle>
          <a:p>
            <a:fld id="{70AA781C-23AF-418E-B0A7-D018C6C7DEAF}" type="slidenum">
              <a:rPr kumimoji="1" lang="ja-JP" altLang="en-US" smtClean="0"/>
              <a:t>‹#›</a:t>
            </a:fld>
            <a:endParaRPr kumimoji="1" lang="ja-JP" altLang="en-US"/>
          </a:p>
        </p:txBody>
      </p:sp>
      <p:sp>
        <p:nvSpPr>
          <p:cNvPr id="4" name="Rectangle 16"/>
          <p:cNvSpPr>
            <a:spLocks noGrp="1" noChangeArrowheads="1"/>
          </p:cNvSpPr>
          <p:nvPr>
            <p:ph type="dt" sz="half" idx="12"/>
          </p:nvPr>
        </p:nvSpPr>
        <p:spPr>
          <a:ln/>
        </p:spPr>
        <p:txBody>
          <a:bodyPr/>
          <a:lstStyle>
            <a:lvl1pPr>
              <a:defRPr/>
            </a:lvl1pPr>
          </a:lstStyle>
          <a:p>
            <a:fld id="{7269E616-B0EE-485D-9B08-02501FAFCF18}" type="datetime1">
              <a:rPr kumimoji="1" lang="ja-JP" altLang="en-US" smtClean="0"/>
              <a:t>2016/6/27</a:t>
            </a:fld>
            <a:endParaRPr kumimoji="1" lang="ja-JP" altLang="en-US"/>
          </a:p>
        </p:txBody>
      </p:sp>
    </p:spTree>
    <p:extLst>
      <p:ext uri="{BB962C8B-B14F-4D97-AF65-F5344CB8AC3E}">
        <p14:creationId xmlns:p14="http://schemas.microsoft.com/office/powerpoint/2010/main" val="1195332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0" y="301050"/>
            <a:ext cx="3518198" cy="1281215"/>
          </a:xfrm>
        </p:spPr>
        <p:txBody>
          <a:bodyPr anchor="b"/>
          <a:lstStyle>
            <a:lvl1pPr algn="l">
              <a:defRPr sz="23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4181393" y="301052"/>
            <a:ext cx="5977337" cy="6453329"/>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534670" y="1582267"/>
            <a:ext cx="3518198" cy="5172114"/>
          </a:xfrm>
        </p:spPr>
        <p:txBody>
          <a:bodyPr/>
          <a:lstStyle>
            <a:lvl1pPr marL="0" indent="0">
              <a:buNone/>
              <a:defRPr sz="1600"/>
            </a:lvl1pPr>
            <a:lvl2pPr marL="514350" indent="0">
              <a:buNone/>
              <a:defRPr sz="1400"/>
            </a:lvl2pPr>
            <a:lvl3pPr marL="1028700" indent="0">
              <a:buNone/>
              <a:defRPr sz="1100"/>
            </a:lvl3pPr>
            <a:lvl4pPr marL="1543050" indent="0">
              <a:buNone/>
              <a:defRPr sz="1000"/>
            </a:lvl4pPr>
            <a:lvl5pPr marL="2057400" indent="0">
              <a:buNone/>
              <a:defRPr sz="1000"/>
            </a:lvl5pPr>
            <a:lvl6pPr marL="2571750" indent="0">
              <a:buNone/>
              <a:defRPr sz="1000"/>
            </a:lvl6pPr>
            <a:lvl7pPr marL="3086100" indent="0">
              <a:buNone/>
              <a:defRPr sz="1000"/>
            </a:lvl7pPr>
            <a:lvl8pPr marL="3600450" indent="0">
              <a:buNone/>
              <a:defRPr sz="1000"/>
            </a:lvl8pPr>
            <a:lvl9pPr marL="4114800" indent="0">
              <a:buNone/>
              <a:defRPr sz="1000"/>
            </a:lvl9pPr>
          </a:lstStyle>
          <a:p>
            <a:pPr lvl="0"/>
            <a:r>
              <a:rPr lang="ja-JP" altLang="en-US" smtClean="0"/>
              <a:t>マスター テキストの書式設定</a:t>
            </a:r>
          </a:p>
        </p:txBody>
      </p:sp>
      <p:sp>
        <p:nvSpPr>
          <p:cNvPr id="5" name="Rectangle 2"/>
          <p:cNvSpPr>
            <a:spLocks noGrp="1" noChangeArrowheads="1"/>
          </p:cNvSpPr>
          <p:nvPr>
            <p:ph type="ftr" sz="quarter" idx="10"/>
          </p:nvPr>
        </p:nvSpPr>
        <p:spPr>
          <a:ln/>
        </p:spPr>
        <p:txBody>
          <a:bodyPr/>
          <a:lstStyle>
            <a:lvl1pPr>
              <a:defRPr/>
            </a:lvl1pPr>
          </a:lstStyle>
          <a:p>
            <a:endParaRPr kumimoji="1" lang="ja-JP" altLang="en-US"/>
          </a:p>
        </p:txBody>
      </p:sp>
      <p:sp>
        <p:nvSpPr>
          <p:cNvPr id="6" name="Rectangle 3"/>
          <p:cNvSpPr>
            <a:spLocks noGrp="1" noChangeArrowheads="1"/>
          </p:cNvSpPr>
          <p:nvPr>
            <p:ph type="sldNum" sz="quarter" idx="11"/>
          </p:nvPr>
        </p:nvSpPr>
        <p:spPr>
          <a:ln/>
        </p:spPr>
        <p:txBody>
          <a:bodyPr/>
          <a:lstStyle>
            <a:lvl1pPr>
              <a:defRPr/>
            </a:lvl1pPr>
          </a:lstStyle>
          <a:p>
            <a:fld id="{70AA781C-23AF-418E-B0A7-D018C6C7DEAF}" type="slidenum">
              <a:rPr kumimoji="1" lang="ja-JP" altLang="en-US" smtClean="0"/>
              <a:t>‹#›</a:t>
            </a:fld>
            <a:endParaRPr kumimoji="1" lang="ja-JP" altLang="en-US"/>
          </a:p>
        </p:txBody>
      </p:sp>
      <p:sp>
        <p:nvSpPr>
          <p:cNvPr id="7" name="Rectangle 16"/>
          <p:cNvSpPr>
            <a:spLocks noGrp="1" noChangeArrowheads="1"/>
          </p:cNvSpPr>
          <p:nvPr>
            <p:ph type="dt" sz="half" idx="12"/>
          </p:nvPr>
        </p:nvSpPr>
        <p:spPr>
          <a:ln/>
        </p:spPr>
        <p:txBody>
          <a:bodyPr/>
          <a:lstStyle>
            <a:lvl1pPr>
              <a:defRPr/>
            </a:lvl1pPr>
          </a:lstStyle>
          <a:p>
            <a:fld id="{E6F5D63E-1453-47F5-8592-7DDE72C18D99}" type="datetime1">
              <a:rPr kumimoji="1" lang="ja-JP" altLang="en-US" smtClean="0"/>
              <a:t>2016/6/27</a:t>
            </a:fld>
            <a:endParaRPr kumimoji="1" lang="ja-JP" altLang="en-US"/>
          </a:p>
        </p:txBody>
      </p:sp>
    </p:spTree>
    <p:extLst>
      <p:ext uri="{BB962C8B-B14F-4D97-AF65-F5344CB8AC3E}">
        <p14:creationId xmlns:p14="http://schemas.microsoft.com/office/powerpoint/2010/main" val="3887543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838" y="5292885"/>
            <a:ext cx="6416040" cy="624855"/>
          </a:xfrm>
        </p:spPr>
        <p:txBody>
          <a:bodyPr anchor="b"/>
          <a:lstStyle>
            <a:lvl1pPr algn="l">
              <a:defRPr sz="23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2095838" y="675613"/>
            <a:ext cx="6416040" cy="4536758"/>
          </a:xfrm>
        </p:spPr>
        <p:txBody>
          <a:bodyPr/>
          <a:lstStyle>
            <a:lvl1pPr marL="0" indent="0">
              <a:buNone/>
              <a:defRPr sz="3600"/>
            </a:lvl1pPr>
            <a:lvl2pPr marL="514350" indent="0">
              <a:buNone/>
              <a:defRPr sz="3200"/>
            </a:lvl2pPr>
            <a:lvl3pPr marL="1028700" indent="0">
              <a:buNone/>
              <a:defRPr sz="2700"/>
            </a:lvl3pPr>
            <a:lvl4pPr marL="1543050" indent="0">
              <a:buNone/>
              <a:defRPr sz="2300"/>
            </a:lvl4pPr>
            <a:lvl5pPr marL="2057400" indent="0">
              <a:buNone/>
              <a:defRPr sz="2300"/>
            </a:lvl5pPr>
            <a:lvl6pPr marL="2571750" indent="0">
              <a:buNone/>
              <a:defRPr sz="2300"/>
            </a:lvl6pPr>
            <a:lvl7pPr marL="3086100" indent="0">
              <a:buNone/>
              <a:defRPr sz="2300"/>
            </a:lvl7pPr>
            <a:lvl8pPr marL="3600450" indent="0">
              <a:buNone/>
              <a:defRPr sz="2300"/>
            </a:lvl8pPr>
            <a:lvl9pPr marL="4114800" indent="0">
              <a:buNone/>
              <a:defRPr sz="2300"/>
            </a:lvl9pPr>
          </a:lstStyle>
          <a:p>
            <a:pPr lvl="0"/>
            <a:r>
              <a:rPr lang="ja-JP" altLang="en-US" noProof="0" smtClean="0"/>
              <a:t>アイコンをクリックして図を追加</a:t>
            </a:r>
          </a:p>
        </p:txBody>
      </p:sp>
      <p:sp>
        <p:nvSpPr>
          <p:cNvPr id="4" name="テキスト プレースホルダー 3"/>
          <p:cNvSpPr>
            <a:spLocks noGrp="1"/>
          </p:cNvSpPr>
          <p:nvPr>
            <p:ph type="body" sz="half" idx="2"/>
          </p:nvPr>
        </p:nvSpPr>
        <p:spPr>
          <a:xfrm>
            <a:off x="2095838" y="5917739"/>
            <a:ext cx="6416040" cy="887398"/>
          </a:xfrm>
        </p:spPr>
        <p:txBody>
          <a:bodyPr/>
          <a:lstStyle>
            <a:lvl1pPr marL="0" indent="0">
              <a:buNone/>
              <a:defRPr sz="1600"/>
            </a:lvl1pPr>
            <a:lvl2pPr marL="514350" indent="0">
              <a:buNone/>
              <a:defRPr sz="1400"/>
            </a:lvl2pPr>
            <a:lvl3pPr marL="1028700" indent="0">
              <a:buNone/>
              <a:defRPr sz="1100"/>
            </a:lvl3pPr>
            <a:lvl4pPr marL="1543050" indent="0">
              <a:buNone/>
              <a:defRPr sz="1000"/>
            </a:lvl4pPr>
            <a:lvl5pPr marL="2057400" indent="0">
              <a:buNone/>
              <a:defRPr sz="1000"/>
            </a:lvl5pPr>
            <a:lvl6pPr marL="2571750" indent="0">
              <a:buNone/>
              <a:defRPr sz="1000"/>
            </a:lvl6pPr>
            <a:lvl7pPr marL="3086100" indent="0">
              <a:buNone/>
              <a:defRPr sz="1000"/>
            </a:lvl7pPr>
            <a:lvl8pPr marL="3600450" indent="0">
              <a:buNone/>
              <a:defRPr sz="1000"/>
            </a:lvl8pPr>
            <a:lvl9pPr marL="4114800" indent="0">
              <a:buNone/>
              <a:defRPr sz="1000"/>
            </a:lvl9pPr>
          </a:lstStyle>
          <a:p>
            <a:pPr lvl="0"/>
            <a:r>
              <a:rPr lang="ja-JP" altLang="en-US" smtClean="0"/>
              <a:t>マスター テキストの書式設定</a:t>
            </a:r>
          </a:p>
        </p:txBody>
      </p:sp>
      <p:sp>
        <p:nvSpPr>
          <p:cNvPr id="5" name="Rectangle 2"/>
          <p:cNvSpPr>
            <a:spLocks noGrp="1" noChangeArrowheads="1"/>
          </p:cNvSpPr>
          <p:nvPr>
            <p:ph type="ftr" sz="quarter" idx="10"/>
          </p:nvPr>
        </p:nvSpPr>
        <p:spPr>
          <a:ln/>
        </p:spPr>
        <p:txBody>
          <a:bodyPr/>
          <a:lstStyle>
            <a:lvl1pPr>
              <a:defRPr/>
            </a:lvl1pPr>
          </a:lstStyle>
          <a:p>
            <a:endParaRPr kumimoji="1" lang="ja-JP" altLang="en-US"/>
          </a:p>
        </p:txBody>
      </p:sp>
      <p:sp>
        <p:nvSpPr>
          <p:cNvPr id="6" name="Rectangle 3"/>
          <p:cNvSpPr>
            <a:spLocks noGrp="1" noChangeArrowheads="1"/>
          </p:cNvSpPr>
          <p:nvPr>
            <p:ph type="sldNum" sz="quarter" idx="11"/>
          </p:nvPr>
        </p:nvSpPr>
        <p:spPr>
          <a:ln/>
        </p:spPr>
        <p:txBody>
          <a:bodyPr/>
          <a:lstStyle>
            <a:lvl1pPr>
              <a:defRPr/>
            </a:lvl1pPr>
          </a:lstStyle>
          <a:p>
            <a:fld id="{70AA781C-23AF-418E-B0A7-D018C6C7DEAF}" type="slidenum">
              <a:rPr kumimoji="1" lang="ja-JP" altLang="en-US" smtClean="0"/>
              <a:t>‹#›</a:t>
            </a:fld>
            <a:endParaRPr kumimoji="1" lang="ja-JP" altLang="en-US"/>
          </a:p>
        </p:txBody>
      </p:sp>
      <p:sp>
        <p:nvSpPr>
          <p:cNvPr id="7" name="Rectangle 16"/>
          <p:cNvSpPr>
            <a:spLocks noGrp="1" noChangeArrowheads="1"/>
          </p:cNvSpPr>
          <p:nvPr>
            <p:ph type="dt" sz="half" idx="12"/>
          </p:nvPr>
        </p:nvSpPr>
        <p:spPr>
          <a:ln/>
        </p:spPr>
        <p:txBody>
          <a:bodyPr/>
          <a:lstStyle>
            <a:lvl1pPr>
              <a:defRPr/>
            </a:lvl1pPr>
          </a:lstStyle>
          <a:p>
            <a:fld id="{846BE2DC-4FB7-4ECD-8C7C-3E4F15E1A790}" type="datetime1">
              <a:rPr kumimoji="1" lang="ja-JP" altLang="en-US" smtClean="0"/>
              <a:t>2016/6/27</a:t>
            </a:fld>
            <a:endParaRPr kumimoji="1" lang="ja-JP" altLang="en-US"/>
          </a:p>
        </p:txBody>
      </p:sp>
    </p:spTree>
    <p:extLst>
      <p:ext uri="{BB962C8B-B14F-4D97-AF65-F5344CB8AC3E}">
        <p14:creationId xmlns:p14="http://schemas.microsoft.com/office/powerpoint/2010/main" val="3922933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9202" name="Rectangle 2"/>
          <p:cNvSpPr>
            <a:spLocks noGrp="1" noChangeArrowheads="1"/>
          </p:cNvSpPr>
          <p:nvPr>
            <p:ph type="ftr" sz="quarter" idx="3"/>
          </p:nvPr>
        </p:nvSpPr>
        <p:spPr bwMode="auto">
          <a:xfrm>
            <a:off x="3653578" y="6889151"/>
            <a:ext cx="3386244" cy="504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b" anchorCtr="0" compatLnSpc="1">
            <a:prstTxWarp prst="textNoShape">
              <a:avLst/>
            </a:prstTxWarp>
          </a:bodyPr>
          <a:lstStyle>
            <a:lvl1pPr>
              <a:spcBef>
                <a:spcPct val="0"/>
              </a:spcBef>
              <a:buClrTx/>
              <a:buSzTx/>
              <a:buFontTx/>
              <a:buNone/>
              <a:defRPr kumimoji="0" sz="1400"/>
            </a:lvl1pPr>
          </a:lstStyle>
          <a:p>
            <a:endParaRPr kumimoji="1" lang="ja-JP" altLang="en-US"/>
          </a:p>
        </p:txBody>
      </p:sp>
      <p:sp>
        <p:nvSpPr>
          <p:cNvPr id="179203" name="Rectangle 3"/>
          <p:cNvSpPr>
            <a:spLocks noGrp="1" noChangeArrowheads="1"/>
          </p:cNvSpPr>
          <p:nvPr>
            <p:ph type="sldNum" sz="quarter" idx="4"/>
          </p:nvPr>
        </p:nvSpPr>
        <p:spPr bwMode="auto">
          <a:xfrm>
            <a:off x="7663604" y="6889151"/>
            <a:ext cx="2495127" cy="504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b" anchorCtr="0" compatLnSpc="1">
            <a:prstTxWarp prst="textNoShape">
              <a:avLst/>
            </a:prstTxWarp>
          </a:bodyPr>
          <a:lstStyle>
            <a:lvl1pPr algn="r">
              <a:spcBef>
                <a:spcPct val="0"/>
              </a:spcBef>
              <a:buClrTx/>
              <a:buSzTx/>
              <a:buFontTx/>
              <a:buNone/>
              <a:defRPr kumimoji="0" sz="1400">
                <a:latin typeface="Arial Black" pitchFamily="34" charset="0"/>
              </a:defRPr>
            </a:lvl1pPr>
          </a:lstStyle>
          <a:p>
            <a:fld id="{70AA781C-23AF-418E-B0A7-D018C6C7DEAF}" type="slidenum">
              <a:rPr kumimoji="1" lang="ja-JP" altLang="en-US" smtClean="0"/>
              <a:t>‹#›</a:t>
            </a:fld>
            <a:endParaRPr kumimoji="1" lang="ja-JP" altLang="en-US"/>
          </a:p>
        </p:txBody>
      </p:sp>
      <p:grpSp>
        <p:nvGrpSpPr>
          <p:cNvPr id="2052" name="Group 4"/>
          <p:cNvGrpSpPr>
            <a:grpSpLocks/>
          </p:cNvGrpSpPr>
          <p:nvPr/>
        </p:nvGrpSpPr>
        <p:grpSpPr bwMode="auto">
          <a:xfrm>
            <a:off x="0" y="0"/>
            <a:ext cx="10693400" cy="602101"/>
            <a:chOff x="0" y="0"/>
            <a:chExt cx="5760" cy="344"/>
          </a:xfrm>
        </p:grpSpPr>
        <p:sp>
          <p:nvSpPr>
            <p:cNvPr id="2056" name="Rectangle 5"/>
            <p:cNvSpPr>
              <a:spLocks noChangeArrowheads="1"/>
            </p:cNvSpPr>
            <p:nvPr userDrawn="1"/>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0"/>
                </a:spcBef>
                <a:buClrTx/>
                <a:buSzTx/>
                <a:buFontTx/>
                <a:buNone/>
              </a:pPr>
              <a:endParaRPr kumimoji="0" lang="ja-JP" altLang="ja-JP" sz="2700">
                <a:latin typeface="Times New Roman" pitchFamily="18" charset="0"/>
              </a:endParaRPr>
            </a:p>
          </p:txBody>
        </p:sp>
        <p:sp>
          <p:nvSpPr>
            <p:cNvPr id="2057" name="Rectangle 6"/>
            <p:cNvSpPr>
              <a:spLocks noChangeArrowheads="1"/>
            </p:cNvSpPr>
            <p:nvPr userDrawn="1"/>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sp>
          <p:nvSpPr>
            <p:cNvPr id="2058" name="Rectangle 7"/>
            <p:cNvSpPr>
              <a:spLocks noChangeArrowheads="1"/>
            </p:cNvSpPr>
            <p:nvPr userDrawn="1"/>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a:solidFill>
                  <a:schemeClr val="hlink"/>
                </a:solidFill>
              </a:endParaRPr>
            </a:p>
          </p:txBody>
        </p:sp>
        <p:sp>
          <p:nvSpPr>
            <p:cNvPr id="2059" name="Rectangle 8"/>
            <p:cNvSpPr>
              <a:spLocks noChangeArrowheads="1"/>
            </p:cNvSpPr>
            <p:nvPr userDrawn="1"/>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a:solidFill>
                  <a:schemeClr val="hlink"/>
                </a:solidFill>
              </a:endParaRPr>
            </a:p>
          </p:txBody>
        </p:sp>
        <p:sp>
          <p:nvSpPr>
            <p:cNvPr id="2060" name="Rectangle 9"/>
            <p:cNvSpPr>
              <a:spLocks noChangeArrowheads="1"/>
            </p:cNvSpPr>
            <p:nvPr userDrawn="1"/>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a:solidFill>
                  <a:schemeClr val="accent2"/>
                </a:solidFill>
              </a:endParaRPr>
            </a:p>
          </p:txBody>
        </p:sp>
        <p:sp>
          <p:nvSpPr>
            <p:cNvPr id="2061" name="Rectangle 10"/>
            <p:cNvSpPr>
              <a:spLocks noChangeArrowheads="1"/>
            </p:cNvSpPr>
            <p:nvPr userDrawn="1"/>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a:solidFill>
                  <a:schemeClr val="hlink"/>
                </a:solidFill>
              </a:endParaRPr>
            </a:p>
          </p:txBody>
        </p:sp>
        <p:sp>
          <p:nvSpPr>
            <p:cNvPr id="2062" name="Rectangle 11"/>
            <p:cNvSpPr>
              <a:spLocks noChangeArrowheads="1"/>
            </p:cNvSpPr>
            <p:nvPr userDrawn="1"/>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sz="2700">
                <a:latin typeface="Times New Roman" pitchFamily="18" charset="0"/>
              </a:endParaRPr>
            </a:p>
          </p:txBody>
        </p:sp>
        <p:sp>
          <p:nvSpPr>
            <p:cNvPr id="2063" name="Rectangle 12"/>
            <p:cNvSpPr>
              <a:spLocks noChangeArrowheads="1"/>
            </p:cNvSpPr>
            <p:nvPr userDrawn="1"/>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a:solidFill>
                  <a:schemeClr val="accent2"/>
                </a:solidFill>
              </a:endParaRPr>
            </a:p>
          </p:txBody>
        </p:sp>
        <p:sp>
          <p:nvSpPr>
            <p:cNvPr id="2064" name="Rectangle 13"/>
            <p:cNvSpPr>
              <a:spLocks noChangeArrowheads="1"/>
            </p:cNvSpPr>
            <p:nvPr userDrawn="1"/>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0"/>
                </a:spcBef>
                <a:buClrTx/>
                <a:buSzTx/>
                <a:buFontTx/>
                <a:buNone/>
              </a:pPr>
              <a:endParaRPr kumimoji="0" lang="ja-JP" altLang="ja-JP">
                <a:solidFill>
                  <a:schemeClr val="accent2"/>
                </a:solidFill>
              </a:endParaRPr>
            </a:p>
          </p:txBody>
        </p:sp>
      </p:grpSp>
      <p:sp>
        <p:nvSpPr>
          <p:cNvPr id="2053" name="Rectangle 14"/>
          <p:cNvSpPr>
            <a:spLocks noGrp="1" noChangeArrowheads="1"/>
          </p:cNvSpPr>
          <p:nvPr>
            <p:ph type="title"/>
          </p:nvPr>
        </p:nvSpPr>
        <p:spPr bwMode="auto">
          <a:xfrm>
            <a:off x="534671" y="654611"/>
            <a:ext cx="9624060" cy="698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ctr" anchorCtr="0" compatLnSpc="1">
            <a:prstTxWarp prst="textNoShape">
              <a:avLst/>
            </a:prstTxWarp>
          </a:bodyPr>
          <a:lstStyle/>
          <a:p>
            <a:pPr lvl="0"/>
            <a:r>
              <a:rPr lang="ja-JP" altLang="en-US" smtClean="0"/>
              <a:t>マスタ タイトルの書式設定</a:t>
            </a:r>
          </a:p>
        </p:txBody>
      </p:sp>
      <p:sp>
        <p:nvSpPr>
          <p:cNvPr id="2054" name="Rectangle 15"/>
          <p:cNvSpPr>
            <a:spLocks noGrp="1" noChangeArrowheads="1"/>
          </p:cNvSpPr>
          <p:nvPr>
            <p:ph type="body" idx="1"/>
          </p:nvPr>
        </p:nvSpPr>
        <p:spPr bwMode="auto">
          <a:xfrm>
            <a:off x="534671" y="1478998"/>
            <a:ext cx="9624060" cy="4284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79216" name="Rectangle 16"/>
          <p:cNvSpPr>
            <a:spLocks noGrp="1" noChangeArrowheads="1"/>
          </p:cNvSpPr>
          <p:nvPr>
            <p:ph type="dt" sz="half" idx="2"/>
          </p:nvPr>
        </p:nvSpPr>
        <p:spPr bwMode="auto">
          <a:xfrm>
            <a:off x="534671" y="6885651"/>
            <a:ext cx="2495127" cy="525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b" anchorCtr="0" compatLnSpc="1">
            <a:prstTxWarp prst="textNoShape">
              <a:avLst/>
            </a:prstTxWarp>
          </a:bodyPr>
          <a:lstStyle>
            <a:lvl1pPr algn="l">
              <a:spcBef>
                <a:spcPct val="0"/>
              </a:spcBef>
              <a:buClrTx/>
              <a:buSzTx/>
              <a:buFontTx/>
              <a:buNone/>
              <a:defRPr kumimoji="0" sz="1400"/>
            </a:lvl1pPr>
          </a:lstStyle>
          <a:p>
            <a:fld id="{87AA7ECF-1464-419D-9B54-C1E11FFDB19B}" type="datetime1">
              <a:rPr kumimoji="1" lang="ja-JP" altLang="en-US" smtClean="0"/>
              <a:t>2016/6/27</a:t>
            </a:fld>
            <a:endParaRPr kumimoji="1" lang="ja-JP" alt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Lst>
  <p:hf hdr="0" ftr="0" dt="0"/>
  <p:txStyles>
    <p:titleStyle>
      <a:lvl1pPr algn="l" rtl="0" eaLnBrk="1" fontAlgn="base" hangingPunct="1">
        <a:spcBef>
          <a:spcPct val="0"/>
        </a:spcBef>
        <a:spcAft>
          <a:spcPct val="0"/>
        </a:spcAft>
        <a:defRPr kumimoji="1" sz="4100">
          <a:solidFill>
            <a:schemeClr val="tx1"/>
          </a:solidFill>
          <a:latin typeface="+mj-lt"/>
          <a:ea typeface="+mj-ea"/>
          <a:cs typeface="+mj-cs"/>
        </a:defRPr>
      </a:lvl1pPr>
      <a:lvl2pPr algn="l" rtl="0" eaLnBrk="1" fontAlgn="base" hangingPunct="1">
        <a:spcBef>
          <a:spcPct val="0"/>
        </a:spcBef>
        <a:spcAft>
          <a:spcPct val="0"/>
        </a:spcAft>
        <a:defRPr kumimoji="1" sz="4100">
          <a:solidFill>
            <a:schemeClr val="tx1"/>
          </a:solidFill>
          <a:latin typeface="Arial" charset="0"/>
          <a:ea typeface="ＭＳ Ｐゴシック" pitchFamily="50" charset="-128"/>
        </a:defRPr>
      </a:lvl2pPr>
      <a:lvl3pPr algn="l" rtl="0" eaLnBrk="1" fontAlgn="base" hangingPunct="1">
        <a:spcBef>
          <a:spcPct val="0"/>
        </a:spcBef>
        <a:spcAft>
          <a:spcPct val="0"/>
        </a:spcAft>
        <a:defRPr kumimoji="1" sz="4100">
          <a:solidFill>
            <a:schemeClr val="tx1"/>
          </a:solidFill>
          <a:latin typeface="Arial" charset="0"/>
          <a:ea typeface="ＭＳ Ｐゴシック" pitchFamily="50" charset="-128"/>
        </a:defRPr>
      </a:lvl3pPr>
      <a:lvl4pPr algn="l" rtl="0" eaLnBrk="1" fontAlgn="base" hangingPunct="1">
        <a:spcBef>
          <a:spcPct val="0"/>
        </a:spcBef>
        <a:spcAft>
          <a:spcPct val="0"/>
        </a:spcAft>
        <a:defRPr kumimoji="1" sz="4100">
          <a:solidFill>
            <a:schemeClr val="tx1"/>
          </a:solidFill>
          <a:latin typeface="Arial" charset="0"/>
          <a:ea typeface="ＭＳ Ｐゴシック" pitchFamily="50" charset="-128"/>
        </a:defRPr>
      </a:lvl4pPr>
      <a:lvl5pPr algn="l" rtl="0" eaLnBrk="1" fontAlgn="base" hangingPunct="1">
        <a:spcBef>
          <a:spcPct val="0"/>
        </a:spcBef>
        <a:spcAft>
          <a:spcPct val="0"/>
        </a:spcAft>
        <a:defRPr kumimoji="1" sz="4100">
          <a:solidFill>
            <a:schemeClr val="tx1"/>
          </a:solidFill>
          <a:latin typeface="Arial" charset="0"/>
          <a:ea typeface="ＭＳ Ｐゴシック" pitchFamily="50" charset="-128"/>
        </a:defRPr>
      </a:lvl5pPr>
      <a:lvl6pPr marL="514350" algn="l" rtl="0" eaLnBrk="1" fontAlgn="base" hangingPunct="1">
        <a:spcBef>
          <a:spcPct val="0"/>
        </a:spcBef>
        <a:spcAft>
          <a:spcPct val="0"/>
        </a:spcAft>
        <a:defRPr kumimoji="1" sz="4100">
          <a:solidFill>
            <a:schemeClr val="tx1"/>
          </a:solidFill>
          <a:latin typeface="Arial" charset="0"/>
          <a:ea typeface="ＭＳ Ｐゴシック" pitchFamily="50" charset="-128"/>
        </a:defRPr>
      </a:lvl6pPr>
      <a:lvl7pPr marL="1028700" algn="l" rtl="0" eaLnBrk="1" fontAlgn="base" hangingPunct="1">
        <a:spcBef>
          <a:spcPct val="0"/>
        </a:spcBef>
        <a:spcAft>
          <a:spcPct val="0"/>
        </a:spcAft>
        <a:defRPr kumimoji="1" sz="4100">
          <a:solidFill>
            <a:schemeClr val="tx1"/>
          </a:solidFill>
          <a:latin typeface="Arial" charset="0"/>
          <a:ea typeface="ＭＳ Ｐゴシック" pitchFamily="50" charset="-128"/>
        </a:defRPr>
      </a:lvl7pPr>
      <a:lvl8pPr marL="1543050" algn="l" rtl="0" eaLnBrk="1" fontAlgn="base" hangingPunct="1">
        <a:spcBef>
          <a:spcPct val="0"/>
        </a:spcBef>
        <a:spcAft>
          <a:spcPct val="0"/>
        </a:spcAft>
        <a:defRPr kumimoji="1" sz="4100">
          <a:solidFill>
            <a:schemeClr val="tx1"/>
          </a:solidFill>
          <a:latin typeface="Arial" charset="0"/>
          <a:ea typeface="ＭＳ Ｐゴシック" pitchFamily="50" charset="-128"/>
        </a:defRPr>
      </a:lvl8pPr>
      <a:lvl9pPr marL="2057400" algn="l" rtl="0" eaLnBrk="1" fontAlgn="base" hangingPunct="1">
        <a:spcBef>
          <a:spcPct val="0"/>
        </a:spcBef>
        <a:spcAft>
          <a:spcPct val="0"/>
        </a:spcAft>
        <a:defRPr kumimoji="1" sz="4100">
          <a:solidFill>
            <a:schemeClr val="tx1"/>
          </a:solidFill>
          <a:latin typeface="Arial" charset="0"/>
          <a:ea typeface="ＭＳ Ｐゴシック" pitchFamily="50" charset="-128"/>
        </a:defRPr>
      </a:lvl9pPr>
    </p:titleStyle>
    <p:bodyStyle>
      <a:lvl1pPr marL="385763" indent="-385763" algn="l" rtl="0" eaLnBrk="1" fontAlgn="base" hangingPunct="1">
        <a:spcBef>
          <a:spcPct val="20000"/>
        </a:spcBef>
        <a:spcAft>
          <a:spcPct val="0"/>
        </a:spcAft>
        <a:buClr>
          <a:schemeClr val="bg2"/>
        </a:buClr>
        <a:buSzPct val="75000"/>
        <a:buFont typeface="Wingdings" pitchFamily="2" charset="2"/>
        <a:buChar char="n"/>
        <a:defRPr kumimoji="1" sz="2300">
          <a:solidFill>
            <a:schemeClr val="tx1"/>
          </a:solidFill>
          <a:latin typeface="+mn-lt"/>
          <a:ea typeface="+mn-ea"/>
          <a:cs typeface="+mn-cs"/>
        </a:defRPr>
      </a:lvl1pPr>
      <a:lvl2pPr marL="835819" indent="-321469" algn="l" rtl="0" eaLnBrk="1" fontAlgn="base" hangingPunct="1">
        <a:spcBef>
          <a:spcPct val="20000"/>
        </a:spcBef>
        <a:spcAft>
          <a:spcPct val="0"/>
        </a:spcAft>
        <a:buClr>
          <a:schemeClr val="accent2"/>
        </a:buClr>
        <a:buSzPct val="80000"/>
        <a:buFont typeface="Wingdings" pitchFamily="2" charset="2"/>
        <a:buChar char="¨"/>
        <a:defRPr kumimoji="1" sz="2300">
          <a:solidFill>
            <a:schemeClr val="tx1"/>
          </a:solidFill>
          <a:latin typeface="+mn-lt"/>
          <a:ea typeface="+mn-ea"/>
        </a:defRPr>
      </a:lvl2pPr>
      <a:lvl3pPr marL="1285875" indent="-257175" algn="l" rtl="0" eaLnBrk="1" fontAlgn="base" hangingPunct="1">
        <a:spcBef>
          <a:spcPct val="20000"/>
        </a:spcBef>
        <a:spcAft>
          <a:spcPct val="0"/>
        </a:spcAft>
        <a:buClr>
          <a:schemeClr val="bg2"/>
        </a:buClr>
        <a:buSzPct val="65000"/>
        <a:buFont typeface="Wingdings" pitchFamily="2" charset="2"/>
        <a:buChar char="n"/>
        <a:defRPr kumimoji="1" sz="2300">
          <a:solidFill>
            <a:schemeClr val="tx1"/>
          </a:solidFill>
          <a:latin typeface="+mn-lt"/>
          <a:ea typeface="+mn-ea"/>
        </a:defRPr>
      </a:lvl3pPr>
      <a:lvl4pPr marL="1800225" indent="-257175" algn="l" rtl="0" eaLnBrk="1" fontAlgn="base" hangingPunct="1">
        <a:spcBef>
          <a:spcPct val="20000"/>
        </a:spcBef>
        <a:spcAft>
          <a:spcPct val="0"/>
        </a:spcAft>
        <a:buClr>
          <a:schemeClr val="accent2"/>
        </a:buClr>
        <a:buSzPct val="70000"/>
        <a:buFont typeface="Wingdings" pitchFamily="2" charset="2"/>
        <a:buChar char="¨"/>
        <a:defRPr kumimoji="1" sz="2300">
          <a:solidFill>
            <a:schemeClr val="tx1"/>
          </a:solidFill>
          <a:latin typeface="+mn-lt"/>
          <a:ea typeface="+mn-ea"/>
        </a:defRPr>
      </a:lvl4pPr>
      <a:lvl5pPr marL="2314575" indent="-257175" algn="l" rtl="0" eaLnBrk="1" fontAlgn="base" hangingPunct="1">
        <a:spcBef>
          <a:spcPct val="20000"/>
        </a:spcBef>
        <a:spcAft>
          <a:spcPct val="0"/>
        </a:spcAft>
        <a:buClr>
          <a:schemeClr val="bg2"/>
        </a:buClr>
        <a:buFont typeface="Wingdings" pitchFamily="2" charset="2"/>
        <a:buChar char="§"/>
        <a:defRPr kumimoji="1" sz="2300">
          <a:solidFill>
            <a:schemeClr val="tx1"/>
          </a:solidFill>
          <a:latin typeface="+mn-lt"/>
          <a:ea typeface="+mn-ea"/>
        </a:defRPr>
      </a:lvl5pPr>
      <a:lvl6pPr marL="2828925" indent="-257175" algn="l" rtl="0" eaLnBrk="1" fontAlgn="base" hangingPunct="1">
        <a:spcBef>
          <a:spcPct val="20000"/>
        </a:spcBef>
        <a:spcAft>
          <a:spcPct val="0"/>
        </a:spcAft>
        <a:buClr>
          <a:schemeClr val="bg2"/>
        </a:buClr>
        <a:buFont typeface="Wingdings" pitchFamily="2" charset="2"/>
        <a:buChar char="§"/>
        <a:defRPr kumimoji="1" sz="2300">
          <a:solidFill>
            <a:schemeClr val="tx1"/>
          </a:solidFill>
          <a:latin typeface="+mn-lt"/>
          <a:ea typeface="+mn-ea"/>
        </a:defRPr>
      </a:lvl6pPr>
      <a:lvl7pPr marL="3343275" indent="-257175" algn="l" rtl="0" eaLnBrk="1" fontAlgn="base" hangingPunct="1">
        <a:spcBef>
          <a:spcPct val="20000"/>
        </a:spcBef>
        <a:spcAft>
          <a:spcPct val="0"/>
        </a:spcAft>
        <a:buClr>
          <a:schemeClr val="bg2"/>
        </a:buClr>
        <a:buFont typeface="Wingdings" pitchFamily="2" charset="2"/>
        <a:buChar char="§"/>
        <a:defRPr kumimoji="1" sz="2300">
          <a:solidFill>
            <a:schemeClr val="tx1"/>
          </a:solidFill>
          <a:latin typeface="+mn-lt"/>
          <a:ea typeface="+mn-ea"/>
        </a:defRPr>
      </a:lvl7pPr>
      <a:lvl8pPr marL="3857625" indent="-257175" algn="l" rtl="0" eaLnBrk="1" fontAlgn="base" hangingPunct="1">
        <a:spcBef>
          <a:spcPct val="20000"/>
        </a:spcBef>
        <a:spcAft>
          <a:spcPct val="0"/>
        </a:spcAft>
        <a:buClr>
          <a:schemeClr val="bg2"/>
        </a:buClr>
        <a:buFont typeface="Wingdings" pitchFamily="2" charset="2"/>
        <a:buChar char="§"/>
        <a:defRPr kumimoji="1" sz="2300">
          <a:solidFill>
            <a:schemeClr val="tx1"/>
          </a:solidFill>
          <a:latin typeface="+mn-lt"/>
          <a:ea typeface="+mn-ea"/>
        </a:defRPr>
      </a:lvl8pPr>
      <a:lvl9pPr marL="4371975" indent="-257175" algn="l" rtl="0" eaLnBrk="1" fontAlgn="base" hangingPunct="1">
        <a:spcBef>
          <a:spcPct val="20000"/>
        </a:spcBef>
        <a:spcAft>
          <a:spcPct val="0"/>
        </a:spcAft>
        <a:buClr>
          <a:schemeClr val="bg2"/>
        </a:buClr>
        <a:buFont typeface="Wingdings" pitchFamily="2" charset="2"/>
        <a:buChar char="§"/>
        <a:defRPr kumimoji="1" sz="2300">
          <a:solidFill>
            <a:schemeClr val="tx1"/>
          </a:solidFill>
          <a:latin typeface="+mn-lt"/>
          <a:ea typeface="+mn-ea"/>
        </a:defRPr>
      </a:lvl9pPr>
    </p:bodyStyle>
    <p:other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gray">
          <a:xfrm>
            <a:off x="294756" y="127776"/>
            <a:ext cx="10105607" cy="4778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gray">
          <a:xfrm>
            <a:off x="534671" y="1479002"/>
            <a:ext cx="9624060" cy="5275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43364" name="Rectangle 4"/>
          <p:cNvSpPr>
            <a:spLocks noGrp="1" noChangeArrowheads="1"/>
          </p:cNvSpPr>
          <p:nvPr>
            <p:ph type="dt" sz="half" idx="2"/>
          </p:nvPr>
        </p:nvSpPr>
        <p:spPr bwMode="gray">
          <a:xfrm>
            <a:off x="294754" y="7274215"/>
            <a:ext cx="2495127" cy="287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t" anchorCtr="0" compatLnSpc="1">
            <a:prstTxWarp prst="textNoShape">
              <a:avLst/>
            </a:prstTxWarp>
          </a:bodyPr>
          <a:lstStyle>
            <a:lvl1pPr algn="l">
              <a:spcBef>
                <a:spcPct val="0"/>
              </a:spcBef>
              <a:buClrTx/>
              <a:buSzTx/>
              <a:buFontTx/>
              <a:buNone/>
              <a:defRPr sz="1100"/>
            </a:lvl1pPr>
          </a:lstStyle>
          <a:p>
            <a:pPr>
              <a:defRPr/>
            </a:pPr>
            <a:fld id="{ABDF6B0F-7B04-46B6-856D-B900492F9371}" type="datetime1">
              <a:rPr lang="ja-JP" altLang="en-US" smtClean="0"/>
              <a:t>2016/6/27</a:t>
            </a:fld>
            <a:endParaRPr lang="en-US" altLang="ja-JP"/>
          </a:p>
        </p:txBody>
      </p:sp>
      <p:sp>
        <p:nvSpPr>
          <p:cNvPr id="143365" name="Rectangle 5"/>
          <p:cNvSpPr>
            <a:spLocks noGrp="1" noChangeArrowheads="1"/>
          </p:cNvSpPr>
          <p:nvPr>
            <p:ph type="ftr" sz="quarter" idx="3"/>
          </p:nvPr>
        </p:nvSpPr>
        <p:spPr bwMode="gray">
          <a:xfrm>
            <a:off x="3739262" y="7274215"/>
            <a:ext cx="3386244" cy="287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t" anchorCtr="0" compatLnSpc="1">
            <a:prstTxWarp prst="textNoShape">
              <a:avLst/>
            </a:prstTxWarp>
          </a:bodyPr>
          <a:lstStyle>
            <a:lvl1pPr>
              <a:spcBef>
                <a:spcPct val="0"/>
              </a:spcBef>
              <a:buClrTx/>
              <a:buSzTx/>
              <a:buFontTx/>
              <a:buNone/>
              <a:defRPr sz="1100"/>
            </a:lvl1pPr>
          </a:lstStyle>
          <a:p>
            <a:pPr>
              <a:defRPr/>
            </a:pPr>
            <a:endParaRPr lang="en-US" altLang="ja-JP"/>
          </a:p>
        </p:txBody>
      </p:sp>
      <p:sp>
        <p:nvSpPr>
          <p:cNvPr id="143366" name="Rectangle 6"/>
          <p:cNvSpPr>
            <a:spLocks noGrp="1" noChangeArrowheads="1"/>
          </p:cNvSpPr>
          <p:nvPr>
            <p:ph type="sldNum" sz="quarter" idx="4"/>
          </p:nvPr>
        </p:nvSpPr>
        <p:spPr bwMode="gray">
          <a:xfrm>
            <a:off x="7905234" y="7274215"/>
            <a:ext cx="2495127" cy="287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t" anchorCtr="0" compatLnSpc="1">
            <a:prstTxWarp prst="textNoShape">
              <a:avLst/>
            </a:prstTxWarp>
          </a:bodyPr>
          <a:lstStyle>
            <a:lvl1pPr algn="r">
              <a:spcBef>
                <a:spcPct val="0"/>
              </a:spcBef>
              <a:buClrTx/>
              <a:buSzTx/>
              <a:buFontTx/>
              <a:buNone/>
              <a:defRPr sz="1100"/>
            </a:lvl1pPr>
          </a:lstStyle>
          <a:p>
            <a:pPr>
              <a:defRPr/>
            </a:pPr>
            <a:fld id="{510989B0-3D10-4F31-8EFD-BA8E73401EE1}" type="slidenum">
              <a:rPr lang="en-US" altLang="ja-JP"/>
              <a:pPr>
                <a:defRPr/>
              </a:pPr>
              <a:t>‹#›</a:t>
            </a:fld>
            <a:endParaRPr lang="en-US" altLang="ja-JP"/>
          </a:p>
        </p:txBody>
      </p:sp>
      <p:sp>
        <p:nvSpPr>
          <p:cNvPr id="1031" name="Rectangle 7"/>
          <p:cNvSpPr>
            <a:spLocks noChangeArrowheads="1"/>
          </p:cNvSpPr>
          <p:nvPr/>
        </p:nvSpPr>
        <p:spPr bwMode="gray">
          <a:xfrm>
            <a:off x="293044" y="605605"/>
            <a:ext cx="10105606" cy="157527"/>
          </a:xfrm>
          <a:prstGeom prst="rect">
            <a:avLst/>
          </a:prstGeom>
          <a:solidFill>
            <a:schemeClr val="accent2"/>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lIns="102870" tIns="51435" rIns="102870" bIns="51435" anchor="ctr"/>
          <a:lstStyle/>
          <a:p>
            <a:endParaRPr lang="ja-JP" altLang="en-US"/>
          </a:p>
        </p:txBody>
      </p:sp>
      <p:sp>
        <p:nvSpPr>
          <p:cNvPr id="1032" name="Rectangle 8"/>
          <p:cNvSpPr>
            <a:spLocks noChangeArrowheads="1"/>
          </p:cNvSpPr>
          <p:nvPr/>
        </p:nvSpPr>
        <p:spPr bwMode="gray">
          <a:xfrm>
            <a:off x="293044" y="7193701"/>
            <a:ext cx="10105606" cy="78764"/>
          </a:xfrm>
          <a:prstGeom prst="rect">
            <a:avLst/>
          </a:prstGeom>
          <a:solidFill>
            <a:srgbClr val="4D4D4D"/>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lIns="102870" tIns="51435" rIns="102870" bIns="51435" anchor="ctr"/>
          <a:lstStyle/>
          <a:p>
            <a:endParaRPr lang="ja-JP" altLang="en-US"/>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hf hdr="0" ftr="0" dt="0"/>
  <p:txStyles>
    <p:titleStyle>
      <a:lvl1pPr algn="l" rtl="0" eaLnBrk="1" fontAlgn="base" hangingPunct="1">
        <a:spcBef>
          <a:spcPct val="0"/>
        </a:spcBef>
        <a:spcAft>
          <a:spcPct val="0"/>
        </a:spcAft>
        <a:defRPr kumimoji="1" sz="2300">
          <a:solidFill>
            <a:schemeClr val="tx2"/>
          </a:solidFill>
          <a:latin typeface="+mj-lt"/>
          <a:ea typeface="+mj-ea"/>
          <a:cs typeface="+mj-cs"/>
        </a:defRPr>
      </a:lvl1pPr>
      <a:lvl2pPr algn="l" rtl="0" eaLnBrk="1" fontAlgn="base" hangingPunct="1">
        <a:spcBef>
          <a:spcPct val="0"/>
        </a:spcBef>
        <a:spcAft>
          <a:spcPct val="0"/>
        </a:spcAft>
        <a:defRPr kumimoji="1" sz="2300">
          <a:solidFill>
            <a:schemeClr val="tx2"/>
          </a:solidFill>
          <a:latin typeface="Arial" charset="0"/>
          <a:ea typeface="ＭＳ Ｐゴシック" pitchFamily="50" charset="-128"/>
        </a:defRPr>
      </a:lvl2pPr>
      <a:lvl3pPr algn="l" rtl="0" eaLnBrk="1" fontAlgn="base" hangingPunct="1">
        <a:spcBef>
          <a:spcPct val="0"/>
        </a:spcBef>
        <a:spcAft>
          <a:spcPct val="0"/>
        </a:spcAft>
        <a:defRPr kumimoji="1" sz="2300">
          <a:solidFill>
            <a:schemeClr val="tx2"/>
          </a:solidFill>
          <a:latin typeface="Arial" charset="0"/>
          <a:ea typeface="ＭＳ Ｐゴシック" pitchFamily="50" charset="-128"/>
        </a:defRPr>
      </a:lvl3pPr>
      <a:lvl4pPr algn="l" rtl="0" eaLnBrk="1" fontAlgn="base" hangingPunct="1">
        <a:spcBef>
          <a:spcPct val="0"/>
        </a:spcBef>
        <a:spcAft>
          <a:spcPct val="0"/>
        </a:spcAft>
        <a:defRPr kumimoji="1" sz="2300">
          <a:solidFill>
            <a:schemeClr val="tx2"/>
          </a:solidFill>
          <a:latin typeface="Arial" charset="0"/>
          <a:ea typeface="ＭＳ Ｐゴシック" pitchFamily="50" charset="-128"/>
        </a:defRPr>
      </a:lvl4pPr>
      <a:lvl5pPr algn="l" rtl="0" eaLnBrk="1" fontAlgn="base" hangingPunct="1">
        <a:spcBef>
          <a:spcPct val="0"/>
        </a:spcBef>
        <a:spcAft>
          <a:spcPct val="0"/>
        </a:spcAft>
        <a:defRPr kumimoji="1" sz="2300">
          <a:solidFill>
            <a:schemeClr val="tx2"/>
          </a:solidFill>
          <a:latin typeface="Arial" charset="0"/>
          <a:ea typeface="ＭＳ Ｐゴシック" pitchFamily="50" charset="-128"/>
        </a:defRPr>
      </a:lvl5pPr>
      <a:lvl6pPr marL="514350" algn="l" rtl="0" eaLnBrk="1" fontAlgn="base" hangingPunct="1">
        <a:spcBef>
          <a:spcPct val="0"/>
        </a:spcBef>
        <a:spcAft>
          <a:spcPct val="0"/>
        </a:spcAft>
        <a:defRPr kumimoji="1" sz="2300">
          <a:solidFill>
            <a:schemeClr val="tx2"/>
          </a:solidFill>
          <a:latin typeface="Arial" charset="0"/>
          <a:ea typeface="ＭＳ Ｐゴシック" pitchFamily="50" charset="-128"/>
        </a:defRPr>
      </a:lvl6pPr>
      <a:lvl7pPr marL="1028700" algn="l" rtl="0" eaLnBrk="1" fontAlgn="base" hangingPunct="1">
        <a:spcBef>
          <a:spcPct val="0"/>
        </a:spcBef>
        <a:spcAft>
          <a:spcPct val="0"/>
        </a:spcAft>
        <a:defRPr kumimoji="1" sz="2300">
          <a:solidFill>
            <a:schemeClr val="tx2"/>
          </a:solidFill>
          <a:latin typeface="Arial" charset="0"/>
          <a:ea typeface="ＭＳ Ｐゴシック" pitchFamily="50" charset="-128"/>
        </a:defRPr>
      </a:lvl7pPr>
      <a:lvl8pPr marL="1543050" algn="l" rtl="0" eaLnBrk="1" fontAlgn="base" hangingPunct="1">
        <a:spcBef>
          <a:spcPct val="0"/>
        </a:spcBef>
        <a:spcAft>
          <a:spcPct val="0"/>
        </a:spcAft>
        <a:defRPr kumimoji="1" sz="2300">
          <a:solidFill>
            <a:schemeClr val="tx2"/>
          </a:solidFill>
          <a:latin typeface="Arial" charset="0"/>
          <a:ea typeface="ＭＳ Ｐゴシック" pitchFamily="50" charset="-128"/>
        </a:defRPr>
      </a:lvl8pPr>
      <a:lvl9pPr marL="2057400" algn="l" rtl="0" eaLnBrk="1" fontAlgn="base" hangingPunct="1">
        <a:spcBef>
          <a:spcPct val="0"/>
        </a:spcBef>
        <a:spcAft>
          <a:spcPct val="0"/>
        </a:spcAft>
        <a:defRPr kumimoji="1" sz="2300">
          <a:solidFill>
            <a:schemeClr val="tx2"/>
          </a:solidFill>
          <a:latin typeface="Arial" charset="0"/>
          <a:ea typeface="ＭＳ Ｐゴシック" pitchFamily="50" charset="-128"/>
        </a:defRPr>
      </a:lvl9pPr>
    </p:titleStyle>
    <p:bodyStyle>
      <a:lvl1pPr marL="385763" indent="-385763" algn="l" rtl="0" eaLnBrk="1" fontAlgn="base" hangingPunct="1">
        <a:spcBef>
          <a:spcPct val="20000"/>
        </a:spcBef>
        <a:spcAft>
          <a:spcPct val="0"/>
        </a:spcAft>
        <a:buChar char="•"/>
        <a:defRPr kumimoji="1" sz="2300">
          <a:solidFill>
            <a:schemeClr val="tx1"/>
          </a:solidFill>
          <a:latin typeface="+mn-lt"/>
          <a:ea typeface="+mn-ea"/>
          <a:cs typeface="+mn-cs"/>
        </a:defRPr>
      </a:lvl1pPr>
      <a:lvl2pPr marL="835819" indent="-321469" algn="l" rtl="0" eaLnBrk="1" fontAlgn="base" hangingPunct="1">
        <a:spcBef>
          <a:spcPct val="20000"/>
        </a:spcBef>
        <a:spcAft>
          <a:spcPct val="0"/>
        </a:spcAft>
        <a:buChar char="–"/>
        <a:defRPr kumimoji="1">
          <a:solidFill>
            <a:schemeClr val="tx1"/>
          </a:solidFill>
          <a:latin typeface="+mn-lt"/>
          <a:ea typeface="+mn-ea"/>
        </a:defRPr>
      </a:lvl2pPr>
      <a:lvl3pPr marL="1285875" indent="-257175" algn="l" rtl="0" eaLnBrk="1" fontAlgn="base" hangingPunct="1">
        <a:spcBef>
          <a:spcPct val="20000"/>
        </a:spcBef>
        <a:spcAft>
          <a:spcPct val="0"/>
        </a:spcAft>
        <a:buChar char="•"/>
        <a:defRPr kumimoji="1" sz="1800">
          <a:solidFill>
            <a:schemeClr val="tx1"/>
          </a:solidFill>
          <a:latin typeface="+mn-lt"/>
          <a:ea typeface="+mn-ea"/>
        </a:defRPr>
      </a:lvl3pPr>
      <a:lvl4pPr marL="1800225" indent="-257175" algn="l" rtl="0" eaLnBrk="1" fontAlgn="base" hangingPunct="1">
        <a:spcBef>
          <a:spcPct val="20000"/>
        </a:spcBef>
        <a:spcAft>
          <a:spcPct val="0"/>
        </a:spcAft>
        <a:buChar char="–"/>
        <a:defRPr kumimoji="1" sz="1600">
          <a:solidFill>
            <a:schemeClr val="tx1"/>
          </a:solidFill>
          <a:latin typeface="+mn-lt"/>
          <a:ea typeface="+mn-ea"/>
        </a:defRPr>
      </a:lvl4pPr>
      <a:lvl5pPr marL="2314575" indent="-257175" algn="l" rtl="0" eaLnBrk="1" fontAlgn="base" hangingPunct="1">
        <a:spcBef>
          <a:spcPct val="20000"/>
        </a:spcBef>
        <a:spcAft>
          <a:spcPct val="0"/>
        </a:spcAft>
        <a:buChar char="»"/>
        <a:defRPr kumimoji="1" sz="1600">
          <a:solidFill>
            <a:schemeClr val="tx1"/>
          </a:solidFill>
          <a:latin typeface="+mn-lt"/>
          <a:ea typeface="+mn-ea"/>
        </a:defRPr>
      </a:lvl5pPr>
      <a:lvl6pPr marL="2828925" indent="-257175" algn="l" rtl="0" eaLnBrk="1" fontAlgn="base" hangingPunct="1">
        <a:spcBef>
          <a:spcPct val="20000"/>
        </a:spcBef>
        <a:spcAft>
          <a:spcPct val="0"/>
        </a:spcAft>
        <a:buChar char="»"/>
        <a:defRPr kumimoji="1" sz="1600">
          <a:solidFill>
            <a:schemeClr val="tx1"/>
          </a:solidFill>
          <a:latin typeface="+mn-lt"/>
          <a:ea typeface="+mn-ea"/>
        </a:defRPr>
      </a:lvl6pPr>
      <a:lvl7pPr marL="3343275" indent="-257175" algn="l" rtl="0" eaLnBrk="1" fontAlgn="base" hangingPunct="1">
        <a:spcBef>
          <a:spcPct val="20000"/>
        </a:spcBef>
        <a:spcAft>
          <a:spcPct val="0"/>
        </a:spcAft>
        <a:buChar char="»"/>
        <a:defRPr kumimoji="1" sz="1600">
          <a:solidFill>
            <a:schemeClr val="tx1"/>
          </a:solidFill>
          <a:latin typeface="+mn-lt"/>
          <a:ea typeface="+mn-ea"/>
        </a:defRPr>
      </a:lvl7pPr>
      <a:lvl8pPr marL="3857625" indent="-257175" algn="l" rtl="0" eaLnBrk="1" fontAlgn="base" hangingPunct="1">
        <a:spcBef>
          <a:spcPct val="20000"/>
        </a:spcBef>
        <a:spcAft>
          <a:spcPct val="0"/>
        </a:spcAft>
        <a:buChar char="»"/>
        <a:defRPr kumimoji="1" sz="1600">
          <a:solidFill>
            <a:schemeClr val="tx1"/>
          </a:solidFill>
          <a:latin typeface="+mn-lt"/>
          <a:ea typeface="+mn-ea"/>
        </a:defRPr>
      </a:lvl8pPr>
      <a:lvl9pPr marL="4371975" indent="-257175" algn="l" rtl="0" eaLnBrk="1" fontAlgn="base" hangingPunct="1">
        <a:spcBef>
          <a:spcPct val="20000"/>
        </a:spcBef>
        <a:spcAft>
          <a:spcPct val="0"/>
        </a:spcAft>
        <a:buChar char="»"/>
        <a:defRPr kumimoji="1" sz="1600">
          <a:solidFill>
            <a:schemeClr val="tx1"/>
          </a:solidFill>
          <a:latin typeface="+mn-lt"/>
          <a:ea typeface="+mn-ea"/>
        </a:defRPr>
      </a:lvl9pPr>
    </p:bodyStyle>
    <p:other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bwMode="auto">
          <a:xfrm>
            <a:off x="427178" y="2954937"/>
            <a:ext cx="9784360" cy="4344440"/>
          </a:xfrm>
          <a:prstGeom prst="rect">
            <a:avLst/>
          </a:prstGeom>
          <a:solidFill>
            <a:schemeClr val="bg1">
              <a:lumMod val="95000"/>
            </a:schemeClr>
          </a:solidFill>
          <a:ln>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0000" tIns="154800" rIns="90000" bIns="15480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4" name="角丸四角形 13"/>
          <p:cNvSpPr/>
          <p:nvPr/>
        </p:nvSpPr>
        <p:spPr bwMode="auto">
          <a:xfrm>
            <a:off x="594172" y="4431785"/>
            <a:ext cx="9377740" cy="2551696"/>
          </a:xfrm>
          <a:prstGeom prst="round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0000" tIns="154800" rIns="90000" bIns="15480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5" name="Rectangle 2"/>
          <p:cNvSpPr txBox="1">
            <a:spLocks noChangeArrowheads="1"/>
          </p:cNvSpPr>
          <p:nvPr/>
        </p:nvSpPr>
        <p:spPr bwMode="auto">
          <a:xfrm>
            <a:off x="491538" y="563515"/>
            <a:ext cx="9720000" cy="442429"/>
          </a:xfrm>
          <a:prstGeom prst="rect">
            <a:avLst/>
          </a:prstGeom>
          <a:solidFill>
            <a:srgbClr val="00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ctr" anchorCtr="0" compatLnSpc="1">
            <a:prstTxWarp prst="textNoShape">
              <a:avLst/>
            </a:prstTxWarp>
            <a:spAutoFit/>
          </a:bodyPr>
          <a:lstStyle>
            <a:lvl1pPr algn="l" rtl="0" eaLnBrk="1" fontAlgn="base" hangingPunct="1">
              <a:lnSpc>
                <a:spcPct val="100000"/>
              </a:lnSpc>
              <a:spcBef>
                <a:spcPct val="0"/>
              </a:spcBef>
              <a:spcAft>
                <a:spcPct val="0"/>
              </a:spcAft>
              <a:defRPr kumimoji="1" sz="8000">
                <a:solidFill>
                  <a:schemeClr val="tx1"/>
                </a:solidFill>
                <a:latin typeface="+mj-lt"/>
                <a:ea typeface="+mj-ea"/>
                <a:cs typeface="+mj-cs"/>
              </a:defRPr>
            </a:lvl1pPr>
            <a:lvl2pPr algn="l" rtl="0" eaLnBrk="1" fontAlgn="base" hangingPunct="1">
              <a:spcBef>
                <a:spcPct val="0"/>
              </a:spcBef>
              <a:spcAft>
                <a:spcPct val="0"/>
              </a:spcAft>
              <a:defRPr kumimoji="1" sz="3600">
                <a:solidFill>
                  <a:schemeClr val="tx1"/>
                </a:solidFill>
                <a:latin typeface="Arial" charset="0"/>
                <a:ea typeface="ＭＳ Ｐゴシック" pitchFamily="50" charset="-128"/>
              </a:defRPr>
            </a:lvl2pPr>
            <a:lvl3pPr algn="l" rtl="0" eaLnBrk="1" fontAlgn="base" hangingPunct="1">
              <a:spcBef>
                <a:spcPct val="0"/>
              </a:spcBef>
              <a:spcAft>
                <a:spcPct val="0"/>
              </a:spcAft>
              <a:defRPr kumimoji="1" sz="3600">
                <a:solidFill>
                  <a:schemeClr val="tx1"/>
                </a:solidFill>
                <a:latin typeface="Arial" charset="0"/>
                <a:ea typeface="ＭＳ Ｐゴシック" pitchFamily="50" charset="-128"/>
              </a:defRPr>
            </a:lvl3pPr>
            <a:lvl4pPr algn="l" rtl="0" eaLnBrk="1" fontAlgn="base" hangingPunct="1">
              <a:spcBef>
                <a:spcPct val="0"/>
              </a:spcBef>
              <a:spcAft>
                <a:spcPct val="0"/>
              </a:spcAft>
              <a:defRPr kumimoji="1" sz="3600">
                <a:solidFill>
                  <a:schemeClr val="tx1"/>
                </a:solidFill>
                <a:latin typeface="Arial" charset="0"/>
                <a:ea typeface="ＭＳ Ｐゴシック" pitchFamily="50" charset="-128"/>
              </a:defRPr>
            </a:lvl4pPr>
            <a:lvl5pPr algn="l" rtl="0" eaLnBrk="1" fontAlgn="base" hangingPunct="1">
              <a:spcBef>
                <a:spcPct val="0"/>
              </a:spcBef>
              <a:spcAft>
                <a:spcPct val="0"/>
              </a:spcAft>
              <a:defRPr kumimoji="1" sz="3600">
                <a:solidFill>
                  <a:schemeClr val="tx1"/>
                </a:solidFill>
                <a:latin typeface="Arial" charset="0"/>
                <a:ea typeface="ＭＳ Ｐゴシック" pitchFamily="50" charset="-128"/>
              </a:defRPr>
            </a:lvl5pPr>
            <a:lvl6pPr marL="457200" algn="l" rtl="0" eaLnBrk="1" fontAlgn="base" hangingPunct="1">
              <a:spcBef>
                <a:spcPct val="0"/>
              </a:spcBef>
              <a:spcAft>
                <a:spcPct val="0"/>
              </a:spcAft>
              <a:defRPr kumimoji="1" sz="3600">
                <a:solidFill>
                  <a:schemeClr val="tx1"/>
                </a:solidFill>
                <a:latin typeface="Arial" charset="0"/>
                <a:ea typeface="ＭＳ Ｐゴシック" pitchFamily="50" charset="-128"/>
              </a:defRPr>
            </a:lvl6pPr>
            <a:lvl7pPr marL="914400" algn="l" rtl="0" eaLnBrk="1" fontAlgn="base" hangingPunct="1">
              <a:spcBef>
                <a:spcPct val="0"/>
              </a:spcBef>
              <a:spcAft>
                <a:spcPct val="0"/>
              </a:spcAft>
              <a:defRPr kumimoji="1" sz="3600">
                <a:solidFill>
                  <a:schemeClr val="tx1"/>
                </a:solidFill>
                <a:latin typeface="Arial" charset="0"/>
                <a:ea typeface="ＭＳ Ｐゴシック" pitchFamily="50" charset="-128"/>
              </a:defRPr>
            </a:lvl7pPr>
            <a:lvl8pPr marL="1371600" algn="l" rtl="0" eaLnBrk="1" fontAlgn="base" hangingPunct="1">
              <a:spcBef>
                <a:spcPct val="0"/>
              </a:spcBef>
              <a:spcAft>
                <a:spcPct val="0"/>
              </a:spcAft>
              <a:defRPr kumimoji="1" sz="3600">
                <a:solidFill>
                  <a:schemeClr val="tx1"/>
                </a:solidFill>
                <a:latin typeface="Arial" charset="0"/>
                <a:ea typeface="ＭＳ Ｐゴシック" pitchFamily="50" charset="-128"/>
              </a:defRPr>
            </a:lvl8pPr>
            <a:lvl9pPr marL="1828800" algn="l" rtl="0" eaLnBrk="1" fontAlgn="base" hangingPunct="1">
              <a:spcBef>
                <a:spcPct val="0"/>
              </a:spcBef>
              <a:spcAft>
                <a:spcPct val="0"/>
              </a:spcAft>
              <a:defRPr kumimoji="1" sz="3600">
                <a:solidFill>
                  <a:schemeClr val="tx1"/>
                </a:solidFill>
                <a:latin typeface="Arial" charset="0"/>
                <a:ea typeface="ＭＳ Ｐゴシック" pitchFamily="50" charset="-128"/>
              </a:defRPr>
            </a:lvl9pPr>
          </a:lstStyle>
          <a:p>
            <a:r>
              <a:rPr lang="ja-JP" altLang="en-US" sz="2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地方独立行政法人　大阪健康安全基盤研究所　中期目標（案）の策定</a:t>
            </a:r>
            <a:endParaRPr lang="ja-JP" altLang="en-US" sz="2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468974" y="1209373"/>
            <a:ext cx="9742564" cy="1625589"/>
          </a:xfrm>
          <a:prstGeom prst="rect">
            <a:avLst/>
          </a:prstGeom>
          <a:solidFill>
            <a:schemeClr val="bg1">
              <a:lumMod val="95000"/>
            </a:schemeClr>
          </a:solidFill>
          <a:ln w="38100"/>
        </p:spPr>
        <p:style>
          <a:lnRef idx="2">
            <a:schemeClr val="accent6"/>
          </a:lnRef>
          <a:fillRef idx="1">
            <a:schemeClr val="lt1"/>
          </a:fillRef>
          <a:effectRef idx="0">
            <a:schemeClr val="accent6"/>
          </a:effectRef>
          <a:fontRef idx="minor">
            <a:schemeClr val="dk1"/>
          </a:fontRef>
        </p:style>
        <p:txBody>
          <a:bodyPr rtlCol="0" anchor="ctr"/>
          <a:lstStyle/>
          <a:p>
            <a:pPr>
              <a:spcBef>
                <a:spcPct val="0"/>
              </a:spcBef>
              <a:defRPr/>
            </a:pPr>
            <a:r>
              <a:rPr lang="ja-JP" altLang="en-US" sz="1600" dirty="0" smtClean="0"/>
              <a:t>　</a:t>
            </a:r>
            <a:r>
              <a:rPr lang="ja-JP" altLang="ja-JP" sz="1600" dirty="0" smtClean="0"/>
              <a:t>日本</a:t>
            </a:r>
            <a:r>
              <a:rPr lang="ja-JP" altLang="ja-JP" sz="1600" dirty="0"/>
              <a:t>有数の規模と実績を有する２つの地方衛生研究所である大阪府立公衆衛生研究所と大阪市立環境科学研究所が統合し、新たに地方独立行政法人大阪健康安全基盤研究所（以下「新研究所」という）が平成</a:t>
            </a:r>
            <a:r>
              <a:rPr lang="ja-JP" altLang="en-US" sz="1600" dirty="0"/>
              <a:t>２９</a:t>
            </a:r>
            <a:r>
              <a:rPr lang="ja-JP" altLang="ja-JP" sz="1600" dirty="0"/>
              <a:t>年４月に発足する予定である</a:t>
            </a:r>
            <a:r>
              <a:rPr lang="ja-JP" altLang="ja-JP" sz="1600" dirty="0" smtClean="0"/>
              <a:t>。</a:t>
            </a:r>
            <a:r>
              <a:rPr lang="ja-JP" altLang="en-US" sz="1600" dirty="0" smtClean="0"/>
              <a:t>中期目標</a:t>
            </a:r>
            <a:r>
              <a:rPr lang="ja-JP" altLang="en-US" sz="1600" dirty="0" smtClean="0"/>
              <a:t>（案</a:t>
            </a:r>
            <a:r>
              <a:rPr lang="ja-JP" altLang="en-US" sz="1600" dirty="0" smtClean="0"/>
              <a:t>）の策定にあたっては、</a:t>
            </a:r>
            <a:r>
              <a:rPr lang="ja-JP" altLang="en-US" sz="1600" u="sng" dirty="0" smtClean="0"/>
              <a:t>日本を代表する地方衛生研究所として、研究所が果たすべき役割・機能や状況変化（改正感染症法、大阪市会における附帯決議や、府市両議会における知事・市長答弁）を十分に</a:t>
            </a:r>
            <a:r>
              <a:rPr lang="ja-JP" altLang="en-US" sz="1600" u="sng" dirty="0"/>
              <a:t>踏まえ</a:t>
            </a:r>
            <a:r>
              <a:rPr lang="ja-JP" altLang="en-US" sz="1600" u="sng" dirty="0" smtClean="0"/>
              <a:t>、中期目標に反映していく。</a:t>
            </a:r>
            <a:endParaRPr lang="ja-JP" altLang="ja-JP" sz="1600" dirty="0"/>
          </a:p>
        </p:txBody>
      </p:sp>
      <p:grpSp>
        <p:nvGrpSpPr>
          <p:cNvPr id="13" name="グループ化 12"/>
          <p:cNvGrpSpPr/>
          <p:nvPr/>
        </p:nvGrpSpPr>
        <p:grpSpPr>
          <a:xfrm>
            <a:off x="6714851" y="4549571"/>
            <a:ext cx="3168353" cy="2275197"/>
            <a:chOff x="2826217" y="4549679"/>
            <a:chExt cx="1927879" cy="2544662"/>
          </a:xfrm>
          <a:solidFill>
            <a:srgbClr val="FFC000"/>
          </a:solidFill>
        </p:grpSpPr>
        <p:sp>
          <p:nvSpPr>
            <p:cNvPr id="21" name="角丸四角形 20"/>
            <p:cNvSpPr/>
            <p:nvPr/>
          </p:nvSpPr>
          <p:spPr bwMode="auto">
            <a:xfrm>
              <a:off x="2826217" y="4549679"/>
              <a:ext cx="1927878" cy="2544662"/>
            </a:xfrm>
            <a:prstGeom prst="roundRect">
              <a:avLst/>
            </a:prstGeom>
            <a:grpFill/>
            <a:ln w="9525" cap="flat" cmpd="sng" algn="ctr">
              <a:solidFill>
                <a:schemeClr val="tx1"/>
              </a:solidFill>
              <a:prstDash val="solid"/>
              <a:round/>
              <a:headEnd type="none" w="med" len="med"/>
              <a:tailEnd type="none" w="med" len="med"/>
            </a:ln>
            <a:effectLst/>
            <a:extLst/>
          </p:spPr>
          <p:txBody>
            <a:bodyPr vert="horz" wrap="square" lIns="90000" tIns="154800" rIns="90000" bIns="154800" numCol="1" rtlCol="0" anchor="ctr" anchorCtr="0" compatLnSpc="1">
              <a:prstTxWarp prst="textNoShape">
                <a:avLst/>
              </a:prstTxWarp>
            </a:bodyPr>
            <a:lstStyle/>
            <a:p>
              <a:pPr algn="ctr" defTabSz="914400" fontAlgn="base">
                <a:spcBef>
                  <a:spcPct val="20000"/>
                </a:spcBef>
                <a:spcAft>
                  <a:spcPct val="0"/>
                </a:spcAft>
                <a:buClr>
                  <a:schemeClr val="bg2"/>
                </a:buClr>
                <a:buSzPct val="75000"/>
              </a:pPr>
              <a:endParaRPr lang="en-US" altLang="ja-JP" sz="1200" dirty="0" smtClean="0"/>
            </a:p>
            <a:p>
              <a:pPr algn="ctr" defTabSz="914400" fontAlgn="base">
                <a:spcBef>
                  <a:spcPct val="20000"/>
                </a:spcBef>
                <a:spcAft>
                  <a:spcPct val="0"/>
                </a:spcAft>
                <a:buClr>
                  <a:schemeClr val="bg2"/>
                </a:buClr>
                <a:buSzPct val="75000"/>
              </a:pPr>
              <a:endParaRPr lang="en-US" altLang="ja-JP" sz="1200" dirty="0" smtClean="0"/>
            </a:p>
          </p:txBody>
        </p:sp>
        <p:sp>
          <p:nvSpPr>
            <p:cNvPr id="27" name="正方形/長方形 26"/>
            <p:cNvSpPr/>
            <p:nvPr/>
          </p:nvSpPr>
          <p:spPr bwMode="auto">
            <a:xfrm>
              <a:off x="2826218" y="4660903"/>
              <a:ext cx="1927878" cy="568624"/>
            </a:xfrm>
            <a:prstGeom prst="rect">
              <a:avLst/>
            </a:prstGeom>
            <a:noFill/>
            <a:ln w="9525" cap="flat" cmpd="sng" algn="ctr">
              <a:noFill/>
              <a:prstDash val="solid"/>
              <a:round/>
              <a:headEnd type="none" w="med" len="med"/>
              <a:tailEnd type="none" w="med" len="med"/>
            </a:ln>
            <a:effectLst/>
            <a:extLst/>
          </p:spPr>
          <p:txBody>
            <a:bodyPr vert="horz" wrap="square" lIns="90000" tIns="154800" rIns="90000" bIns="15480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lang="ja-JP" altLang="en-US" sz="1800" b="1" u="sng" dirty="0" smtClean="0">
                  <a:latin typeface="Arial" charset="0"/>
                  <a:ea typeface="ＭＳ Ｐゴシック" pitchFamily="50" charset="-128"/>
                </a:rPr>
                <a:t>③知事・市長答弁</a:t>
              </a:r>
              <a:endParaRPr lang="en-US" altLang="ja-JP" sz="1800" b="1" u="sng" strike="dblStrike" dirty="0" smtClean="0">
                <a:solidFill>
                  <a:srgbClr val="FF0000"/>
                </a:solidFill>
                <a:latin typeface="Arial" charset="0"/>
                <a:ea typeface="ＭＳ Ｐゴシック" pitchFamily="50" charset="-128"/>
              </a:endParaRPr>
            </a:p>
            <a:p>
              <a: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lang="en-US" altLang="ja-JP" sz="1400" b="1" u="sng" dirty="0" smtClean="0">
                <a:latin typeface="Arial" charset="0"/>
                <a:ea typeface="ＭＳ Ｐゴシック" pitchFamily="50" charset="-128"/>
              </a:endParaRPr>
            </a:p>
          </p:txBody>
        </p:sp>
      </p:grpSp>
      <p:sp>
        <p:nvSpPr>
          <p:cNvPr id="25" name="角丸四角形 24"/>
          <p:cNvSpPr/>
          <p:nvPr/>
        </p:nvSpPr>
        <p:spPr bwMode="auto">
          <a:xfrm>
            <a:off x="660075" y="4549571"/>
            <a:ext cx="2670402" cy="2275197"/>
          </a:xfrm>
          <a:prstGeom prst="roundRect">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0000" tIns="154800" rIns="90000" bIns="154800" numCol="1" rtlCol="0" anchor="ctr" anchorCtr="0" compatLnSpc="1">
            <a:prstTxWarp prst="textNoShape">
              <a:avLst/>
            </a:prstTxWarp>
          </a:bodyPr>
          <a:lstStyle/>
          <a:p>
            <a:endParaRPr lang="ja-JP" altLang="en-US" sz="1400" dirty="0" smtClean="0"/>
          </a:p>
          <a:p>
            <a:endParaRPr lang="ja-JP" altLang="en-US" sz="1400" dirty="0" smtClean="0"/>
          </a:p>
          <a:p>
            <a:r>
              <a:rPr lang="ja-JP" altLang="en-US" sz="1400" dirty="0" smtClean="0"/>
              <a:t>◆情報収集体制の強化</a:t>
            </a:r>
            <a:endParaRPr lang="en-US" altLang="ja-JP" sz="1400" dirty="0" smtClean="0"/>
          </a:p>
          <a:p>
            <a:endParaRPr lang="en-US" altLang="ja-JP" sz="1400" dirty="0" smtClean="0"/>
          </a:p>
          <a:p>
            <a:r>
              <a:rPr lang="ja-JP" altLang="en-US" sz="1400" dirty="0" smtClean="0"/>
              <a:t>◆検査の実施体制</a:t>
            </a:r>
          </a:p>
          <a:p>
            <a:endParaRPr lang="ja-JP" altLang="en-US" sz="1400" dirty="0"/>
          </a:p>
          <a:p>
            <a:pPr marL="179388" indent="-179388"/>
            <a:r>
              <a:rPr lang="ja-JP" altLang="en-US" sz="1400" dirty="0" smtClean="0"/>
              <a:t>◆緊急時における検体の採取・提出等</a:t>
            </a:r>
          </a:p>
          <a:p>
            <a:pPr marL="179388" indent="-179388" algn="r"/>
            <a:endParaRPr lang="en-US" altLang="ja-JP" sz="1400" dirty="0" smtClean="0"/>
          </a:p>
        </p:txBody>
      </p:sp>
      <p:sp>
        <p:nvSpPr>
          <p:cNvPr id="32" name="正方形/長方形 31"/>
          <p:cNvSpPr/>
          <p:nvPr/>
        </p:nvSpPr>
        <p:spPr bwMode="auto">
          <a:xfrm>
            <a:off x="627893" y="4601028"/>
            <a:ext cx="2702584" cy="489672"/>
          </a:xfrm>
          <a:prstGeom prst="rect">
            <a:avLst/>
          </a:prstGeom>
          <a:noFill/>
          <a:ln w="9525" cap="flat" cmpd="sng" algn="ctr">
            <a:noFill/>
            <a:prstDash val="solid"/>
            <a:round/>
            <a:headEnd type="none" w="med" len="med"/>
            <a:tailEnd type="none" w="med" len="med"/>
          </a:ln>
          <a:effectLst/>
          <a:extLst/>
        </p:spPr>
        <p:txBody>
          <a:bodyPr vert="horz" wrap="square" lIns="90000" tIns="154800" rIns="90000" bIns="15480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lang="ja-JP" altLang="en-US" sz="1800" b="1" u="sng" dirty="0">
                <a:latin typeface="Arial" charset="0"/>
                <a:ea typeface="ＭＳ Ｐゴシック" pitchFamily="50" charset="-128"/>
              </a:rPr>
              <a:t>①</a:t>
            </a:r>
            <a:r>
              <a:rPr kumimoji="1" lang="ja-JP" altLang="en-US" sz="1800" b="1" i="0" u="sng" strike="noStrike" cap="none" normalizeH="0" baseline="0" dirty="0" smtClean="0">
                <a:ln>
                  <a:noFill/>
                </a:ln>
                <a:solidFill>
                  <a:schemeClr val="tx1"/>
                </a:solidFill>
                <a:effectLst/>
                <a:latin typeface="Arial" charset="0"/>
                <a:ea typeface="ＭＳ Ｐゴシック" pitchFamily="50" charset="-128"/>
              </a:rPr>
              <a:t>改正感染症法</a:t>
            </a:r>
            <a:endParaRPr kumimoji="1" lang="en-US" altLang="ja-JP" sz="1800" b="1" i="0" u="sng" strike="noStrike" cap="none" normalizeH="0" baseline="0" dirty="0" smtClean="0">
              <a:ln>
                <a:noFill/>
              </a:ln>
              <a:solidFill>
                <a:schemeClr val="tx1"/>
              </a:solidFill>
              <a:effectLst/>
              <a:latin typeface="Arial" charset="0"/>
              <a:ea typeface="ＭＳ Ｐゴシック" pitchFamily="50" charset="-128"/>
            </a:endParaRPr>
          </a:p>
        </p:txBody>
      </p:sp>
      <p:sp>
        <p:nvSpPr>
          <p:cNvPr id="9" name="角丸四角形 8"/>
          <p:cNvSpPr/>
          <p:nvPr/>
        </p:nvSpPr>
        <p:spPr bwMode="auto">
          <a:xfrm>
            <a:off x="1530276" y="3156807"/>
            <a:ext cx="7702127" cy="432048"/>
          </a:xfrm>
          <a:prstGeom prst="roundRect">
            <a:avLst/>
          </a:prstGeom>
          <a:solidFill>
            <a:schemeClr val="bg2">
              <a:lumMod val="60000"/>
              <a:lumOff val="40000"/>
            </a:schemeClr>
          </a:solidFill>
          <a:ln w="9525" cap="flat" cmpd="sng" algn="ctr">
            <a:solidFill>
              <a:schemeClr val="tx1"/>
            </a:solidFill>
            <a:prstDash val="dash"/>
            <a:round/>
            <a:headEnd type="none" w="med" len="med"/>
            <a:tailEnd type="none" w="med" len="med"/>
          </a:ln>
          <a:effectLst/>
          <a:extLst/>
        </p:spPr>
        <p:txBody>
          <a:bodyPr vert="horz" wrap="square" lIns="90000" tIns="154800" rIns="90000" bIns="15480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中期目標（素案）へ反映</a:t>
            </a:r>
            <a:endParaRPr kumimoji="1" lang="ja-JP" altLang="en-US" b="1" i="0" u="none" strike="noStrike" cap="none" normalizeH="0" baseline="0" dirty="0" smtClean="0">
              <a:ln>
                <a:noFill/>
              </a:ln>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33" name="グループ化 32"/>
          <p:cNvGrpSpPr/>
          <p:nvPr/>
        </p:nvGrpSpPr>
        <p:grpSpPr>
          <a:xfrm>
            <a:off x="3457209" y="4572720"/>
            <a:ext cx="3168353" cy="2252050"/>
            <a:chOff x="6256097" y="3172984"/>
            <a:chExt cx="2078963" cy="1966659"/>
          </a:xfrm>
          <a:solidFill>
            <a:srgbClr val="FFC000"/>
          </a:solidFill>
        </p:grpSpPr>
        <p:sp>
          <p:nvSpPr>
            <p:cNvPr id="34" name="角丸四角形 33"/>
            <p:cNvSpPr/>
            <p:nvPr/>
          </p:nvSpPr>
          <p:spPr bwMode="auto">
            <a:xfrm>
              <a:off x="6256097" y="3172984"/>
              <a:ext cx="2078963" cy="1966659"/>
            </a:xfrm>
            <a:prstGeom prst="roundRect">
              <a:avLst/>
            </a:prstGeom>
            <a:grpFill/>
            <a:ln w="9525" cap="flat" cmpd="sng" algn="ctr">
              <a:solidFill>
                <a:schemeClr val="tx1"/>
              </a:solidFill>
              <a:prstDash val="solid"/>
              <a:round/>
              <a:headEnd type="none" w="med" len="med"/>
              <a:tailEnd type="none" w="med" len="med"/>
            </a:ln>
            <a:effectLst/>
            <a:extLst/>
          </p:spPr>
          <p:txBody>
            <a:bodyPr vert="horz" wrap="square" lIns="90000" tIns="154800" rIns="90000" bIns="154800" numCol="1" rtlCol="0" anchor="ctr" anchorCtr="0" compatLnSpc="1">
              <a:prstTxWarp prst="textNoShape">
                <a:avLst/>
              </a:prstTxWarp>
            </a:bodyPr>
            <a:lstStyle/>
            <a:p>
              <a:endParaRPr lang="en-US" altLang="ja-JP" sz="1400" dirty="0" smtClean="0"/>
            </a:p>
            <a:p>
              <a:pPr marL="174625" indent="-174625"/>
              <a:endParaRPr lang="ja-JP" altLang="en-US" sz="1400" dirty="0" smtClean="0"/>
            </a:p>
            <a:p>
              <a:pPr marL="174625" indent="-174625"/>
              <a:r>
                <a:rPr lang="ja-JP" altLang="en-US" sz="1400" dirty="0" smtClean="0"/>
                <a:t>◆人材育成・承継や設備投資によるこれまで以上の機能強化</a:t>
              </a:r>
              <a:endParaRPr lang="en-US" altLang="ja-JP" sz="1400" dirty="0" smtClean="0"/>
            </a:p>
            <a:p>
              <a:endParaRPr lang="en-US" altLang="ja-JP" sz="1400" dirty="0" smtClean="0"/>
            </a:p>
            <a:p>
              <a:pPr marL="174625" indent="-174625"/>
              <a:r>
                <a:rPr lang="ja-JP" altLang="en-US" sz="1400" dirty="0" smtClean="0"/>
                <a:t>◆法人化後も大阪市として</a:t>
              </a:r>
              <a:r>
                <a:rPr lang="ja-JP" altLang="en-US" sz="1400" dirty="0"/>
                <a:t>必要な</a:t>
              </a:r>
              <a:r>
                <a:rPr lang="ja-JP" altLang="en-US" sz="1400" dirty="0" smtClean="0"/>
                <a:t>検査等が確実に実施される制度の構築等</a:t>
              </a:r>
            </a:p>
            <a:p>
              <a:pPr marL="174625" indent="-174625" algn="r"/>
              <a:endParaRPr lang="en-US" altLang="ja-JP" sz="1400" dirty="0" smtClean="0"/>
            </a:p>
          </p:txBody>
        </p:sp>
        <p:sp>
          <p:nvSpPr>
            <p:cNvPr id="35" name="正方形/長方形 34"/>
            <p:cNvSpPr/>
            <p:nvPr/>
          </p:nvSpPr>
          <p:spPr bwMode="auto">
            <a:xfrm>
              <a:off x="6482350" y="3314428"/>
              <a:ext cx="1626453" cy="432048"/>
            </a:xfrm>
            <a:prstGeom prst="rect">
              <a:avLst/>
            </a:prstGeom>
            <a:noFill/>
            <a:ln w="9525" cap="flat" cmpd="sng" algn="ctr">
              <a:noFill/>
              <a:prstDash val="solid"/>
              <a:round/>
              <a:headEnd type="none" w="med" len="med"/>
              <a:tailEnd type="none" w="med" len="med"/>
            </a:ln>
            <a:effectLst/>
            <a:extLst/>
          </p:spPr>
          <p:txBody>
            <a:bodyPr vert="horz" wrap="square" lIns="90000" tIns="154800" rIns="90000" bIns="15480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lang="ja-JP" altLang="en-US" sz="1800" b="1" u="sng" dirty="0" smtClean="0">
                  <a:latin typeface="Arial" charset="0"/>
                  <a:ea typeface="ＭＳ Ｐゴシック" pitchFamily="50" charset="-128"/>
                </a:rPr>
                <a:t>②附帯決議（市会）</a:t>
              </a:r>
              <a:endParaRPr lang="en-US" altLang="ja-JP" sz="1800" b="1" u="sng" dirty="0" smtClean="0">
                <a:latin typeface="Arial" charset="0"/>
                <a:ea typeface="ＭＳ Ｐゴシック" pitchFamily="50" charset="-128"/>
              </a:endParaRPr>
            </a:p>
            <a:p>
              <a: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1" lang="en-US" altLang="ja-JP" sz="1800" b="1" i="0" u="sng" strike="noStrike" cap="none" normalizeH="0" baseline="0" dirty="0" smtClean="0">
                <a:ln>
                  <a:noFill/>
                </a:ln>
                <a:solidFill>
                  <a:schemeClr val="tx1"/>
                </a:solidFill>
                <a:effectLst/>
                <a:latin typeface="Arial" charset="0"/>
                <a:ea typeface="ＭＳ Ｐゴシック" pitchFamily="50" charset="-128"/>
              </a:endParaRPr>
            </a:p>
          </p:txBody>
        </p:sp>
      </p:grpSp>
      <p:sp>
        <p:nvSpPr>
          <p:cNvPr id="10" name="正方形/長方形 9"/>
          <p:cNvSpPr/>
          <p:nvPr/>
        </p:nvSpPr>
        <p:spPr bwMode="auto">
          <a:xfrm>
            <a:off x="6714853" y="5293524"/>
            <a:ext cx="3013034" cy="1223411"/>
          </a:xfrm>
          <a:prstGeom prst="rect">
            <a:avLst/>
          </a:prstGeom>
          <a:noFill/>
          <a:ln w="9525" cap="flat" cmpd="sng" algn="ctr">
            <a:noFill/>
            <a:prstDash val="solid"/>
            <a:round/>
            <a:headEnd type="none" w="med" len="med"/>
            <a:tailEnd type="none" w="med" len="med"/>
          </a:ln>
          <a:effectLst/>
          <a:extLst/>
        </p:spPr>
        <p:txBody>
          <a:bodyPr vert="horz" wrap="square" lIns="90000" tIns="154800" rIns="90000" bIns="154800" numCol="1" rtlCol="0" anchor="ctr" anchorCtr="0" compatLnSpc="1">
            <a:prstTxWarp prst="textNoShape">
              <a:avLst/>
            </a:prstTxWarp>
          </a:bodyPr>
          <a:lstStyle/>
          <a:p>
            <a:pPr marL="268288" indent="-174625" defTabSz="914400" fontAlgn="base">
              <a:spcBef>
                <a:spcPct val="20000"/>
              </a:spcBef>
              <a:spcAft>
                <a:spcPct val="0"/>
              </a:spcAft>
              <a:buClr>
                <a:schemeClr val="bg2"/>
              </a:buClr>
              <a:buSzPct val="75000"/>
            </a:pPr>
            <a:r>
              <a:rPr kumimoji="1" lang="ja-JP" altLang="en-US" sz="1400" b="0" i="0" u="none" strike="noStrike" cap="none" normalizeH="0" baseline="0" dirty="0" smtClean="0">
                <a:ln>
                  <a:noFill/>
                </a:ln>
                <a:solidFill>
                  <a:schemeClr val="tx1"/>
                </a:solidFill>
                <a:effectLst/>
                <a:latin typeface="Arial" charset="0"/>
                <a:ea typeface="ＭＳ Ｐゴシック" pitchFamily="50" charset="-128"/>
              </a:rPr>
              <a:t>◆両研究所の統合・地独法人化による研究所機能</a:t>
            </a:r>
            <a:r>
              <a:rPr lang="ja-JP" altLang="en-US" sz="1400" dirty="0">
                <a:latin typeface="Arial" charset="0"/>
                <a:ea typeface="ＭＳ Ｐゴシック" pitchFamily="50" charset="-128"/>
              </a:rPr>
              <a:t>の</a:t>
            </a:r>
            <a:r>
              <a:rPr kumimoji="1" lang="ja-JP" altLang="en-US" sz="1400" b="0" i="0" u="none" strike="noStrike" cap="none" normalizeH="0" baseline="0" dirty="0" smtClean="0">
                <a:ln>
                  <a:noFill/>
                </a:ln>
                <a:solidFill>
                  <a:schemeClr val="tx1"/>
                </a:solidFill>
                <a:effectLst/>
                <a:latin typeface="Arial" charset="0"/>
                <a:ea typeface="ＭＳ Ｐゴシック" pitchFamily="50" charset="-128"/>
              </a:rPr>
              <a:t>強化</a:t>
            </a:r>
            <a:endParaRPr kumimoji="1" lang="en-US" altLang="ja-JP" sz="1400" b="0" i="0" u="none" strike="noStrike" cap="none" normalizeH="0" baseline="0" dirty="0" smtClean="0">
              <a:ln>
                <a:noFill/>
              </a:ln>
              <a:solidFill>
                <a:schemeClr val="tx1"/>
              </a:solidFill>
              <a:effectLst/>
              <a:latin typeface="Arial" charset="0"/>
              <a:ea typeface="ＭＳ Ｐゴシック" pitchFamily="50" charset="-128"/>
            </a:endParaRPr>
          </a:p>
          <a:p>
            <a:pPr algn="ctr" defTabSz="914400" fontAlgn="base">
              <a:spcBef>
                <a:spcPct val="20000"/>
              </a:spcBef>
              <a:spcAft>
                <a:spcPct val="0"/>
              </a:spcAft>
              <a:buClr>
                <a:schemeClr val="bg2"/>
              </a:buClr>
              <a:buSzPct val="75000"/>
            </a:pPr>
            <a:endParaRPr kumimoji="1" lang="en-US" altLang="ja-JP" sz="1400" b="0" i="0" u="none" strike="noStrike" cap="none" normalizeH="0" baseline="0" dirty="0" smtClean="0">
              <a:ln>
                <a:noFill/>
              </a:ln>
              <a:solidFill>
                <a:schemeClr val="tx1"/>
              </a:solidFill>
              <a:effectLst/>
              <a:latin typeface="Arial" charset="0"/>
              <a:ea typeface="ＭＳ Ｐゴシック" pitchFamily="50" charset="-128"/>
            </a:endParaRPr>
          </a:p>
          <a:p>
            <a:pPr marL="268288" indent="-174625" defTabSz="914400" fontAlgn="base">
              <a:spcBef>
                <a:spcPct val="20000"/>
              </a:spcBef>
              <a:spcAft>
                <a:spcPct val="0"/>
              </a:spcAft>
              <a:buClr>
                <a:schemeClr val="bg2"/>
              </a:buClr>
              <a:buSzPct val="75000"/>
            </a:pPr>
            <a:r>
              <a:rPr kumimoji="1" lang="ja-JP" altLang="en-US" sz="1400" b="0" i="0" u="none" strike="noStrike" cap="none" normalizeH="0" baseline="0" dirty="0" smtClean="0">
                <a:ln>
                  <a:noFill/>
                </a:ln>
                <a:solidFill>
                  <a:schemeClr val="tx1"/>
                </a:solidFill>
                <a:effectLst/>
                <a:latin typeface="Arial" charset="0"/>
                <a:ea typeface="ＭＳ Ｐゴシック" pitchFamily="50" charset="-128"/>
              </a:rPr>
              <a:t>◆</a:t>
            </a:r>
            <a:r>
              <a:rPr lang="ja-JP" altLang="en-US" sz="1400" dirty="0">
                <a:latin typeface="Arial" charset="0"/>
                <a:ea typeface="ＭＳ Ｐゴシック" pitchFamily="50" charset="-128"/>
              </a:rPr>
              <a:t>東京都健康</a:t>
            </a:r>
            <a:r>
              <a:rPr lang="ja-JP" altLang="en-US" sz="1400" dirty="0" smtClean="0">
                <a:latin typeface="Arial" charset="0"/>
                <a:ea typeface="ＭＳ Ｐゴシック" pitchFamily="50" charset="-128"/>
              </a:rPr>
              <a:t>安全研究センターに匹敵</a:t>
            </a:r>
            <a:r>
              <a:rPr kumimoji="1" lang="ja-JP" altLang="en-US" sz="1400" i="0" strike="noStrike" cap="none" normalizeH="0" baseline="0" dirty="0" smtClean="0">
                <a:ln>
                  <a:noFill/>
                </a:ln>
                <a:solidFill>
                  <a:schemeClr val="tx1"/>
                </a:solidFill>
                <a:effectLst/>
                <a:latin typeface="Arial" charset="0"/>
                <a:ea typeface="ＭＳ Ｐゴシック" pitchFamily="50" charset="-128"/>
              </a:rPr>
              <a:t>する</a:t>
            </a:r>
            <a:r>
              <a:rPr lang="ja-JP" altLang="en-US" sz="1400" dirty="0" smtClean="0">
                <a:latin typeface="Arial" charset="0"/>
                <a:ea typeface="ＭＳ Ｐゴシック" pitchFamily="50" charset="-128"/>
              </a:rPr>
              <a:t>西日本の</a:t>
            </a:r>
            <a:r>
              <a:rPr lang="ja-JP" altLang="en-US" sz="1400" dirty="0">
                <a:latin typeface="Arial" charset="0"/>
                <a:ea typeface="ＭＳ Ｐゴシック" pitchFamily="50" charset="-128"/>
              </a:rPr>
              <a:t>拠点となる</a:t>
            </a:r>
            <a:r>
              <a:rPr lang="ja-JP" altLang="en-US" sz="1400" dirty="0" smtClean="0">
                <a:latin typeface="Arial" charset="0"/>
                <a:ea typeface="ＭＳ Ｐゴシック" pitchFamily="50" charset="-128"/>
              </a:rPr>
              <a:t>研究所の設立等</a:t>
            </a:r>
          </a:p>
          <a:p>
            <a:pPr marL="268288" indent="-174625" algn="r" defTabSz="914400" fontAlgn="base">
              <a:spcBef>
                <a:spcPct val="20000"/>
              </a:spcBef>
              <a:spcAft>
                <a:spcPct val="0"/>
              </a:spcAft>
              <a:buClr>
                <a:schemeClr val="bg2"/>
              </a:buClr>
              <a:buSzPct val="75000"/>
            </a:pPr>
            <a:r>
              <a:rPr lang="ja-JP" altLang="en-US" sz="1400" dirty="0" smtClean="0">
                <a:solidFill>
                  <a:srgbClr val="FF0000"/>
                </a:solidFill>
              </a:rPr>
              <a:t> </a:t>
            </a:r>
            <a:r>
              <a:rPr kumimoji="1" lang="ja-JP" altLang="en-US" sz="1400" i="0" strike="noStrike" cap="none" normalizeH="0" baseline="0" dirty="0" smtClean="0">
                <a:ln>
                  <a:noFill/>
                </a:ln>
                <a:solidFill>
                  <a:schemeClr val="tx1"/>
                </a:solidFill>
                <a:effectLst/>
                <a:latin typeface="Arial" charset="0"/>
                <a:ea typeface="ＭＳ Ｐゴシック" pitchFamily="50" charset="-128"/>
              </a:rPr>
              <a:t>　</a:t>
            </a:r>
            <a:endParaRPr kumimoji="1" lang="en-US" altLang="ja-JP" sz="1400" i="0" strike="noStrike" cap="none" normalizeH="0" baseline="0" dirty="0" smtClean="0">
              <a:ln>
                <a:noFill/>
              </a:ln>
              <a:solidFill>
                <a:schemeClr val="tx1"/>
              </a:solidFill>
              <a:effectLst/>
              <a:latin typeface="Arial" charset="0"/>
              <a:ea typeface="ＭＳ Ｐゴシック" pitchFamily="50" charset="-128"/>
            </a:endParaRPr>
          </a:p>
        </p:txBody>
      </p:sp>
      <p:sp>
        <p:nvSpPr>
          <p:cNvPr id="12" name="下矢印 11"/>
          <p:cNvSpPr/>
          <p:nvPr/>
        </p:nvSpPr>
        <p:spPr bwMode="auto">
          <a:xfrm rot="10800000">
            <a:off x="3457210" y="3700409"/>
            <a:ext cx="3905714" cy="507138"/>
          </a:xfrm>
          <a:prstGeom prst="downArrow">
            <a:avLst/>
          </a:prstGeom>
          <a:solidFill>
            <a:schemeClr val="bg2">
              <a:lumMod val="60000"/>
              <a:lumOff val="40000"/>
            </a:schemeClr>
          </a:solidFill>
          <a:ln w="9525" cap="flat" cmpd="sng" algn="ctr">
            <a:solidFill>
              <a:schemeClr val="tx1"/>
            </a:solidFill>
            <a:prstDash val="solid"/>
            <a:round/>
            <a:headEnd type="none" w="med" len="med"/>
            <a:tailEnd type="none" w="med" len="med"/>
          </a:ln>
          <a:effectLst/>
          <a:extLst/>
        </p:spPr>
        <p:txBody>
          <a:bodyPr vert="horz" wrap="square" lIns="90000" tIns="154800" rIns="90000" bIns="15480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6" name="スライド番号プレースホルダー 5"/>
          <p:cNvSpPr>
            <a:spLocks noGrp="1"/>
          </p:cNvSpPr>
          <p:nvPr>
            <p:ph type="sldNum" sz="quarter" idx="11"/>
          </p:nvPr>
        </p:nvSpPr>
        <p:spPr>
          <a:xfrm>
            <a:off x="8083004" y="6948983"/>
            <a:ext cx="2495127" cy="504084"/>
          </a:xfrm>
        </p:spPr>
        <p:txBody>
          <a:bodyPr/>
          <a:lstStyle/>
          <a:p>
            <a:fld id="{70AA781C-23AF-418E-B0A7-D018C6C7DEAF}" type="slidenum">
              <a:rPr kumimoji="1" lang="ja-JP" altLang="en-US" smtClean="0"/>
              <a:t>1</a:t>
            </a:fld>
            <a:endParaRPr kumimoji="1" lang="ja-JP" altLang="en-US" dirty="0"/>
          </a:p>
        </p:txBody>
      </p:sp>
      <p:sp>
        <p:nvSpPr>
          <p:cNvPr id="3" name="正方形/長方形 2"/>
          <p:cNvSpPr/>
          <p:nvPr/>
        </p:nvSpPr>
        <p:spPr bwMode="auto">
          <a:xfrm>
            <a:off x="9271136" y="94904"/>
            <a:ext cx="1224136" cy="383284"/>
          </a:xfrm>
          <a:prstGeom prst="rect">
            <a:avLst/>
          </a:prstGeom>
          <a:noFill/>
          <a:ln w="9525" cap="flat" cmpd="sng" algn="ctr">
            <a:solidFill>
              <a:schemeClr val="tx1"/>
            </a:solidFill>
            <a:prstDash val="solid"/>
            <a:round/>
            <a:headEnd type="none" w="med" len="med"/>
            <a:tailEnd type="none" w="med" len="med"/>
          </a:ln>
          <a:effectLst/>
          <a:extLst/>
        </p:spPr>
        <p:txBody>
          <a:bodyPr vert="horz" wrap="square" lIns="90000" tIns="154800" rIns="90000" bIns="15480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dirty="0" smtClean="0">
                <a:ln>
                  <a:noFill/>
                </a:ln>
                <a:solidFill>
                  <a:schemeClr val="tx1"/>
                </a:solidFill>
                <a:effectLst/>
                <a:latin typeface="Arial" charset="0"/>
                <a:ea typeface="ＭＳ Ｐゴシック" pitchFamily="50" charset="-128"/>
              </a:rPr>
              <a:t>資料３</a:t>
            </a:r>
          </a:p>
        </p:txBody>
      </p:sp>
    </p:spTree>
    <p:extLst>
      <p:ext uri="{BB962C8B-B14F-4D97-AF65-F5344CB8AC3E}">
        <p14:creationId xmlns:p14="http://schemas.microsoft.com/office/powerpoint/2010/main" val="20384899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1"/>
          <p:cNvGraphicFramePr>
            <a:graphicFrameLocks noGrp="1"/>
          </p:cNvGraphicFramePr>
          <p:nvPr>
            <p:extLst>
              <p:ext uri="{D42A27DB-BD31-4B8C-83A1-F6EECF244321}">
                <p14:modId xmlns:p14="http://schemas.microsoft.com/office/powerpoint/2010/main" val="3127145444"/>
              </p:ext>
            </p:extLst>
          </p:nvPr>
        </p:nvGraphicFramePr>
        <p:xfrm>
          <a:off x="523239" y="594537"/>
          <a:ext cx="9647996" cy="6786494"/>
        </p:xfrm>
        <a:graphic>
          <a:graphicData uri="http://schemas.openxmlformats.org/drawingml/2006/table">
            <a:tbl>
              <a:tblPr firstRow="1" bandRow="1">
                <a:tableStyleId>{5C22544A-7EE6-4342-B048-85BDC9FD1C3A}</a:tableStyleId>
              </a:tblPr>
              <a:tblGrid>
                <a:gridCol w="4823998"/>
                <a:gridCol w="4823998"/>
              </a:tblGrid>
              <a:tr h="311696">
                <a:tc>
                  <a:txBody>
                    <a:bodyPr/>
                    <a:lstStyle/>
                    <a:p>
                      <a:pPr algn="ctr">
                        <a:spcAft>
                          <a:spcPts val="0"/>
                        </a:spcAft>
                      </a:pPr>
                      <a:r>
                        <a:rPr lang="ja-JP" sz="1300" b="0" kern="100" dirty="0">
                          <a:solidFill>
                            <a:schemeClr val="tx1"/>
                          </a:solidFill>
                          <a:effectLst/>
                          <a:latin typeface="+mj-ea"/>
                          <a:ea typeface="+mj-ea"/>
                          <a:cs typeface="Times New Roman"/>
                        </a:rPr>
                        <a:t>平成</a:t>
                      </a:r>
                      <a:r>
                        <a:rPr lang="en-US" sz="1300" b="0" kern="100" dirty="0">
                          <a:solidFill>
                            <a:schemeClr val="tx1"/>
                          </a:solidFill>
                          <a:effectLst/>
                          <a:latin typeface="+mj-ea"/>
                          <a:ea typeface="+mj-ea"/>
                          <a:cs typeface="Times New Roman"/>
                        </a:rPr>
                        <a:t>25</a:t>
                      </a:r>
                      <a:r>
                        <a:rPr lang="ja-JP" sz="1300" b="0" kern="100" dirty="0">
                          <a:solidFill>
                            <a:schemeClr val="tx1"/>
                          </a:solidFill>
                          <a:effectLst/>
                          <a:latin typeface="+mj-ea"/>
                          <a:ea typeface="+mj-ea"/>
                          <a:cs typeface="Times New Roman"/>
                        </a:rPr>
                        <a:t>年</a:t>
                      </a:r>
                      <a:r>
                        <a:rPr lang="en-US" sz="1300" b="0" kern="100" dirty="0">
                          <a:solidFill>
                            <a:schemeClr val="tx1"/>
                          </a:solidFill>
                          <a:effectLst/>
                          <a:latin typeface="+mj-ea"/>
                          <a:ea typeface="+mj-ea"/>
                          <a:cs typeface="Times New Roman"/>
                        </a:rPr>
                        <a:t>9</a:t>
                      </a:r>
                      <a:r>
                        <a:rPr lang="ja-JP" sz="1300" b="0" kern="100" dirty="0">
                          <a:solidFill>
                            <a:schemeClr val="tx1"/>
                          </a:solidFill>
                          <a:effectLst/>
                          <a:latin typeface="+mj-ea"/>
                          <a:ea typeface="+mj-ea"/>
                          <a:cs typeface="Times New Roman"/>
                        </a:rPr>
                        <a:t>月府議会で可決された中期目標</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ja-JP" sz="1300" b="0" kern="100" dirty="0">
                          <a:solidFill>
                            <a:schemeClr val="tx1"/>
                          </a:solidFill>
                          <a:effectLst/>
                          <a:latin typeface="+mj-ea"/>
                          <a:ea typeface="+mj-ea"/>
                          <a:cs typeface="Times New Roman"/>
                        </a:rPr>
                        <a:t>修正</a:t>
                      </a:r>
                      <a:r>
                        <a:rPr lang="ja-JP" sz="1300" b="0" kern="100" dirty="0" smtClean="0">
                          <a:solidFill>
                            <a:schemeClr val="tx1"/>
                          </a:solidFill>
                          <a:effectLst/>
                          <a:latin typeface="+mj-ea"/>
                          <a:ea typeface="+mj-ea"/>
                          <a:cs typeface="Times New Roman"/>
                        </a:rPr>
                        <a:t>ポイント</a:t>
                      </a:r>
                      <a:endParaRPr lang="ja-JP" sz="1300" b="0" strike="dblStrike" kern="100" baseline="0" dirty="0">
                        <a:solidFill>
                          <a:srgbClr val="FF0000"/>
                        </a:solidFill>
                        <a:effectLst/>
                        <a:latin typeface="+mj-ea"/>
                        <a:ea typeface="+mj-e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474798">
                <a:tc>
                  <a:txBody>
                    <a:bodyPr/>
                    <a:lstStyle/>
                    <a:p>
                      <a:pPr marL="90488" indent="0">
                        <a:lnSpc>
                          <a:spcPts val="1600"/>
                        </a:lnSpc>
                      </a:pPr>
                      <a:r>
                        <a:rPr kumimoji="1" lang="ja-JP" altLang="en-US" sz="1300" dirty="0" smtClean="0"/>
                        <a:t>　３　新たな事業展開</a:t>
                      </a:r>
                    </a:p>
                    <a:p>
                      <a:pPr marL="269875" indent="0">
                        <a:lnSpc>
                          <a:spcPts val="1600"/>
                        </a:lnSpc>
                      </a:pPr>
                      <a:r>
                        <a:rPr kumimoji="1" lang="ja-JP" altLang="en-US" sz="1300" dirty="0" smtClean="0"/>
                        <a:t>　</a:t>
                      </a:r>
                      <a:r>
                        <a:rPr kumimoji="1" lang="ja-JP" altLang="en-US" sz="1300" b="1" u="sng" dirty="0" smtClean="0"/>
                        <a:t>地方独立行政法人への移行を契機とし、より幅広い視野から、研究所の有する人的及び物的な資源を活用して、公衆衛生行政の実施主体である自治体や産学官関係機関等に対し研究所が有する技術及び知見を提供し、住民の健康増進及び生活の安全確保に寄与するように努めること。</a:t>
                      </a:r>
                    </a:p>
                    <a:p>
                      <a:pPr marL="269875" indent="0">
                        <a:lnSpc>
                          <a:spcPts val="1600"/>
                        </a:lnSpc>
                      </a:pPr>
                      <a:endParaRPr kumimoji="1" lang="ja-JP" altLang="en-US" sz="1300" b="1" u="sng" dirty="0" smtClean="0"/>
                    </a:p>
                    <a:p>
                      <a:pPr marL="179388" indent="-179388">
                        <a:lnSpc>
                          <a:spcPts val="1600"/>
                        </a:lnSpc>
                      </a:pPr>
                      <a:endParaRPr kumimoji="1" lang="en-US" altLang="ja-JP" sz="1300" dirty="0" smtClean="0"/>
                    </a:p>
                    <a:p>
                      <a:pPr marL="179388" indent="-179388">
                        <a:lnSpc>
                          <a:spcPts val="1600"/>
                        </a:lnSpc>
                      </a:pPr>
                      <a:endParaRPr kumimoji="1" lang="en-US" altLang="ja-JP" sz="1300" dirty="0" smtClean="0"/>
                    </a:p>
                    <a:p>
                      <a:pPr marL="179388" indent="-179388">
                        <a:lnSpc>
                          <a:spcPts val="1600"/>
                        </a:lnSpc>
                      </a:pPr>
                      <a:endParaRPr kumimoji="1" lang="en-US" altLang="ja-JP" sz="1300" dirty="0" smtClean="0"/>
                    </a:p>
                    <a:p>
                      <a:pPr marL="179388" indent="-179388">
                        <a:lnSpc>
                          <a:spcPts val="1600"/>
                        </a:lnSpc>
                      </a:pPr>
                      <a:endParaRPr kumimoji="1" lang="ja-JP" altLang="en-US" sz="1300" dirty="0" smtClean="0"/>
                    </a:p>
                    <a:p>
                      <a:pPr marL="179388" indent="-179388">
                        <a:lnSpc>
                          <a:spcPts val="1600"/>
                        </a:lnSpc>
                      </a:pPr>
                      <a:r>
                        <a:rPr kumimoji="1" lang="ja-JP" altLang="en-US" sz="1300" dirty="0" smtClean="0"/>
                        <a:t>第３　業務運営の改善及び効率化に関する事項</a:t>
                      </a:r>
                    </a:p>
                    <a:p>
                      <a:pPr marL="0" indent="0">
                        <a:lnSpc>
                          <a:spcPts val="1600"/>
                        </a:lnSpc>
                      </a:pPr>
                      <a:r>
                        <a:rPr kumimoji="1" lang="ja-JP" altLang="en-US" sz="1300" dirty="0" smtClean="0"/>
                        <a:t>　１　業務運営の改善</a:t>
                      </a:r>
                    </a:p>
                    <a:p>
                      <a:pPr marL="0" indent="0">
                        <a:lnSpc>
                          <a:spcPts val="1600"/>
                        </a:lnSpc>
                      </a:pPr>
                      <a:r>
                        <a:rPr kumimoji="1" lang="ja-JP" altLang="en-US" sz="1300" dirty="0" smtClean="0"/>
                        <a:t>　　</a:t>
                      </a:r>
                      <a:r>
                        <a:rPr kumimoji="1" lang="en-US" altLang="ja-JP" sz="1300" dirty="0" smtClean="0"/>
                        <a:t>(1)</a:t>
                      </a:r>
                      <a:r>
                        <a:rPr kumimoji="1" lang="ja-JP" altLang="en-US" sz="1300" dirty="0" smtClean="0"/>
                        <a:t>　組織マネジメントの実行</a:t>
                      </a:r>
                    </a:p>
                    <a:p>
                      <a:pPr marL="360363" indent="0">
                        <a:lnSpc>
                          <a:spcPts val="1600"/>
                        </a:lnSpc>
                      </a:pPr>
                      <a:r>
                        <a:rPr kumimoji="1" lang="ja-JP" altLang="en-US" sz="1300" dirty="0" smtClean="0"/>
                        <a:t>　 法人運営の責任体制を明確にし、絶えず変化する多様な社会的ニーズに対応し、住民の健康増進及び生活の安全確保に資するよう効率的かつ効果的に業務運営を行うこと。</a:t>
                      </a:r>
                    </a:p>
                    <a:p>
                      <a:pPr marL="179388" indent="0">
                        <a:lnSpc>
                          <a:spcPts val="1600"/>
                        </a:lnSpc>
                      </a:pPr>
                      <a:r>
                        <a:rPr kumimoji="1" lang="en-US" altLang="ja-JP" sz="1300" dirty="0" smtClean="0"/>
                        <a:t>(2)</a:t>
                      </a:r>
                      <a:r>
                        <a:rPr kumimoji="1" lang="ja-JP" altLang="en-US" sz="1300" dirty="0" smtClean="0"/>
                        <a:t>　事務処理の効率化</a:t>
                      </a:r>
                    </a:p>
                    <a:p>
                      <a:pPr marL="360363" indent="0">
                        <a:lnSpc>
                          <a:spcPts val="1600"/>
                        </a:lnSpc>
                      </a:pPr>
                      <a:r>
                        <a:rPr kumimoji="1" lang="ja-JP" altLang="en-US" sz="1300" dirty="0" smtClean="0"/>
                        <a:t>　 事務書類の簡素化や各種の情報処理システムの導入、定型的な業務で外部委託が可能なものについては委託を進める等、事務処理の効率化を図ること。</a:t>
                      </a:r>
                      <a:endParaRPr kumimoji="1"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endParaRPr kumimoji="1" lang="ja-JP" altLang="en-US"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角丸四角形吹き出し 3"/>
          <p:cNvSpPr/>
          <p:nvPr/>
        </p:nvSpPr>
        <p:spPr bwMode="auto">
          <a:xfrm>
            <a:off x="5634732" y="1659052"/>
            <a:ext cx="4320479" cy="1187123"/>
          </a:xfrm>
          <a:prstGeom prst="wedgeRoundRectCallout">
            <a:avLst>
              <a:gd name="adj1" fmla="val -56929"/>
              <a:gd name="adj2" fmla="val -85361"/>
              <a:gd name="adj3" fmla="val 16667"/>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36000" tIns="36000" rIns="36000" bIns="36000" numCol="1" rtlCol="0" anchor="ctr" anchorCtr="0" compatLnSpc="1">
            <a:prstTxWarp prst="textNoShape">
              <a:avLst/>
            </a:prstTxWarp>
            <a:spAutoFit/>
          </a:bodyPr>
          <a:lstStyle/>
          <a:p>
            <a:pPr fontAlgn="base"/>
            <a:r>
              <a:rPr lang="en-US" altLang="ja-JP" sz="1300" u="sng" dirty="0" smtClean="0"/>
              <a:t>【</a:t>
            </a:r>
            <a:r>
              <a:rPr lang="ja-JP" altLang="en-US" sz="1300" u="sng" dirty="0" smtClean="0"/>
              <a:t>修正ポイント⑪</a:t>
            </a:r>
            <a:r>
              <a:rPr lang="en-US" altLang="ja-JP" sz="1300" u="sng" dirty="0" smtClean="0"/>
              <a:t>】</a:t>
            </a:r>
          </a:p>
          <a:p>
            <a:pPr fontAlgn="base"/>
            <a:r>
              <a:rPr lang="ja-JP" altLang="en-US" sz="1300" u="sng" dirty="0" smtClean="0"/>
              <a:t>改正</a:t>
            </a:r>
            <a:r>
              <a:rPr lang="ja-JP" altLang="ja-JP" sz="1300" u="sng" dirty="0" smtClean="0"/>
              <a:t>感染症法を</a:t>
            </a:r>
            <a:r>
              <a:rPr lang="ja-JP" altLang="ja-JP" sz="1300" u="sng" dirty="0"/>
              <a:t>はじめ、地衛研に関わる各法令とも照らした修正が必要かなど全文について修文を検討する必要がある。</a:t>
            </a:r>
            <a:endParaRPr lang="ja-JP" altLang="ja-JP" sz="1300" dirty="0"/>
          </a:p>
          <a:p>
            <a:pPr fontAlgn="base"/>
            <a:r>
              <a:rPr lang="ja-JP" altLang="ja-JP" sz="1300" dirty="0"/>
              <a:t>（例：疫学調査、情報発信、研修機能など）</a:t>
            </a:r>
          </a:p>
        </p:txBody>
      </p:sp>
      <p:sp>
        <p:nvSpPr>
          <p:cNvPr id="2" name="スライド番号プレースホルダー 1"/>
          <p:cNvSpPr>
            <a:spLocks noGrp="1"/>
          </p:cNvSpPr>
          <p:nvPr>
            <p:ph type="sldNum" sz="quarter" idx="11"/>
          </p:nvPr>
        </p:nvSpPr>
        <p:spPr>
          <a:xfrm>
            <a:off x="8083004" y="6876975"/>
            <a:ext cx="2495127" cy="504084"/>
          </a:xfrm>
        </p:spPr>
        <p:txBody>
          <a:bodyPr/>
          <a:lstStyle/>
          <a:p>
            <a:fld id="{70AA781C-23AF-418E-B0A7-D018C6C7DEAF}" type="slidenum">
              <a:rPr kumimoji="1" lang="ja-JP" altLang="en-US" smtClean="0"/>
              <a:t>10</a:t>
            </a:fld>
            <a:endParaRPr kumimoji="1" lang="ja-JP" altLang="en-US" dirty="0"/>
          </a:p>
        </p:txBody>
      </p:sp>
    </p:spTree>
    <p:extLst>
      <p:ext uri="{BB962C8B-B14F-4D97-AF65-F5344CB8AC3E}">
        <p14:creationId xmlns:p14="http://schemas.microsoft.com/office/powerpoint/2010/main" val="19583666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1"/>
          <p:cNvGraphicFramePr>
            <a:graphicFrameLocks noGrp="1"/>
          </p:cNvGraphicFramePr>
          <p:nvPr>
            <p:extLst>
              <p:ext uri="{D42A27DB-BD31-4B8C-83A1-F6EECF244321}">
                <p14:modId xmlns:p14="http://schemas.microsoft.com/office/powerpoint/2010/main" val="1455197071"/>
              </p:ext>
            </p:extLst>
          </p:nvPr>
        </p:nvGraphicFramePr>
        <p:xfrm>
          <a:off x="523239" y="594537"/>
          <a:ext cx="9647997" cy="6786494"/>
        </p:xfrm>
        <a:graphic>
          <a:graphicData uri="http://schemas.openxmlformats.org/drawingml/2006/table">
            <a:tbl>
              <a:tblPr firstRow="1" bandRow="1">
                <a:tableStyleId>{5C22544A-7EE6-4342-B048-85BDC9FD1C3A}</a:tableStyleId>
              </a:tblPr>
              <a:tblGrid>
                <a:gridCol w="4896006"/>
                <a:gridCol w="4751991"/>
              </a:tblGrid>
              <a:tr h="322132">
                <a:tc>
                  <a:txBody>
                    <a:bodyPr/>
                    <a:lstStyle/>
                    <a:p>
                      <a:pPr algn="ctr">
                        <a:spcAft>
                          <a:spcPts val="0"/>
                        </a:spcAft>
                      </a:pPr>
                      <a:r>
                        <a:rPr lang="ja-JP" sz="1300" b="0" kern="100" dirty="0">
                          <a:solidFill>
                            <a:schemeClr val="tx1"/>
                          </a:solidFill>
                          <a:effectLst/>
                          <a:latin typeface="+mj-ea"/>
                          <a:ea typeface="+mj-ea"/>
                          <a:cs typeface="Times New Roman"/>
                        </a:rPr>
                        <a:t>平成</a:t>
                      </a:r>
                      <a:r>
                        <a:rPr lang="en-US" sz="1300" b="0" kern="100" dirty="0">
                          <a:solidFill>
                            <a:schemeClr val="tx1"/>
                          </a:solidFill>
                          <a:effectLst/>
                          <a:latin typeface="+mj-ea"/>
                          <a:ea typeface="+mj-ea"/>
                          <a:cs typeface="Times New Roman"/>
                        </a:rPr>
                        <a:t>25</a:t>
                      </a:r>
                      <a:r>
                        <a:rPr lang="ja-JP" sz="1300" b="0" kern="100" dirty="0">
                          <a:solidFill>
                            <a:schemeClr val="tx1"/>
                          </a:solidFill>
                          <a:effectLst/>
                          <a:latin typeface="+mj-ea"/>
                          <a:ea typeface="+mj-ea"/>
                          <a:cs typeface="Times New Roman"/>
                        </a:rPr>
                        <a:t>年</a:t>
                      </a:r>
                      <a:r>
                        <a:rPr lang="en-US" sz="1300" b="0" kern="100" dirty="0">
                          <a:solidFill>
                            <a:schemeClr val="tx1"/>
                          </a:solidFill>
                          <a:effectLst/>
                          <a:latin typeface="+mj-ea"/>
                          <a:ea typeface="+mj-ea"/>
                          <a:cs typeface="Times New Roman"/>
                        </a:rPr>
                        <a:t>9</a:t>
                      </a:r>
                      <a:r>
                        <a:rPr lang="ja-JP" sz="1300" b="0" kern="100" dirty="0">
                          <a:solidFill>
                            <a:schemeClr val="tx1"/>
                          </a:solidFill>
                          <a:effectLst/>
                          <a:latin typeface="+mj-ea"/>
                          <a:ea typeface="+mj-ea"/>
                          <a:cs typeface="Times New Roman"/>
                        </a:rPr>
                        <a:t>月府議会で可決された中期目標</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ja-JP" sz="1300" b="0" kern="100" dirty="0">
                          <a:solidFill>
                            <a:schemeClr val="tx1"/>
                          </a:solidFill>
                          <a:effectLst/>
                          <a:latin typeface="+mj-ea"/>
                          <a:ea typeface="+mj-ea"/>
                          <a:cs typeface="Times New Roman"/>
                        </a:rPr>
                        <a:t>修正</a:t>
                      </a:r>
                      <a:r>
                        <a:rPr lang="ja-JP" sz="1300" b="0" kern="100" dirty="0" smtClean="0">
                          <a:solidFill>
                            <a:schemeClr val="tx1"/>
                          </a:solidFill>
                          <a:effectLst/>
                          <a:latin typeface="+mj-ea"/>
                          <a:ea typeface="+mj-ea"/>
                          <a:cs typeface="Times New Roman"/>
                        </a:rPr>
                        <a:t>ポイント</a:t>
                      </a:r>
                      <a:endParaRPr lang="ja-JP" sz="1300" b="0" strike="dblStrike" kern="100" baseline="0" dirty="0">
                        <a:solidFill>
                          <a:srgbClr val="FF0000"/>
                        </a:solidFill>
                        <a:effectLst/>
                        <a:latin typeface="+mj-ea"/>
                        <a:ea typeface="+mj-e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464362">
                <a:tc>
                  <a:txBody>
                    <a:bodyPr/>
                    <a:lstStyle/>
                    <a:p>
                      <a:pPr>
                        <a:lnSpc>
                          <a:spcPts val="1600"/>
                        </a:lnSpc>
                      </a:pPr>
                      <a:r>
                        <a:rPr kumimoji="1" lang="ja-JP" altLang="en-US" sz="1300" dirty="0" smtClean="0"/>
                        <a:t>　　</a:t>
                      </a:r>
                      <a:r>
                        <a:rPr kumimoji="1" lang="en-US" altLang="ja-JP" sz="1300" dirty="0" smtClean="0"/>
                        <a:t>(3)</a:t>
                      </a:r>
                      <a:r>
                        <a:rPr kumimoji="1" lang="ja-JP" altLang="en-US" sz="1300" dirty="0" smtClean="0"/>
                        <a:t>　組織の最適化</a:t>
                      </a:r>
                    </a:p>
                    <a:p>
                      <a:pPr marL="360363" indent="0">
                        <a:lnSpc>
                          <a:spcPts val="1600"/>
                        </a:lnSpc>
                      </a:pPr>
                      <a:r>
                        <a:rPr kumimoji="1" lang="ja-JP" altLang="en-US" sz="1300" dirty="0" smtClean="0"/>
                        <a:t>　 想定される新たな健康危機事象への対応及び業務の効率化の観点から、組織の自律性、効率性及び業務の専門性</a:t>
                      </a:r>
                      <a:r>
                        <a:rPr kumimoji="1" lang="ja-JP" altLang="en-US" sz="1300" b="0" u="none" dirty="0" smtClean="0">
                          <a:latin typeface="ＭＳ 明朝" panose="02020609040205080304" pitchFamily="17" charset="-128"/>
                          <a:ea typeface="ＭＳ 明朝" panose="02020609040205080304" pitchFamily="17" charset="-128"/>
                        </a:rPr>
                        <a:t>を高められるよう人員を配置すること。</a:t>
                      </a:r>
                      <a:r>
                        <a:rPr kumimoji="1" lang="ja-JP" altLang="en-US" sz="1300" b="1" u="sng" dirty="0" smtClean="0"/>
                        <a:t>特に、大阪市東成区及び天王寺区に所在する２施設に分散する組織内の連携が十分に行われるように配慮し、その最適化を図ること。</a:t>
                      </a:r>
                    </a:p>
                    <a:p>
                      <a:pPr>
                        <a:lnSpc>
                          <a:spcPts val="1600"/>
                        </a:lnSpc>
                      </a:pPr>
                      <a:r>
                        <a:rPr kumimoji="1" lang="ja-JP" altLang="en-US" sz="1300" dirty="0" smtClean="0"/>
                        <a:t>　　</a:t>
                      </a:r>
                      <a:r>
                        <a:rPr kumimoji="1" lang="en-US" altLang="ja-JP" sz="1300" dirty="0" smtClean="0"/>
                        <a:t>(4)</a:t>
                      </a:r>
                      <a:r>
                        <a:rPr kumimoji="1" lang="ja-JP" altLang="en-US" sz="1300" dirty="0" smtClean="0"/>
                        <a:t>　検査・研究体制の強化</a:t>
                      </a:r>
                    </a:p>
                    <a:p>
                      <a:pPr marL="360363" indent="0">
                        <a:lnSpc>
                          <a:spcPts val="1600"/>
                        </a:lnSpc>
                      </a:pPr>
                      <a:r>
                        <a:rPr kumimoji="1" lang="ja-JP" altLang="en-US" sz="1300" dirty="0" smtClean="0"/>
                        <a:t>　 検査結果の信頼性の確保並びに研究の企画及び評価に関わる機能及び体制の強化を図り、質の高い試験検査及び調査研究業務を実施すること。</a:t>
                      </a:r>
                      <a:endParaRPr kumimoji="1" lang="en-US" altLang="ja-JP" sz="1300" dirty="0" smtClean="0"/>
                    </a:p>
                    <a:p>
                      <a:pPr marL="0" indent="0">
                        <a:lnSpc>
                          <a:spcPts val="1600"/>
                        </a:lnSpc>
                      </a:pPr>
                      <a:endParaRPr kumimoji="1" lang="en-US" altLang="ja-JP" sz="1300" dirty="0" smtClean="0"/>
                    </a:p>
                    <a:p>
                      <a:pPr marL="0" indent="0">
                        <a:lnSpc>
                          <a:spcPts val="1600"/>
                        </a:lnSpc>
                      </a:pPr>
                      <a:endParaRPr kumimoji="1" lang="ja-JP" altLang="en-US" sz="1300" dirty="0" smtClean="0"/>
                    </a:p>
                    <a:p>
                      <a:pPr>
                        <a:lnSpc>
                          <a:spcPts val="1600"/>
                        </a:lnSpc>
                      </a:pPr>
                      <a:r>
                        <a:rPr kumimoji="1" lang="ja-JP" altLang="en-US" sz="1300" dirty="0" smtClean="0"/>
                        <a:t>　　</a:t>
                      </a:r>
                      <a:r>
                        <a:rPr kumimoji="1" lang="en-US" altLang="ja-JP" sz="1300" dirty="0" smtClean="0"/>
                        <a:t>(5)</a:t>
                      </a:r>
                      <a:r>
                        <a:rPr kumimoji="1" lang="ja-JP" altLang="en-US" sz="1300" dirty="0" smtClean="0"/>
                        <a:t>　適正な料金設定</a:t>
                      </a:r>
                    </a:p>
                    <a:p>
                      <a:pPr marL="360363" indent="0">
                        <a:lnSpc>
                          <a:spcPts val="1600"/>
                        </a:lnSpc>
                      </a:pPr>
                      <a:r>
                        <a:rPr kumimoji="1" lang="ja-JP" altLang="en-US" sz="1300" dirty="0" smtClean="0"/>
                        <a:t>　  利用料金については、受益者負担の原則を踏まえ、適正に設定すること。</a:t>
                      </a:r>
                    </a:p>
                    <a:p>
                      <a:pPr>
                        <a:lnSpc>
                          <a:spcPts val="1600"/>
                        </a:lnSpc>
                      </a:pPr>
                      <a:r>
                        <a:rPr kumimoji="1" lang="ja-JP" altLang="en-US" sz="1300" dirty="0" smtClean="0"/>
                        <a:t>　２　職員の能力向上に向けた取組</a:t>
                      </a:r>
                    </a:p>
                    <a:p>
                      <a:pPr marL="179388" indent="-179388">
                        <a:lnSpc>
                          <a:spcPts val="1600"/>
                        </a:lnSpc>
                      </a:pPr>
                      <a:r>
                        <a:rPr kumimoji="1" lang="ja-JP" altLang="en-US" sz="1300" dirty="0" smtClean="0"/>
                        <a:t>　　　社会的ニーズに基づき、長期的展望に立って優秀な人材を確保し、その育成及びモチベーションの向上に努めること。</a:t>
                      </a:r>
                    </a:p>
                    <a:p>
                      <a:pPr marL="179388" indent="-179388">
                        <a:lnSpc>
                          <a:spcPts val="1600"/>
                        </a:lnSpc>
                      </a:pPr>
                      <a:endParaRPr kumimoji="1" lang="ja-JP" altLang="en-US" sz="1300" dirty="0" smtClean="0"/>
                    </a:p>
                    <a:p>
                      <a:pPr marL="179388" indent="-179388">
                        <a:lnSpc>
                          <a:spcPts val="1600"/>
                        </a:lnSpc>
                      </a:pPr>
                      <a:endParaRPr kumimoji="1" lang="ja-JP" altLang="en-US" sz="1300" dirty="0" smtClean="0"/>
                    </a:p>
                    <a:p>
                      <a:pPr marL="179388" indent="-179388">
                        <a:lnSpc>
                          <a:spcPts val="1600"/>
                        </a:lnSpc>
                      </a:pPr>
                      <a:endParaRPr kumimoji="1" lang="ja-JP" altLang="en-US" sz="1300" dirty="0" smtClean="0"/>
                    </a:p>
                    <a:p>
                      <a:pPr marL="179388" indent="-179388">
                        <a:lnSpc>
                          <a:spcPts val="1600"/>
                        </a:lnSpc>
                      </a:pPr>
                      <a:endParaRPr kumimoji="1" lang="ja-JP" altLang="en-US" sz="1300" dirty="0" smtClean="0"/>
                    </a:p>
                    <a:p>
                      <a:pPr>
                        <a:lnSpc>
                          <a:spcPts val="1600"/>
                        </a:lnSpc>
                      </a:pPr>
                      <a:r>
                        <a:rPr kumimoji="1" lang="ja-JP" altLang="en-US" sz="1300" dirty="0" smtClean="0"/>
                        <a:t>　　</a:t>
                      </a:r>
                      <a:endParaRPr kumimoji="1"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endParaRPr kumimoji="1" lang="ja-JP" altLang="en-US"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角丸四角形吹き出し 4"/>
          <p:cNvSpPr/>
          <p:nvPr/>
        </p:nvSpPr>
        <p:spPr bwMode="auto">
          <a:xfrm>
            <a:off x="5634732" y="1620391"/>
            <a:ext cx="4392488" cy="523112"/>
          </a:xfrm>
          <a:prstGeom prst="wedgeRoundRectCallout">
            <a:avLst>
              <a:gd name="adj1" fmla="val -57182"/>
              <a:gd name="adj2" fmla="val -22093"/>
              <a:gd name="adj3" fmla="val 16667"/>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36000" tIns="36000" rIns="36000" bIns="36000" numCol="1" rtlCol="0" anchor="ctr" anchorCtr="0" compatLnSpc="1">
            <a:prstTxWarp prst="textNoShape">
              <a:avLst/>
            </a:prstTxWarp>
            <a:spAutoFit/>
          </a:bodyPr>
          <a:lstStyle/>
          <a:p>
            <a:pPr fontAlgn="base"/>
            <a:r>
              <a:rPr lang="en-US" altLang="ja-JP" sz="1300" u="sng" dirty="0" smtClean="0"/>
              <a:t>【</a:t>
            </a:r>
            <a:r>
              <a:rPr lang="ja-JP" altLang="en-US" sz="1300" u="sng" dirty="0" smtClean="0"/>
              <a:t>修正ポイント⑫</a:t>
            </a:r>
            <a:r>
              <a:rPr lang="en-US" altLang="ja-JP" sz="1300" u="sng" dirty="0" smtClean="0"/>
              <a:t>】</a:t>
            </a:r>
          </a:p>
          <a:p>
            <a:pPr fontAlgn="base"/>
            <a:r>
              <a:rPr lang="ja-JP" altLang="ja-JP" sz="1300" u="sng" dirty="0" smtClean="0"/>
              <a:t>施設</a:t>
            </a:r>
            <a:r>
              <a:rPr lang="ja-JP" altLang="ja-JP" sz="1300" u="sng" dirty="0"/>
              <a:t>のあり方検討の方向性にも合致するよう修正が必要。</a:t>
            </a:r>
            <a:endParaRPr lang="ja-JP" altLang="ja-JP" sz="1300" dirty="0"/>
          </a:p>
        </p:txBody>
      </p:sp>
      <p:sp>
        <p:nvSpPr>
          <p:cNvPr id="6" name="角丸四角形吹き出し 5"/>
          <p:cNvSpPr/>
          <p:nvPr/>
        </p:nvSpPr>
        <p:spPr bwMode="auto">
          <a:xfrm>
            <a:off x="5658278" y="4716735"/>
            <a:ext cx="4392488" cy="523112"/>
          </a:xfrm>
          <a:prstGeom prst="wedgeRoundRectCallout">
            <a:avLst>
              <a:gd name="adj1" fmla="val -58924"/>
              <a:gd name="adj2" fmla="val -109738"/>
              <a:gd name="adj3" fmla="val 16667"/>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36000" tIns="36000" rIns="36000" bIns="36000" numCol="1" rtlCol="0" anchor="ctr" anchorCtr="0" compatLnSpc="1">
            <a:prstTxWarp prst="textNoShape">
              <a:avLst/>
            </a:prstTxWarp>
            <a:spAutoFit/>
          </a:bodyPr>
          <a:lstStyle/>
          <a:p>
            <a:pPr fontAlgn="base"/>
            <a:r>
              <a:rPr lang="en-US" altLang="ja-JP" sz="1300" u="sng" dirty="0" smtClean="0"/>
              <a:t>【</a:t>
            </a:r>
            <a:r>
              <a:rPr lang="ja-JP" altLang="en-US" sz="1300" u="sng" dirty="0" smtClean="0"/>
              <a:t>修正ポイント⑭</a:t>
            </a:r>
            <a:r>
              <a:rPr lang="en-US" altLang="ja-JP" sz="1300" u="sng" dirty="0" smtClean="0"/>
              <a:t>】</a:t>
            </a:r>
          </a:p>
          <a:p>
            <a:pPr fontAlgn="base"/>
            <a:r>
              <a:rPr lang="ja-JP" altLang="en-US" sz="1300" u="sng" dirty="0" smtClean="0"/>
              <a:t>附帯</a:t>
            </a:r>
            <a:r>
              <a:rPr lang="ja-JP" altLang="en-US" sz="1300" u="sng" dirty="0"/>
              <a:t>決議２「人材育成等」</a:t>
            </a:r>
            <a:r>
              <a:rPr lang="ja-JP" altLang="en-US" sz="1300" u="sng" dirty="0" smtClean="0"/>
              <a:t>を</a:t>
            </a:r>
            <a:r>
              <a:rPr lang="ja-JP" altLang="en-US" sz="1300" u="sng" dirty="0"/>
              <a:t>踏まえた</a:t>
            </a:r>
            <a:r>
              <a:rPr lang="ja-JP" altLang="en-US" sz="1300" u="sng" dirty="0" smtClean="0"/>
              <a:t>修正が</a:t>
            </a:r>
            <a:r>
              <a:rPr lang="ja-JP" altLang="en-US" sz="1300" u="sng" dirty="0"/>
              <a:t>必要。</a:t>
            </a:r>
            <a:endParaRPr lang="ja-JP" altLang="ja-JP" sz="1300" dirty="0"/>
          </a:p>
        </p:txBody>
      </p:sp>
      <p:sp>
        <p:nvSpPr>
          <p:cNvPr id="4" name="スライド番号プレースホルダー 3"/>
          <p:cNvSpPr>
            <a:spLocks noGrp="1"/>
          </p:cNvSpPr>
          <p:nvPr>
            <p:ph type="sldNum" sz="quarter" idx="11"/>
          </p:nvPr>
        </p:nvSpPr>
        <p:spPr>
          <a:xfrm>
            <a:off x="8083004" y="6948983"/>
            <a:ext cx="2495127" cy="504084"/>
          </a:xfrm>
        </p:spPr>
        <p:txBody>
          <a:bodyPr/>
          <a:lstStyle/>
          <a:p>
            <a:fld id="{70AA781C-23AF-418E-B0A7-D018C6C7DEAF}" type="slidenum">
              <a:rPr kumimoji="1" lang="ja-JP" altLang="en-US" smtClean="0"/>
              <a:t>11</a:t>
            </a:fld>
            <a:endParaRPr kumimoji="1" lang="ja-JP" altLang="en-US" dirty="0"/>
          </a:p>
        </p:txBody>
      </p:sp>
      <p:sp>
        <p:nvSpPr>
          <p:cNvPr id="7" name="角丸四角形吹き出し 6"/>
          <p:cNvSpPr/>
          <p:nvPr/>
        </p:nvSpPr>
        <p:spPr bwMode="auto">
          <a:xfrm>
            <a:off x="5634732" y="2852593"/>
            <a:ext cx="4392488" cy="832984"/>
          </a:xfrm>
          <a:prstGeom prst="wedgeRoundRectCallout">
            <a:avLst>
              <a:gd name="adj1" fmla="val -74966"/>
              <a:gd name="adj2" fmla="val -56180"/>
              <a:gd name="adj3" fmla="val 16667"/>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36000" tIns="36000" rIns="36000" bIns="36000" numCol="1" rtlCol="0" anchor="ctr" anchorCtr="0" compatLnSpc="1">
            <a:prstTxWarp prst="textNoShape">
              <a:avLst/>
            </a:prstTxWarp>
            <a:spAutoFit/>
          </a:bodyPr>
          <a:lstStyle/>
          <a:p>
            <a:pPr marL="179388" indent="-179388" defTabSz="914400" fontAlgn="base">
              <a:spcBef>
                <a:spcPct val="20000"/>
              </a:spcBef>
              <a:spcAft>
                <a:spcPct val="0"/>
              </a:spcAft>
              <a:buClr>
                <a:schemeClr val="bg2"/>
              </a:buClr>
              <a:buSzPct val="75000"/>
            </a:pPr>
            <a:r>
              <a:rPr lang="en-US" altLang="ja-JP" sz="1300" u="sng" dirty="0" smtClean="0">
                <a:latin typeface="Arial" charset="0"/>
                <a:ea typeface="ＭＳ Ｐゴシック" pitchFamily="50" charset="-128"/>
              </a:rPr>
              <a:t>【</a:t>
            </a:r>
            <a:r>
              <a:rPr lang="ja-JP" altLang="en-US" sz="1300" u="sng" dirty="0" smtClean="0">
                <a:latin typeface="Arial" charset="0"/>
                <a:ea typeface="ＭＳ Ｐゴシック" pitchFamily="50" charset="-128"/>
              </a:rPr>
              <a:t>修正ポイント⑬</a:t>
            </a:r>
            <a:r>
              <a:rPr lang="en-US" altLang="ja-JP" sz="1300" u="sng" dirty="0" smtClean="0">
                <a:latin typeface="Arial" charset="0"/>
                <a:ea typeface="ＭＳ Ｐゴシック" pitchFamily="50" charset="-128"/>
              </a:rPr>
              <a:t>】</a:t>
            </a:r>
          </a:p>
          <a:p>
            <a:pPr marL="179388" indent="-179388" defTabSz="914400" fontAlgn="base">
              <a:spcBef>
                <a:spcPct val="20000"/>
              </a:spcBef>
              <a:spcAft>
                <a:spcPct val="0"/>
              </a:spcAft>
              <a:buClr>
                <a:schemeClr val="bg2"/>
              </a:buClr>
              <a:buSzPct val="75000"/>
            </a:pPr>
            <a:r>
              <a:rPr lang="ja-JP" altLang="en-US" sz="1300" u="sng" dirty="0" smtClean="0">
                <a:latin typeface="Arial" charset="0"/>
                <a:ea typeface="ＭＳ Ｐゴシック" pitchFamily="50" charset="-128"/>
              </a:rPr>
              <a:t>改正感染症を踏まえた修正が必要。</a:t>
            </a:r>
            <a:endParaRPr lang="en-US" altLang="ja-JP" sz="1300" u="sng" dirty="0" smtClean="0">
              <a:latin typeface="Arial" charset="0"/>
              <a:ea typeface="ＭＳ Ｐゴシック" pitchFamily="50" charset="-128"/>
            </a:endParaRPr>
          </a:p>
          <a:p>
            <a:pPr marL="179388" indent="-179388" defTabSz="914400" fontAlgn="base">
              <a:spcBef>
                <a:spcPct val="20000"/>
              </a:spcBef>
              <a:spcAft>
                <a:spcPct val="0"/>
              </a:spcAft>
              <a:buClr>
                <a:schemeClr val="bg2"/>
              </a:buClr>
              <a:buSzPct val="75000"/>
            </a:pPr>
            <a:endParaRPr lang="en-US" altLang="ja-JP" sz="1300" u="sng" dirty="0" smtClean="0">
              <a:latin typeface="Arial" charset="0"/>
              <a:ea typeface="ＭＳ Ｐゴシック" pitchFamily="50" charset="-128"/>
            </a:endParaRPr>
          </a:p>
        </p:txBody>
      </p:sp>
    </p:spTree>
    <p:extLst>
      <p:ext uri="{BB962C8B-B14F-4D97-AF65-F5344CB8AC3E}">
        <p14:creationId xmlns:p14="http://schemas.microsoft.com/office/powerpoint/2010/main" val="19583666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1"/>
          <p:cNvGraphicFramePr>
            <a:graphicFrameLocks noGrp="1"/>
          </p:cNvGraphicFramePr>
          <p:nvPr>
            <p:extLst>
              <p:ext uri="{D42A27DB-BD31-4B8C-83A1-F6EECF244321}">
                <p14:modId xmlns:p14="http://schemas.microsoft.com/office/powerpoint/2010/main" val="860089193"/>
              </p:ext>
            </p:extLst>
          </p:nvPr>
        </p:nvGraphicFramePr>
        <p:xfrm>
          <a:off x="523239" y="594537"/>
          <a:ext cx="9575988" cy="6786494"/>
        </p:xfrm>
        <a:graphic>
          <a:graphicData uri="http://schemas.openxmlformats.org/drawingml/2006/table">
            <a:tbl>
              <a:tblPr firstRow="1" bandRow="1">
                <a:tableStyleId>{5C22544A-7EE6-4342-B048-85BDC9FD1C3A}</a:tableStyleId>
              </a:tblPr>
              <a:tblGrid>
                <a:gridCol w="4787994"/>
                <a:gridCol w="4787994"/>
              </a:tblGrid>
              <a:tr h="315004">
                <a:tc>
                  <a:txBody>
                    <a:bodyPr/>
                    <a:lstStyle/>
                    <a:p>
                      <a:pPr algn="ctr">
                        <a:spcAft>
                          <a:spcPts val="0"/>
                        </a:spcAft>
                      </a:pPr>
                      <a:r>
                        <a:rPr lang="ja-JP" sz="1300" b="0" kern="100" dirty="0">
                          <a:solidFill>
                            <a:schemeClr val="tx1"/>
                          </a:solidFill>
                          <a:effectLst/>
                          <a:latin typeface="+mj-ea"/>
                          <a:ea typeface="+mj-ea"/>
                          <a:cs typeface="Times New Roman"/>
                        </a:rPr>
                        <a:t>平成</a:t>
                      </a:r>
                      <a:r>
                        <a:rPr lang="en-US" sz="1300" b="0" kern="100" dirty="0">
                          <a:solidFill>
                            <a:schemeClr val="tx1"/>
                          </a:solidFill>
                          <a:effectLst/>
                          <a:latin typeface="+mj-ea"/>
                          <a:ea typeface="+mj-ea"/>
                          <a:cs typeface="Times New Roman"/>
                        </a:rPr>
                        <a:t>25</a:t>
                      </a:r>
                      <a:r>
                        <a:rPr lang="ja-JP" sz="1300" b="0" kern="100" dirty="0">
                          <a:solidFill>
                            <a:schemeClr val="tx1"/>
                          </a:solidFill>
                          <a:effectLst/>
                          <a:latin typeface="+mj-ea"/>
                          <a:ea typeface="+mj-ea"/>
                          <a:cs typeface="Times New Roman"/>
                        </a:rPr>
                        <a:t>年</a:t>
                      </a:r>
                      <a:r>
                        <a:rPr lang="en-US" sz="1300" b="0" kern="100" dirty="0">
                          <a:solidFill>
                            <a:schemeClr val="tx1"/>
                          </a:solidFill>
                          <a:effectLst/>
                          <a:latin typeface="+mj-ea"/>
                          <a:ea typeface="+mj-ea"/>
                          <a:cs typeface="Times New Roman"/>
                        </a:rPr>
                        <a:t>9</a:t>
                      </a:r>
                      <a:r>
                        <a:rPr lang="ja-JP" sz="1300" b="0" kern="100" dirty="0">
                          <a:solidFill>
                            <a:schemeClr val="tx1"/>
                          </a:solidFill>
                          <a:effectLst/>
                          <a:latin typeface="+mj-ea"/>
                          <a:ea typeface="+mj-ea"/>
                          <a:cs typeface="Times New Roman"/>
                        </a:rPr>
                        <a:t>月府議会で可決された中期目標</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ja-JP" sz="1300" b="0" kern="100" dirty="0">
                          <a:solidFill>
                            <a:schemeClr val="tx1"/>
                          </a:solidFill>
                          <a:effectLst/>
                          <a:latin typeface="+mj-ea"/>
                          <a:ea typeface="+mj-ea"/>
                          <a:cs typeface="Times New Roman"/>
                        </a:rPr>
                        <a:t>修正</a:t>
                      </a:r>
                      <a:r>
                        <a:rPr lang="ja-JP" sz="1300" b="0" kern="100" dirty="0" smtClean="0">
                          <a:solidFill>
                            <a:schemeClr val="tx1"/>
                          </a:solidFill>
                          <a:effectLst/>
                          <a:latin typeface="+mj-ea"/>
                          <a:ea typeface="+mj-ea"/>
                          <a:cs typeface="Times New Roman"/>
                        </a:rPr>
                        <a:t>ポイント</a:t>
                      </a:r>
                      <a:endParaRPr lang="ja-JP" sz="1300" b="0" strike="dblStrike" kern="100" baseline="0" dirty="0">
                        <a:solidFill>
                          <a:srgbClr val="FF0000"/>
                        </a:solidFill>
                        <a:effectLst/>
                        <a:latin typeface="+mj-ea"/>
                        <a:ea typeface="+mj-e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471490">
                <a:tc>
                  <a:txBody>
                    <a:bodyPr/>
                    <a:lstStyle/>
                    <a:p>
                      <a:pPr marL="179388" indent="0">
                        <a:lnSpc>
                          <a:spcPts val="1600"/>
                        </a:lnSpc>
                      </a:pPr>
                      <a:r>
                        <a:rPr kumimoji="1" lang="en-US" altLang="ja-JP" sz="1300" dirty="0" smtClean="0"/>
                        <a:t>(1)</a:t>
                      </a:r>
                      <a:r>
                        <a:rPr kumimoji="1" lang="ja-JP" altLang="en-US" sz="1300" dirty="0" smtClean="0"/>
                        <a:t>　研修制度の確立</a:t>
                      </a:r>
                    </a:p>
                    <a:p>
                      <a:pPr marL="360363" indent="0">
                        <a:lnSpc>
                          <a:spcPts val="1600"/>
                        </a:lnSpc>
                      </a:pPr>
                      <a:r>
                        <a:rPr kumimoji="1" lang="ja-JP" altLang="en-US" sz="1300" dirty="0" smtClean="0"/>
                        <a:t>　 個人や組織として蓄積された技術の継承や新たな技術及び知見の習得を十分に行う等、職務遂行能力の向上が図られるように人材の育成に取り組むこと。</a:t>
                      </a:r>
                    </a:p>
                    <a:p>
                      <a:pPr marL="0" indent="0">
                        <a:lnSpc>
                          <a:spcPts val="1600"/>
                        </a:lnSpc>
                      </a:pPr>
                      <a:r>
                        <a:rPr kumimoji="1" lang="ja-JP" altLang="en-US" sz="1300" dirty="0" smtClean="0"/>
                        <a:t>　　</a:t>
                      </a:r>
                      <a:r>
                        <a:rPr kumimoji="1" lang="en-US" altLang="ja-JP" sz="1300" dirty="0" smtClean="0"/>
                        <a:t>(2)</a:t>
                      </a:r>
                      <a:r>
                        <a:rPr kumimoji="1" lang="ja-JP" altLang="en-US" sz="1300" dirty="0" smtClean="0"/>
                        <a:t>　人事評価制度の確立</a:t>
                      </a:r>
                    </a:p>
                    <a:p>
                      <a:pPr marL="360363" indent="0">
                        <a:lnSpc>
                          <a:spcPts val="1600"/>
                        </a:lnSpc>
                      </a:pPr>
                      <a:r>
                        <a:rPr kumimoji="1" lang="ja-JP" altLang="en-US" sz="1300" dirty="0" smtClean="0"/>
                        <a:t>　 職員の適正な人事評価を行い、勤務意欲と能力の向上を図ること。</a:t>
                      </a:r>
                    </a:p>
                    <a:p>
                      <a:pPr marL="360363" indent="0">
                        <a:lnSpc>
                          <a:spcPts val="1600"/>
                        </a:lnSpc>
                      </a:pPr>
                      <a:endParaRPr kumimoji="1" lang="ja-JP" altLang="en-US" sz="1300" dirty="0" smtClean="0"/>
                    </a:p>
                    <a:p>
                      <a:pPr marL="0" indent="0">
                        <a:lnSpc>
                          <a:spcPts val="1600"/>
                        </a:lnSpc>
                      </a:pPr>
                      <a:r>
                        <a:rPr kumimoji="1" lang="ja-JP" altLang="en-US" sz="1300" dirty="0" smtClean="0"/>
                        <a:t>第４　財務内容の改善に関する事項</a:t>
                      </a:r>
                    </a:p>
                    <a:p>
                      <a:pPr marL="179388" indent="0">
                        <a:lnSpc>
                          <a:spcPts val="1600"/>
                        </a:lnSpc>
                      </a:pPr>
                      <a:r>
                        <a:rPr kumimoji="1" lang="ja-JP" altLang="en-US" sz="1300" dirty="0" smtClean="0"/>
                        <a:t>　収支のバランスを常に意識し、固定的経費の抑制に努め、また、職員のコスト意識を醸成する等により予算を効率的に執行すること。</a:t>
                      </a:r>
                    </a:p>
                    <a:p>
                      <a:pPr>
                        <a:lnSpc>
                          <a:spcPts val="1600"/>
                        </a:lnSpc>
                      </a:pPr>
                      <a:endParaRPr kumimoji="1" lang="ja-JP" altLang="en-US" sz="1300" dirty="0" smtClean="0"/>
                    </a:p>
                    <a:p>
                      <a:pPr>
                        <a:lnSpc>
                          <a:spcPts val="1600"/>
                        </a:lnSpc>
                      </a:pPr>
                      <a:r>
                        <a:rPr kumimoji="1" lang="ja-JP" altLang="en-US" sz="1300" dirty="0" smtClean="0"/>
                        <a:t>第５　その他業務運営に関する重要事項</a:t>
                      </a:r>
                    </a:p>
                    <a:p>
                      <a:pPr marL="179388" indent="0">
                        <a:lnSpc>
                          <a:spcPts val="1600"/>
                        </a:lnSpc>
                      </a:pPr>
                      <a:r>
                        <a:rPr kumimoji="1" lang="ja-JP" altLang="en-US" sz="1300" dirty="0" smtClean="0"/>
                        <a:t>１　施設及び設備機器の活用及び整備</a:t>
                      </a:r>
                    </a:p>
                    <a:p>
                      <a:pPr marL="360363" indent="0">
                        <a:lnSpc>
                          <a:spcPts val="1600"/>
                        </a:lnSpc>
                      </a:pPr>
                      <a:r>
                        <a:rPr kumimoji="1" lang="ja-JP" altLang="en-US" sz="1300" dirty="0" smtClean="0"/>
                        <a:t>　社会的ニーズに的確に応えていくため、施設及び設備機器類を適正に管理し有効に活用するとともに、それらの計画的な整備に努めること。</a:t>
                      </a:r>
                      <a:r>
                        <a:rPr kumimoji="1" lang="ja-JP" altLang="en-US" sz="1300" b="1" u="sng" dirty="0" smtClean="0"/>
                        <a:t>なお、大阪府立公衆衛生研究所と大阪市立環境科学研究所を統合する効果を発揮することができるよう、施設の在り方について早期に考え方を示すこと。</a:t>
                      </a:r>
                    </a:p>
                    <a:p>
                      <a:pPr marL="179388" indent="0">
                        <a:lnSpc>
                          <a:spcPts val="1600"/>
                        </a:lnSpc>
                      </a:pPr>
                      <a:endParaRPr kumimoji="1" lang="ja-JP" altLang="en-US" sz="1300" dirty="0" smtClean="0"/>
                    </a:p>
                    <a:p>
                      <a:pPr marL="179388" indent="0">
                        <a:lnSpc>
                          <a:spcPts val="1600"/>
                        </a:lnSpc>
                      </a:pPr>
                      <a:endParaRPr kumimoji="1" lang="ja-JP" altLang="en-US" sz="1300" dirty="0" smtClean="0"/>
                    </a:p>
                    <a:p>
                      <a:pPr marL="179388" indent="0">
                        <a:lnSpc>
                          <a:spcPts val="1600"/>
                        </a:lnSpc>
                      </a:pPr>
                      <a:endParaRPr kumimoji="1" lang="ja-JP" altLang="en-US" sz="13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endParaRPr kumimoji="1" lang="ja-JP" altLang="en-US"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スライド番号プレースホルダー 1"/>
          <p:cNvSpPr>
            <a:spLocks noGrp="1"/>
          </p:cNvSpPr>
          <p:nvPr>
            <p:ph type="sldNum" sz="quarter" idx="11"/>
          </p:nvPr>
        </p:nvSpPr>
        <p:spPr>
          <a:xfrm>
            <a:off x="8083004" y="6948983"/>
            <a:ext cx="2495127" cy="504084"/>
          </a:xfrm>
        </p:spPr>
        <p:txBody>
          <a:bodyPr/>
          <a:lstStyle/>
          <a:p>
            <a:fld id="{70AA781C-23AF-418E-B0A7-D018C6C7DEAF}" type="slidenum">
              <a:rPr kumimoji="1" lang="ja-JP" altLang="en-US" smtClean="0"/>
              <a:t>12</a:t>
            </a:fld>
            <a:endParaRPr kumimoji="1" lang="ja-JP" altLang="en-US" dirty="0"/>
          </a:p>
        </p:txBody>
      </p:sp>
      <p:sp>
        <p:nvSpPr>
          <p:cNvPr id="6" name="角丸四角形吹き出し 5"/>
          <p:cNvSpPr/>
          <p:nvPr/>
        </p:nvSpPr>
        <p:spPr bwMode="auto">
          <a:xfrm>
            <a:off x="5509288" y="5220791"/>
            <a:ext cx="4392488" cy="763178"/>
          </a:xfrm>
          <a:prstGeom prst="wedgeRoundRectCallout">
            <a:avLst>
              <a:gd name="adj1" fmla="val -63264"/>
              <a:gd name="adj2" fmla="val -82425"/>
              <a:gd name="adj3" fmla="val 16667"/>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36000" tIns="36000" rIns="36000" bIns="36000" numCol="1" rtlCol="0" anchor="ctr" anchorCtr="0" compatLnSpc="1">
            <a:prstTxWarp prst="textNoShape">
              <a:avLst/>
            </a:prstTxWarp>
            <a:spAutoFit/>
          </a:bodyPr>
          <a:lstStyle/>
          <a:p>
            <a:pPr marL="179388" indent="-179388" defTabSz="914400" fontAlgn="base">
              <a:lnSpc>
                <a:spcPts val="1500"/>
              </a:lnSpc>
              <a:spcBef>
                <a:spcPct val="20000"/>
              </a:spcBef>
              <a:spcAft>
                <a:spcPct val="0"/>
              </a:spcAft>
              <a:buClr>
                <a:schemeClr val="bg2"/>
              </a:buClr>
              <a:buSzPct val="75000"/>
            </a:pPr>
            <a:r>
              <a:rPr lang="en-US" altLang="ja-JP" sz="1300" u="sng" dirty="0" smtClean="0">
                <a:latin typeface="Arial" charset="0"/>
                <a:ea typeface="ＭＳ Ｐゴシック" pitchFamily="50" charset="-128"/>
              </a:rPr>
              <a:t>【</a:t>
            </a:r>
            <a:r>
              <a:rPr lang="ja-JP" altLang="en-US" sz="1300" u="sng" dirty="0" smtClean="0">
                <a:latin typeface="Arial" charset="0"/>
                <a:ea typeface="ＭＳ Ｐゴシック" pitchFamily="50" charset="-128"/>
              </a:rPr>
              <a:t>修正ポイント⑯</a:t>
            </a:r>
            <a:r>
              <a:rPr lang="en-US" altLang="ja-JP" sz="1300" u="sng" dirty="0" smtClean="0">
                <a:latin typeface="Arial" charset="0"/>
                <a:ea typeface="ＭＳ Ｐゴシック" pitchFamily="50" charset="-128"/>
              </a:rPr>
              <a:t>】</a:t>
            </a:r>
          </a:p>
          <a:p>
            <a:pPr defTabSz="914400" fontAlgn="base">
              <a:lnSpc>
                <a:spcPts val="1500"/>
              </a:lnSpc>
              <a:spcBef>
                <a:spcPct val="20000"/>
              </a:spcBef>
              <a:spcAft>
                <a:spcPct val="0"/>
              </a:spcAft>
              <a:buClr>
                <a:schemeClr val="bg2"/>
              </a:buClr>
              <a:buSzPct val="75000"/>
            </a:pPr>
            <a:r>
              <a:rPr lang="ja-JP" altLang="en-US" sz="1300" dirty="0" smtClean="0">
                <a:latin typeface="Arial" charset="0"/>
                <a:ea typeface="ＭＳ Ｐゴシック" pitchFamily="50" charset="-128"/>
              </a:rPr>
              <a:t>附帯決議６「</a:t>
            </a:r>
            <a:r>
              <a:rPr lang="ja-JP" altLang="en-US" sz="1300" dirty="0">
                <a:latin typeface="Arial" charset="0"/>
                <a:ea typeface="ＭＳ Ｐゴシック" pitchFamily="50" charset="-128"/>
              </a:rPr>
              <a:t>検査機器や建物の</a:t>
            </a:r>
            <a:r>
              <a:rPr lang="ja-JP" altLang="en-US" sz="1300" dirty="0" smtClean="0">
                <a:latin typeface="Arial" charset="0"/>
                <a:ea typeface="ＭＳ Ｐゴシック" pitchFamily="50" charset="-128"/>
              </a:rPr>
              <a:t>使用等に</a:t>
            </a:r>
            <a:r>
              <a:rPr lang="ja-JP" altLang="en-US" sz="1300" dirty="0">
                <a:latin typeface="Arial" charset="0"/>
                <a:ea typeface="ＭＳ Ｐゴシック" pitchFamily="50" charset="-128"/>
              </a:rPr>
              <a:t>あたっては、十分に連携を図り</a:t>
            </a:r>
            <a:r>
              <a:rPr lang="ja-JP" altLang="en-US" sz="1300" dirty="0" smtClean="0">
                <a:latin typeface="Arial" charset="0"/>
                <a:ea typeface="ＭＳ Ｐゴシック" pitchFamily="50" charset="-128"/>
              </a:rPr>
              <a:t>、円滑</a:t>
            </a:r>
            <a:r>
              <a:rPr lang="ja-JP" altLang="en-US" sz="1300" dirty="0">
                <a:latin typeface="Arial" charset="0"/>
                <a:ea typeface="ＭＳ Ｐゴシック" pitchFamily="50" charset="-128"/>
              </a:rPr>
              <a:t>に実施する</a:t>
            </a:r>
            <a:r>
              <a:rPr lang="ja-JP" altLang="en-US" sz="1300" dirty="0" smtClean="0">
                <a:latin typeface="Arial" charset="0"/>
                <a:ea typeface="ＭＳ Ｐゴシック" pitchFamily="50" charset="-128"/>
              </a:rPr>
              <a:t>」を踏まえた修正が必要。</a:t>
            </a:r>
            <a:endParaRPr lang="ja-JP" altLang="en-US" sz="1300" dirty="0">
              <a:latin typeface="Arial" charset="0"/>
              <a:ea typeface="ＭＳ Ｐゴシック" pitchFamily="50" charset="-128"/>
            </a:endParaRPr>
          </a:p>
        </p:txBody>
      </p:sp>
      <p:sp>
        <p:nvSpPr>
          <p:cNvPr id="5" name="角丸四角形吹き出し 4"/>
          <p:cNvSpPr/>
          <p:nvPr/>
        </p:nvSpPr>
        <p:spPr bwMode="auto">
          <a:xfrm>
            <a:off x="5509288" y="4212679"/>
            <a:ext cx="4392488" cy="523112"/>
          </a:xfrm>
          <a:prstGeom prst="wedgeRoundRectCallout">
            <a:avLst>
              <a:gd name="adj1" fmla="val -60553"/>
              <a:gd name="adj2" fmla="val 79847"/>
              <a:gd name="adj3" fmla="val 16667"/>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36000" tIns="36000" rIns="36000" bIns="36000" numCol="1" rtlCol="0" anchor="ctr" anchorCtr="0" compatLnSpc="1">
            <a:prstTxWarp prst="textNoShape">
              <a:avLst/>
            </a:prstTxWarp>
            <a:spAutoFit/>
          </a:bodyPr>
          <a:lstStyle/>
          <a:p>
            <a:pPr fontAlgn="base"/>
            <a:r>
              <a:rPr lang="en-US" altLang="ja-JP" sz="1300" u="sng" dirty="0" smtClean="0"/>
              <a:t>【</a:t>
            </a:r>
            <a:r>
              <a:rPr lang="ja-JP" altLang="en-US" sz="1300" u="sng" dirty="0" smtClean="0"/>
              <a:t>修正ポイン⑮</a:t>
            </a:r>
            <a:r>
              <a:rPr lang="en-US" altLang="ja-JP" sz="1300" u="sng" dirty="0" smtClean="0"/>
              <a:t>】</a:t>
            </a:r>
          </a:p>
          <a:p>
            <a:pPr fontAlgn="base"/>
            <a:r>
              <a:rPr lang="ja-JP" altLang="ja-JP" sz="1300" u="sng" dirty="0" smtClean="0"/>
              <a:t>施設</a:t>
            </a:r>
            <a:r>
              <a:rPr lang="ja-JP" altLang="ja-JP" sz="1300" u="sng" dirty="0"/>
              <a:t>のあり方検討の方向性にも合致するよう修正が必要。</a:t>
            </a:r>
            <a:endParaRPr lang="ja-JP" altLang="ja-JP" sz="1300" dirty="0"/>
          </a:p>
        </p:txBody>
      </p:sp>
    </p:spTree>
    <p:extLst>
      <p:ext uri="{BB962C8B-B14F-4D97-AF65-F5344CB8AC3E}">
        <p14:creationId xmlns:p14="http://schemas.microsoft.com/office/powerpoint/2010/main" val="19583666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1"/>
          <p:cNvGraphicFramePr>
            <a:graphicFrameLocks noGrp="1"/>
          </p:cNvGraphicFramePr>
          <p:nvPr>
            <p:extLst>
              <p:ext uri="{D42A27DB-BD31-4B8C-83A1-F6EECF244321}">
                <p14:modId xmlns:p14="http://schemas.microsoft.com/office/powerpoint/2010/main" val="2850948673"/>
              </p:ext>
            </p:extLst>
          </p:nvPr>
        </p:nvGraphicFramePr>
        <p:xfrm>
          <a:off x="523239" y="594537"/>
          <a:ext cx="9575988" cy="6642478"/>
        </p:xfrm>
        <a:graphic>
          <a:graphicData uri="http://schemas.openxmlformats.org/drawingml/2006/table">
            <a:tbl>
              <a:tblPr firstRow="1" bandRow="1">
                <a:tableStyleId>{5C22544A-7EE6-4342-B048-85BDC9FD1C3A}</a:tableStyleId>
              </a:tblPr>
              <a:tblGrid>
                <a:gridCol w="4787994"/>
                <a:gridCol w="4787994"/>
              </a:tblGrid>
              <a:tr h="430643">
                <a:tc>
                  <a:txBody>
                    <a:bodyPr/>
                    <a:lstStyle/>
                    <a:p>
                      <a:pPr algn="ctr">
                        <a:spcAft>
                          <a:spcPts val="0"/>
                        </a:spcAft>
                      </a:pPr>
                      <a:r>
                        <a:rPr lang="ja-JP" sz="1300" b="0" kern="100" dirty="0">
                          <a:solidFill>
                            <a:schemeClr val="tx1"/>
                          </a:solidFill>
                          <a:effectLst/>
                          <a:latin typeface="+mj-ea"/>
                          <a:ea typeface="+mj-ea"/>
                          <a:cs typeface="Times New Roman"/>
                        </a:rPr>
                        <a:t>平成</a:t>
                      </a:r>
                      <a:r>
                        <a:rPr lang="en-US" sz="1300" b="0" kern="100" dirty="0">
                          <a:solidFill>
                            <a:schemeClr val="tx1"/>
                          </a:solidFill>
                          <a:effectLst/>
                          <a:latin typeface="+mj-ea"/>
                          <a:ea typeface="+mj-ea"/>
                          <a:cs typeface="Times New Roman"/>
                        </a:rPr>
                        <a:t>25</a:t>
                      </a:r>
                      <a:r>
                        <a:rPr lang="ja-JP" sz="1300" b="0" kern="100" dirty="0">
                          <a:solidFill>
                            <a:schemeClr val="tx1"/>
                          </a:solidFill>
                          <a:effectLst/>
                          <a:latin typeface="+mj-ea"/>
                          <a:ea typeface="+mj-ea"/>
                          <a:cs typeface="Times New Roman"/>
                        </a:rPr>
                        <a:t>年</a:t>
                      </a:r>
                      <a:r>
                        <a:rPr lang="en-US" sz="1300" b="0" kern="100" dirty="0">
                          <a:solidFill>
                            <a:schemeClr val="tx1"/>
                          </a:solidFill>
                          <a:effectLst/>
                          <a:latin typeface="+mj-ea"/>
                          <a:ea typeface="+mj-ea"/>
                          <a:cs typeface="Times New Roman"/>
                        </a:rPr>
                        <a:t>9</a:t>
                      </a:r>
                      <a:r>
                        <a:rPr lang="ja-JP" sz="1300" b="0" kern="100" dirty="0">
                          <a:solidFill>
                            <a:schemeClr val="tx1"/>
                          </a:solidFill>
                          <a:effectLst/>
                          <a:latin typeface="+mj-ea"/>
                          <a:ea typeface="+mj-ea"/>
                          <a:cs typeface="Times New Roman"/>
                        </a:rPr>
                        <a:t>月府議会で可決された中期目標</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ja-JP" sz="1300" b="0" kern="100" dirty="0">
                          <a:solidFill>
                            <a:schemeClr val="tx1"/>
                          </a:solidFill>
                          <a:effectLst/>
                          <a:latin typeface="+mj-ea"/>
                          <a:ea typeface="+mj-ea"/>
                          <a:cs typeface="Times New Roman"/>
                        </a:rPr>
                        <a:t>修正</a:t>
                      </a:r>
                      <a:r>
                        <a:rPr lang="ja-JP" sz="1300" b="0" kern="100" dirty="0" smtClean="0">
                          <a:solidFill>
                            <a:schemeClr val="tx1"/>
                          </a:solidFill>
                          <a:effectLst/>
                          <a:latin typeface="+mj-ea"/>
                          <a:ea typeface="+mj-ea"/>
                          <a:cs typeface="Times New Roman"/>
                        </a:rPr>
                        <a:t>ポイント</a:t>
                      </a:r>
                      <a:endParaRPr lang="ja-JP" sz="1300" b="0" strike="dblStrike" kern="100" baseline="0" dirty="0">
                        <a:solidFill>
                          <a:srgbClr val="FF0000"/>
                        </a:solidFill>
                        <a:effectLst/>
                        <a:latin typeface="+mj-ea"/>
                        <a:ea typeface="+mj-e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211835">
                <a:tc>
                  <a:txBody>
                    <a:bodyPr/>
                    <a:lstStyle/>
                    <a:p>
                      <a:pPr marL="179388" indent="0">
                        <a:lnSpc>
                          <a:spcPts val="1600"/>
                        </a:lnSpc>
                      </a:pPr>
                      <a:r>
                        <a:rPr kumimoji="1" lang="ja-JP" altLang="en-US" sz="1300" dirty="0" smtClean="0"/>
                        <a:t>２　安全衛生管理対策</a:t>
                      </a:r>
                    </a:p>
                    <a:p>
                      <a:pPr marL="360363" indent="0">
                        <a:lnSpc>
                          <a:spcPts val="1600"/>
                        </a:lnSpc>
                      </a:pPr>
                      <a:r>
                        <a:rPr kumimoji="1" lang="ja-JP" altLang="en-US" sz="1300" dirty="0" smtClean="0"/>
                        <a:t>　職員が安全かつ快適な労働環境で業務に従事することができるよう、安全対策の徹底と事故防止に努めること。また、職員が心身ともに健康を保持し、その能力を十分発揮することができるようにすること。</a:t>
                      </a:r>
                    </a:p>
                    <a:p>
                      <a:pPr marL="179388" indent="0">
                        <a:lnSpc>
                          <a:spcPts val="1600"/>
                        </a:lnSpc>
                      </a:pPr>
                      <a:r>
                        <a:rPr kumimoji="1" lang="ja-JP" altLang="en-US" sz="1300" dirty="0" smtClean="0"/>
                        <a:t>３　環境に配慮した取組の推進</a:t>
                      </a:r>
                    </a:p>
                    <a:p>
                      <a:pPr marL="449263" indent="0">
                        <a:lnSpc>
                          <a:spcPts val="1600"/>
                        </a:lnSpc>
                      </a:pPr>
                      <a:r>
                        <a:rPr kumimoji="1" lang="ja-JP" altLang="en-US" sz="1300" dirty="0" smtClean="0"/>
                        <a:t>　環境に配慮した業務運営に努めること。</a:t>
                      </a:r>
                    </a:p>
                    <a:p>
                      <a:pPr marL="179388" indent="0">
                        <a:lnSpc>
                          <a:spcPts val="1600"/>
                        </a:lnSpc>
                      </a:pPr>
                      <a:r>
                        <a:rPr kumimoji="1" lang="ja-JP" altLang="en-US" sz="1300" dirty="0" smtClean="0"/>
                        <a:t>４　コンプライアンスの徹底</a:t>
                      </a:r>
                    </a:p>
                    <a:p>
                      <a:pPr marL="269875" indent="0">
                        <a:lnSpc>
                          <a:spcPts val="1600"/>
                        </a:lnSpc>
                      </a:pPr>
                      <a:r>
                        <a:rPr kumimoji="1" lang="ja-JP" altLang="en-US" sz="1300" dirty="0" smtClean="0"/>
                        <a:t>　法令等の遵守を徹底し、高い倫理観を持って業務を遂行すること。また、個人情報や企業活動に関する情報は、関係法令に基づき適正に取り扱い、管理すること。</a:t>
                      </a:r>
                    </a:p>
                    <a:p>
                      <a:pPr marL="179388" indent="0">
                        <a:lnSpc>
                          <a:spcPts val="1600"/>
                        </a:lnSpc>
                      </a:pPr>
                      <a:r>
                        <a:rPr kumimoji="1" lang="ja-JP" altLang="en-US" sz="1300" dirty="0" smtClean="0"/>
                        <a:t>５　情報公開の推進</a:t>
                      </a:r>
                    </a:p>
                    <a:p>
                      <a:pPr marL="269875" indent="0">
                        <a:lnSpc>
                          <a:spcPts val="1600"/>
                        </a:lnSpc>
                      </a:pPr>
                      <a:r>
                        <a:rPr kumimoji="1" lang="ja-JP" altLang="en-US" sz="1300" dirty="0" smtClean="0"/>
                        <a:t>　法人運営に関して透明性を確保するため、広報体制を強化し、迅速な情報公開に努めること</a:t>
                      </a:r>
                      <a:endParaRPr kumimoji="1"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endParaRPr kumimoji="1" lang="ja-JP" altLang="en-US"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スライド番号プレースホルダー 1"/>
          <p:cNvSpPr>
            <a:spLocks noGrp="1"/>
          </p:cNvSpPr>
          <p:nvPr>
            <p:ph type="sldNum" sz="quarter" idx="11"/>
          </p:nvPr>
        </p:nvSpPr>
        <p:spPr>
          <a:xfrm>
            <a:off x="8083004" y="6876975"/>
            <a:ext cx="2495127" cy="504084"/>
          </a:xfrm>
        </p:spPr>
        <p:txBody>
          <a:bodyPr/>
          <a:lstStyle/>
          <a:p>
            <a:fld id="{70AA781C-23AF-418E-B0A7-D018C6C7DEAF}" type="slidenum">
              <a:rPr kumimoji="1" lang="ja-JP" altLang="en-US" smtClean="0"/>
              <a:t>13</a:t>
            </a:fld>
            <a:endParaRPr kumimoji="1" lang="ja-JP" altLang="en-US" dirty="0"/>
          </a:p>
        </p:txBody>
      </p:sp>
    </p:spTree>
    <p:extLst>
      <p:ext uri="{BB962C8B-B14F-4D97-AF65-F5344CB8AC3E}">
        <p14:creationId xmlns:p14="http://schemas.microsoft.com/office/powerpoint/2010/main" val="19583666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491538" y="548127"/>
            <a:ext cx="9720000" cy="473206"/>
          </a:xfrm>
          <a:prstGeom prst="rect">
            <a:avLst/>
          </a:prstGeom>
          <a:solidFill>
            <a:srgbClr val="00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ctr" anchorCtr="0" compatLnSpc="1">
            <a:prstTxWarp prst="textNoShape">
              <a:avLst/>
            </a:prstTxWarp>
            <a:spAutoFit/>
          </a:bodyPr>
          <a:lstStyle>
            <a:lvl1pPr algn="l" rtl="0" eaLnBrk="1" fontAlgn="base" hangingPunct="1">
              <a:lnSpc>
                <a:spcPct val="100000"/>
              </a:lnSpc>
              <a:spcBef>
                <a:spcPct val="0"/>
              </a:spcBef>
              <a:spcAft>
                <a:spcPct val="0"/>
              </a:spcAft>
              <a:defRPr kumimoji="1" sz="8000">
                <a:solidFill>
                  <a:schemeClr val="tx1"/>
                </a:solidFill>
                <a:latin typeface="+mj-lt"/>
                <a:ea typeface="+mj-ea"/>
                <a:cs typeface="+mj-cs"/>
              </a:defRPr>
            </a:lvl1pPr>
            <a:lvl2pPr algn="l" rtl="0" eaLnBrk="1" fontAlgn="base" hangingPunct="1">
              <a:spcBef>
                <a:spcPct val="0"/>
              </a:spcBef>
              <a:spcAft>
                <a:spcPct val="0"/>
              </a:spcAft>
              <a:defRPr kumimoji="1" sz="3600">
                <a:solidFill>
                  <a:schemeClr val="tx1"/>
                </a:solidFill>
                <a:latin typeface="Arial" charset="0"/>
                <a:ea typeface="ＭＳ Ｐゴシック" pitchFamily="50" charset="-128"/>
              </a:defRPr>
            </a:lvl2pPr>
            <a:lvl3pPr algn="l" rtl="0" eaLnBrk="1" fontAlgn="base" hangingPunct="1">
              <a:spcBef>
                <a:spcPct val="0"/>
              </a:spcBef>
              <a:spcAft>
                <a:spcPct val="0"/>
              </a:spcAft>
              <a:defRPr kumimoji="1" sz="3600">
                <a:solidFill>
                  <a:schemeClr val="tx1"/>
                </a:solidFill>
                <a:latin typeface="Arial" charset="0"/>
                <a:ea typeface="ＭＳ Ｐゴシック" pitchFamily="50" charset="-128"/>
              </a:defRPr>
            </a:lvl3pPr>
            <a:lvl4pPr algn="l" rtl="0" eaLnBrk="1" fontAlgn="base" hangingPunct="1">
              <a:spcBef>
                <a:spcPct val="0"/>
              </a:spcBef>
              <a:spcAft>
                <a:spcPct val="0"/>
              </a:spcAft>
              <a:defRPr kumimoji="1" sz="3600">
                <a:solidFill>
                  <a:schemeClr val="tx1"/>
                </a:solidFill>
                <a:latin typeface="Arial" charset="0"/>
                <a:ea typeface="ＭＳ Ｐゴシック" pitchFamily="50" charset="-128"/>
              </a:defRPr>
            </a:lvl4pPr>
            <a:lvl5pPr algn="l" rtl="0" eaLnBrk="1" fontAlgn="base" hangingPunct="1">
              <a:spcBef>
                <a:spcPct val="0"/>
              </a:spcBef>
              <a:spcAft>
                <a:spcPct val="0"/>
              </a:spcAft>
              <a:defRPr kumimoji="1" sz="3600">
                <a:solidFill>
                  <a:schemeClr val="tx1"/>
                </a:solidFill>
                <a:latin typeface="Arial" charset="0"/>
                <a:ea typeface="ＭＳ Ｐゴシック" pitchFamily="50" charset="-128"/>
              </a:defRPr>
            </a:lvl5pPr>
            <a:lvl6pPr marL="457200" algn="l" rtl="0" eaLnBrk="1" fontAlgn="base" hangingPunct="1">
              <a:spcBef>
                <a:spcPct val="0"/>
              </a:spcBef>
              <a:spcAft>
                <a:spcPct val="0"/>
              </a:spcAft>
              <a:defRPr kumimoji="1" sz="3600">
                <a:solidFill>
                  <a:schemeClr val="tx1"/>
                </a:solidFill>
                <a:latin typeface="Arial" charset="0"/>
                <a:ea typeface="ＭＳ Ｐゴシック" pitchFamily="50" charset="-128"/>
              </a:defRPr>
            </a:lvl6pPr>
            <a:lvl7pPr marL="914400" algn="l" rtl="0" eaLnBrk="1" fontAlgn="base" hangingPunct="1">
              <a:spcBef>
                <a:spcPct val="0"/>
              </a:spcBef>
              <a:spcAft>
                <a:spcPct val="0"/>
              </a:spcAft>
              <a:defRPr kumimoji="1" sz="3600">
                <a:solidFill>
                  <a:schemeClr val="tx1"/>
                </a:solidFill>
                <a:latin typeface="Arial" charset="0"/>
                <a:ea typeface="ＭＳ Ｐゴシック" pitchFamily="50" charset="-128"/>
              </a:defRPr>
            </a:lvl7pPr>
            <a:lvl8pPr marL="1371600" algn="l" rtl="0" eaLnBrk="1" fontAlgn="base" hangingPunct="1">
              <a:spcBef>
                <a:spcPct val="0"/>
              </a:spcBef>
              <a:spcAft>
                <a:spcPct val="0"/>
              </a:spcAft>
              <a:defRPr kumimoji="1" sz="3600">
                <a:solidFill>
                  <a:schemeClr val="tx1"/>
                </a:solidFill>
                <a:latin typeface="Arial" charset="0"/>
                <a:ea typeface="ＭＳ Ｐゴシック" pitchFamily="50" charset="-128"/>
              </a:defRPr>
            </a:lvl8pPr>
            <a:lvl9pPr marL="1828800" algn="l" rtl="0" eaLnBrk="1" fontAlgn="base" hangingPunct="1">
              <a:spcBef>
                <a:spcPct val="0"/>
              </a:spcBef>
              <a:spcAft>
                <a:spcPct val="0"/>
              </a:spcAft>
              <a:defRPr kumimoji="1" sz="3600">
                <a:solidFill>
                  <a:schemeClr val="tx1"/>
                </a:solidFill>
                <a:latin typeface="Arial" charset="0"/>
                <a:ea typeface="ＭＳ Ｐゴシック" pitchFamily="50" charset="-128"/>
              </a:defRPr>
            </a:lvl9pPr>
          </a:lstStyle>
          <a:p>
            <a:r>
              <a:rPr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中期目標の検討課題</a:t>
            </a:r>
            <a:endParaRPr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153038850"/>
              </p:ext>
            </p:extLst>
          </p:nvPr>
        </p:nvGraphicFramePr>
        <p:xfrm>
          <a:off x="491537" y="1218083"/>
          <a:ext cx="4630504" cy="6162948"/>
        </p:xfrm>
        <a:graphic>
          <a:graphicData uri="http://schemas.openxmlformats.org/drawingml/2006/table">
            <a:tbl>
              <a:tblPr firstRow="1" bandRow="1">
                <a:tableStyleId>{5C22544A-7EE6-4342-B048-85BDC9FD1C3A}</a:tableStyleId>
              </a:tblPr>
              <a:tblGrid>
                <a:gridCol w="4630504"/>
              </a:tblGrid>
              <a:tr h="357973">
                <a:tc>
                  <a:txBody>
                    <a:bodyPr/>
                    <a:lstStyle/>
                    <a:p>
                      <a:pPr algn="ctr"/>
                      <a:r>
                        <a:rPr kumimoji="1" lang="ja-JP" altLang="en-US" sz="1400" dirty="0" smtClean="0">
                          <a:solidFill>
                            <a:schemeClr val="tx1"/>
                          </a:solidFill>
                        </a:rPr>
                        <a:t>改正感染症法関係（Ｈ</a:t>
                      </a:r>
                      <a:r>
                        <a:rPr kumimoji="1" lang="en-US" altLang="ja-JP" sz="1400" dirty="0" smtClean="0">
                          <a:solidFill>
                            <a:schemeClr val="tx1"/>
                          </a:solidFill>
                        </a:rPr>
                        <a:t>28.4.1</a:t>
                      </a:r>
                      <a:r>
                        <a:rPr kumimoji="1" lang="ja-JP" altLang="en-US" sz="1400" dirty="0" smtClean="0">
                          <a:solidFill>
                            <a:schemeClr val="tx1"/>
                          </a:solidFill>
                        </a:rPr>
                        <a:t>施行）</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804975">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None/>
                        <a:tabLst/>
                        <a:defRPr/>
                      </a:pPr>
                      <a:r>
                        <a:rPr kumimoji="1" lang="ja-JP" altLang="en-US" sz="1200" kern="1200" dirty="0" smtClean="0">
                          <a:solidFill>
                            <a:schemeClr val="dk1"/>
                          </a:solidFill>
                          <a:effectLst/>
                          <a:latin typeface="+mn-lt"/>
                          <a:ea typeface="+mn-ea"/>
                          <a:cs typeface="+mn-cs"/>
                        </a:rPr>
                        <a:t>＜改正趣旨＞</a:t>
                      </a:r>
                      <a:endParaRPr kumimoji="1" lang="en-US" altLang="ja-JP" sz="120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Wingdings" pitchFamily="2" charset="2"/>
                        <a:buNone/>
                        <a:tabLst/>
                        <a:defRPr/>
                      </a:pPr>
                      <a:r>
                        <a:rPr kumimoji="1" lang="ja-JP" altLang="en-US" sz="1200" kern="1200" dirty="0" smtClean="0">
                          <a:solidFill>
                            <a:schemeClr val="dk1"/>
                          </a:solidFill>
                          <a:effectLst/>
                          <a:latin typeface="+mn-lt"/>
                          <a:ea typeface="+mn-ea"/>
                          <a:cs typeface="+mn-cs"/>
                        </a:rPr>
                        <a:t>　</a:t>
                      </a:r>
                      <a:r>
                        <a:rPr kumimoji="1" lang="ja-JP" altLang="ja-JP" sz="1200" kern="1200" dirty="0" smtClean="0">
                          <a:solidFill>
                            <a:schemeClr val="dk1"/>
                          </a:solidFill>
                          <a:effectLst/>
                          <a:latin typeface="+mn-lt"/>
                          <a:ea typeface="+mn-ea"/>
                          <a:cs typeface="+mn-cs"/>
                        </a:rPr>
                        <a:t>最近の海外における感染症の発生の状況、国際交流の進展、保健医療を取り巻く環境の変化等を踏まえ、感染症予防対策の推進を図るとともに感染症のまん延を防止するため、中東呼吸器症候群の二類感染症への追加、</a:t>
                      </a:r>
                      <a:r>
                        <a:rPr kumimoji="1" lang="ja-JP" altLang="ja-JP" sz="1200" u="none" kern="1200" dirty="0" smtClean="0">
                          <a:solidFill>
                            <a:schemeClr val="dk1"/>
                          </a:solidFill>
                          <a:effectLst/>
                          <a:latin typeface="+mn-lt"/>
                          <a:ea typeface="+mn-ea"/>
                          <a:cs typeface="+mn-cs"/>
                        </a:rPr>
                        <a:t>感染症に関する情報の収集に関する規定の整備、一類感染症、二類感染症、新型インフルエンザ等感染症及び新感染症の患者等からの検体の採取等の制度の創設等の措置を講ずるもの</a:t>
                      </a:r>
                      <a:r>
                        <a:rPr kumimoji="1" lang="ja-JP" altLang="ja-JP" sz="1200" kern="1200" dirty="0" smtClean="0">
                          <a:solidFill>
                            <a:schemeClr val="dk1"/>
                          </a:solidFill>
                          <a:effectLst/>
                          <a:latin typeface="+mn-lt"/>
                          <a:ea typeface="+mn-ea"/>
                          <a:cs typeface="+mn-cs"/>
                        </a:rPr>
                        <a:t>であること。（厚生労働省通知平成</a:t>
                      </a:r>
                      <a:r>
                        <a:rPr kumimoji="1" lang="en-US" altLang="ja-JP" sz="1200" kern="1200" dirty="0" smtClean="0">
                          <a:solidFill>
                            <a:schemeClr val="dk1"/>
                          </a:solidFill>
                          <a:effectLst/>
                          <a:latin typeface="+mn-lt"/>
                          <a:ea typeface="+mn-ea"/>
                          <a:cs typeface="+mn-cs"/>
                        </a:rPr>
                        <a:t>26</a:t>
                      </a:r>
                      <a:r>
                        <a:rPr kumimoji="1" lang="ja-JP" altLang="ja-JP" sz="1200" kern="1200" dirty="0" smtClean="0">
                          <a:solidFill>
                            <a:schemeClr val="dk1"/>
                          </a:solidFill>
                          <a:effectLst/>
                          <a:latin typeface="+mn-lt"/>
                          <a:ea typeface="+mn-ea"/>
                          <a:cs typeface="+mn-cs"/>
                        </a:rPr>
                        <a:t>年</a:t>
                      </a:r>
                      <a:r>
                        <a:rPr kumimoji="1" lang="en-US" altLang="ja-JP" sz="1200" kern="1200" dirty="0" smtClean="0">
                          <a:solidFill>
                            <a:schemeClr val="dk1"/>
                          </a:solidFill>
                          <a:effectLst/>
                          <a:latin typeface="+mn-lt"/>
                          <a:ea typeface="+mn-ea"/>
                          <a:cs typeface="+mn-cs"/>
                        </a:rPr>
                        <a:t>11</a:t>
                      </a:r>
                      <a:r>
                        <a:rPr kumimoji="1" lang="ja-JP" altLang="ja-JP" sz="1200" kern="1200" dirty="0" smtClean="0">
                          <a:solidFill>
                            <a:schemeClr val="dk1"/>
                          </a:solidFill>
                          <a:effectLst/>
                          <a:latin typeface="+mn-lt"/>
                          <a:ea typeface="+mn-ea"/>
                          <a:cs typeface="+mn-cs"/>
                        </a:rPr>
                        <a:t>月</a:t>
                      </a:r>
                      <a:r>
                        <a:rPr kumimoji="1" lang="en-US" altLang="ja-JP" sz="1200" kern="1200" dirty="0" smtClean="0">
                          <a:solidFill>
                            <a:schemeClr val="dk1"/>
                          </a:solidFill>
                          <a:effectLst/>
                          <a:latin typeface="+mn-lt"/>
                          <a:ea typeface="+mn-ea"/>
                          <a:cs typeface="+mn-cs"/>
                        </a:rPr>
                        <a:t>21</a:t>
                      </a:r>
                      <a:r>
                        <a:rPr kumimoji="1" lang="ja-JP" altLang="ja-JP" sz="1200" kern="1200" dirty="0" smtClean="0">
                          <a:solidFill>
                            <a:schemeClr val="dk1"/>
                          </a:solidFill>
                          <a:effectLst/>
                          <a:latin typeface="+mn-lt"/>
                          <a:ea typeface="+mn-ea"/>
                          <a:cs typeface="+mn-cs"/>
                        </a:rPr>
                        <a:t>日健発</a:t>
                      </a:r>
                      <a:r>
                        <a:rPr kumimoji="1" lang="en-US" altLang="ja-JP" sz="1200" kern="1200" dirty="0" smtClean="0">
                          <a:solidFill>
                            <a:schemeClr val="dk1"/>
                          </a:solidFill>
                          <a:effectLst/>
                          <a:latin typeface="+mn-lt"/>
                          <a:ea typeface="+mn-ea"/>
                          <a:cs typeface="+mn-cs"/>
                        </a:rPr>
                        <a:t>1121</a:t>
                      </a:r>
                      <a:r>
                        <a:rPr kumimoji="1" lang="ja-JP" altLang="ja-JP" sz="1200" kern="1200" dirty="0" smtClean="0">
                          <a:solidFill>
                            <a:schemeClr val="dk1"/>
                          </a:solidFill>
                          <a:effectLst/>
                          <a:latin typeface="+mn-lt"/>
                          <a:ea typeface="+mn-ea"/>
                          <a:cs typeface="+mn-cs"/>
                        </a:rPr>
                        <a:t>第３号）</a:t>
                      </a:r>
                      <a:endParaRPr kumimoji="1" lang="en-US" altLang="ja-JP" sz="120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kumimoji="1" lang="en-US" altLang="ja-JP" sz="120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Wingdings" pitchFamily="2" charset="2"/>
                        <a:buNone/>
                        <a:tabLst/>
                        <a:defRPr/>
                      </a:pPr>
                      <a:r>
                        <a:rPr kumimoji="1" lang="ja-JP" altLang="en-US" sz="1200" kern="1200" dirty="0" smtClean="0">
                          <a:solidFill>
                            <a:schemeClr val="dk1"/>
                          </a:solidFill>
                          <a:effectLst/>
                          <a:latin typeface="+mn-lt"/>
                          <a:ea typeface="+mn-ea"/>
                          <a:cs typeface="+mn-cs"/>
                        </a:rPr>
                        <a:t>＜改正内容＞</a:t>
                      </a:r>
                      <a:endParaRPr kumimoji="1" lang="en-US" altLang="ja-JP" sz="1200" kern="1200" dirty="0" smtClean="0">
                        <a:solidFill>
                          <a:schemeClr val="dk1"/>
                        </a:solidFill>
                        <a:effectLst/>
                        <a:latin typeface="+mn-lt"/>
                        <a:ea typeface="+mn-ea"/>
                        <a:cs typeface="+mn-cs"/>
                      </a:endParaRPr>
                    </a:p>
                    <a:p>
                      <a:pPr marL="360363" marR="0" indent="-360363" algn="l" defTabSz="10287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dk1"/>
                          </a:solidFill>
                          <a:effectLst/>
                          <a:latin typeface="+mn-lt"/>
                          <a:ea typeface="+mn-ea"/>
                          <a:cs typeface="+mn-cs"/>
                        </a:rPr>
                        <a:t>　　　</a:t>
                      </a:r>
                      <a:r>
                        <a:rPr kumimoji="1" lang="ja-JP" altLang="en-US" sz="1200" kern="1200" dirty="0" smtClean="0">
                          <a:solidFill>
                            <a:schemeClr val="tx1"/>
                          </a:solidFill>
                          <a:effectLst/>
                          <a:latin typeface="+mn-lt"/>
                          <a:ea typeface="+mn-ea"/>
                          <a:cs typeface="+mn-cs"/>
                        </a:rPr>
                        <a:t>～「感染症に関する情報収集体制の強化について」</a:t>
                      </a:r>
                      <a:endParaRPr kumimoji="1" lang="en-US" altLang="ja-JP" sz="1200" kern="1200" dirty="0" smtClean="0">
                        <a:solidFill>
                          <a:schemeClr val="tx1"/>
                        </a:solidFill>
                        <a:effectLst/>
                        <a:latin typeface="+mn-lt"/>
                        <a:ea typeface="+mn-ea"/>
                        <a:cs typeface="+mn-cs"/>
                      </a:endParaRPr>
                    </a:p>
                    <a:p>
                      <a:pPr marL="449263" marR="0" indent="0" algn="l" defTabSz="10287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effectLst/>
                          <a:latin typeface="+mn-lt"/>
                          <a:ea typeface="+mn-ea"/>
                          <a:cs typeface="+mn-cs"/>
                        </a:rPr>
                        <a:t>　（厚生労働省Ｈ　　２７年５月</a:t>
                      </a:r>
                      <a:r>
                        <a:rPr kumimoji="1" lang="en-US" altLang="ja-JP" sz="1200" kern="1200" dirty="0" smtClean="0">
                          <a:solidFill>
                            <a:schemeClr val="tx1"/>
                          </a:solidFill>
                          <a:effectLst/>
                          <a:latin typeface="+mn-lt"/>
                          <a:ea typeface="+mn-ea"/>
                          <a:cs typeface="+mn-cs"/>
                        </a:rPr>
                        <a:t>29</a:t>
                      </a:r>
                      <a:r>
                        <a:rPr kumimoji="1" lang="ja-JP" altLang="en-US" sz="1200" kern="1200" dirty="0" smtClean="0">
                          <a:solidFill>
                            <a:schemeClr val="tx1"/>
                          </a:solidFill>
                          <a:effectLst/>
                          <a:latin typeface="+mn-lt"/>
                          <a:ea typeface="+mn-ea"/>
                          <a:cs typeface="+mn-cs"/>
                        </a:rPr>
                        <a:t>日資料より作成）～</a:t>
                      </a: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Wingdings" pitchFamily="2" charset="2"/>
                        <a:buNone/>
                        <a:tabLst/>
                        <a:defRPr/>
                      </a:pPr>
                      <a:r>
                        <a:rPr kumimoji="1" lang="ja-JP" altLang="en-US" sz="1200" u="sng" kern="1200" dirty="0" smtClean="0">
                          <a:solidFill>
                            <a:schemeClr val="tx1"/>
                          </a:solidFill>
                          <a:effectLst/>
                          <a:latin typeface="+mn-lt"/>
                          <a:ea typeface="+mn-ea"/>
                          <a:cs typeface="+mn-cs"/>
                        </a:rPr>
                        <a:t>◆</a:t>
                      </a:r>
                      <a:r>
                        <a:rPr kumimoji="1" lang="ja-JP" altLang="ja-JP" sz="1200" u="sng" kern="1200" dirty="0" smtClean="0">
                          <a:solidFill>
                            <a:schemeClr val="tx1"/>
                          </a:solidFill>
                          <a:effectLst/>
                          <a:latin typeface="+mn-lt"/>
                          <a:ea typeface="+mn-ea"/>
                          <a:cs typeface="+mn-cs"/>
                        </a:rPr>
                        <a:t>感染</a:t>
                      </a:r>
                      <a:r>
                        <a:rPr kumimoji="1" lang="ja-JP" altLang="ja-JP" sz="1200" u="sng" kern="1200" dirty="0" smtClean="0">
                          <a:solidFill>
                            <a:schemeClr val="dk1"/>
                          </a:solidFill>
                          <a:effectLst/>
                          <a:latin typeface="+mn-lt"/>
                          <a:ea typeface="+mn-ea"/>
                          <a:cs typeface="+mn-cs"/>
                        </a:rPr>
                        <a:t>症に関する情報の収集体制の強化</a:t>
                      </a:r>
                      <a:endParaRPr kumimoji="1" lang="en-US" altLang="ja-JP" sz="1200" u="sng"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Wingdings" pitchFamily="2" charset="2"/>
                        <a:buNone/>
                        <a:tabLst/>
                        <a:defRPr/>
                      </a:pPr>
                      <a:r>
                        <a:rPr kumimoji="1" lang="ja-JP" altLang="ja-JP" sz="1200" kern="1200" dirty="0" smtClean="0">
                          <a:solidFill>
                            <a:schemeClr val="dk1"/>
                          </a:solidFill>
                          <a:effectLst/>
                          <a:latin typeface="+mn-lt"/>
                          <a:ea typeface="+mn-ea"/>
                          <a:cs typeface="+mn-cs"/>
                        </a:rPr>
                        <a:t>（改正感染症法</a:t>
                      </a:r>
                      <a:r>
                        <a:rPr kumimoji="1" lang="ja-JP" altLang="en-US" sz="1200" kern="1200" dirty="0" smtClean="0">
                          <a:solidFill>
                            <a:schemeClr val="tx1"/>
                          </a:solidFill>
                          <a:effectLst/>
                          <a:latin typeface="+mn-lt"/>
                          <a:ea typeface="+mn-ea"/>
                          <a:cs typeface="+mn-cs"/>
                        </a:rPr>
                        <a:t>第</a:t>
                      </a:r>
                      <a:r>
                        <a:rPr kumimoji="1" lang="en-US" altLang="ja-JP" sz="1200" kern="1200" dirty="0" smtClean="0">
                          <a:solidFill>
                            <a:schemeClr val="tx1"/>
                          </a:solidFill>
                          <a:effectLst/>
                          <a:latin typeface="+mn-lt"/>
                          <a:ea typeface="+mn-ea"/>
                          <a:cs typeface="+mn-cs"/>
                        </a:rPr>
                        <a:t>15</a:t>
                      </a:r>
                      <a:r>
                        <a:rPr kumimoji="1" lang="ja-JP" altLang="ja-JP" sz="1200" kern="1200" dirty="0" smtClean="0">
                          <a:solidFill>
                            <a:schemeClr val="tx1"/>
                          </a:solidFill>
                          <a:effectLst/>
                          <a:latin typeface="+mn-lt"/>
                          <a:ea typeface="+mn-ea"/>
                          <a:cs typeface="+mn-cs"/>
                        </a:rPr>
                        <a:t>条、</a:t>
                      </a:r>
                      <a:r>
                        <a:rPr kumimoji="1" lang="en-US" altLang="ja-JP" sz="1200" kern="1200" dirty="0" smtClean="0">
                          <a:solidFill>
                            <a:schemeClr val="tx1"/>
                          </a:solidFill>
                          <a:effectLst/>
                          <a:latin typeface="+mn-lt"/>
                          <a:ea typeface="+mn-ea"/>
                          <a:cs typeface="+mn-cs"/>
                        </a:rPr>
                        <a:t>16</a:t>
                      </a:r>
                      <a:r>
                        <a:rPr kumimoji="1" lang="ja-JP" altLang="ja-JP" sz="1200" kern="1200" dirty="0" smtClean="0">
                          <a:solidFill>
                            <a:schemeClr val="tx1"/>
                          </a:solidFill>
                          <a:effectLst/>
                          <a:latin typeface="+mn-lt"/>
                          <a:ea typeface="+mn-ea"/>
                          <a:cs typeface="+mn-cs"/>
                        </a:rPr>
                        <a:t>条の３、</a:t>
                      </a:r>
                      <a:r>
                        <a:rPr kumimoji="1" lang="en-US" altLang="ja-JP" sz="1200" kern="1200" dirty="0" smtClean="0">
                          <a:solidFill>
                            <a:schemeClr val="tx1"/>
                          </a:solidFill>
                          <a:effectLst/>
                          <a:latin typeface="+mn-lt"/>
                          <a:ea typeface="+mn-ea"/>
                          <a:cs typeface="+mn-cs"/>
                        </a:rPr>
                        <a:t>26</a:t>
                      </a:r>
                      <a:r>
                        <a:rPr kumimoji="1" lang="ja-JP" altLang="ja-JP" sz="1200" kern="1200" dirty="0" smtClean="0">
                          <a:solidFill>
                            <a:schemeClr val="tx1"/>
                          </a:solidFill>
                          <a:effectLst/>
                          <a:latin typeface="+mn-lt"/>
                          <a:ea typeface="+mn-ea"/>
                          <a:cs typeface="+mn-cs"/>
                        </a:rPr>
                        <a:t>条の３、</a:t>
                      </a:r>
                      <a:r>
                        <a:rPr kumimoji="1" lang="en-US" altLang="ja-JP" sz="1200" kern="1200" dirty="0" smtClean="0">
                          <a:solidFill>
                            <a:schemeClr val="tx1"/>
                          </a:solidFill>
                          <a:effectLst/>
                          <a:latin typeface="+mn-lt"/>
                          <a:ea typeface="+mn-ea"/>
                          <a:cs typeface="+mn-cs"/>
                        </a:rPr>
                        <a:t>26</a:t>
                      </a:r>
                      <a:r>
                        <a:rPr kumimoji="1" lang="ja-JP" altLang="ja-JP" sz="1200" kern="1200" dirty="0" smtClean="0">
                          <a:solidFill>
                            <a:schemeClr val="tx1"/>
                          </a:solidFill>
                          <a:effectLst/>
                          <a:latin typeface="+mn-lt"/>
                          <a:ea typeface="+mn-ea"/>
                          <a:cs typeface="+mn-cs"/>
                        </a:rPr>
                        <a:t>条の４、</a:t>
                      </a:r>
                      <a:r>
                        <a:rPr kumimoji="1" lang="en-US" altLang="ja-JP" sz="1200" kern="1200" dirty="0" smtClean="0">
                          <a:solidFill>
                            <a:schemeClr val="tx1"/>
                          </a:solidFill>
                          <a:effectLst/>
                          <a:latin typeface="+mn-lt"/>
                          <a:ea typeface="+mn-ea"/>
                          <a:cs typeface="+mn-cs"/>
                        </a:rPr>
                        <a:t>44</a:t>
                      </a:r>
                      <a:r>
                        <a:rPr kumimoji="1" lang="ja-JP" altLang="ja-JP" sz="1200" kern="1200" dirty="0" smtClean="0">
                          <a:solidFill>
                            <a:schemeClr val="tx1"/>
                          </a:solidFill>
                          <a:effectLst/>
                          <a:latin typeface="+mn-lt"/>
                          <a:ea typeface="+mn-ea"/>
                          <a:cs typeface="+mn-cs"/>
                        </a:rPr>
                        <a:t>条の７）</a:t>
                      </a:r>
                    </a:p>
                    <a:p>
                      <a:pPr marL="174625" indent="-174625"/>
                      <a:r>
                        <a:rPr kumimoji="1" lang="ja-JP" altLang="en-US" sz="1200" kern="1200" dirty="0" smtClean="0">
                          <a:solidFill>
                            <a:schemeClr val="dk1"/>
                          </a:solidFill>
                          <a:effectLst/>
                          <a:latin typeface="+mn-lt"/>
                          <a:ea typeface="+mn-ea"/>
                          <a:cs typeface="+mn-cs"/>
                        </a:rPr>
                        <a:t>○ </a:t>
                      </a:r>
                      <a:r>
                        <a:rPr kumimoji="1" lang="ja-JP" altLang="ja-JP" sz="1200" kern="1200" dirty="0" smtClean="0">
                          <a:solidFill>
                            <a:schemeClr val="dk1"/>
                          </a:solidFill>
                          <a:effectLst/>
                          <a:latin typeface="+mn-lt"/>
                          <a:ea typeface="+mn-ea"/>
                          <a:cs typeface="+mn-cs"/>
                        </a:rPr>
                        <a:t>知事（緊急時は厚労大臣）は、全ての感染症の患者等に対し検体</a:t>
                      </a:r>
                      <a:r>
                        <a:rPr kumimoji="1" lang="en-US" altLang="ja-JP" sz="1200" kern="1200" dirty="0" smtClean="0">
                          <a:solidFill>
                            <a:schemeClr val="dk1"/>
                          </a:solidFill>
                          <a:effectLst/>
                          <a:latin typeface="+mn-lt"/>
                          <a:ea typeface="+mn-ea"/>
                          <a:cs typeface="+mn-cs"/>
                        </a:rPr>
                        <a:t> </a:t>
                      </a:r>
                      <a:r>
                        <a:rPr kumimoji="1" lang="ja-JP" altLang="ja-JP" sz="1200" kern="1200" dirty="0" smtClean="0">
                          <a:solidFill>
                            <a:schemeClr val="dk1"/>
                          </a:solidFill>
                          <a:effectLst/>
                          <a:latin typeface="+mn-lt"/>
                          <a:ea typeface="+mn-ea"/>
                          <a:cs typeface="+mn-cs"/>
                        </a:rPr>
                        <a:t>の採取等に応じること、また、医療機関等に対し保有する検体を提</a:t>
                      </a:r>
                      <a:r>
                        <a:rPr kumimoji="1" lang="en-US" altLang="ja-JP" sz="1200" kern="1200" dirty="0" smtClean="0">
                          <a:solidFill>
                            <a:schemeClr val="dk1"/>
                          </a:solidFill>
                          <a:effectLst/>
                          <a:latin typeface="+mn-lt"/>
                          <a:ea typeface="+mn-ea"/>
                          <a:cs typeface="+mn-cs"/>
                        </a:rPr>
                        <a:t> </a:t>
                      </a:r>
                      <a:r>
                        <a:rPr kumimoji="1" lang="ja-JP" altLang="ja-JP" sz="1200" kern="1200" dirty="0" smtClean="0">
                          <a:solidFill>
                            <a:schemeClr val="dk1"/>
                          </a:solidFill>
                          <a:effectLst/>
                          <a:latin typeface="+mn-lt"/>
                          <a:ea typeface="+mn-ea"/>
                          <a:cs typeface="+mn-cs"/>
                        </a:rPr>
                        <a:t>出すること等を要請できる旨の規定を整備。</a:t>
                      </a:r>
                    </a:p>
                    <a:p>
                      <a:endParaRPr kumimoji="1" lang="ja-JP" altLang="ja-JP" sz="1200" kern="1200" dirty="0" smtClean="0">
                        <a:solidFill>
                          <a:schemeClr val="dk1"/>
                        </a:solidFill>
                        <a:effectLst/>
                        <a:latin typeface="+mn-lt"/>
                        <a:ea typeface="+mn-ea"/>
                        <a:cs typeface="+mn-cs"/>
                      </a:endParaRPr>
                    </a:p>
                    <a:p>
                      <a:r>
                        <a:rPr kumimoji="1" lang="ja-JP" altLang="en-US" sz="1200" u="sng" kern="1200" dirty="0" smtClean="0">
                          <a:solidFill>
                            <a:schemeClr val="dk1"/>
                          </a:solidFill>
                          <a:effectLst/>
                          <a:latin typeface="+mn-lt"/>
                          <a:ea typeface="+mn-ea"/>
                          <a:cs typeface="+mn-cs"/>
                        </a:rPr>
                        <a:t>◆</a:t>
                      </a:r>
                      <a:r>
                        <a:rPr kumimoji="1" lang="ja-JP" altLang="ja-JP" sz="1200" u="sng" kern="1200" dirty="0" smtClean="0">
                          <a:solidFill>
                            <a:schemeClr val="dk1"/>
                          </a:solidFill>
                          <a:effectLst/>
                          <a:latin typeface="+mn-lt"/>
                          <a:ea typeface="+mn-ea"/>
                          <a:cs typeface="+mn-cs"/>
                        </a:rPr>
                        <a:t>検査の実施体制</a:t>
                      </a:r>
                      <a:r>
                        <a:rPr kumimoji="1" lang="ja-JP" altLang="en-US" sz="1200" u="sng" kern="1200" dirty="0" smtClean="0">
                          <a:solidFill>
                            <a:schemeClr val="dk1"/>
                          </a:solidFill>
                          <a:effectLst/>
                          <a:latin typeface="+mn-lt"/>
                          <a:ea typeface="+mn-ea"/>
                          <a:cs typeface="+mn-cs"/>
                        </a:rPr>
                        <a:t>（改正感染症法の施行に伴う省令改正）</a:t>
                      </a:r>
                      <a:endParaRPr kumimoji="1" lang="ja-JP" altLang="ja-JP" sz="1200" u="sng" kern="1200" dirty="0" smtClean="0">
                        <a:solidFill>
                          <a:schemeClr val="dk1"/>
                        </a:solidFill>
                        <a:effectLst/>
                        <a:latin typeface="+mn-lt"/>
                        <a:ea typeface="+mn-ea"/>
                        <a:cs typeface="+mn-cs"/>
                      </a:endParaRPr>
                    </a:p>
                    <a:p>
                      <a:r>
                        <a:rPr kumimoji="1" lang="ja-JP" altLang="ja-JP" sz="1200" kern="1200" dirty="0" smtClean="0">
                          <a:solidFill>
                            <a:schemeClr val="dk1"/>
                          </a:solidFill>
                          <a:effectLst/>
                          <a:latin typeface="+mn-lt"/>
                          <a:ea typeface="+mn-ea"/>
                          <a:cs typeface="+mn-cs"/>
                        </a:rPr>
                        <a:t>○病原体検査を行うために必要な検査室の設置</a:t>
                      </a:r>
                    </a:p>
                    <a:p>
                      <a:r>
                        <a:rPr kumimoji="1" lang="ja-JP" altLang="ja-JP" sz="1200" kern="1200" dirty="0" smtClean="0">
                          <a:solidFill>
                            <a:schemeClr val="dk1"/>
                          </a:solidFill>
                          <a:effectLst/>
                          <a:latin typeface="+mn-lt"/>
                          <a:ea typeface="+mn-ea"/>
                          <a:cs typeface="+mn-cs"/>
                        </a:rPr>
                        <a:t>○検査部門責任者および信頼性確保部門責任者の独立した設置</a:t>
                      </a:r>
                    </a:p>
                    <a:p>
                      <a:pPr marL="174625" indent="-174625"/>
                      <a:r>
                        <a:rPr kumimoji="1" lang="ja-JP" altLang="en-US" sz="1200" kern="1200" dirty="0" smtClean="0">
                          <a:solidFill>
                            <a:schemeClr val="dk1"/>
                          </a:solidFill>
                          <a:effectLst/>
                          <a:latin typeface="+mn-lt"/>
                          <a:ea typeface="+mn-ea"/>
                          <a:cs typeface="+mn-cs"/>
                        </a:rPr>
                        <a:t>○</a:t>
                      </a:r>
                      <a:r>
                        <a:rPr kumimoji="1" lang="ja-JP" altLang="ja-JP" sz="1200" kern="1200" dirty="0" smtClean="0">
                          <a:solidFill>
                            <a:schemeClr val="dk1"/>
                          </a:solidFill>
                          <a:effectLst/>
                          <a:latin typeface="+mn-lt"/>
                          <a:ea typeface="+mn-ea"/>
                          <a:cs typeface="+mn-cs"/>
                        </a:rPr>
                        <a:t>検査の実施に当たり必要となる標準作業書の作成、定期的な信頼性確保業務（※）の実施</a:t>
                      </a:r>
                      <a:endParaRPr kumimoji="1" lang="en-US" altLang="ja-JP" sz="1200" kern="1200" dirty="0" smtClean="0">
                        <a:solidFill>
                          <a:schemeClr val="dk1"/>
                        </a:solidFill>
                        <a:effectLst/>
                        <a:latin typeface="+mn-lt"/>
                        <a:ea typeface="+mn-ea"/>
                        <a:cs typeface="+mn-cs"/>
                      </a:endParaRPr>
                    </a:p>
                    <a:p>
                      <a:pPr marL="360363" indent="-360363"/>
                      <a:r>
                        <a:rPr kumimoji="1" lang="ja-JP" altLang="en-US" sz="1200" kern="1200" dirty="0" smtClean="0">
                          <a:solidFill>
                            <a:schemeClr val="dk1"/>
                          </a:solidFill>
                          <a:effectLst/>
                          <a:latin typeface="+mn-lt"/>
                          <a:ea typeface="+mn-ea"/>
                          <a:cs typeface="+mn-cs"/>
                        </a:rPr>
                        <a:t>　　</a:t>
                      </a:r>
                      <a:r>
                        <a:rPr kumimoji="1" lang="en-US" altLang="ja-JP" sz="1200" kern="1200" dirty="0" smtClean="0">
                          <a:solidFill>
                            <a:schemeClr val="dk1"/>
                          </a:solidFill>
                          <a:effectLst/>
                          <a:latin typeface="+mn-lt"/>
                          <a:ea typeface="+mn-ea"/>
                          <a:cs typeface="+mn-cs"/>
                        </a:rPr>
                        <a:t>※</a:t>
                      </a:r>
                      <a:r>
                        <a:rPr kumimoji="1" lang="ja-JP" altLang="ja-JP" sz="1200" kern="1200" dirty="0" smtClean="0">
                          <a:solidFill>
                            <a:schemeClr val="dk1"/>
                          </a:solidFill>
                          <a:effectLst/>
                          <a:latin typeface="+mn-lt"/>
                          <a:ea typeface="+mn-ea"/>
                          <a:cs typeface="+mn-cs"/>
                        </a:rPr>
                        <a:t>検査従事者の技能水準の点検（内部・外部）、職員の教育・研修など、検査の信頼性を適正に保つための業務</a:t>
                      </a:r>
                      <a:endParaRPr kumimoji="1" lang="ja-JP" altLang="ja-JP" sz="1200" strike="dblStrike" kern="1200" baseline="0" dirty="0" smtClean="0">
                        <a:solidFill>
                          <a:srgbClr val="FF0000"/>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 name="スライド番号プレースホルダー 2"/>
          <p:cNvSpPr>
            <a:spLocks noGrp="1"/>
          </p:cNvSpPr>
          <p:nvPr>
            <p:ph type="sldNum" sz="quarter" idx="11"/>
          </p:nvPr>
        </p:nvSpPr>
        <p:spPr>
          <a:xfrm>
            <a:off x="8083004" y="6948983"/>
            <a:ext cx="2495127" cy="504084"/>
          </a:xfrm>
        </p:spPr>
        <p:txBody>
          <a:bodyPr/>
          <a:lstStyle/>
          <a:p>
            <a:fld id="{70AA781C-23AF-418E-B0A7-D018C6C7DEAF}" type="slidenum">
              <a:rPr kumimoji="1" lang="ja-JP" altLang="en-US" smtClean="0"/>
              <a:t>2</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2389601449"/>
              </p:ext>
            </p:extLst>
          </p:nvPr>
        </p:nvGraphicFramePr>
        <p:xfrm>
          <a:off x="5549328" y="1218083"/>
          <a:ext cx="4630504" cy="6162948"/>
        </p:xfrm>
        <a:graphic>
          <a:graphicData uri="http://schemas.openxmlformats.org/drawingml/2006/table">
            <a:tbl>
              <a:tblPr firstRow="1" bandRow="1">
                <a:tableStyleId>{5C22544A-7EE6-4342-B048-85BDC9FD1C3A}</a:tableStyleId>
              </a:tblPr>
              <a:tblGrid>
                <a:gridCol w="4630504"/>
              </a:tblGrid>
              <a:tr h="357973">
                <a:tc>
                  <a:txBody>
                    <a:bodyPr/>
                    <a:lstStyle/>
                    <a:p>
                      <a:pPr algn="ctr"/>
                      <a:r>
                        <a:rPr kumimoji="1" lang="ja-JP" altLang="en-US" sz="1400" dirty="0" smtClean="0">
                          <a:solidFill>
                            <a:schemeClr val="tx1"/>
                          </a:solidFill>
                        </a:rPr>
                        <a:t>附帯決議（大阪市会）（Ｈ</a:t>
                      </a:r>
                      <a:r>
                        <a:rPr kumimoji="1" lang="en-US" altLang="ja-JP" sz="1400" dirty="0" smtClean="0">
                          <a:solidFill>
                            <a:schemeClr val="tx1"/>
                          </a:solidFill>
                        </a:rPr>
                        <a:t>28.3.29</a:t>
                      </a:r>
                      <a:r>
                        <a:rPr kumimoji="1" lang="ja-JP" altLang="en-US" sz="1400" dirty="0" smtClean="0">
                          <a:solidFill>
                            <a:schemeClr val="tx1"/>
                          </a:solidFill>
                        </a:rPr>
                        <a:t>）</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804975">
                <a:tc>
                  <a:txBody>
                    <a:bodyPr/>
                    <a:lstStyle/>
                    <a:p>
                      <a:pPr eaLnBrk="0" hangingPunct="0"/>
                      <a:r>
                        <a:rPr kumimoji="1" lang="ja-JP" altLang="en-US" sz="1200" u="none" kern="1200" dirty="0" smtClean="0">
                          <a:solidFill>
                            <a:schemeClr val="dk1"/>
                          </a:solidFill>
                          <a:effectLst/>
                          <a:latin typeface="+mn-lt"/>
                          <a:ea typeface="+mn-ea"/>
                          <a:cs typeface="+mn-cs"/>
                        </a:rPr>
                        <a:t>＜附帯決議（全文）＞</a:t>
                      </a:r>
                      <a:endParaRPr kumimoji="1" lang="en-US" altLang="ja-JP" sz="1200" u="none" kern="1200" dirty="0" smtClean="0">
                        <a:solidFill>
                          <a:schemeClr val="dk1"/>
                        </a:solidFill>
                        <a:effectLst/>
                        <a:latin typeface="+mn-lt"/>
                        <a:ea typeface="+mn-ea"/>
                        <a:cs typeface="+mn-cs"/>
                      </a:endParaRPr>
                    </a:p>
                    <a:p>
                      <a:pPr eaLnBrk="0" hangingPunct="0"/>
                      <a:r>
                        <a:rPr kumimoji="1" lang="ja-JP" altLang="en-US" sz="1200" kern="1200" dirty="0" smtClean="0">
                          <a:solidFill>
                            <a:schemeClr val="dk1"/>
                          </a:solidFill>
                          <a:effectLst/>
                          <a:latin typeface="+mn-lt"/>
                          <a:ea typeface="+mn-ea"/>
                          <a:cs typeface="+mn-cs"/>
                        </a:rPr>
                        <a:t>　</a:t>
                      </a:r>
                      <a:r>
                        <a:rPr kumimoji="1" lang="ja-JP" altLang="ja-JP" sz="1200" kern="1200" dirty="0" smtClean="0">
                          <a:solidFill>
                            <a:schemeClr val="dk1"/>
                          </a:solidFill>
                          <a:effectLst/>
                          <a:latin typeface="+mn-lt"/>
                          <a:ea typeface="+mn-ea"/>
                          <a:cs typeface="+mn-cs"/>
                        </a:rPr>
                        <a:t>統合して発足する地方独立行政法人大阪健康安全基盤研究所及び大阪市立環境科学研究センターの運営にあたっては、以下の事項を遵守すること。</a:t>
                      </a:r>
                    </a:p>
                    <a:p>
                      <a:pPr eaLnBrk="0" hangingPunct="0"/>
                      <a:r>
                        <a:rPr kumimoji="1" lang="en-US" altLang="ja-JP" sz="1200" kern="1200" dirty="0" smtClean="0">
                          <a:solidFill>
                            <a:schemeClr val="dk1"/>
                          </a:solidFill>
                          <a:effectLst/>
                          <a:latin typeface="+mn-lt"/>
                          <a:ea typeface="+mn-ea"/>
                          <a:cs typeface="+mn-cs"/>
                        </a:rPr>
                        <a:t> </a:t>
                      </a:r>
                      <a:endParaRPr kumimoji="1" lang="ja-JP" altLang="ja-JP" sz="1200" kern="1200" dirty="0" smtClean="0">
                        <a:solidFill>
                          <a:schemeClr val="dk1"/>
                        </a:solidFill>
                        <a:effectLst/>
                        <a:latin typeface="+mn-lt"/>
                        <a:ea typeface="+mn-ea"/>
                        <a:cs typeface="+mn-cs"/>
                      </a:endParaRPr>
                    </a:p>
                    <a:p>
                      <a:pPr marL="90488" indent="-90488" eaLnBrk="0" hangingPunct="0"/>
                      <a:r>
                        <a:rPr kumimoji="1" lang="ja-JP" altLang="ja-JP" sz="1200" u="sng" kern="1200" dirty="0" smtClean="0">
                          <a:solidFill>
                            <a:schemeClr val="dk1"/>
                          </a:solidFill>
                          <a:effectLst/>
                          <a:latin typeface="+mn-lt"/>
                          <a:ea typeface="+mn-ea"/>
                          <a:cs typeface="+mn-cs"/>
                        </a:rPr>
                        <a:t>１．人員及び予算については、市民の命と健康が守られるよう十分に確保すること。</a:t>
                      </a:r>
                    </a:p>
                    <a:p>
                      <a:pPr eaLnBrk="0"/>
                      <a:endParaRPr kumimoji="1" lang="en-US" altLang="ja-JP" sz="1200" u="none" kern="1200" dirty="0" smtClean="0">
                        <a:solidFill>
                          <a:schemeClr val="dk1"/>
                        </a:solidFill>
                        <a:effectLst/>
                        <a:latin typeface="+mn-lt"/>
                        <a:ea typeface="+mn-ea"/>
                        <a:cs typeface="+mn-cs"/>
                      </a:endParaRPr>
                    </a:p>
                    <a:p>
                      <a:pPr marL="90488" indent="-90488" eaLnBrk="0"/>
                      <a:r>
                        <a:rPr kumimoji="1" lang="ja-JP" altLang="ja-JP" sz="1200" u="none" kern="1200" dirty="0" smtClean="0">
                          <a:solidFill>
                            <a:schemeClr val="dk1"/>
                          </a:solidFill>
                          <a:effectLst/>
                          <a:latin typeface="+mn-lt"/>
                          <a:ea typeface="+mn-ea"/>
                          <a:cs typeface="+mn-cs"/>
                        </a:rPr>
                        <a:t>２．人材を育成・継承し、設備投資を行い、これまで以上に機能強化を図ること。</a:t>
                      </a:r>
                    </a:p>
                    <a:p>
                      <a:pPr eaLnBrk="0" hangingPunct="0"/>
                      <a:endParaRPr kumimoji="1" lang="en-US" altLang="ja-JP" sz="1200" u="none" kern="1200" dirty="0" smtClean="0">
                        <a:solidFill>
                          <a:schemeClr val="dk1"/>
                        </a:solidFill>
                        <a:effectLst/>
                        <a:latin typeface="+mn-lt"/>
                        <a:ea typeface="+mn-ea"/>
                        <a:cs typeface="+mn-cs"/>
                      </a:endParaRPr>
                    </a:p>
                    <a:p>
                      <a:pPr marL="90488" indent="-90488" eaLnBrk="0" hangingPunct="0"/>
                      <a:r>
                        <a:rPr kumimoji="1" lang="ja-JP" altLang="ja-JP" sz="1200" u="sng" kern="1200" dirty="0" smtClean="0">
                          <a:solidFill>
                            <a:schemeClr val="dk1"/>
                          </a:solidFill>
                          <a:effectLst/>
                          <a:latin typeface="+mn-lt"/>
                          <a:ea typeface="+mn-ea"/>
                          <a:cs typeface="+mn-cs"/>
                        </a:rPr>
                        <a:t>３．地方独立行政法人大阪健康安全基盤研究所にかかる大阪府・市の財政負担割合については、今後は、組織変更に応じた負担割合とすること。</a:t>
                      </a:r>
                    </a:p>
                    <a:p>
                      <a:pPr eaLnBrk="0" hangingPunct="0"/>
                      <a:endParaRPr kumimoji="1" lang="en-US" altLang="ja-JP" sz="1200" u="none" kern="1200" dirty="0" smtClean="0">
                        <a:solidFill>
                          <a:schemeClr val="dk1"/>
                        </a:solidFill>
                        <a:effectLst/>
                        <a:latin typeface="+mn-lt"/>
                        <a:ea typeface="+mn-ea"/>
                        <a:cs typeface="+mn-cs"/>
                      </a:endParaRPr>
                    </a:p>
                    <a:p>
                      <a:pPr marL="90488" indent="-90488" eaLnBrk="0" hangingPunct="0"/>
                      <a:r>
                        <a:rPr kumimoji="1" lang="ja-JP" altLang="ja-JP" sz="1200" u="none" kern="1200" dirty="0" smtClean="0">
                          <a:solidFill>
                            <a:schemeClr val="dk1"/>
                          </a:solidFill>
                          <a:effectLst/>
                          <a:latin typeface="+mn-lt"/>
                          <a:ea typeface="+mn-ea"/>
                          <a:cs typeface="+mn-cs"/>
                        </a:rPr>
                        <a:t>４．地方独立行政法人大阪健康安全基盤研究所については、本市の地方衛生研究所として位置づけられているので、本市として必要な検査・調査・研究等が確実に実施される制度を構築すること。</a:t>
                      </a:r>
                    </a:p>
                    <a:p>
                      <a:pPr eaLnBrk="0" hangingPunct="0"/>
                      <a:endParaRPr kumimoji="1" lang="en-US" altLang="ja-JP" sz="1200" u="none" kern="1200" dirty="0" smtClean="0">
                        <a:solidFill>
                          <a:schemeClr val="dk1"/>
                        </a:solidFill>
                        <a:effectLst/>
                        <a:latin typeface="+mn-lt"/>
                        <a:ea typeface="+mn-ea"/>
                        <a:cs typeface="+mn-cs"/>
                      </a:endParaRPr>
                    </a:p>
                    <a:p>
                      <a:pPr marL="90488" indent="-90488" eaLnBrk="0" hangingPunct="0"/>
                      <a:r>
                        <a:rPr kumimoji="1" lang="ja-JP" altLang="ja-JP" sz="1200" u="none" kern="1200" dirty="0" smtClean="0">
                          <a:solidFill>
                            <a:schemeClr val="dk1"/>
                          </a:solidFill>
                          <a:effectLst/>
                          <a:latin typeface="+mn-lt"/>
                          <a:ea typeface="+mn-ea"/>
                          <a:cs typeface="+mn-cs"/>
                        </a:rPr>
                        <a:t>５．健康危機事象発生時及びその他市長が必要と認める場合は、市長の指示のもとに十分に対応すること。</a:t>
                      </a:r>
                    </a:p>
                    <a:p>
                      <a:pPr eaLnBrk="0" hangingPunct="0"/>
                      <a:endParaRPr kumimoji="1" lang="en-US" altLang="ja-JP" sz="1200" u="none" kern="1200" dirty="0" smtClean="0">
                        <a:solidFill>
                          <a:schemeClr val="dk1"/>
                        </a:solidFill>
                        <a:effectLst/>
                        <a:latin typeface="+mn-lt"/>
                        <a:ea typeface="+mn-ea"/>
                        <a:cs typeface="+mn-cs"/>
                      </a:endParaRPr>
                    </a:p>
                    <a:p>
                      <a:pPr marL="90488" indent="-90488" eaLnBrk="0" hangingPunct="0"/>
                      <a:r>
                        <a:rPr kumimoji="1" lang="ja-JP" altLang="ja-JP" sz="1200" u="none" kern="1200" dirty="0" smtClean="0">
                          <a:solidFill>
                            <a:schemeClr val="dk1"/>
                          </a:solidFill>
                          <a:effectLst/>
                          <a:latin typeface="+mn-lt"/>
                          <a:ea typeface="+mn-ea"/>
                          <a:cs typeface="+mn-cs"/>
                        </a:rPr>
                        <a:t>６．検査機器や建物の使用等にあたっては、十分に連携を図り、円滑に実施すること。</a:t>
                      </a:r>
                    </a:p>
                    <a:p>
                      <a:pPr marL="90488" indent="-90488" eaLnBrk="0" hangingPunct="0"/>
                      <a:endParaRPr kumimoji="1" lang="en-US" altLang="ja-JP" sz="1200" kern="1200" dirty="0" smtClean="0">
                        <a:solidFill>
                          <a:schemeClr val="dk1"/>
                        </a:solidFill>
                        <a:effectLst/>
                        <a:latin typeface="+mn-lt"/>
                        <a:ea typeface="+mn-ea"/>
                        <a:cs typeface="+mn-cs"/>
                      </a:endParaRPr>
                    </a:p>
                    <a:p>
                      <a:pPr marL="90488" indent="-90488" eaLnBrk="0" hangingPunct="0"/>
                      <a:r>
                        <a:rPr kumimoji="1" lang="ja-JP" altLang="ja-JP" sz="1200" u="sng" kern="1200" dirty="0" smtClean="0">
                          <a:solidFill>
                            <a:schemeClr val="dk1"/>
                          </a:solidFill>
                          <a:effectLst/>
                          <a:latin typeface="+mn-lt"/>
                          <a:ea typeface="+mn-ea"/>
                          <a:cs typeface="+mn-cs"/>
                        </a:rPr>
                        <a:t>７．今後制定する中期目標において上記１～６を反映させ、地方独立行政法人大阪健康安全基盤研究所との協定書締結等、制度的な担保を行うこと。</a:t>
                      </a:r>
                    </a:p>
                    <a:p>
                      <a:pPr>
                        <a:buFont typeface="Wingdings" pitchFamily="2" charset="2"/>
                        <a:buNone/>
                      </a:pPr>
                      <a:endParaRPr kumimoji="1" lang="en-US" altLang="ja-JP" sz="1400" dirty="0" smtClean="0"/>
                    </a:p>
                    <a:p>
                      <a:pPr>
                        <a:buFont typeface="Wingdings" pitchFamily="2" charset="2"/>
                        <a:buNone/>
                      </a:pPr>
                      <a:r>
                        <a:rPr kumimoji="1" lang="en-US" altLang="ja-JP" sz="1200" u="sng" dirty="0" smtClean="0"/>
                        <a:t>※</a:t>
                      </a:r>
                      <a:r>
                        <a:rPr kumimoji="1" lang="ja-JP" altLang="en-US" sz="1200" u="sng" dirty="0" smtClean="0"/>
                        <a:t>下線部分は行政への指示となるため中期目標に反映しない。</a:t>
                      </a:r>
                      <a:endParaRPr kumimoji="1" lang="en-US" altLang="ja-JP" sz="1200" u="sng"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8004095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491538" y="543827"/>
            <a:ext cx="9720000" cy="411651"/>
          </a:xfrm>
          <a:prstGeom prst="rect">
            <a:avLst/>
          </a:prstGeom>
          <a:solidFill>
            <a:srgbClr val="00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70" tIns="51435" rIns="102870" bIns="51435" numCol="1" anchor="ctr" anchorCtr="0" compatLnSpc="1">
            <a:prstTxWarp prst="textNoShape">
              <a:avLst/>
            </a:prstTxWarp>
            <a:spAutoFit/>
          </a:bodyPr>
          <a:lstStyle>
            <a:lvl1pPr algn="l" rtl="0" eaLnBrk="1" fontAlgn="base" hangingPunct="1">
              <a:lnSpc>
                <a:spcPct val="100000"/>
              </a:lnSpc>
              <a:spcBef>
                <a:spcPct val="0"/>
              </a:spcBef>
              <a:spcAft>
                <a:spcPct val="0"/>
              </a:spcAft>
              <a:defRPr kumimoji="1" sz="8000">
                <a:solidFill>
                  <a:schemeClr val="tx1"/>
                </a:solidFill>
                <a:latin typeface="+mj-lt"/>
                <a:ea typeface="+mj-ea"/>
                <a:cs typeface="+mj-cs"/>
              </a:defRPr>
            </a:lvl1pPr>
            <a:lvl2pPr algn="l" rtl="0" eaLnBrk="1" fontAlgn="base" hangingPunct="1">
              <a:spcBef>
                <a:spcPct val="0"/>
              </a:spcBef>
              <a:spcAft>
                <a:spcPct val="0"/>
              </a:spcAft>
              <a:defRPr kumimoji="1" sz="3600">
                <a:solidFill>
                  <a:schemeClr val="tx1"/>
                </a:solidFill>
                <a:latin typeface="Arial" charset="0"/>
                <a:ea typeface="ＭＳ Ｐゴシック" pitchFamily="50" charset="-128"/>
              </a:defRPr>
            </a:lvl2pPr>
            <a:lvl3pPr algn="l" rtl="0" eaLnBrk="1" fontAlgn="base" hangingPunct="1">
              <a:spcBef>
                <a:spcPct val="0"/>
              </a:spcBef>
              <a:spcAft>
                <a:spcPct val="0"/>
              </a:spcAft>
              <a:defRPr kumimoji="1" sz="3600">
                <a:solidFill>
                  <a:schemeClr val="tx1"/>
                </a:solidFill>
                <a:latin typeface="Arial" charset="0"/>
                <a:ea typeface="ＭＳ Ｐゴシック" pitchFamily="50" charset="-128"/>
              </a:defRPr>
            </a:lvl3pPr>
            <a:lvl4pPr algn="l" rtl="0" eaLnBrk="1" fontAlgn="base" hangingPunct="1">
              <a:spcBef>
                <a:spcPct val="0"/>
              </a:spcBef>
              <a:spcAft>
                <a:spcPct val="0"/>
              </a:spcAft>
              <a:defRPr kumimoji="1" sz="3600">
                <a:solidFill>
                  <a:schemeClr val="tx1"/>
                </a:solidFill>
                <a:latin typeface="Arial" charset="0"/>
                <a:ea typeface="ＭＳ Ｐゴシック" pitchFamily="50" charset="-128"/>
              </a:defRPr>
            </a:lvl4pPr>
            <a:lvl5pPr algn="l" rtl="0" eaLnBrk="1" fontAlgn="base" hangingPunct="1">
              <a:spcBef>
                <a:spcPct val="0"/>
              </a:spcBef>
              <a:spcAft>
                <a:spcPct val="0"/>
              </a:spcAft>
              <a:defRPr kumimoji="1" sz="3600">
                <a:solidFill>
                  <a:schemeClr val="tx1"/>
                </a:solidFill>
                <a:latin typeface="Arial" charset="0"/>
                <a:ea typeface="ＭＳ Ｐゴシック" pitchFamily="50" charset="-128"/>
              </a:defRPr>
            </a:lvl5pPr>
            <a:lvl6pPr marL="457200" algn="l" rtl="0" eaLnBrk="1" fontAlgn="base" hangingPunct="1">
              <a:spcBef>
                <a:spcPct val="0"/>
              </a:spcBef>
              <a:spcAft>
                <a:spcPct val="0"/>
              </a:spcAft>
              <a:defRPr kumimoji="1" sz="3600">
                <a:solidFill>
                  <a:schemeClr val="tx1"/>
                </a:solidFill>
                <a:latin typeface="Arial" charset="0"/>
                <a:ea typeface="ＭＳ Ｐゴシック" pitchFamily="50" charset="-128"/>
              </a:defRPr>
            </a:lvl6pPr>
            <a:lvl7pPr marL="914400" algn="l" rtl="0" eaLnBrk="1" fontAlgn="base" hangingPunct="1">
              <a:spcBef>
                <a:spcPct val="0"/>
              </a:spcBef>
              <a:spcAft>
                <a:spcPct val="0"/>
              </a:spcAft>
              <a:defRPr kumimoji="1" sz="3600">
                <a:solidFill>
                  <a:schemeClr val="tx1"/>
                </a:solidFill>
                <a:latin typeface="Arial" charset="0"/>
                <a:ea typeface="ＭＳ Ｐゴシック" pitchFamily="50" charset="-128"/>
              </a:defRPr>
            </a:lvl7pPr>
            <a:lvl8pPr marL="1371600" algn="l" rtl="0" eaLnBrk="1" fontAlgn="base" hangingPunct="1">
              <a:spcBef>
                <a:spcPct val="0"/>
              </a:spcBef>
              <a:spcAft>
                <a:spcPct val="0"/>
              </a:spcAft>
              <a:defRPr kumimoji="1" sz="3600">
                <a:solidFill>
                  <a:schemeClr val="tx1"/>
                </a:solidFill>
                <a:latin typeface="Arial" charset="0"/>
                <a:ea typeface="ＭＳ Ｐゴシック" pitchFamily="50" charset="-128"/>
              </a:defRPr>
            </a:lvl8pPr>
            <a:lvl9pPr marL="1828800" algn="l" rtl="0" eaLnBrk="1" fontAlgn="base" hangingPunct="1">
              <a:spcBef>
                <a:spcPct val="0"/>
              </a:spcBef>
              <a:spcAft>
                <a:spcPct val="0"/>
              </a:spcAft>
              <a:defRPr kumimoji="1" sz="3600">
                <a:solidFill>
                  <a:schemeClr val="tx1"/>
                </a:solidFill>
                <a:latin typeface="Arial" charset="0"/>
                <a:ea typeface="ＭＳ Ｐゴシック" pitchFamily="50" charset="-128"/>
              </a:defRPr>
            </a:lvl9pPr>
          </a:lstStyle>
          <a:p>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地方独立行政法人大阪健康安全基盤研究所に係る中期目標の修正</a:t>
            </a: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ポイント</a:t>
            </a:r>
            <a:endParaRPr lang="ja-JP" altLang="en-US" sz="2000" b="1" strike="dblStrike"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430737854"/>
              </p:ext>
            </p:extLst>
          </p:nvPr>
        </p:nvGraphicFramePr>
        <p:xfrm>
          <a:off x="491533" y="1044328"/>
          <a:ext cx="9720004" cy="6264696"/>
        </p:xfrm>
        <a:graphic>
          <a:graphicData uri="http://schemas.openxmlformats.org/drawingml/2006/table">
            <a:tbl>
              <a:tblPr firstRow="1" bandRow="1">
                <a:tableStyleId>{5C22544A-7EE6-4342-B048-85BDC9FD1C3A}</a:tableStyleId>
              </a:tblPr>
              <a:tblGrid>
                <a:gridCol w="4860002"/>
                <a:gridCol w="4860002"/>
              </a:tblGrid>
              <a:tr h="287731">
                <a:tc>
                  <a:txBody>
                    <a:bodyPr/>
                    <a:lstStyle/>
                    <a:p>
                      <a:pPr algn="ctr">
                        <a:spcAft>
                          <a:spcPts val="0"/>
                        </a:spcAft>
                      </a:pPr>
                      <a:r>
                        <a:rPr lang="ja-JP" sz="1300" b="0" kern="100" dirty="0">
                          <a:solidFill>
                            <a:schemeClr val="tx1"/>
                          </a:solidFill>
                          <a:effectLst/>
                          <a:latin typeface="+mj-ea"/>
                          <a:ea typeface="+mj-ea"/>
                          <a:cs typeface="Times New Roman"/>
                        </a:rPr>
                        <a:t>平成</a:t>
                      </a:r>
                      <a:r>
                        <a:rPr lang="en-US" sz="1300" b="0" kern="100" dirty="0">
                          <a:solidFill>
                            <a:schemeClr val="tx1"/>
                          </a:solidFill>
                          <a:effectLst/>
                          <a:latin typeface="+mj-ea"/>
                          <a:ea typeface="+mj-ea"/>
                          <a:cs typeface="Times New Roman"/>
                        </a:rPr>
                        <a:t>25</a:t>
                      </a:r>
                      <a:r>
                        <a:rPr lang="ja-JP" sz="1300" b="0" kern="100" dirty="0">
                          <a:solidFill>
                            <a:schemeClr val="tx1"/>
                          </a:solidFill>
                          <a:effectLst/>
                          <a:latin typeface="+mj-ea"/>
                          <a:ea typeface="+mj-ea"/>
                          <a:cs typeface="Times New Roman"/>
                        </a:rPr>
                        <a:t>年</a:t>
                      </a:r>
                      <a:r>
                        <a:rPr lang="en-US" sz="1300" b="0" kern="100" dirty="0">
                          <a:solidFill>
                            <a:schemeClr val="tx1"/>
                          </a:solidFill>
                          <a:effectLst/>
                          <a:latin typeface="+mj-ea"/>
                          <a:ea typeface="+mj-ea"/>
                          <a:cs typeface="Times New Roman"/>
                        </a:rPr>
                        <a:t>9</a:t>
                      </a:r>
                      <a:r>
                        <a:rPr lang="ja-JP" sz="1300" b="0" kern="100" dirty="0">
                          <a:solidFill>
                            <a:schemeClr val="tx1"/>
                          </a:solidFill>
                          <a:effectLst/>
                          <a:latin typeface="+mj-ea"/>
                          <a:ea typeface="+mj-ea"/>
                          <a:cs typeface="Times New Roman"/>
                        </a:rPr>
                        <a:t>月府議会で可決された中期目標</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ja-JP" sz="1300" b="0" kern="100" dirty="0">
                          <a:solidFill>
                            <a:schemeClr val="tx1"/>
                          </a:solidFill>
                          <a:effectLst/>
                          <a:latin typeface="+mj-ea"/>
                          <a:ea typeface="+mj-ea"/>
                          <a:cs typeface="Times New Roman"/>
                        </a:rPr>
                        <a:t>修正</a:t>
                      </a:r>
                      <a:r>
                        <a:rPr lang="ja-JP" sz="1300" b="0" kern="100" dirty="0" smtClean="0">
                          <a:solidFill>
                            <a:schemeClr val="tx1"/>
                          </a:solidFill>
                          <a:effectLst/>
                          <a:latin typeface="+mj-ea"/>
                          <a:ea typeface="+mj-ea"/>
                          <a:cs typeface="Times New Roman"/>
                        </a:rPr>
                        <a:t>ポイント</a:t>
                      </a:r>
                      <a:endParaRPr lang="ja-JP" sz="1300" b="0" strike="dblStrike" kern="100" baseline="0" dirty="0">
                        <a:solidFill>
                          <a:srgbClr val="FF0000"/>
                        </a:solidFill>
                        <a:effectLst/>
                        <a:latin typeface="+mj-ea"/>
                        <a:ea typeface="+mj-e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976965">
                <a:tc>
                  <a:txBody>
                    <a:bodyPr/>
                    <a:lstStyle/>
                    <a:p>
                      <a:pPr>
                        <a:lnSpc>
                          <a:spcPts val="1600"/>
                        </a:lnSpc>
                      </a:pPr>
                      <a:r>
                        <a:rPr kumimoji="1" lang="ja-JP" altLang="en-US" sz="1050" dirty="0" smtClean="0"/>
                        <a:t>（</a:t>
                      </a:r>
                      <a:r>
                        <a:rPr kumimoji="1" lang="ja-JP" altLang="en-US" sz="1300" dirty="0" smtClean="0"/>
                        <a:t>前文）</a:t>
                      </a:r>
                    </a:p>
                    <a:p>
                      <a:pPr>
                        <a:lnSpc>
                          <a:spcPts val="1600"/>
                        </a:lnSpc>
                      </a:pPr>
                      <a:r>
                        <a:rPr kumimoji="1" lang="ja-JP" altLang="en-US" sz="1300" dirty="0" smtClean="0"/>
                        <a:t>　大阪府立公衆衛生研究所は昭和</a:t>
                      </a:r>
                      <a:r>
                        <a:rPr kumimoji="1" lang="en-US" altLang="ja-JP" sz="1300" dirty="0" smtClean="0"/>
                        <a:t>35</a:t>
                      </a:r>
                      <a:r>
                        <a:rPr kumimoji="1" lang="ja-JP" altLang="en-US" sz="1300" dirty="0" smtClean="0"/>
                        <a:t>年に、大阪市立環境科学研究所は昭和</a:t>
                      </a:r>
                      <a:r>
                        <a:rPr kumimoji="1" lang="en-US" altLang="ja-JP" sz="1300" dirty="0" smtClean="0"/>
                        <a:t>49</a:t>
                      </a:r>
                      <a:r>
                        <a:rPr kumimoji="1" lang="ja-JP" altLang="en-US" sz="1300" dirty="0" smtClean="0"/>
                        <a:t>年に、それぞれ明治期に創設された衛生検査機関を母体として設立された。以来、公衆衛生に係る検査・研究等を行い、また、健康危機事象の発生に際しては、公衆衛生行政を科学的かつ技術的に支援する中核組織として、住民の健康を守るという公的使命を果たしてきた。</a:t>
                      </a:r>
                    </a:p>
                    <a:p>
                      <a:pPr>
                        <a:lnSpc>
                          <a:spcPts val="1600"/>
                        </a:lnSpc>
                      </a:pPr>
                      <a:r>
                        <a:rPr kumimoji="1" lang="ja-JP" altLang="en-US" sz="1300" dirty="0" smtClean="0"/>
                        <a:t>　人の交流や物流等のあらゆる面でグローバル化が進む現代において、住民が直接口にし、あるいは接触する多種多様な食品や生活用品等の安全性を確保し、また、時に国境を越えて広がる感染症から住民を守るためには、地方衛生研究所においても、地域の枠にとらわれることなく、視野を広く持った、より柔軟な活動が求められる。</a:t>
                      </a:r>
                    </a:p>
                    <a:p>
                      <a:pPr>
                        <a:lnSpc>
                          <a:spcPts val="1600"/>
                        </a:lnSpc>
                      </a:pPr>
                      <a:r>
                        <a:rPr kumimoji="1" lang="ja-JP" altLang="en-US" sz="1300" dirty="0" smtClean="0"/>
                        <a:t>このような観点から、</a:t>
                      </a:r>
                      <a:r>
                        <a:rPr kumimoji="1" lang="ja-JP" altLang="en-US" sz="1300" b="1" u="sng" dirty="0" smtClean="0"/>
                        <a:t>平成</a:t>
                      </a:r>
                      <a:r>
                        <a:rPr kumimoji="1" lang="en-US" altLang="ja-JP" sz="1300" b="1" u="sng" dirty="0" smtClean="0"/>
                        <a:t>26</a:t>
                      </a:r>
                      <a:r>
                        <a:rPr kumimoji="1" lang="ja-JP" altLang="en-US" sz="1300" b="1" u="sng" dirty="0" smtClean="0"/>
                        <a:t>年４月</a:t>
                      </a:r>
                      <a:r>
                        <a:rPr kumimoji="1" lang="ja-JP" altLang="en-US" sz="1300" dirty="0" smtClean="0"/>
                        <a:t>、これまでの使命を継承しながら大阪府及び大阪市の二つの研究所を統合することにより、それぞれが有する特色を生かし、また、法人としての裁量及び創意工夫に基づいて公衆衛生を巡る諸問題に柔軟に対応し、将来にわたって効率的な運営をすることにより、住民に対して提供するサービスをより一層向上させることを目指し、地方独立行政法人大阪健康安全基盤研究所（以下「研究所」という。）を発足させることとなった。</a:t>
                      </a:r>
                      <a:endParaRPr kumimoji="1"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endParaRPr kumimoji="1" lang="ja-JP" altLang="en-US"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角丸四角形吹き出し 5"/>
          <p:cNvSpPr/>
          <p:nvPr/>
        </p:nvSpPr>
        <p:spPr bwMode="auto">
          <a:xfrm>
            <a:off x="5562724" y="3782318"/>
            <a:ext cx="4392488" cy="788717"/>
          </a:xfrm>
          <a:prstGeom prst="wedgeRoundRectCallout">
            <a:avLst>
              <a:gd name="adj1" fmla="val -105183"/>
              <a:gd name="adj2" fmla="val -24427"/>
              <a:gd name="adj3" fmla="val 16667"/>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36000" tIns="36000" rIns="36000" bIns="36000" numCol="1" rtlCol="0" anchor="ctr" anchorCtr="0" compatLnSpc="1">
            <a:prstTxWarp prst="textNoShape">
              <a:avLst/>
            </a:prstTxWarp>
            <a:spAutoFit/>
          </a:bodyPr>
          <a:lstStyle/>
          <a:p>
            <a:pPr marL="179388" indent="-179388" defTabSz="914400" fontAlgn="base">
              <a:spcBef>
                <a:spcPct val="20000"/>
              </a:spcBef>
              <a:spcAft>
                <a:spcPct val="0"/>
              </a:spcAft>
              <a:buClr>
                <a:schemeClr val="bg2"/>
              </a:buClr>
              <a:buSzPct val="75000"/>
            </a:pPr>
            <a:r>
              <a:rPr lang="en-US" altLang="ja-JP" sz="1300" u="sng" dirty="0" smtClean="0">
                <a:latin typeface="Arial" charset="0"/>
                <a:ea typeface="ＭＳ Ｐゴシック" pitchFamily="50" charset="-128"/>
              </a:rPr>
              <a:t>【</a:t>
            </a:r>
            <a:r>
              <a:rPr lang="ja-JP" altLang="en-US" sz="1300" u="sng" dirty="0" smtClean="0">
                <a:latin typeface="Arial" charset="0"/>
                <a:ea typeface="ＭＳ Ｐゴシック" pitchFamily="50" charset="-128"/>
              </a:rPr>
              <a:t>修正ポイント①</a:t>
            </a:r>
            <a:r>
              <a:rPr lang="en-US" altLang="ja-JP" sz="1300" u="sng" dirty="0" smtClean="0">
                <a:latin typeface="Arial" charset="0"/>
                <a:ea typeface="ＭＳ Ｐゴシック" pitchFamily="50" charset="-128"/>
              </a:rPr>
              <a:t>】</a:t>
            </a:r>
            <a:endParaRPr lang="en-US" altLang="ja-JP" sz="1300" u="sng" dirty="0">
              <a:latin typeface="Arial" charset="0"/>
              <a:ea typeface="ＭＳ Ｐゴシック" pitchFamily="50" charset="-128"/>
            </a:endParaRPr>
          </a:p>
          <a:p>
            <a:pPr defTabSz="914400" fontAlgn="base">
              <a:spcBef>
                <a:spcPct val="20000"/>
              </a:spcBef>
              <a:spcAft>
                <a:spcPct val="0"/>
              </a:spcAft>
              <a:buClr>
                <a:schemeClr val="bg2"/>
              </a:buClr>
              <a:buSzPct val="75000"/>
            </a:pPr>
            <a:r>
              <a:rPr lang="ja-JP" altLang="en-US" sz="1300" u="sng" dirty="0" smtClean="0">
                <a:latin typeface="Arial" charset="0"/>
                <a:ea typeface="ＭＳ Ｐゴシック" pitchFamily="50" charset="-128"/>
              </a:rPr>
              <a:t>法人</a:t>
            </a:r>
            <a:r>
              <a:rPr lang="ja-JP" altLang="en-US" sz="1300" u="sng" dirty="0">
                <a:latin typeface="Arial" charset="0"/>
                <a:ea typeface="ＭＳ Ｐゴシック" pitchFamily="50" charset="-128"/>
              </a:rPr>
              <a:t>設立</a:t>
            </a:r>
            <a:r>
              <a:rPr lang="ja-JP" altLang="en-US" sz="1300" u="sng" dirty="0" smtClean="0">
                <a:latin typeface="Arial" charset="0"/>
                <a:ea typeface="ＭＳ Ｐゴシック" pitchFamily="50" charset="-128"/>
              </a:rPr>
              <a:t>時期については、平成</a:t>
            </a:r>
            <a:r>
              <a:rPr lang="en-US" altLang="ja-JP" sz="1300" u="sng" dirty="0">
                <a:latin typeface="Arial" charset="0"/>
                <a:ea typeface="ＭＳ Ｐゴシック" pitchFamily="50" charset="-128"/>
              </a:rPr>
              <a:t>29</a:t>
            </a:r>
            <a:r>
              <a:rPr lang="ja-JP" altLang="en-US" sz="1300" u="sng" dirty="0">
                <a:latin typeface="Arial" charset="0"/>
                <a:ea typeface="ＭＳ Ｐゴシック" pitchFamily="50" charset="-128"/>
              </a:rPr>
              <a:t>年</a:t>
            </a:r>
            <a:r>
              <a:rPr lang="en-US" altLang="ja-JP" sz="1300" u="sng" dirty="0">
                <a:latin typeface="Arial" charset="0"/>
                <a:ea typeface="ＭＳ Ｐゴシック" pitchFamily="50" charset="-128"/>
              </a:rPr>
              <a:t>4</a:t>
            </a:r>
            <a:r>
              <a:rPr lang="ja-JP" altLang="en-US" sz="1300" u="sng" dirty="0" smtClean="0">
                <a:latin typeface="Arial" charset="0"/>
                <a:ea typeface="ＭＳ Ｐゴシック" pitchFamily="50" charset="-128"/>
              </a:rPr>
              <a:t>月に向けて検討を進めるため、修文が必要。</a:t>
            </a:r>
            <a:endParaRPr kumimoji="1" lang="ja-JP" altLang="en-US" sz="1300" b="0" i="0" u="sng" strike="noStrike" cap="none" normalizeH="0" baseline="0" dirty="0" smtClean="0">
              <a:ln>
                <a:noFill/>
              </a:ln>
              <a:effectLst/>
              <a:latin typeface="Arial" charset="0"/>
              <a:ea typeface="ＭＳ Ｐゴシック" pitchFamily="50" charset="-128"/>
            </a:endParaRPr>
          </a:p>
        </p:txBody>
      </p:sp>
      <p:sp>
        <p:nvSpPr>
          <p:cNvPr id="2" name="スライド番号プレースホルダー 1"/>
          <p:cNvSpPr>
            <a:spLocks noGrp="1"/>
          </p:cNvSpPr>
          <p:nvPr>
            <p:ph type="sldNum" sz="quarter" idx="11"/>
          </p:nvPr>
        </p:nvSpPr>
        <p:spPr>
          <a:xfrm>
            <a:off x="8083004" y="6948983"/>
            <a:ext cx="2495127" cy="504084"/>
          </a:xfrm>
        </p:spPr>
        <p:txBody>
          <a:bodyPr/>
          <a:lstStyle/>
          <a:p>
            <a:fld id="{70AA781C-23AF-418E-B0A7-D018C6C7DEAF}" type="slidenum">
              <a:rPr kumimoji="1" lang="ja-JP" altLang="en-US" smtClean="0"/>
              <a:t>3</a:t>
            </a:fld>
            <a:endParaRPr kumimoji="1" lang="ja-JP" altLang="en-US" dirty="0"/>
          </a:p>
        </p:txBody>
      </p:sp>
    </p:spTree>
    <p:extLst>
      <p:ext uri="{BB962C8B-B14F-4D97-AF65-F5344CB8AC3E}">
        <p14:creationId xmlns:p14="http://schemas.microsoft.com/office/powerpoint/2010/main" val="23255365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1"/>
          <p:cNvGraphicFramePr>
            <a:graphicFrameLocks noGrp="1"/>
          </p:cNvGraphicFramePr>
          <p:nvPr>
            <p:extLst>
              <p:ext uri="{D42A27DB-BD31-4B8C-83A1-F6EECF244321}">
                <p14:modId xmlns:p14="http://schemas.microsoft.com/office/powerpoint/2010/main" val="82292386"/>
              </p:ext>
            </p:extLst>
          </p:nvPr>
        </p:nvGraphicFramePr>
        <p:xfrm>
          <a:off x="523239" y="594537"/>
          <a:ext cx="9864020" cy="6462642"/>
        </p:xfrm>
        <a:graphic>
          <a:graphicData uri="http://schemas.openxmlformats.org/drawingml/2006/table">
            <a:tbl>
              <a:tblPr firstRow="1" bandRow="1">
                <a:tableStyleId>{5C22544A-7EE6-4342-B048-85BDC9FD1C3A}</a:tableStyleId>
              </a:tblPr>
              <a:tblGrid>
                <a:gridCol w="4932010"/>
                <a:gridCol w="4932010"/>
              </a:tblGrid>
              <a:tr h="485603">
                <a:tc>
                  <a:txBody>
                    <a:bodyPr/>
                    <a:lstStyle/>
                    <a:p>
                      <a:pPr algn="ctr">
                        <a:spcAft>
                          <a:spcPts val="0"/>
                        </a:spcAft>
                      </a:pPr>
                      <a:r>
                        <a:rPr lang="ja-JP" sz="1300" b="0" kern="100" dirty="0">
                          <a:solidFill>
                            <a:schemeClr val="tx1"/>
                          </a:solidFill>
                          <a:effectLst/>
                          <a:latin typeface="+mj-ea"/>
                          <a:ea typeface="+mj-ea"/>
                          <a:cs typeface="Times New Roman"/>
                        </a:rPr>
                        <a:t>平成</a:t>
                      </a:r>
                      <a:r>
                        <a:rPr lang="en-US" sz="1300" b="0" kern="100" dirty="0">
                          <a:solidFill>
                            <a:schemeClr val="tx1"/>
                          </a:solidFill>
                          <a:effectLst/>
                          <a:latin typeface="+mj-ea"/>
                          <a:ea typeface="+mj-ea"/>
                          <a:cs typeface="Times New Roman"/>
                        </a:rPr>
                        <a:t>25</a:t>
                      </a:r>
                      <a:r>
                        <a:rPr lang="ja-JP" sz="1300" b="0" kern="100" dirty="0">
                          <a:solidFill>
                            <a:schemeClr val="tx1"/>
                          </a:solidFill>
                          <a:effectLst/>
                          <a:latin typeface="+mj-ea"/>
                          <a:ea typeface="+mj-ea"/>
                          <a:cs typeface="Times New Roman"/>
                        </a:rPr>
                        <a:t>年</a:t>
                      </a:r>
                      <a:r>
                        <a:rPr lang="en-US" sz="1300" b="0" kern="100" dirty="0">
                          <a:solidFill>
                            <a:schemeClr val="tx1"/>
                          </a:solidFill>
                          <a:effectLst/>
                          <a:latin typeface="+mj-ea"/>
                          <a:ea typeface="+mj-ea"/>
                          <a:cs typeface="Times New Roman"/>
                        </a:rPr>
                        <a:t>9</a:t>
                      </a:r>
                      <a:r>
                        <a:rPr lang="ja-JP" sz="1300" b="0" kern="100" dirty="0">
                          <a:solidFill>
                            <a:schemeClr val="tx1"/>
                          </a:solidFill>
                          <a:effectLst/>
                          <a:latin typeface="+mj-ea"/>
                          <a:ea typeface="+mj-ea"/>
                          <a:cs typeface="Times New Roman"/>
                        </a:rPr>
                        <a:t>月府議会で可決された中期目標</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ja-JP" sz="1300" b="0" kern="100" dirty="0">
                          <a:solidFill>
                            <a:schemeClr val="tx1"/>
                          </a:solidFill>
                          <a:effectLst/>
                          <a:latin typeface="+mj-ea"/>
                          <a:ea typeface="+mj-ea"/>
                          <a:cs typeface="Times New Roman"/>
                        </a:rPr>
                        <a:t>修正</a:t>
                      </a:r>
                      <a:r>
                        <a:rPr lang="ja-JP" sz="1300" b="0" kern="100" dirty="0" smtClean="0">
                          <a:solidFill>
                            <a:schemeClr val="tx1"/>
                          </a:solidFill>
                          <a:effectLst/>
                          <a:latin typeface="+mj-ea"/>
                          <a:ea typeface="+mj-ea"/>
                          <a:cs typeface="Times New Roman"/>
                        </a:rPr>
                        <a:t>ポイント</a:t>
                      </a:r>
                      <a:endParaRPr lang="ja-JP" sz="1300" b="0" strike="dblStrike" kern="100" baseline="0" dirty="0">
                        <a:solidFill>
                          <a:srgbClr val="FF0000"/>
                        </a:solidFill>
                        <a:effectLst/>
                        <a:latin typeface="+mj-ea"/>
                        <a:ea typeface="+mj-e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977039">
                <a:tc>
                  <a:txBody>
                    <a:bodyPr/>
                    <a:lstStyle/>
                    <a:p>
                      <a:pPr>
                        <a:lnSpc>
                          <a:spcPts val="1600"/>
                        </a:lnSpc>
                      </a:pPr>
                      <a:r>
                        <a:rPr kumimoji="1" lang="ja-JP" altLang="en-US" sz="1300" dirty="0" smtClean="0"/>
                        <a:t>　研究所が、その定款第１条に規定された「公衆衛生に係る調査研究、試験検査及び研修指導並びに公衆衛生情報等の収集、解析、提供等の業務を通じて、健康危機事象への積極的な対応をはじめ、行政機関等への科学的かつ技術的な支援を行い、もって住民の健康増進及び生活の安全確保に寄与する」という目的を果たすため、大阪府及び大阪市は、地方独立行政法人法（平成</a:t>
                      </a:r>
                      <a:r>
                        <a:rPr kumimoji="1" lang="en-US" altLang="ja-JP" sz="1300" dirty="0" smtClean="0"/>
                        <a:t>15</a:t>
                      </a:r>
                      <a:r>
                        <a:rPr kumimoji="1" lang="ja-JP" altLang="en-US" sz="1300" dirty="0" smtClean="0"/>
                        <a:t>年法律第</a:t>
                      </a:r>
                      <a:r>
                        <a:rPr kumimoji="1" lang="en-US" altLang="ja-JP" sz="1300" dirty="0" smtClean="0"/>
                        <a:t>118</a:t>
                      </a:r>
                      <a:r>
                        <a:rPr kumimoji="1" lang="ja-JP" altLang="en-US" sz="1300" dirty="0" smtClean="0"/>
                        <a:t>号）第</a:t>
                      </a:r>
                      <a:r>
                        <a:rPr kumimoji="1" lang="en-US" altLang="ja-JP" sz="1300" dirty="0" smtClean="0"/>
                        <a:t>25</a:t>
                      </a:r>
                      <a:r>
                        <a:rPr kumimoji="1" lang="ja-JP" altLang="en-US" sz="1300" dirty="0" smtClean="0"/>
                        <a:t>条第１項の規定により、以下のとおり中期目標を定め、これを同目標の期間に達成するよう研究所に対し指示する。</a:t>
                      </a:r>
                    </a:p>
                    <a:p>
                      <a:pPr>
                        <a:lnSpc>
                          <a:spcPts val="1600"/>
                        </a:lnSpc>
                      </a:pPr>
                      <a:endParaRPr kumimoji="1" lang="ja-JP" altLang="en-US" sz="1300" dirty="0" smtClean="0"/>
                    </a:p>
                    <a:p>
                      <a:pPr>
                        <a:lnSpc>
                          <a:spcPts val="1600"/>
                        </a:lnSpc>
                      </a:pPr>
                      <a:r>
                        <a:rPr kumimoji="1" lang="ja-JP" altLang="en-US" sz="1300" dirty="0" smtClean="0"/>
                        <a:t>第１　中期目標の期間</a:t>
                      </a:r>
                    </a:p>
                    <a:p>
                      <a:pPr>
                        <a:lnSpc>
                          <a:spcPts val="1600"/>
                        </a:lnSpc>
                      </a:pPr>
                      <a:r>
                        <a:rPr kumimoji="1" lang="ja-JP" altLang="en-US" sz="1300" dirty="0" smtClean="0"/>
                        <a:t>　</a:t>
                      </a:r>
                      <a:r>
                        <a:rPr kumimoji="1" lang="ja-JP" altLang="en-US" sz="1300" b="1" u="sng" dirty="0" smtClean="0"/>
                        <a:t>平成</a:t>
                      </a:r>
                      <a:r>
                        <a:rPr kumimoji="1" lang="en-US" altLang="ja-JP" sz="1300" b="1" u="sng" dirty="0" smtClean="0"/>
                        <a:t>26</a:t>
                      </a:r>
                      <a:r>
                        <a:rPr kumimoji="1" lang="ja-JP" altLang="en-US" sz="1300" b="1" u="sng" dirty="0" smtClean="0"/>
                        <a:t>年４月１日から平成</a:t>
                      </a:r>
                      <a:r>
                        <a:rPr kumimoji="1" lang="en-US" altLang="ja-JP" sz="1300" b="1" u="sng" dirty="0" smtClean="0"/>
                        <a:t>31</a:t>
                      </a:r>
                      <a:r>
                        <a:rPr kumimoji="1" lang="ja-JP" altLang="en-US" sz="1300" b="1" u="sng" dirty="0" smtClean="0"/>
                        <a:t>年３月</a:t>
                      </a:r>
                      <a:r>
                        <a:rPr kumimoji="1" lang="en-US" altLang="ja-JP" sz="1300" b="1" u="sng" dirty="0" smtClean="0"/>
                        <a:t>31</a:t>
                      </a:r>
                      <a:r>
                        <a:rPr kumimoji="1" lang="ja-JP" altLang="en-US" sz="1300" b="1" u="sng" dirty="0" smtClean="0"/>
                        <a:t>日までの５年間</a:t>
                      </a:r>
                      <a:r>
                        <a:rPr kumimoji="1" lang="ja-JP" altLang="en-US" sz="1300" dirty="0" smtClean="0"/>
                        <a:t>とする。</a:t>
                      </a:r>
                      <a:endParaRPr kumimoji="1"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endParaRPr kumimoji="1" lang="ja-JP" altLang="en-US"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角丸四角形吹き出し 6"/>
          <p:cNvSpPr/>
          <p:nvPr/>
        </p:nvSpPr>
        <p:spPr bwMode="auto">
          <a:xfrm>
            <a:off x="5634732" y="2484487"/>
            <a:ext cx="4536504" cy="567379"/>
          </a:xfrm>
          <a:prstGeom prst="wedgeRoundRectCallout">
            <a:avLst>
              <a:gd name="adj1" fmla="val -66560"/>
              <a:gd name="adj2" fmla="val 57798"/>
              <a:gd name="adj3" fmla="val 16667"/>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36000" tIns="36000" rIns="36000" bIns="36000" numCol="1" rtlCol="0" anchor="ctr" anchorCtr="0" compatLnSpc="1">
            <a:prstTxWarp prst="textNoShape">
              <a:avLst/>
            </a:prstTxWarp>
            <a:spAutoFit/>
          </a:bodyPr>
          <a:lstStyle/>
          <a:p>
            <a:pPr marL="174625" indent="-174625" defTabSz="914400" fontAlgn="base">
              <a:spcBef>
                <a:spcPct val="20000"/>
              </a:spcBef>
              <a:spcAft>
                <a:spcPct val="0"/>
              </a:spcAft>
              <a:buClr>
                <a:schemeClr val="bg2"/>
              </a:buClr>
              <a:buSzPct val="75000"/>
            </a:pPr>
            <a:r>
              <a:rPr lang="en-US" altLang="ja-JP" sz="1300" u="sng" dirty="0" smtClean="0">
                <a:latin typeface="Arial" charset="0"/>
                <a:ea typeface="ＭＳ Ｐゴシック" pitchFamily="50" charset="-128"/>
              </a:rPr>
              <a:t>【</a:t>
            </a:r>
            <a:r>
              <a:rPr lang="ja-JP" altLang="en-US" sz="1300" u="sng" dirty="0" smtClean="0">
                <a:latin typeface="Arial" charset="0"/>
                <a:ea typeface="ＭＳ Ｐゴシック" pitchFamily="50" charset="-128"/>
              </a:rPr>
              <a:t>修正ポイント②</a:t>
            </a:r>
            <a:r>
              <a:rPr lang="en-US" altLang="ja-JP" sz="1300" u="sng" dirty="0" smtClean="0">
                <a:latin typeface="Arial" charset="0"/>
                <a:ea typeface="ＭＳ Ｐゴシック" pitchFamily="50" charset="-128"/>
              </a:rPr>
              <a:t>】</a:t>
            </a:r>
          </a:p>
          <a:p>
            <a:pPr marL="174625" indent="-174625" defTabSz="914400" fontAlgn="base">
              <a:spcBef>
                <a:spcPct val="20000"/>
              </a:spcBef>
              <a:spcAft>
                <a:spcPct val="0"/>
              </a:spcAft>
              <a:buClr>
                <a:schemeClr val="bg2"/>
              </a:buClr>
              <a:buSzPct val="75000"/>
            </a:pPr>
            <a:r>
              <a:rPr lang="ja-JP" altLang="en-US" sz="1300" u="sng" dirty="0" smtClean="0">
                <a:latin typeface="Arial" charset="0"/>
                <a:ea typeface="ＭＳ Ｐゴシック" pitchFamily="50" charset="-128"/>
              </a:rPr>
              <a:t>②中期</a:t>
            </a:r>
            <a:r>
              <a:rPr lang="ja-JP" altLang="en-US" sz="1300" u="sng" dirty="0">
                <a:latin typeface="Arial" charset="0"/>
                <a:ea typeface="ＭＳ Ｐゴシック" pitchFamily="50" charset="-128"/>
              </a:rPr>
              <a:t>目標期間（開始～終了）の変更が</a:t>
            </a:r>
            <a:r>
              <a:rPr lang="ja-JP" altLang="en-US" sz="1300" u="sng" dirty="0" smtClean="0">
                <a:latin typeface="Arial" charset="0"/>
                <a:ea typeface="ＭＳ Ｐゴシック" pitchFamily="50" charset="-128"/>
              </a:rPr>
              <a:t>必要。</a:t>
            </a:r>
            <a:endParaRPr lang="ja-JP" altLang="en-US" sz="1300" dirty="0">
              <a:latin typeface="Arial" charset="0"/>
              <a:ea typeface="ＭＳ Ｐゴシック" pitchFamily="50" charset="-128"/>
            </a:endParaRPr>
          </a:p>
        </p:txBody>
      </p:sp>
      <p:sp>
        <p:nvSpPr>
          <p:cNvPr id="2" name="スライド番号プレースホルダー 1"/>
          <p:cNvSpPr>
            <a:spLocks noGrp="1"/>
          </p:cNvSpPr>
          <p:nvPr>
            <p:ph type="sldNum" sz="quarter" idx="11"/>
          </p:nvPr>
        </p:nvSpPr>
        <p:spPr>
          <a:xfrm>
            <a:off x="8083004" y="6948983"/>
            <a:ext cx="2495127" cy="504084"/>
          </a:xfrm>
        </p:spPr>
        <p:txBody>
          <a:bodyPr/>
          <a:lstStyle/>
          <a:p>
            <a:fld id="{70AA781C-23AF-418E-B0A7-D018C6C7DEAF}" type="slidenum">
              <a:rPr kumimoji="1" lang="ja-JP" altLang="en-US" smtClean="0"/>
              <a:t>4</a:t>
            </a:fld>
            <a:endParaRPr kumimoji="1" lang="ja-JP" altLang="en-US"/>
          </a:p>
        </p:txBody>
      </p:sp>
    </p:spTree>
    <p:extLst>
      <p:ext uri="{BB962C8B-B14F-4D97-AF65-F5344CB8AC3E}">
        <p14:creationId xmlns:p14="http://schemas.microsoft.com/office/powerpoint/2010/main" val="13160095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1"/>
          <p:cNvGraphicFramePr>
            <a:graphicFrameLocks noGrp="1"/>
          </p:cNvGraphicFramePr>
          <p:nvPr>
            <p:extLst>
              <p:ext uri="{D42A27DB-BD31-4B8C-83A1-F6EECF244321}">
                <p14:modId xmlns:p14="http://schemas.microsoft.com/office/powerpoint/2010/main" val="962167464"/>
              </p:ext>
            </p:extLst>
          </p:nvPr>
        </p:nvGraphicFramePr>
        <p:xfrm>
          <a:off x="523239" y="594537"/>
          <a:ext cx="9647996" cy="6714486"/>
        </p:xfrm>
        <a:graphic>
          <a:graphicData uri="http://schemas.openxmlformats.org/drawingml/2006/table">
            <a:tbl>
              <a:tblPr firstRow="1" bandRow="1">
                <a:tableStyleId>{5C22544A-7EE6-4342-B048-85BDC9FD1C3A}</a:tableStyleId>
              </a:tblPr>
              <a:tblGrid>
                <a:gridCol w="4823998"/>
                <a:gridCol w="4823998"/>
              </a:tblGrid>
              <a:tr h="354301">
                <a:tc>
                  <a:txBody>
                    <a:bodyPr/>
                    <a:lstStyle/>
                    <a:p>
                      <a:pPr algn="ctr">
                        <a:spcAft>
                          <a:spcPts val="0"/>
                        </a:spcAft>
                      </a:pPr>
                      <a:r>
                        <a:rPr lang="ja-JP" sz="1300" b="0" kern="100" dirty="0">
                          <a:solidFill>
                            <a:schemeClr val="tx1"/>
                          </a:solidFill>
                          <a:effectLst/>
                          <a:latin typeface="+mj-ea"/>
                          <a:ea typeface="+mj-ea"/>
                          <a:cs typeface="Times New Roman"/>
                        </a:rPr>
                        <a:t>平成</a:t>
                      </a:r>
                      <a:r>
                        <a:rPr lang="en-US" sz="1300" b="0" kern="100" dirty="0">
                          <a:solidFill>
                            <a:schemeClr val="tx1"/>
                          </a:solidFill>
                          <a:effectLst/>
                          <a:latin typeface="+mj-ea"/>
                          <a:ea typeface="+mj-ea"/>
                          <a:cs typeface="Times New Roman"/>
                        </a:rPr>
                        <a:t>25</a:t>
                      </a:r>
                      <a:r>
                        <a:rPr lang="ja-JP" sz="1300" b="0" kern="100" dirty="0">
                          <a:solidFill>
                            <a:schemeClr val="tx1"/>
                          </a:solidFill>
                          <a:effectLst/>
                          <a:latin typeface="+mj-ea"/>
                          <a:ea typeface="+mj-ea"/>
                          <a:cs typeface="Times New Roman"/>
                        </a:rPr>
                        <a:t>年</a:t>
                      </a:r>
                      <a:r>
                        <a:rPr lang="en-US" sz="1300" b="0" kern="100" dirty="0">
                          <a:solidFill>
                            <a:schemeClr val="tx1"/>
                          </a:solidFill>
                          <a:effectLst/>
                          <a:latin typeface="+mj-ea"/>
                          <a:ea typeface="+mj-ea"/>
                          <a:cs typeface="Times New Roman"/>
                        </a:rPr>
                        <a:t>9</a:t>
                      </a:r>
                      <a:r>
                        <a:rPr lang="ja-JP" sz="1300" b="0" kern="100" dirty="0">
                          <a:solidFill>
                            <a:schemeClr val="tx1"/>
                          </a:solidFill>
                          <a:effectLst/>
                          <a:latin typeface="+mj-ea"/>
                          <a:ea typeface="+mj-ea"/>
                          <a:cs typeface="Times New Roman"/>
                        </a:rPr>
                        <a:t>月府議会で可決された中期目標</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ja-JP" sz="1300" b="0" kern="100" dirty="0">
                          <a:solidFill>
                            <a:schemeClr val="tx1"/>
                          </a:solidFill>
                          <a:effectLst/>
                          <a:latin typeface="+mj-ea"/>
                          <a:ea typeface="+mj-ea"/>
                          <a:cs typeface="Times New Roman"/>
                        </a:rPr>
                        <a:t>修正</a:t>
                      </a:r>
                      <a:r>
                        <a:rPr lang="ja-JP" sz="1300" b="0" kern="100" dirty="0" smtClean="0">
                          <a:solidFill>
                            <a:schemeClr val="tx1"/>
                          </a:solidFill>
                          <a:effectLst/>
                          <a:latin typeface="+mj-ea"/>
                          <a:ea typeface="+mj-ea"/>
                          <a:cs typeface="Times New Roman"/>
                        </a:rPr>
                        <a:t>ポイント</a:t>
                      </a:r>
                      <a:endParaRPr lang="ja-JP" sz="1300" b="0" strike="dblStrike" kern="100" baseline="0" dirty="0">
                        <a:solidFill>
                          <a:srgbClr val="FF0000"/>
                        </a:solidFill>
                        <a:effectLst/>
                        <a:latin typeface="+mj-ea"/>
                        <a:ea typeface="+mj-e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360185">
                <a:tc>
                  <a:txBody>
                    <a:bodyPr/>
                    <a:lstStyle/>
                    <a:p>
                      <a:pPr marL="90488" indent="-90488">
                        <a:lnSpc>
                          <a:spcPts val="1600"/>
                        </a:lnSpc>
                      </a:pPr>
                      <a:r>
                        <a:rPr kumimoji="1" lang="ja-JP" altLang="en-US" sz="1300" dirty="0" smtClean="0"/>
                        <a:t>第２　住民に対して提供するサービスその他の業務の質の向上に関する事項</a:t>
                      </a:r>
                    </a:p>
                    <a:p>
                      <a:pPr marL="90488" indent="-90488">
                        <a:lnSpc>
                          <a:spcPts val="1600"/>
                        </a:lnSpc>
                      </a:pPr>
                      <a:r>
                        <a:rPr kumimoji="1" lang="ja-JP" altLang="en-US" sz="1300" dirty="0" smtClean="0"/>
                        <a:t>　　研究所は、公衆衛生分野における専門家集団として、その母体である大阪府立公衆衛生研究所及び大阪市立環境科学研究所にこれまで蓄積されてきた資源を有効に活用し、地方独立行政法人の特性を十二分に発揮して行政及び住民に対して様々な科学的かつ技術的な支援を行い、府内の公衆衛生の向上並びに住民の健康増進及び生活の安全確保に寄与すること。</a:t>
                      </a:r>
                    </a:p>
                    <a:p>
                      <a:pPr marL="90488" indent="-90488">
                        <a:lnSpc>
                          <a:spcPts val="1600"/>
                        </a:lnSpc>
                      </a:pPr>
                      <a:endParaRPr kumimoji="1" lang="ja-JP" altLang="en-US" sz="1300" dirty="0" smtClean="0"/>
                    </a:p>
                    <a:p>
                      <a:pPr marL="90488" indent="-90488">
                        <a:lnSpc>
                          <a:spcPts val="1600"/>
                        </a:lnSpc>
                      </a:pPr>
                      <a:endParaRPr kumimoji="1" lang="ja-JP" altLang="en-US" sz="1300" dirty="0" smtClean="0"/>
                    </a:p>
                    <a:p>
                      <a:pPr marL="90488" indent="-90488">
                        <a:lnSpc>
                          <a:spcPts val="1600"/>
                        </a:lnSpc>
                      </a:pPr>
                      <a:endParaRPr kumimoji="1" lang="ja-JP" altLang="en-US" sz="1300" dirty="0" smtClean="0"/>
                    </a:p>
                    <a:p>
                      <a:pPr marL="93663" indent="-93663">
                        <a:lnSpc>
                          <a:spcPts val="1600"/>
                        </a:lnSpc>
                      </a:pPr>
                      <a:r>
                        <a:rPr kumimoji="1" lang="ja-JP" altLang="en-US" sz="1300" dirty="0" smtClean="0"/>
                        <a:t>１　行政及び住民に対して果たすべき役割の維持と強化</a:t>
                      </a:r>
                    </a:p>
                    <a:p>
                      <a:pPr>
                        <a:lnSpc>
                          <a:spcPts val="1600"/>
                        </a:lnSpc>
                      </a:pPr>
                      <a:r>
                        <a:rPr kumimoji="1" lang="ja-JP" altLang="en-US" sz="1300" dirty="0" smtClean="0"/>
                        <a:t>　　</a:t>
                      </a:r>
                      <a:r>
                        <a:rPr kumimoji="1" lang="en-US" altLang="ja-JP" sz="1300" dirty="0" smtClean="0"/>
                        <a:t>(1)</a:t>
                      </a:r>
                      <a:r>
                        <a:rPr kumimoji="1" lang="ja-JP" altLang="en-US" sz="1300" dirty="0" smtClean="0"/>
                        <a:t>　健康危機事象対応能力の強化</a:t>
                      </a:r>
                    </a:p>
                    <a:p>
                      <a:pPr marL="360363" indent="0">
                        <a:lnSpc>
                          <a:spcPts val="1600"/>
                        </a:lnSpc>
                      </a:pPr>
                      <a:r>
                        <a:rPr kumimoji="1" lang="ja-JP" altLang="en-US" sz="1300" dirty="0" smtClean="0"/>
                        <a:t>　健康危機事象発生時における対応能力の強化に努め、医薬品、食中毒、感染症、飲料水その他何らかの原因により生じる住民の生命及び健康の安全を脅かす事態の未然の防止や発生の際における被害の拡大防止のため、行政に対する科学的かつ技術的な支援を迅速かつ的確に行うこと。</a:t>
                      </a:r>
                      <a:endParaRPr kumimoji="1" lang="en-US" altLang="ja-JP" sz="13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endParaRPr kumimoji="1" lang="ja-JP" altLang="en-US"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角丸四角形吹き出し 4"/>
          <p:cNvSpPr/>
          <p:nvPr/>
        </p:nvSpPr>
        <p:spPr bwMode="auto">
          <a:xfrm>
            <a:off x="5562724" y="1188343"/>
            <a:ext cx="4392488" cy="3400495"/>
          </a:xfrm>
          <a:prstGeom prst="wedgeRoundRectCallout">
            <a:avLst>
              <a:gd name="adj1" fmla="val -57543"/>
              <a:gd name="adj2" fmla="val -35357"/>
              <a:gd name="adj3" fmla="val 16667"/>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36000" tIns="36000" rIns="36000" bIns="36000" numCol="1" rtlCol="0" anchor="ctr" anchorCtr="0" compatLnSpc="1">
            <a:prstTxWarp prst="textNoShape">
              <a:avLst/>
            </a:prstTxWarp>
            <a:spAutoFit/>
          </a:bodyPr>
          <a:lstStyle/>
          <a:p>
            <a:pPr marL="179388" indent="-179388" fontAlgn="base"/>
            <a:r>
              <a:rPr lang="en-US" altLang="ja-JP" sz="1300" u="sng" dirty="0" smtClean="0"/>
              <a:t>【</a:t>
            </a:r>
            <a:r>
              <a:rPr lang="ja-JP" altLang="en-US" sz="1300" u="sng" dirty="0" smtClean="0"/>
              <a:t>修正ポイント③</a:t>
            </a:r>
            <a:r>
              <a:rPr lang="en-US" altLang="ja-JP" sz="1300" u="sng" dirty="0" smtClean="0"/>
              <a:t>】</a:t>
            </a:r>
          </a:p>
          <a:p>
            <a:pPr marL="179388" indent="-179388" fontAlgn="base"/>
            <a:r>
              <a:rPr lang="ja-JP" altLang="en-US" sz="1300" u="sng" dirty="0"/>
              <a:t>　</a:t>
            </a:r>
            <a:r>
              <a:rPr lang="en-US" altLang="ja-JP" sz="1300" u="sng" dirty="0" smtClean="0"/>
              <a:t>28</a:t>
            </a:r>
            <a:r>
              <a:rPr lang="ja-JP" altLang="ja-JP" sz="1300" u="sng" dirty="0"/>
              <a:t>年</a:t>
            </a:r>
            <a:r>
              <a:rPr lang="en-US" altLang="ja-JP" sz="1300" u="sng" dirty="0"/>
              <a:t>3</a:t>
            </a:r>
            <a:r>
              <a:rPr lang="ja-JP" altLang="ja-JP" sz="1300" u="sng" dirty="0"/>
              <a:t>月市会の附帯決議関連で</a:t>
            </a:r>
            <a:r>
              <a:rPr lang="ja-JP" altLang="ja-JP" sz="1300" u="sng" dirty="0" smtClean="0"/>
              <a:t>修</a:t>
            </a:r>
            <a:endParaRPr lang="en-US" altLang="ja-JP" sz="1300" u="sng" dirty="0" smtClean="0"/>
          </a:p>
          <a:p>
            <a:pPr marL="179388" indent="-179388" fontAlgn="base"/>
            <a:r>
              <a:rPr lang="ja-JP" altLang="ja-JP" sz="1300" u="sng" dirty="0" smtClean="0"/>
              <a:t>正</a:t>
            </a:r>
            <a:r>
              <a:rPr lang="ja-JP" altLang="ja-JP" sz="1300" u="sng" dirty="0"/>
              <a:t>が必要か。</a:t>
            </a:r>
            <a:endParaRPr lang="ja-JP" altLang="ja-JP" sz="1300" dirty="0"/>
          </a:p>
          <a:p>
            <a:pPr fontAlgn="base"/>
            <a:r>
              <a:rPr lang="ja-JP" altLang="ja-JP" sz="1300" dirty="0" smtClean="0"/>
              <a:t>・附帯</a:t>
            </a:r>
            <a:r>
              <a:rPr lang="ja-JP" altLang="ja-JP" sz="1300" dirty="0"/>
              <a:t>決議２</a:t>
            </a:r>
          </a:p>
          <a:p>
            <a:pPr fontAlgn="base"/>
            <a:r>
              <a:rPr lang="ja-JP" altLang="ja-JP" sz="1300" dirty="0"/>
              <a:t>「人材育成・継承、設備投資、さらなる機能強化」</a:t>
            </a:r>
          </a:p>
          <a:p>
            <a:pPr fontAlgn="base"/>
            <a:r>
              <a:rPr lang="ja-JP" altLang="ja-JP" sz="1300" dirty="0"/>
              <a:t>例えば、「</a:t>
            </a:r>
            <a:r>
              <a:rPr lang="ja-JP" altLang="ja-JP" sz="1300" u="sng" dirty="0"/>
              <a:t>研究所に必要な人材の確保と能力開発、施設や検査機器の維持向上に努め、機能を強化する」といった記述が必要か。</a:t>
            </a:r>
            <a:endParaRPr lang="ja-JP" altLang="ja-JP" sz="1300" dirty="0"/>
          </a:p>
          <a:p>
            <a:pPr fontAlgn="base"/>
            <a:r>
              <a:rPr lang="ja-JP" altLang="ja-JP" sz="1300" dirty="0" smtClean="0"/>
              <a:t>・附帯</a:t>
            </a:r>
            <a:r>
              <a:rPr lang="ja-JP" altLang="ja-JP" sz="1300" dirty="0"/>
              <a:t>決議４</a:t>
            </a:r>
          </a:p>
          <a:p>
            <a:pPr fontAlgn="base"/>
            <a:r>
              <a:rPr lang="ja-JP" altLang="ja-JP" sz="1300" dirty="0"/>
              <a:t>「市として必要な検査・調査・研究などの確実な実施」</a:t>
            </a:r>
          </a:p>
          <a:p>
            <a:pPr fontAlgn="base"/>
            <a:r>
              <a:rPr lang="ja-JP" altLang="ja-JP" sz="1300" dirty="0"/>
              <a:t>例えば、 </a:t>
            </a:r>
            <a:r>
              <a:rPr lang="ja-JP" altLang="ja-JP" sz="1300" u="sng" dirty="0"/>
              <a:t>「府市共同設置の地方衛生研究所として府及び市が必要とする試験検査、調査研究等が確実に実施されるよう体制を確保する」といった記述が必要か</a:t>
            </a:r>
            <a:r>
              <a:rPr lang="ja-JP" altLang="ja-JP" sz="1300" u="sng" dirty="0" smtClean="0"/>
              <a:t>。</a:t>
            </a:r>
            <a:endParaRPr lang="en-US" altLang="ja-JP" sz="1300" u="sng" dirty="0" smtClean="0"/>
          </a:p>
          <a:p>
            <a:pPr fontAlgn="base"/>
            <a:r>
              <a:rPr lang="ja-JP" altLang="ja-JP" sz="1300" dirty="0" smtClean="0"/>
              <a:t>・附帯</a:t>
            </a:r>
            <a:r>
              <a:rPr lang="ja-JP" altLang="ja-JP" sz="1300" dirty="0"/>
              <a:t>決議５</a:t>
            </a:r>
          </a:p>
          <a:p>
            <a:pPr fontAlgn="base"/>
            <a:r>
              <a:rPr lang="ja-JP" altLang="ja-JP" sz="1300" dirty="0"/>
              <a:t>　「市長からの指示への対応</a:t>
            </a:r>
            <a:r>
              <a:rPr lang="ja-JP" altLang="ja-JP" sz="1300" dirty="0" smtClean="0"/>
              <a:t>」</a:t>
            </a:r>
            <a:endParaRPr lang="ja-JP" altLang="ja-JP" sz="1300" dirty="0"/>
          </a:p>
        </p:txBody>
      </p:sp>
      <p:sp>
        <p:nvSpPr>
          <p:cNvPr id="2" name="スライド番号プレースホルダー 1"/>
          <p:cNvSpPr>
            <a:spLocks noGrp="1"/>
          </p:cNvSpPr>
          <p:nvPr>
            <p:ph type="sldNum" sz="quarter" idx="11"/>
          </p:nvPr>
        </p:nvSpPr>
        <p:spPr>
          <a:xfrm>
            <a:off x="8083004" y="6948983"/>
            <a:ext cx="2495127" cy="504084"/>
          </a:xfrm>
        </p:spPr>
        <p:txBody>
          <a:bodyPr/>
          <a:lstStyle/>
          <a:p>
            <a:fld id="{70AA781C-23AF-418E-B0A7-D018C6C7DEAF}" type="slidenum">
              <a:rPr kumimoji="1" lang="ja-JP" altLang="en-US" smtClean="0"/>
              <a:t>5</a:t>
            </a:fld>
            <a:endParaRPr kumimoji="1" lang="ja-JP" altLang="en-US" dirty="0"/>
          </a:p>
        </p:txBody>
      </p:sp>
      <p:sp>
        <p:nvSpPr>
          <p:cNvPr id="6" name="角丸四角形吹き出し 5"/>
          <p:cNvSpPr/>
          <p:nvPr/>
        </p:nvSpPr>
        <p:spPr bwMode="auto">
          <a:xfrm>
            <a:off x="5562724" y="4953922"/>
            <a:ext cx="4392488" cy="1187123"/>
          </a:xfrm>
          <a:prstGeom prst="wedgeRoundRectCallout">
            <a:avLst>
              <a:gd name="adj1" fmla="val -66656"/>
              <a:gd name="adj2" fmla="val -88064"/>
              <a:gd name="adj3" fmla="val 16667"/>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36000" tIns="36000" rIns="36000" bIns="36000" numCol="1" rtlCol="0" anchor="ctr" anchorCtr="0" compatLnSpc="1">
            <a:prstTxWarp prst="textNoShape">
              <a:avLst/>
            </a:prstTxWarp>
            <a:spAutoFit/>
          </a:bodyPr>
          <a:lstStyle/>
          <a:p>
            <a:pPr marL="179388" indent="-179388" fontAlgn="base"/>
            <a:r>
              <a:rPr lang="en-US" altLang="ja-JP" sz="1300" u="sng" dirty="0" smtClean="0"/>
              <a:t>【</a:t>
            </a:r>
            <a:r>
              <a:rPr lang="ja-JP" altLang="en-US" sz="1300" u="sng" dirty="0" smtClean="0"/>
              <a:t>修正ポイント④</a:t>
            </a:r>
            <a:r>
              <a:rPr lang="en-US" altLang="ja-JP" sz="1300" u="sng" dirty="0" smtClean="0"/>
              <a:t>】</a:t>
            </a:r>
          </a:p>
          <a:p>
            <a:pPr marL="179388" indent="-179388" fontAlgn="base"/>
            <a:r>
              <a:rPr lang="ja-JP" altLang="en-US" sz="1300" dirty="0" smtClean="0"/>
              <a:t>　　</a:t>
            </a:r>
            <a:r>
              <a:rPr lang="ja-JP" altLang="en-US" sz="1300" u="sng" dirty="0" smtClean="0"/>
              <a:t>附帯</a:t>
            </a:r>
            <a:r>
              <a:rPr lang="ja-JP" altLang="ja-JP" sz="1300" u="sng" dirty="0" smtClean="0"/>
              <a:t>決議</a:t>
            </a:r>
            <a:r>
              <a:rPr lang="ja-JP" altLang="en-US" sz="1300" u="sng" dirty="0" smtClean="0"/>
              <a:t>を受けて</a:t>
            </a:r>
            <a:r>
              <a:rPr lang="ja-JP" altLang="ja-JP" sz="1300" u="sng" dirty="0" smtClean="0"/>
              <a:t>、</a:t>
            </a:r>
            <a:r>
              <a:rPr lang="ja-JP" altLang="ja-JP" sz="1300" u="sng" dirty="0"/>
              <a:t>知事・市長</a:t>
            </a:r>
            <a:r>
              <a:rPr lang="ja-JP" altLang="ja-JP" sz="1300" u="sng" dirty="0" smtClean="0"/>
              <a:t>からの</a:t>
            </a:r>
            <a:r>
              <a:rPr lang="ja-JP" altLang="ja-JP" sz="1300" u="sng" dirty="0"/>
              <a:t>指示への対応について、明記する必要がある。</a:t>
            </a:r>
            <a:endParaRPr lang="ja-JP" altLang="ja-JP" sz="1300" dirty="0"/>
          </a:p>
          <a:p>
            <a:pPr fontAlgn="base"/>
            <a:r>
              <a:rPr lang="ja-JP" altLang="ja-JP" sz="1300" dirty="0" smtClean="0"/>
              <a:t>・附帯</a:t>
            </a:r>
            <a:r>
              <a:rPr lang="ja-JP" altLang="ja-JP" sz="1300" dirty="0"/>
              <a:t>決議５</a:t>
            </a:r>
          </a:p>
          <a:p>
            <a:pPr fontAlgn="base"/>
            <a:r>
              <a:rPr lang="ja-JP" altLang="ja-JP" sz="1300" dirty="0"/>
              <a:t>　「市長からの指示への対応</a:t>
            </a:r>
            <a:r>
              <a:rPr lang="ja-JP" altLang="ja-JP" sz="1300" dirty="0" smtClean="0"/>
              <a:t>」</a:t>
            </a:r>
            <a:endParaRPr lang="en-US" altLang="ja-JP" sz="1300" dirty="0"/>
          </a:p>
        </p:txBody>
      </p:sp>
    </p:spTree>
    <p:extLst>
      <p:ext uri="{BB962C8B-B14F-4D97-AF65-F5344CB8AC3E}">
        <p14:creationId xmlns:p14="http://schemas.microsoft.com/office/powerpoint/2010/main" val="13081549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1"/>
          <p:cNvGraphicFramePr>
            <a:graphicFrameLocks noGrp="1"/>
          </p:cNvGraphicFramePr>
          <p:nvPr>
            <p:extLst>
              <p:ext uri="{D42A27DB-BD31-4B8C-83A1-F6EECF244321}">
                <p14:modId xmlns:p14="http://schemas.microsoft.com/office/powerpoint/2010/main" val="1575764968"/>
              </p:ext>
            </p:extLst>
          </p:nvPr>
        </p:nvGraphicFramePr>
        <p:xfrm>
          <a:off x="523239" y="594537"/>
          <a:ext cx="9575988" cy="6714486"/>
        </p:xfrm>
        <a:graphic>
          <a:graphicData uri="http://schemas.openxmlformats.org/drawingml/2006/table">
            <a:tbl>
              <a:tblPr firstRow="1" bandRow="1">
                <a:tableStyleId>{5C22544A-7EE6-4342-B048-85BDC9FD1C3A}</a:tableStyleId>
              </a:tblPr>
              <a:tblGrid>
                <a:gridCol w="4787994"/>
                <a:gridCol w="4787994"/>
              </a:tblGrid>
              <a:tr h="367998">
                <a:tc>
                  <a:txBody>
                    <a:bodyPr/>
                    <a:lstStyle/>
                    <a:p>
                      <a:pPr algn="ctr">
                        <a:spcAft>
                          <a:spcPts val="0"/>
                        </a:spcAft>
                      </a:pPr>
                      <a:r>
                        <a:rPr lang="ja-JP" sz="1300" b="0" kern="100" dirty="0">
                          <a:solidFill>
                            <a:schemeClr val="tx1"/>
                          </a:solidFill>
                          <a:effectLst/>
                          <a:latin typeface="+mj-ea"/>
                          <a:ea typeface="+mj-ea"/>
                          <a:cs typeface="Times New Roman"/>
                        </a:rPr>
                        <a:t>平成</a:t>
                      </a:r>
                      <a:r>
                        <a:rPr lang="en-US" sz="1300" b="0" kern="100" dirty="0">
                          <a:solidFill>
                            <a:schemeClr val="tx1"/>
                          </a:solidFill>
                          <a:effectLst/>
                          <a:latin typeface="+mj-ea"/>
                          <a:ea typeface="+mj-ea"/>
                          <a:cs typeface="Times New Roman"/>
                        </a:rPr>
                        <a:t>25</a:t>
                      </a:r>
                      <a:r>
                        <a:rPr lang="ja-JP" sz="1300" b="0" kern="100" dirty="0">
                          <a:solidFill>
                            <a:schemeClr val="tx1"/>
                          </a:solidFill>
                          <a:effectLst/>
                          <a:latin typeface="+mj-ea"/>
                          <a:ea typeface="+mj-ea"/>
                          <a:cs typeface="Times New Roman"/>
                        </a:rPr>
                        <a:t>年</a:t>
                      </a:r>
                      <a:r>
                        <a:rPr lang="en-US" sz="1300" b="0" kern="100" dirty="0">
                          <a:solidFill>
                            <a:schemeClr val="tx1"/>
                          </a:solidFill>
                          <a:effectLst/>
                          <a:latin typeface="+mj-ea"/>
                          <a:ea typeface="+mj-ea"/>
                          <a:cs typeface="Times New Roman"/>
                        </a:rPr>
                        <a:t>9</a:t>
                      </a:r>
                      <a:r>
                        <a:rPr lang="ja-JP" sz="1300" b="0" kern="100" dirty="0">
                          <a:solidFill>
                            <a:schemeClr val="tx1"/>
                          </a:solidFill>
                          <a:effectLst/>
                          <a:latin typeface="+mj-ea"/>
                          <a:ea typeface="+mj-ea"/>
                          <a:cs typeface="Times New Roman"/>
                        </a:rPr>
                        <a:t>月府議会で可決された中期目標</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ja-JP" sz="1300" b="0" kern="100" dirty="0">
                          <a:solidFill>
                            <a:schemeClr val="tx1"/>
                          </a:solidFill>
                          <a:effectLst/>
                          <a:latin typeface="+mj-ea"/>
                          <a:ea typeface="+mj-ea"/>
                          <a:cs typeface="Times New Roman"/>
                        </a:rPr>
                        <a:t>修正</a:t>
                      </a:r>
                      <a:r>
                        <a:rPr lang="ja-JP" sz="1300" b="0" kern="100" dirty="0" smtClean="0">
                          <a:solidFill>
                            <a:schemeClr val="tx1"/>
                          </a:solidFill>
                          <a:effectLst/>
                          <a:latin typeface="+mj-ea"/>
                          <a:ea typeface="+mj-ea"/>
                          <a:cs typeface="Times New Roman"/>
                        </a:rPr>
                        <a:t>ポイント</a:t>
                      </a:r>
                      <a:endParaRPr lang="ja-JP" sz="1300" b="0" strike="dblStrike" kern="100" baseline="0" dirty="0">
                        <a:solidFill>
                          <a:srgbClr val="FF0000"/>
                        </a:solidFill>
                        <a:effectLst/>
                        <a:latin typeface="+mj-ea"/>
                        <a:ea typeface="+mj-e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346488">
                <a:tc>
                  <a:txBody>
                    <a:bodyPr/>
                    <a:lstStyle/>
                    <a:p>
                      <a:pPr>
                        <a:lnSpc>
                          <a:spcPts val="1600"/>
                        </a:lnSpc>
                      </a:pPr>
                      <a:r>
                        <a:rPr kumimoji="1" lang="ja-JP" altLang="en-US" sz="1300" dirty="0" smtClean="0"/>
                        <a:t>　</a:t>
                      </a:r>
                      <a:r>
                        <a:rPr kumimoji="1" lang="en-US" altLang="ja-JP" sz="1300" dirty="0" smtClean="0"/>
                        <a:t>(2)</a:t>
                      </a:r>
                      <a:r>
                        <a:rPr kumimoji="1" lang="ja-JP" altLang="en-US" sz="1300" dirty="0" smtClean="0"/>
                        <a:t>　試験検査機能の充実</a:t>
                      </a:r>
                    </a:p>
                    <a:p>
                      <a:pPr marL="268288" indent="92075">
                        <a:lnSpc>
                          <a:spcPts val="1600"/>
                        </a:lnSpc>
                      </a:pPr>
                      <a:r>
                        <a:rPr kumimoji="1" lang="ja-JP" altLang="en-US" sz="1300" baseline="0" dirty="0" smtClean="0"/>
                        <a:t> </a:t>
                      </a:r>
                      <a:r>
                        <a:rPr kumimoji="1" lang="ja-JP" altLang="en-US" sz="1300" dirty="0" smtClean="0"/>
                        <a:t>研究所に蓄積された知見、人材、機器等の資源を最大限に活用し、公衆衛生に係る試験検査を効率的かつ正確に実施すること。</a:t>
                      </a:r>
                      <a:endParaRPr kumimoji="1" lang="en-US" altLang="ja-JP" sz="1300" dirty="0" smtClean="0"/>
                    </a:p>
                    <a:p>
                      <a:pPr marL="268288" indent="92075">
                        <a:lnSpc>
                          <a:spcPts val="1600"/>
                        </a:lnSpc>
                      </a:pPr>
                      <a:endParaRPr kumimoji="1" lang="en-US" altLang="ja-JP" sz="1300" dirty="0" smtClean="0"/>
                    </a:p>
                    <a:p>
                      <a:pPr marL="268288" indent="92075">
                        <a:lnSpc>
                          <a:spcPts val="1600"/>
                        </a:lnSpc>
                      </a:pPr>
                      <a:endParaRPr kumimoji="1" lang="en-US" altLang="ja-JP" sz="1300" dirty="0" smtClean="0"/>
                    </a:p>
                    <a:p>
                      <a:pPr marL="268288" indent="92075">
                        <a:lnSpc>
                          <a:spcPts val="1600"/>
                        </a:lnSpc>
                      </a:pPr>
                      <a:endParaRPr kumimoji="1" lang="en-US" altLang="ja-JP" sz="1300" dirty="0" smtClean="0"/>
                    </a:p>
                    <a:p>
                      <a:pPr marL="268288" indent="92075">
                        <a:lnSpc>
                          <a:spcPts val="1600"/>
                        </a:lnSpc>
                      </a:pPr>
                      <a:endParaRPr kumimoji="1" lang="en-US" altLang="ja-JP" sz="1300" dirty="0" smtClean="0"/>
                    </a:p>
                    <a:p>
                      <a:pPr marL="268288" indent="92075">
                        <a:lnSpc>
                          <a:spcPts val="1600"/>
                        </a:lnSpc>
                      </a:pPr>
                      <a:endParaRPr kumimoji="1" lang="ja-JP" altLang="en-US" sz="1300" dirty="0" smtClean="0"/>
                    </a:p>
                    <a:p>
                      <a:pPr marL="268288" indent="92075">
                        <a:lnSpc>
                          <a:spcPts val="1600"/>
                        </a:lnSpc>
                      </a:pPr>
                      <a:endParaRPr kumimoji="1" lang="ja-JP" altLang="en-US" sz="1300" dirty="0" smtClean="0"/>
                    </a:p>
                    <a:p>
                      <a:pPr marL="268288" indent="92075">
                        <a:lnSpc>
                          <a:spcPts val="1600"/>
                        </a:lnSpc>
                      </a:pPr>
                      <a:endParaRPr kumimoji="1" lang="ja-JP" altLang="en-US" sz="1300" dirty="0" smtClean="0"/>
                    </a:p>
                    <a:p>
                      <a:pPr marL="268288" indent="92075">
                        <a:lnSpc>
                          <a:spcPts val="1600"/>
                        </a:lnSpc>
                      </a:pPr>
                      <a:endParaRPr kumimoji="1" lang="ja-JP" altLang="en-US" sz="1300" dirty="0" smtClean="0"/>
                    </a:p>
                    <a:p>
                      <a:pPr marL="268288" indent="92075">
                        <a:lnSpc>
                          <a:spcPts val="1600"/>
                        </a:lnSpc>
                      </a:pPr>
                      <a:endParaRPr kumimoji="1" lang="en-US" altLang="ja-JP" sz="1300" dirty="0" smtClean="0"/>
                    </a:p>
                    <a:p>
                      <a:pPr marL="268288" indent="92075">
                        <a:lnSpc>
                          <a:spcPts val="1600"/>
                        </a:lnSpc>
                      </a:pPr>
                      <a:endParaRPr kumimoji="1" lang="en-US" altLang="ja-JP" sz="1300" dirty="0" smtClean="0"/>
                    </a:p>
                    <a:p>
                      <a:pPr marL="268288" indent="92075">
                        <a:lnSpc>
                          <a:spcPts val="1600"/>
                        </a:lnSpc>
                      </a:pPr>
                      <a:endParaRPr kumimoji="1" lang="en-US" altLang="ja-JP" sz="1300" dirty="0" smtClean="0"/>
                    </a:p>
                    <a:p>
                      <a:pPr marL="268288" indent="92075">
                        <a:lnSpc>
                          <a:spcPts val="1600"/>
                        </a:lnSpc>
                      </a:pPr>
                      <a:endParaRPr kumimoji="1" lang="ja-JP" altLang="en-US" sz="1300" dirty="0" smtClean="0"/>
                    </a:p>
                    <a:p>
                      <a:pPr>
                        <a:lnSpc>
                          <a:spcPts val="1600"/>
                        </a:lnSpc>
                      </a:pPr>
                      <a:r>
                        <a:rPr kumimoji="1" lang="ja-JP" altLang="en-US" sz="1300" dirty="0" smtClean="0"/>
                        <a:t>　</a:t>
                      </a:r>
                      <a:r>
                        <a:rPr kumimoji="1" lang="en-US" altLang="ja-JP" sz="1300" dirty="0" smtClean="0"/>
                        <a:t>(3)</a:t>
                      </a:r>
                      <a:r>
                        <a:rPr kumimoji="1" lang="ja-JP" altLang="en-US" sz="1300" dirty="0" smtClean="0"/>
                        <a:t>　調査研究機能の充実</a:t>
                      </a:r>
                    </a:p>
                    <a:p>
                      <a:pPr marL="265113" indent="0">
                        <a:lnSpc>
                          <a:spcPts val="1600"/>
                        </a:lnSpc>
                      </a:pPr>
                      <a:r>
                        <a:rPr kumimoji="1" lang="ja-JP" altLang="en-US" sz="1300" dirty="0" smtClean="0"/>
                        <a:t>　</a:t>
                      </a:r>
                      <a:r>
                        <a:rPr kumimoji="1" lang="ja-JP" altLang="en-US" sz="1300" baseline="0" dirty="0" smtClean="0"/>
                        <a:t> </a:t>
                      </a:r>
                      <a:r>
                        <a:rPr kumimoji="1" lang="ja-JP" altLang="en-US" sz="1300" dirty="0" smtClean="0"/>
                        <a:t>公衆衛生における多様な社会的ニーズや住民の関心を十分に把握し、検査方法の開発及び改良や健康危機事象への対応能力強化に関する研究、公衆衛生行政に必要な指標の実態把握や課題の発掘及び解決のための調査研究等に取り組むこと。</a:t>
                      </a:r>
                    </a:p>
                    <a:p>
                      <a:pPr marL="0" indent="0">
                        <a:lnSpc>
                          <a:spcPts val="1600"/>
                        </a:lnSpc>
                      </a:pPr>
                      <a:endParaRPr kumimoji="1" lang="ja-JP" altLang="en-US" sz="1300" dirty="0" smtClean="0"/>
                    </a:p>
                    <a:p>
                      <a:pPr marL="360363" indent="0">
                        <a:lnSpc>
                          <a:spcPts val="1600"/>
                        </a:lnSpc>
                      </a:pPr>
                      <a:endParaRPr kumimoji="1" lang="ja-JP" altLang="en-US" sz="1300" dirty="0" smtClean="0"/>
                    </a:p>
                    <a:p>
                      <a:pPr marL="360363" indent="0">
                        <a:lnSpc>
                          <a:spcPts val="1600"/>
                        </a:lnSpc>
                      </a:pPr>
                      <a:endParaRPr kumimoji="1" lang="ja-JP" altLang="en-US" sz="13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endParaRPr kumimoji="1" lang="ja-JP" altLang="en-US"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角丸四角形吹き出し 3"/>
          <p:cNvSpPr/>
          <p:nvPr/>
        </p:nvSpPr>
        <p:spPr bwMode="auto">
          <a:xfrm>
            <a:off x="5478377" y="3495289"/>
            <a:ext cx="4392488" cy="567379"/>
          </a:xfrm>
          <a:prstGeom prst="wedgeRoundRectCallout">
            <a:avLst>
              <a:gd name="adj1" fmla="val -82307"/>
              <a:gd name="adj2" fmla="val -281517"/>
              <a:gd name="adj3" fmla="val 16667"/>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36000" tIns="36000" rIns="36000" bIns="36000" numCol="1" rtlCol="0" anchor="ctr" anchorCtr="0" compatLnSpc="1">
            <a:prstTxWarp prst="textNoShape">
              <a:avLst/>
            </a:prstTxWarp>
            <a:spAutoFit/>
          </a:bodyPr>
          <a:lstStyle/>
          <a:p>
            <a:pPr marL="179388" indent="-179388" defTabSz="914400" fontAlgn="base">
              <a:spcBef>
                <a:spcPct val="20000"/>
              </a:spcBef>
              <a:spcAft>
                <a:spcPct val="0"/>
              </a:spcAft>
              <a:buClr>
                <a:schemeClr val="bg2"/>
              </a:buClr>
              <a:buSzPct val="75000"/>
            </a:pPr>
            <a:r>
              <a:rPr lang="en-US" altLang="ja-JP" sz="1300" u="sng" dirty="0" smtClean="0">
                <a:latin typeface="Arial" charset="0"/>
                <a:ea typeface="ＭＳ Ｐゴシック" pitchFamily="50" charset="-128"/>
              </a:rPr>
              <a:t>【</a:t>
            </a:r>
            <a:r>
              <a:rPr lang="ja-JP" altLang="en-US" sz="1300" u="sng" dirty="0" smtClean="0">
                <a:latin typeface="Arial" charset="0"/>
                <a:ea typeface="ＭＳ Ｐゴシック" pitchFamily="50" charset="-128"/>
              </a:rPr>
              <a:t>修正ポイント⑦</a:t>
            </a:r>
            <a:r>
              <a:rPr lang="en-US" altLang="ja-JP" sz="1300" u="sng" dirty="0" smtClean="0">
                <a:latin typeface="Arial" charset="0"/>
                <a:ea typeface="ＭＳ Ｐゴシック" pitchFamily="50" charset="-128"/>
              </a:rPr>
              <a:t>】</a:t>
            </a:r>
          </a:p>
          <a:p>
            <a:pPr marL="179388" indent="-179388" defTabSz="914400" fontAlgn="base">
              <a:spcBef>
                <a:spcPct val="20000"/>
              </a:spcBef>
              <a:spcAft>
                <a:spcPct val="0"/>
              </a:spcAft>
              <a:buClr>
                <a:schemeClr val="bg2"/>
              </a:buClr>
              <a:buSzPct val="75000"/>
            </a:pPr>
            <a:r>
              <a:rPr lang="ja-JP" altLang="en-US" sz="1300" u="sng" dirty="0" smtClean="0">
                <a:latin typeface="Arial" charset="0"/>
                <a:ea typeface="ＭＳ Ｐゴシック" pitchFamily="50" charset="-128"/>
              </a:rPr>
              <a:t>改正感染症法を踏まえた修正が必要。</a:t>
            </a:r>
            <a:endParaRPr lang="en-US" altLang="ja-JP" sz="1300" u="sng" dirty="0" smtClean="0">
              <a:latin typeface="Arial" charset="0"/>
              <a:ea typeface="ＭＳ Ｐゴシック" pitchFamily="50" charset="-128"/>
            </a:endParaRPr>
          </a:p>
        </p:txBody>
      </p:sp>
      <p:sp>
        <p:nvSpPr>
          <p:cNvPr id="2" name="スライド番号プレースホルダー 1"/>
          <p:cNvSpPr>
            <a:spLocks noGrp="1"/>
          </p:cNvSpPr>
          <p:nvPr>
            <p:ph type="sldNum" sz="quarter" idx="11"/>
          </p:nvPr>
        </p:nvSpPr>
        <p:spPr>
          <a:xfrm>
            <a:off x="7938988" y="6876947"/>
            <a:ext cx="2495127" cy="504084"/>
          </a:xfrm>
        </p:spPr>
        <p:txBody>
          <a:bodyPr/>
          <a:lstStyle/>
          <a:p>
            <a:fld id="{70AA781C-23AF-418E-B0A7-D018C6C7DEAF}" type="slidenum">
              <a:rPr kumimoji="1" lang="ja-JP" altLang="en-US" smtClean="0"/>
              <a:t>6</a:t>
            </a:fld>
            <a:endParaRPr kumimoji="1" lang="ja-JP" altLang="en-US" dirty="0"/>
          </a:p>
        </p:txBody>
      </p:sp>
      <p:sp>
        <p:nvSpPr>
          <p:cNvPr id="5" name="角丸四角形吹き出し 4"/>
          <p:cNvSpPr/>
          <p:nvPr/>
        </p:nvSpPr>
        <p:spPr bwMode="auto">
          <a:xfrm>
            <a:off x="5481509" y="2188545"/>
            <a:ext cx="4392488" cy="567379"/>
          </a:xfrm>
          <a:prstGeom prst="wedgeRoundRectCallout">
            <a:avLst>
              <a:gd name="adj1" fmla="val -63096"/>
              <a:gd name="adj2" fmla="val -132432"/>
              <a:gd name="adj3" fmla="val 16667"/>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36000" tIns="36000" rIns="36000" bIns="36000" numCol="1" rtlCol="0" anchor="ctr" anchorCtr="0" compatLnSpc="1">
            <a:prstTxWarp prst="textNoShape">
              <a:avLst/>
            </a:prstTxWarp>
            <a:spAutoFit/>
          </a:bodyPr>
          <a:lstStyle/>
          <a:p>
            <a:pPr marL="179388" indent="-179388" defTabSz="914400" fontAlgn="base">
              <a:spcBef>
                <a:spcPct val="20000"/>
              </a:spcBef>
              <a:spcAft>
                <a:spcPct val="0"/>
              </a:spcAft>
              <a:buClr>
                <a:schemeClr val="bg2"/>
              </a:buClr>
              <a:buSzPct val="75000"/>
            </a:pPr>
            <a:r>
              <a:rPr lang="en-US" altLang="ja-JP" sz="1300" u="sng" dirty="0" smtClean="0">
                <a:latin typeface="Arial" charset="0"/>
                <a:ea typeface="ＭＳ Ｐゴシック" pitchFamily="50" charset="-128"/>
              </a:rPr>
              <a:t>【</a:t>
            </a:r>
            <a:r>
              <a:rPr lang="ja-JP" altLang="en-US" sz="1300" u="sng" dirty="0" smtClean="0">
                <a:latin typeface="Arial" charset="0"/>
                <a:ea typeface="ＭＳ Ｐゴシック" pitchFamily="50" charset="-128"/>
              </a:rPr>
              <a:t>修正ポイント⑥</a:t>
            </a:r>
            <a:r>
              <a:rPr lang="en-US" altLang="ja-JP" sz="1300" u="sng" dirty="0" smtClean="0">
                <a:latin typeface="Arial" charset="0"/>
                <a:ea typeface="ＭＳ Ｐゴシック" pitchFamily="50" charset="-128"/>
              </a:rPr>
              <a:t>】</a:t>
            </a:r>
          </a:p>
          <a:p>
            <a:pPr marL="179388" indent="-179388" defTabSz="914400" fontAlgn="base">
              <a:spcBef>
                <a:spcPct val="20000"/>
              </a:spcBef>
              <a:spcAft>
                <a:spcPct val="0"/>
              </a:spcAft>
              <a:buClr>
                <a:schemeClr val="bg2"/>
              </a:buClr>
              <a:buSzPct val="75000"/>
            </a:pPr>
            <a:r>
              <a:rPr lang="ja-JP" altLang="en-US" sz="1300" u="sng" dirty="0" smtClean="0">
                <a:latin typeface="Arial" charset="0"/>
                <a:ea typeface="ＭＳ Ｐゴシック" pitchFamily="50" charset="-128"/>
              </a:rPr>
              <a:t>国立研究機関とのネットワークの活用が必要。</a:t>
            </a:r>
            <a:endParaRPr lang="en-US" altLang="ja-JP" sz="1300" u="sng" dirty="0" smtClean="0">
              <a:latin typeface="Arial" charset="0"/>
              <a:ea typeface="ＭＳ Ｐゴシック" pitchFamily="50" charset="-128"/>
            </a:endParaRPr>
          </a:p>
        </p:txBody>
      </p:sp>
      <p:sp>
        <p:nvSpPr>
          <p:cNvPr id="7" name="角丸四角形吹き出し 6"/>
          <p:cNvSpPr/>
          <p:nvPr/>
        </p:nvSpPr>
        <p:spPr bwMode="auto">
          <a:xfrm>
            <a:off x="5490716" y="4716735"/>
            <a:ext cx="4392488" cy="832984"/>
          </a:xfrm>
          <a:prstGeom prst="wedgeRoundRectCallout">
            <a:avLst>
              <a:gd name="adj1" fmla="val -56049"/>
              <a:gd name="adj2" fmla="val -50345"/>
              <a:gd name="adj3" fmla="val 16667"/>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36000" tIns="36000" rIns="36000" bIns="36000" numCol="1" rtlCol="0" anchor="ctr" anchorCtr="0" compatLnSpc="1">
            <a:prstTxWarp prst="textNoShape">
              <a:avLst/>
            </a:prstTxWarp>
            <a:spAutoFit/>
          </a:bodyPr>
          <a:lstStyle/>
          <a:p>
            <a:pPr marL="179388" indent="-179388" defTabSz="914400" fontAlgn="base">
              <a:spcBef>
                <a:spcPct val="20000"/>
              </a:spcBef>
              <a:spcAft>
                <a:spcPct val="0"/>
              </a:spcAft>
              <a:buClr>
                <a:schemeClr val="bg2"/>
              </a:buClr>
              <a:buSzPct val="75000"/>
            </a:pPr>
            <a:r>
              <a:rPr lang="en-US" altLang="ja-JP" sz="1300" u="sng" dirty="0" smtClean="0">
                <a:latin typeface="Arial" charset="0"/>
                <a:ea typeface="ＭＳ Ｐゴシック" pitchFamily="50" charset="-128"/>
              </a:rPr>
              <a:t>【</a:t>
            </a:r>
            <a:r>
              <a:rPr lang="ja-JP" altLang="en-US" sz="1300" u="sng" dirty="0" smtClean="0">
                <a:latin typeface="Arial" charset="0"/>
                <a:ea typeface="ＭＳ Ｐゴシック" pitchFamily="50" charset="-128"/>
              </a:rPr>
              <a:t>修正ポイント⑧</a:t>
            </a:r>
            <a:r>
              <a:rPr lang="en-US" altLang="ja-JP" sz="1300" u="sng" dirty="0" smtClean="0">
                <a:latin typeface="Arial" charset="0"/>
                <a:ea typeface="ＭＳ Ｐゴシック" pitchFamily="50" charset="-128"/>
              </a:rPr>
              <a:t>】</a:t>
            </a:r>
          </a:p>
          <a:p>
            <a:pPr marL="179388" indent="-179388" defTabSz="914400" fontAlgn="base">
              <a:spcBef>
                <a:spcPct val="20000"/>
              </a:spcBef>
              <a:spcAft>
                <a:spcPct val="0"/>
              </a:spcAft>
              <a:buClr>
                <a:schemeClr val="bg2"/>
              </a:buClr>
              <a:buSzPct val="75000"/>
            </a:pPr>
            <a:r>
              <a:rPr lang="ja-JP" altLang="en-US" sz="1300" u="sng" dirty="0" smtClean="0">
                <a:latin typeface="Arial" charset="0"/>
                <a:ea typeface="ＭＳ Ｐゴシック" pitchFamily="50" charset="-128"/>
              </a:rPr>
              <a:t>国立研究機関とのネットワークの活用が</a:t>
            </a:r>
            <a:endParaRPr lang="en-US" altLang="ja-JP" sz="1300" u="sng" dirty="0" smtClean="0">
              <a:latin typeface="Arial" charset="0"/>
              <a:ea typeface="ＭＳ Ｐゴシック" pitchFamily="50" charset="-128"/>
            </a:endParaRPr>
          </a:p>
          <a:p>
            <a:pPr marL="179388" indent="-179388" defTabSz="914400" fontAlgn="base">
              <a:spcBef>
                <a:spcPct val="20000"/>
              </a:spcBef>
              <a:spcAft>
                <a:spcPct val="0"/>
              </a:spcAft>
              <a:buClr>
                <a:schemeClr val="bg2"/>
              </a:buClr>
              <a:buSzPct val="75000"/>
            </a:pPr>
            <a:r>
              <a:rPr lang="ja-JP" altLang="en-US" sz="1300" u="sng" dirty="0" smtClean="0">
                <a:latin typeface="Arial" charset="0"/>
                <a:ea typeface="ＭＳ Ｐゴシック" pitchFamily="50" charset="-128"/>
              </a:rPr>
              <a:t>必要。</a:t>
            </a:r>
            <a:endParaRPr lang="en-US" altLang="ja-JP" sz="1300" u="sng" dirty="0" smtClean="0">
              <a:latin typeface="Arial" charset="0"/>
              <a:ea typeface="ＭＳ Ｐゴシック" pitchFamily="50" charset="-128"/>
            </a:endParaRPr>
          </a:p>
        </p:txBody>
      </p:sp>
      <p:sp>
        <p:nvSpPr>
          <p:cNvPr id="8" name="角丸四角形吹き出し 7"/>
          <p:cNvSpPr/>
          <p:nvPr/>
        </p:nvSpPr>
        <p:spPr bwMode="auto">
          <a:xfrm>
            <a:off x="5514345" y="1116862"/>
            <a:ext cx="4392488" cy="744449"/>
          </a:xfrm>
          <a:prstGeom prst="wedgeRoundRectCallout">
            <a:avLst>
              <a:gd name="adj1" fmla="val -57543"/>
              <a:gd name="adj2" fmla="val -35357"/>
              <a:gd name="adj3" fmla="val 16667"/>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36000" tIns="36000" rIns="36000" bIns="36000" numCol="1" rtlCol="0" anchor="ctr" anchorCtr="0" compatLnSpc="1">
            <a:prstTxWarp prst="textNoShape">
              <a:avLst/>
            </a:prstTxWarp>
            <a:spAutoFit/>
          </a:bodyPr>
          <a:lstStyle/>
          <a:p>
            <a:pPr marL="179388" indent="-179388" fontAlgn="base"/>
            <a:r>
              <a:rPr lang="en-US" altLang="ja-JP" sz="1300" u="sng" dirty="0" smtClean="0"/>
              <a:t>【</a:t>
            </a:r>
            <a:r>
              <a:rPr lang="ja-JP" altLang="en-US" sz="1300" u="sng" dirty="0" smtClean="0"/>
              <a:t>修正ポイント⑤</a:t>
            </a:r>
            <a:r>
              <a:rPr lang="en-US" altLang="ja-JP" sz="1300" u="sng" dirty="0" smtClean="0"/>
              <a:t>】</a:t>
            </a:r>
          </a:p>
          <a:p>
            <a:pPr marL="179388" indent="-179388" fontAlgn="base"/>
            <a:r>
              <a:rPr lang="ja-JP" altLang="en-US" sz="1300" dirty="0"/>
              <a:t>　</a:t>
            </a:r>
            <a:r>
              <a:rPr lang="ja-JP" altLang="ja-JP" sz="1300" dirty="0" smtClean="0"/>
              <a:t>・附帯</a:t>
            </a:r>
            <a:r>
              <a:rPr lang="ja-JP" altLang="ja-JP" sz="1300" dirty="0"/>
              <a:t>決議４</a:t>
            </a:r>
          </a:p>
          <a:p>
            <a:pPr fontAlgn="base"/>
            <a:r>
              <a:rPr lang="ja-JP" altLang="ja-JP" sz="1300" dirty="0"/>
              <a:t>「市として必要な検査・調査・研究などの確実な実施</a:t>
            </a:r>
            <a:r>
              <a:rPr lang="ja-JP" altLang="ja-JP" sz="1300" dirty="0" smtClean="0"/>
              <a:t>」</a:t>
            </a:r>
            <a:endParaRPr lang="ja-JP" altLang="ja-JP" sz="1300" dirty="0"/>
          </a:p>
        </p:txBody>
      </p:sp>
    </p:spTree>
    <p:extLst>
      <p:ext uri="{BB962C8B-B14F-4D97-AF65-F5344CB8AC3E}">
        <p14:creationId xmlns:p14="http://schemas.microsoft.com/office/powerpoint/2010/main" val="19583666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1"/>
          <p:cNvGraphicFramePr>
            <a:graphicFrameLocks noGrp="1"/>
          </p:cNvGraphicFramePr>
          <p:nvPr>
            <p:extLst>
              <p:ext uri="{D42A27DB-BD31-4B8C-83A1-F6EECF244321}">
                <p14:modId xmlns:p14="http://schemas.microsoft.com/office/powerpoint/2010/main" val="225061043"/>
              </p:ext>
            </p:extLst>
          </p:nvPr>
        </p:nvGraphicFramePr>
        <p:xfrm>
          <a:off x="523239" y="594537"/>
          <a:ext cx="9720004" cy="6570470"/>
        </p:xfrm>
        <a:graphic>
          <a:graphicData uri="http://schemas.openxmlformats.org/drawingml/2006/table">
            <a:tbl>
              <a:tblPr firstRow="1" bandRow="1">
                <a:tableStyleId>{5C22544A-7EE6-4342-B048-85BDC9FD1C3A}</a:tableStyleId>
              </a:tblPr>
              <a:tblGrid>
                <a:gridCol w="4860002"/>
                <a:gridCol w="4860002"/>
              </a:tblGrid>
              <a:tr h="311878">
                <a:tc>
                  <a:txBody>
                    <a:bodyPr/>
                    <a:lstStyle/>
                    <a:p>
                      <a:pPr algn="ctr">
                        <a:spcAft>
                          <a:spcPts val="0"/>
                        </a:spcAft>
                      </a:pPr>
                      <a:r>
                        <a:rPr lang="ja-JP" sz="1300" b="0" kern="100" dirty="0">
                          <a:solidFill>
                            <a:schemeClr val="tx1"/>
                          </a:solidFill>
                          <a:effectLst/>
                          <a:latin typeface="+mj-ea"/>
                          <a:ea typeface="+mj-ea"/>
                          <a:cs typeface="Times New Roman"/>
                        </a:rPr>
                        <a:t>平成</a:t>
                      </a:r>
                      <a:r>
                        <a:rPr lang="en-US" sz="1300" b="0" kern="100" dirty="0">
                          <a:solidFill>
                            <a:schemeClr val="tx1"/>
                          </a:solidFill>
                          <a:effectLst/>
                          <a:latin typeface="+mj-ea"/>
                          <a:ea typeface="+mj-ea"/>
                          <a:cs typeface="Times New Roman"/>
                        </a:rPr>
                        <a:t>25</a:t>
                      </a:r>
                      <a:r>
                        <a:rPr lang="ja-JP" sz="1300" b="0" kern="100" dirty="0">
                          <a:solidFill>
                            <a:schemeClr val="tx1"/>
                          </a:solidFill>
                          <a:effectLst/>
                          <a:latin typeface="+mj-ea"/>
                          <a:ea typeface="+mj-ea"/>
                          <a:cs typeface="Times New Roman"/>
                        </a:rPr>
                        <a:t>年</a:t>
                      </a:r>
                      <a:r>
                        <a:rPr lang="en-US" sz="1300" b="0" kern="100" dirty="0">
                          <a:solidFill>
                            <a:schemeClr val="tx1"/>
                          </a:solidFill>
                          <a:effectLst/>
                          <a:latin typeface="+mj-ea"/>
                          <a:ea typeface="+mj-ea"/>
                          <a:cs typeface="Times New Roman"/>
                        </a:rPr>
                        <a:t>9</a:t>
                      </a:r>
                      <a:r>
                        <a:rPr lang="ja-JP" sz="1300" b="0" kern="100" dirty="0">
                          <a:solidFill>
                            <a:schemeClr val="tx1"/>
                          </a:solidFill>
                          <a:effectLst/>
                          <a:latin typeface="+mj-ea"/>
                          <a:ea typeface="+mj-ea"/>
                          <a:cs typeface="Times New Roman"/>
                        </a:rPr>
                        <a:t>月府議会で可決された中期目標</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ja-JP" sz="1300" b="0" kern="100" dirty="0">
                          <a:solidFill>
                            <a:schemeClr val="tx1"/>
                          </a:solidFill>
                          <a:effectLst/>
                          <a:latin typeface="+mj-ea"/>
                          <a:ea typeface="+mj-ea"/>
                          <a:cs typeface="Times New Roman"/>
                        </a:rPr>
                        <a:t>修正</a:t>
                      </a:r>
                      <a:r>
                        <a:rPr lang="ja-JP" sz="1300" b="0" kern="100" dirty="0" smtClean="0">
                          <a:solidFill>
                            <a:schemeClr val="tx1"/>
                          </a:solidFill>
                          <a:effectLst/>
                          <a:latin typeface="+mj-ea"/>
                          <a:ea typeface="+mj-ea"/>
                          <a:cs typeface="Times New Roman"/>
                        </a:rPr>
                        <a:t>ポイント</a:t>
                      </a:r>
                      <a:endParaRPr lang="ja-JP" sz="1300" b="0" strike="dblStrike" kern="100" baseline="0" dirty="0">
                        <a:solidFill>
                          <a:srgbClr val="FF0000"/>
                        </a:solidFill>
                        <a:effectLst/>
                        <a:latin typeface="+mj-ea"/>
                        <a:ea typeface="+mj-e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258592">
                <a:tc>
                  <a:txBody>
                    <a:bodyPr/>
                    <a:lstStyle/>
                    <a:p>
                      <a:pPr>
                        <a:lnSpc>
                          <a:spcPts val="1600"/>
                        </a:lnSpc>
                      </a:pPr>
                      <a:r>
                        <a:rPr kumimoji="1" lang="ja-JP" altLang="en-US" sz="1300" dirty="0" smtClean="0"/>
                        <a:t>　　</a:t>
                      </a:r>
                      <a:r>
                        <a:rPr kumimoji="1" lang="ja-JP" altLang="en-US" sz="1300" baseline="0" dirty="0" smtClean="0"/>
                        <a:t> </a:t>
                      </a:r>
                      <a:r>
                        <a:rPr kumimoji="1" lang="ja-JP" altLang="en-US" sz="1300" dirty="0" smtClean="0"/>
                        <a:t>①　調査研究課題の設定</a:t>
                      </a:r>
                    </a:p>
                    <a:p>
                      <a:pPr marL="449263" indent="90488">
                        <a:lnSpc>
                          <a:spcPts val="1600"/>
                        </a:lnSpc>
                      </a:pPr>
                      <a:r>
                        <a:rPr kumimoji="1" lang="ja-JP" altLang="en-US" sz="1300" dirty="0" smtClean="0"/>
                        <a:t>　取り組むべき調査研究課題の選定に際しては、社会的ニーズや住民の関心を十分に把握すること。　　　</a:t>
                      </a:r>
                    </a:p>
                    <a:p>
                      <a:pPr marL="269875" indent="0">
                        <a:lnSpc>
                          <a:spcPts val="1600"/>
                        </a:lnSpc>
                      </a:pPr>
                      <a:r>
                        <a:rPr kumimoji="1" lang="ja-JP" altLang="en-US" sz="1300" dirty="0" smtClean="0"/>
                        <a:t>②　調査研究の推進</a:t>
                      </a:r>
                    </a:p>
                    <a:p>
                      <a:pPr marL="449263" indent="0">
                        <a:lnSpc>
                          <a:spcPts val="1600"/>
                        </a:lnSpc>
                      </a:pPr>
                      <a:r>
                        <a:rPr kumimoji="1" lang="ja-JP" altLang="en-US" sz="1300" dirty="0" smtClean="0"/>
                        <a:t>　 社会的ニーズに応えるために、調査研究業務を通じて最新かつ高度な技術や知見の習得に努めること。健康危機事象への対応に関することや地域特有の課題等、特に重要性や緊急性の高いものについては、効率的に調査研究を実施することができる体制を整備する等の取組を行うこと。また、質の高い研究を推進するため、国内外を問わず他の研究機関との連携を強化すること。</a:t>
                      </a:r>
                    </a:p>
                    <a:p>
                      <a:pPr>
                        <a:lnSpc>
                          <a:spcPts val="1600"/>
                        </a:lnSpc>
                      </a:pPr>
                      <a:r>
                        <a:rPr kumimoji="1" lang="ja-JP" altLang="en-US" sz="1300" dirty="0" smtClean="0"/>
                        <a:t>　　　③　調査研究資金の確保</a:t>
                      </a:r>
                    </a:p>
                    <a:p>
                      <a:pPr marL="449263" indent="0">
                        <a:lnSpc>
                          <a:spcPts val="1600"/>
                        </a:lnSpc>
                      </a:pPr>
                      <a:r>
                        <a:rPr kumimoji="1" lang="ja-JP" altLang="en-US" sz="1300" dirty="0" smtClean="0"/>
                        <a:t>　 競争的外部研究資金の獲得や民間企業との共同研究等、調査研究に必要な資金の確保に努めること。</a:t>
                      </a:r>
                      <a:endParaRPr kumimoji="1" lang="en-US" altLang="ja-JP" sz="1300" dirty="0" smtClean="0"/>
                    </a:p>
                    <a:p>
                      <a:pPr>
                        <a:lnSpc>
                          <a:spcPts val="1600"/>
                        </a:lnSpc>
                      </a:pPr>
                      <a:r>
                        <a:rPr kumimoji="1" lang="ja-JP" altLang="en-US" sz="1300" dirty="0" smtClean="0"/>
                        <a:t>　　　④　調査研究の評価</a:t>
                      </a:r>
                    </a:p>
                    <a:p>
                      <a:pPr marL="449263" indent="0">
                        <a:lnSpc>
                          <a:spcPts val="1600"/>
                        </a:lnSpc>
                      </a:pPr>
                      <a:r>
                        <a:rPr kumimoji="1" lang="ja-JP" altLang="en-US" sz="1300" dirty="0" smtClean="0"/>
                        <a:t>　 調査研究課題については、社会的ニーズに対する適合性、予算や方法の妥当性、得られた成果の公衆衛生施策への反映等の項目について、外部の視点も交えた評価を行い、評価結果を調査研究の質の向上のために有効に利用するこ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endParaRPr kumimoji="1" lang="ja-JP" altLang="en-US"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スライド番号プレースホルダー 1"/>
          <p:cNvSpPr>
            <a:spLocks noGrp="1"/>
          </p:cNvSpPr>
          <p:nvPr>
            <p:ph type="sldNum" sz="quarter" idx="11"/>
          </p:nvPr>
        </p:nvSpPr>
        <p:spPr>
          <a:xfrm>
            <a:off x="8083004" y="6804967"/>
            <a:ext cx="2495127" cy="504084"/>
          </a:xfrm>
        </p:spPr>
        <p:txBody>
          <a:bodyPr/>
          <a:lstStyle/>
          <a:p>
            <a:fld id="{70AA781C-23AF-418E-B0A7-D018C6C7DEAF}" type="slidenum">
              <a:rPr kumimoji="1" lang="ja-JP" altLang="en-US" smtClean="0"/>
              <a:t>7</a:t>
            </a:fld>
            <a:endParaRPr kumimoji="1" lang="ja-JP" altLang="en-US" dirty="0"/>
          </a:p>
        </p:txBody>
      </p:sp>
    </p:spTree>
    <p:extLst>
      <p:ext uri="{BB962C8B-B14F-4D97-AF65-F5344CB8AC3E}">
        <p14:creationId xmlns:p14="http://schemas.microsoft.com/office/powerpoint/2010/main" val="13598355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1"/>
          <p:cNvGraphicFramePr>
            <a:graphicFrameLocks noGrp="1"/>
          </p:cNvGraphicFramePr>
          <p:nvPr>
            <p:extLst>
              <p:ext uri="{D42A27DB-BD31-4B8C-83A1-F6EECF244321}">
                <p14:modId xmlns:p14="http://schemas.microsoft.com/office/powerpoint/2010/main" val="1913692450"/>
              </p:ext>
            </p:extLst>
          </p:nvPr>
        </p:nvGraphicFramePr>
        <p:xfrm>
          <a:off x="523239" y="594537"/>
          <a:ext cx="9647996" cy="6714486"/>
        </p:xfrm>
        <a:graphic>
          <a:graphicData uri="http://schemas.openxmlformats.org/drawingml/2006/table">
            <a:tbl>
              <a:tblPr firstRow="1" bandRow="1">
                <a:tableStyleId>{5C22544A-7EE6-4342-B048-85BDC9FD1C3A}</a:tableStyleId>
              </a:tblPr>
              <a:tblGrid>
                <a:gridCol w="4823998"/>
                <a:gridCol w="4823998"/>
              </a:tblGrid>
              <a:tr h="435312">
                <a:tc>
                  <a:txBody>
                    <a:bodyPr/>
                    <a:lstStyle/>
                    <a:p>
                      <a:pPr algn="ctr">
                        <a:spcAft>
                          <a:spcPts val="0"/>
                        </a:spcAft>
                      </a:pPr>
                      <a:r>
                        <a:rPr lang="ja-JP" sz="1300" b="0" kern="100" dirty="0">
                          <a:solidFill>
                            <a:schemeClr val="tx1"/>
                          </a:solidFill>
                          <a:effectLst/>
                          <a:latin typeface="+mj-ea"/>
                          <a:ea typeface="+mj-ea"/>
                          <a:cs typeface="Times New Roman"/>
                        </a:rPr>
                        <a:t>平成</a:t>
                      </a:r>
                      <a:r>
                        <a:rPr lang="en-US" sz="1300" b="0" kern="100" dirty="0">
                          <a:solidFill>
                            <a:schemeClr val="tx1"/>
                          </a:solidFill>
                          <a:effectLst/>
                          <a:latin typeface="+mj-ea"/>
                          <a:ea typeface="+mj-ea"/>
                          <a:cs typeface="Times New Roman"/>
                        </a:rPr>
                        <a:t>25</a:t>
                      </a:r>
                      <a:r>
                        <a:rPr lang="ja-JP" sz="1300" b="0" kern="100" dirty="0">
                          <a:solidFill>
                            <a:schemeClr val="tx1"/>
                          </a:solidFill>
                          <a:effectLst/>
                          <a:latin typeface="+mj-ea"/>
                          <a:ea typeface="+mj-ea"/>
                          <a:cs typeface="Times New Roman"/>
                        </a:rPr>
                        <a:t>年</a:t>
                      </a:r>
                      <a:r>
                        <a:rPr lang="en-US" sz="1300" b="0" kern="100" dirty="0">
                          <a:solidFill>
                            <a:schemeClr val="tx1"/>
                          </a:solidFill>
                          <a:effectLst/>
                          <a:latin typeface="+mj-ea"/>
                          <a:ea typeface="+mj-ea"/>
                          <a:cs typeface="Times New Roman"/>
                        </a:rPr>
                        <a:t>9</a:t>
                      </a:r>
                      <a:r>
                        <a:rPr lang="ja-JP" sz="1300" b="0" kern="100" dirty="0">
                          <a:solidFill>
                            <a:schemeClr val="tx1"/>
                          </a:solidFill>
                          <a:effectLst/>
                          <a:latin typeface="+mj-ea"/>
                          <a:ea typeface="+mj-ea"/>
                          <a:cs typeface="Times New Roman"/>
                        </a:rPr>
                        <a:t>月府議会で可決された中期目標</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ja-JP" sz="1300" b="0" kern="100" dirty="0">
                          <a:solidFill>
                            <a:schemeClr val="tx1"/>
                          </a:solidFill>
                          <a:effectLst/>
                          <a:latin typeface="+mj-ea"/>
                          <a:ea typeface="+mj-ea"/>
                          <a:cs typeface="Times New Roman"/>
                        </a:rPr>
                        <a:t>修正</a:t>
                      </a:r>
                      <a:r>
                        <a:rPr lang="ja-JP" sz="1300" b="0" kern="100" dirty="0" smtClean="0">
                          <a:solidFill>
                            <a:schemeClr val="tx1"/>
                          </a:solidFill>
                          <a:effectLst/>
                          <a:latin typeface="+mj-ea"/>
                          <a:ea typeface="+mj-ea"/>
                          <a:cs typeface="Times New Roman"/>
                        </a:rPr>
                        <a:t>ポイント</a:t>
                      </a:r>
                      <a:endParaRPr lang="ja-JP" sz="1300" b="0" strike="dblStrike" kern="100" baseline="0" dirty="0">
                        <a:solidFill>
                          <a:srgbClr val="FF0000"/>
                        </a:solidFill>
                        <a:effectLst/>
                        <a:latin typeface="+mj-ea"/>
                        <a:ea typeface="+mj-e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279174">
                <a:tc>
                  <a:txBody>
                    <a:bodyPr/>
                    <a:lstStyle/>
                    <a:p>
                      <a:pPr marL="444500" indent="-444500">
                        <a:lnSpc>
                          <a:spcPts val="1600"/>
                        </a:lnSpc>
                      </a:pPr>
                      <a:r>
                        <a:rPr kumimoji="1" lang="ja-JP" altLang="en-US" sz="1300" dirty="0" smtClean="0"/>
                        <a:t>　　</a:t>
                      </a:r>
                      <a:r>
                        <a:rPr kumimoji="1" lang="en-US" altLang="ja-JP" sz="1300" dirty="0" smtClean="0"/>
                        <a:t>(4)</a:t>
                      </a:r>
                      <a:r>
                        <a:rPr kumimoji="1" lang="ja-JP" altLang="en-US" sz="1300" dirty="0" smtClean="0"/>
                        <a:t>　公衆衛生情報の収集・解析・提供業務の充実</a:t>
                      </a:r>
                    </a:p>
                    <a:p>
                      <a:pPr marL="360363" indent="0">
                        <a:lnSpc>
                          <a:spcPts val="1600"/>
                        </a:lnSpc>
                      </a:pPr>
                      <a:r>
                        <a:rPr kumimoji="1" lang="ja-JP" altLang="en-US" sz="1300" dirty="0" smtClean="0"/>
                        <a:t>　 公衆衛生情報の収集・解析・提供に関する機能を充実させるとともに、疫学調査活動への協力等、地域保健対策に係る支援の充実を図ること。</a:t>
                      </a:r>
                    </a:p>
                    <a:p>
                      <a:pPr marL="360363" marR="0" indent="0" algn="l" defTabSz="1028700" rtl="0" eaLnBrk="1" fontAlgn="auto" latinLnBrk="0" hangingPunct="1">
                        <a:lnSpc>
                          <a:spcPts val="1600"/>
                        </a:lnSpc>
                        <a:spcBef>
                          <a:spcPts val="0"/>
                        </a:spcBef>
                        <a:spcAft>
                          <a:spcPts val="0"/>
                        </a:spcAft>
                        <a:buClrTx/>
                        <a:buSzTx/>
                        <a:buFontTx/>
                        <a:buNone/>
                        <a:tabLst/>
                        <a:defRPr/>
                      </a:pPr>
                      <a:r>
                        <a:rPr kumimoji="1" lang="ja-JP" altLang="en-US" sz="1300" dirty="0" smtClean="0"/>
                        <a:t>　</a:t>
                      </a:r>
                      <a:r>
                        <a:rPr kumimoji="1" lang="ja-JP" altLang="en-US" sz="1300" baseline="0" dirty="0" smtClean="0"/>
                        <a:t> </a:t>
                      </a:r>
                      <a:r>
                        <a:rPr kumimoji="1" lang="ja-JP" altLang="en-US" sz="1300" dirty="0" smtClean="0"/>
                        <a:t>住民に対して提供するサービスの観点から、食の安全や感染症、生活衛生等に関する知見等、試験検査や調査研究活動等を通じて得られた情報は、住民が容易に理解でき、住民生活に役立てられるように工夫して積極的に広報することにより、住民の健康増進及び生活の安全確保に貢献すること。</a:t>
                      </a:r>
                      <a:endParaRPr kumimoji="1" lang="en-US" altLang="ja-JP" sz="1300" dirty="0" smtClean="0"/>
                    </a:p>
                    <a:p>
                      <a:pPr marL="0" indent="0">
                        <a:lnSpc>
                          <a:spcPts val="1600"/>
                        </a:lnSpc>
                      </a:pPr>
                      <a:r>
                        <a:rPr kumimoji="1" lang="ja-JP" altLang="en-US" sz="1300" baseline="0" dirty="0" smtClean="0"/>
                        <a:t>　　</a:t>
                      </a:r>
                      <a:r>
                        <a:rPr kumimoji="1" lang="en-US" altLang="ja-JP" sz="1300" dirty="0" smtClean="0"/>
                        <a:t>(5)</a:t>
                      </a:r>
                      <a:r>
                        <a:rPr kumimoji="1" lang="ja-JP" altLang="en-US" sz="1300" dirty="0" smtClean="0"/>
                        <a:t>　研修指導体制の強化</a:t>
                      </a:r>
                    </a:p>
                    <a:p>
                      <a:pPr marL="360363" indent="0">
                        <a:lnSpc>
                          <a:spcPts val="1600"/>
                        </a:lnSpc>
                      </a:pPr>
                      <a:r>
                        <a:rPr kumimoji="1" lang="ja-JP" altLang="en-US" sz="1300" dirty="0" smtClean="0"/>
                        <a:t>　</a:t>
                      </a:r>
                      <a:r>
                        <a:rPr kumimoji="1" lang="ja-JP" altLang="en-US" sz="1300" baseline="0" dirty="0" smtClean="0"/>
                        <a:t> </a:t>
                      </a:r>
                      <a:r>
                        <a:rPr kumimoji="1" lang="ja-JP" altLang="en-US" sz="1300" dirty="0" smtClean="0"/>
                        <a:t>地域の保健所等の行政機関の職員をはじめ、国内外の産学官関係機関の職員等への研修を行い、公衆衛生に係る知識及び技術力等のレベルの向上に寄与するように努めること。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endParaRPr kumimoji="1" lang="ja-JP" altLang="en-US"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角丸四角形吹き出し 3"/>
          <p:cNvSpPr/>
          <p:nvPr/>
        </p:nvSpPr>
        <p:spPr bwMode="auto">
          <a:xfrm>
            <a:off x="5490716" y="1415582"/>
            <a:ext cx="4464496" cy="788717"/>
          </a:xfrm>
          <a:prstGeom prst="wedgeRoundRectCallout">
            <a:avLst>
              <a:gd name="adj1" fmla="val -56085"/>
              <a:gd name="adj2" fmla="val -75863"/>
              <a:gd name="adj3" fmla="val 16667"/>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36000" tIns="36000" rIns="36000" bIns="36000" numCol="1" rtlCol="0" anchor="ctr" anchorCtr="0" compatLnSpc="1">
            <a:prstTxWarp prst="textNoShape">
              <a:avLst/>
            </a:prstTxWarp>
            <a:spAutoFit/>
          </a:bodyPr>
          <a:lstStyle/>
          <a:p>
            <a:pPr marL="179388" indent="-179388" defTabSz="914400" fontAlgn="base">
              <a:spcBef>
                <a:spcPct val="20000"/>
              </a:spcBef>
              <a:spcAft>
                <a:spcPct val="0"/>
              </a:spcAft>
              <a:buClr>
                <a:schemeClr val="bg2"/>
              </a:buClr>
              <a:buSzPct val="75000"/>
            </a:pPr>
            <a:r>
              <a:rPr lang="en-US" altLang="ja-JP" sz="1300" u="sng" dirty="0" smtClean="0">
                <a:latin typeface="Arial" charset="0"/>
                <a:ea typeface="ＭＳ Ｐゴシック" pitchFamily="50" charset="-128"/>
              </a:rPr>
              <a:t>【</a:t>
            </a:r>
            <a:r>
              <a:rPr lang="ja-JP" altLang="en-US" sz="1300" u="sng" dirty="0" smtClean="0">
                <a:latin typeface="Arial" charset="0"/>
                <a:ea typeface="ＭＳ Ｐゴシック" pitchFamily="50" charset="-128"/>
              </a:rPr>
              <a:t>修正ポイント⑨</a:t>
            </a:r>
            <a:r>
              <a:rPr lang="en-US" altLang="ja-JP" sz="1300" u="sng" dirty="0" smtClean="0">
                <a:latin typeface="Arial" charset="0"/>
                <a:ea typeface="ＭＳ Ｐゴシック" pitchFamily="50" charset="-128"/>
              </a:rPr>
              <a:t>】</a:t>
            </a:r>
          </a:p>
          <a:p>
            <a:pPr defTabSz="914400" fontAlgn="base">
              <a:spcBef>
                <a:spcPct val="20000"/>
              </a:spcBef>
              <a:spcAft>
                <a:spcPct val="0"/>
              </a:spcAft>
              <a:buClr>
                <a:schemeClr val="bg2"/>
              </a:buClr>
              <a:buSzPct val="75000"/>
            </a:pPr>
            <a:r>
              <a:rPr lang="ja-JP" altLang="en-US" sz="1300" u="sng" dirty="0" smtClean="0">
                <a:latin typeface="Arial" charset="0"/>
                <a:ea typeface="ＭＳ Ｐゴシック" pitchFamily="50" charset="-128"/>
              </a:rPr>
              <a:t>現状において実施できていない「情報の解析」について、削除する。</a:t>
            </a:r>
            <a:endParaRPr lang="ja-JP" altLang="en-US" sz="1300" u="sng" dirty="0">
              <a:latin typeface="Arial" charset="0"/>
              <a:ea typeface="ＭＳ Ｐゴシック" pitchFamily="50" charset="-128"/>
            </a:endParaRPr>
          </a:p>
        </p:txBody>
      </p:sp>
      <p:sp>
        <p:nvSpPr>
          <p:cNvPr id="2" name="スライド番号プレースホルダー 1"/>
          <p:cNvSpPr>
            <a:spLocks noGrp="1"/>
          </p:cNvSpPr>
          <p:nvPr>
            <p:ph type="sldNum" sz="quarter" idx="11"/>
          </p:nvPr>
        </p:nvSpPr>
        <p:spPr>
          <a:xfrm>
            <a:off x="8083004" y="6948983"/>
            <a:ext cx="2495127" cy="504084"/>
          </a:xfrm>
        </p:spPr>
        <p:txBody>
          <a:bodyPr/>
          <a:lstStyle/>
          <a:p>
            <a:fld id="{70AA781C-23AF-418E-B0A7-D018C6C7DEAF}" type="slidenum">
              <a:rPr kumimoji="1" lang="ja-JP" altLang="en-US" smtClean="0"/>
              <a:t>8</a:t>
            </a:fld>
            <a:endParaRPr kumimoji="1" lang="ja-JP" altLang="en-US" dirty="0"/>
          </a:p>
        </p:txBody>
      </p:sp>
    </p:spTree>
    <p:extLst>
      <p:ext uri="{BB962C8B-B14F-4D97-AF65-F5344CB8AC3E}">
        <p14:creationId xmlns:p14="http://schemas.microsoft.com/office/powerpoint/2010/main" val="831504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1"/>
          <p:cNvGraphicFramePr>
            <a:graphicFrameLocks noGrp="1"/>
          </p:cNvGraphicFramePr>
          <p:nvPr>
            <p:extLst>
              <p:ext uri="{D42A27DB-BD31-4B8C-83A1-F6EECF244321}">
                <p14:modId xmlns:p14="http://schemas.microsoft.com/office/powerpoint/2010/main" val="2971718595"/>
              </p:ext>
            </p:extLst>
          </p:nvPr>
        </p:nvGraphicFramePr>
        <p:xfrm>
          <a:off x="523237" y="594537"/>
          <a:ext cx="9720007" cy="6714486"/>
        </p:xfrm>
        <a:graphic>
          <a:graphicData uri="http://schemas.openxmlformats.org/drawingml/2006/table">
            <a:tbl>
              <a:tblPr firstRow="1" bandRow="1">
                <a:tableStyleId>{5C22544A-7EE6-4342-B048-85BDC9FD1C3A}</a:tableStyleId>
              </a:tblPr>
              <a:tblGrid>
                <a:gridCol w="4932011"/>
                <a:gridCol w="4787996"/>
              </a:tblGrid>
              <a:tr h="287101">
                <a:tc>
                  <a:txBody>
                    <a:bodyPr/>
                    <a:lstStyle/>
                    <a:p>
                      <a:pPr algn="ctr">
                        <a:spcAft>
                          <a:spcPts val="0"/>
                        </a:spcAft>
                      </a:pPr>
                      <a:r>
                        <a:rPr lang="ja-JP" sz="1300" b="0" kern="100" dirty="0">
                          <a:solidFill>
                            <a:schemeClr val="tx1"/>
                          </a:solidFill>
                          <a:effectLst/>
                          <a:latin typeface="+mj-ea"/>
                          <a:ea typeface="+mj-ea"/>
                          <a:cs typeface="Times New Roman"/>
                        </a:rPr>
                        <a:t>平成</a:t>
                      </a:r>
                      <a:r>
                        <a:rPr lang="en-US" sz="1300" b="0" kern="100" dirty="0">
                          <a:solidFill>
                            <a:schemeClr val="tx1"/>
                          </a:solidFill>
                          <a:effectLst/>
                          <a:latin typeface="+mj-ea"/>
                          <a:ea typeface="+mj-ea"/>
                          <a:cs typeface="Times New Roman"/>
                        </a:rPr>
                        <a:t>25</a:t>
                      </a:r>
                      <a:r>
                        <a:rPr lang="ja-JP" sz="1300" b="0" kern="100" dirty="0">
                          <a:solidFill>
                            <a:schemeClr val="tx1"/>
                          </a:solidFill>
                          <a:effectLst/>
                          <a:latin typeface="+mj-ea"/>
                          <a:ea typeface="+mj-ea"/>
                          <a:cs typeface="Times New Roman"/>
                        </a:rPr>
                        <a:t>年</a:t>
                      </a:r>
                      <a:r>
                        <a:rPr lang="en-US" sz="1300" b="0" kern="100" dirty="0">
                          <a:solidFill>
                            <a:schemeClr val="tx1"/>
                          </a:solidFill>
                          <a:effectLst/>
                          <a:latin typeface="+mj-ea"/>
                          <a:ea typeface="+mj-ea"/>
                          <a:cs typeface="Times New Roman"/>
                        </a:rPr>
                        <a:t>9</a:t>
                      </a:r>
                      <a:r>
                        <a:rPr lang="ja-JP" sz="1300" b="0" kern="100" dirty="0">
                          <a:solidFill>
                            <a:schemeClr val="tx1"/>
                          </a:solidFill>
                          <a:effectLst/>
                          <a:latin typeface="+mj-ea"/>
                          <a:ea typeface="+mj-ea"/>
                          <a:cs typeface="Times New Roman"/>
                        </a:rPr>
                        <a:t>月府議会で可決された中期目標</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ja-JP" sz="1300" b="0" kern="100" dirty="0">
                          <a:solidFill>
                            <a:schemeClr val="tx1"/>
                          </a:solidFill>
                          <a:effectLst/>
                          <a:latin typeface="+mj-ea"/>
                          <a:ea typeface="+mj-ea"/>
                          <a:cs typeface="Times New Roman"/>
                        </a:rPr>
                        <a:t>修正</a:t>
                      </a:r>
                      <a:r>
                        <a:rPr lang="ja-JP" sz="1300" b="0" kern="100" dirty="0" smtClean="0">
                          <a:solidFill>
                            <a:schemeClr val="tx1"/>
                          </a:solidFill>
                          <a:effectLst/>
                          <a:latin typeface="+mj-ea"/>
                          <a:ea typeface="+mj-ea"/>
                          <a:cs typeface="Times New Roman"/>
                        </a:rPr>
                        <a:t>ポイント</a:t>
                      </a:r>
                      <a:endParaRPr lang="ja-JP" sz="1300" b="0" strike="dblStrike" kern="100" baseline="0" dirty="0">
                        <a:solidFill>
                          <a:srgbClr val="FF0000"/>
                        </a:solidFill>
                        <a:effectLst/>
                        <a:latin typeface="+mj-ea"/>
                        <a:ea typeface="+mj-e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427385">
                <a:tc>
                  <a:txBody>
                    <a:bodyPr/>
                    <a:lstStyle/>
                    <a:p>
                      <a:pPr marL="179388" indent="-179388">
                        <a:lnSpc>
                          <a:spcPts val="1600"/>
                        </a:lnSpc>
                      </a:pPr>
                      <a:r>
                        <a:rPr kumimoji="1" lang="ja-JP" altLang="en-US" sz="1300" dirty="0" smtClean="0"/>
                        <a:t>　２　地方衛生研究所の広域連携における役割</a:t>
                      </a:r>
                    </a:p>
                    <a:p>
                      <a:pPr marL="179388" indent="-88900">
                        <a:lnSpc>
                          <a:spcPts val="1600"/>
                        </a:lnSpc>
                      </a:pPr>
                      <a:r>
                        <a:rPr kumimoji="1" lang="ja-JP" altLang="en-US" sz="1300" dirty="0" smtClean="0"/>
                        <a:t>　　国立研究機関や近畿をはじめとする各地の地方衛生研究所間の相互協力体制のもと、健康危機事象発生時における協力のみならず、平常時においても、研究機関の連携強化や研究機関としてのレベル向上において中心的役割を果たし、住民の健康増進及び生活の安全確保に寄与するように努めること。</a:t>
                      </a:r>
                    </a:p>
                    <a:p>
                      <a:pPr marL="179388" indent="-88900">
                        <a:lnSpc>
                          <a:spcPts val="1600"/>
                        </a:lnSpc>
                      </a:pPr>
                      <a:endParaRPr kumimoji="1" lang="ja-JP" altLang="en-US" sz="1300" b="1" u="sng" dirty="0" smtClean="0"/>
                    </a:p>
                    <a:p>
                      <a:pPr marL="179388" indent="-88900">
                        <a:lnSpc>
                          <a:spcPts val="1600"/>
                        </a:lnSpc>
                      </a:pPr>
                      <a:endParaRPr kumimoji="1" lang="ja-JP" altLang="en-US" sz="1300" b="1" u="sng" dirty="0" smtClean="0"/>
                    </a:p>
                    <a:p>
                      <a:pPr marL="179388" indent="-88900">
                        <a:lnSpc>
                          <a:spcPts val="1600"/>
                        </a:lnSpc>
                      </a:pPr>
                      <a:endParaRPr kumimoji="1" lang="ja-JP" altLang="en-US" sz="1300" b="1" u="sng" dirty="0" smtClean="0"/>
                    </a:p>
                    <a:p>
                      <a:pPr marL="179388" indent="-88900">
                        <a:lnSpc>
                          <a:spcPts val="1600"/>
                        </a:lnSpc>
                      </a:pPr>
                      <a:endParaRPr kumimoji="1" lang="ja-JP" altLang="en-US" sz="1300" b="1" u="sng" dirty="0" smtClean="0"/>
                    </a:p>
                    <a:p>
                      <a:pPr marL="179388" indent="-88900">
                        <a:lnSpc>
                          <a:spcPts val="1600"/>
                        </a:lnSpc>
                      </a:pPr>
                      <a:endParaRPr kumimoji="1" lang="ja-JP" altLang="en-US" sz="1300" b="1" u="sng" dirty="0" smtClean="0"/>
                    </a:p>
                    <a:p>
                      <a:pPr marL="179388" indent="-88900">
                        <a:lnSpc>
                          <a:spcPts val="1600"/>
                        </a:lnSpc>
                      </a:pPr>
                      <a:endParaRPr kumimoji="1" lang="ja-JP" altLang="en-US" sz="1300" b="1" u="sng" dirty="0" smtClean="0"/>
                    </a:p>
                    <a:p>
                      <a:pPr marL="179388" indent="-88900">
                        <a:lnSpc>
                          <a:spcPts val="1600"/>
                        </a:lnSpc>
                      </a:pPr>
                      <a:endParaRPr kumimoji="1" lang="ja-JP" altLang="en-US" sz="1300" b="1" u="sng" dirty="0" smtClean="0"/>
                    </a:p>
                    <a:p>
                      <a:pPr marL="179388" indent="-88900">
                        <a:lnSpc>
                          <a:spcPts val="1600"/>
                        </a:lnSpc>
                      </a:pPr>
                      <a:endParaRPr kumimoji="1" lang="ja-JP" altLang="en-US" sz="1300" b="1" u="sng" dirty="0" smtClean="0"/>
                    </a:p>
                    <a:p>
                      <a:pPr marL="179388" indent="-88900">
                        <a:lnSpc>
                          <a:spcPts val="1600"/>
                        </a:lnSpc>
                      </a:pPr>
                      <a:endParaRPr kumimoji="1" lang="ja-JP" altLang="en-US" sz="1300" b="1" u="sng" dirty="0" smtClean="0"/>
                    </a:p>
                    <a:p>
                      <a:pPr marL="179388" indent="-88900">
                        <a:lnSpc>
                          <a:spcPts val="1600"/>
                        </a:lnSpc>
                      </a:pPr>
                      <a:endParaRPr kumimoji="1" lang="ja-JP" altLang="en-US" sz="1300" b="1" u="sng" dirty="0" smtClean="0"/>
                    </a:p>
                    <a:p>
                      <a:pPr marL="179388" indent="-88900">
                        <a:lnSpc>
                          <a:spcPts val="1600"/>
                        </a:lnSpc>
                      </a:pPr>
                      <a:endParaRPr kumimoji="1" lang="ja-JP" altLang="en-US" sz="1300" b="1" u="sng" dirty="0" smtClean="0"/>
                    </a:p>
                    <a:p>
                      <a:pPr marL="179388" indent="-88900">
                        <a:lnSpc>
                          <a:spcPts val="1600"/>
                        </a:lnSpc>
                      </a:pPr>
                      <a:endParaRPr kumimoji="1" lang="ja-JP" altLang="en-US" sz="1300" b="1" u="sng" dirty="0" smtClean="0"/>
                    </a:p>
                    <a:p>
                      <a:pPr marL="179388" indent="-88900">
                        <a:lnSpc>
                          <a:spcPts val="1600"/>
                        </a:lnSpc>
                      </a:pPr>
                      <a:endParaRPr kumimoji="1" lang="ja-JP" altLang="en-US" sz="1300" b="1" u="sng" dirty="0" smtClean="0"/>
                    </a:p>
                    <a:p>
                      <a:pPr marL="179388" indent="-88900">
                        <a:lnSpc>
                          <a:spcPts val="1600"/>
                        </a:lnSpc>
                      </a:pPr>
                      <a:endParaRPr kumimoji="1" lang="ja-JP" altLang="en-US" sz="1300" b="1" u="sng" dirty="0" smtClean="0"/>
                    </a:p>
                    <a:p>
                      <a:pPr marL="179388" indent="-88900">
                        <a:lnSpc>
                          <a:spcPts val="1600"/>
                        </a:lnSpc>
                      </a:pPr>
                      <a:endParaRPr kumimoji="1" lang="ja-JP" altLang="en-US" sz="1300" b="1" u="sng" dirty="0" smtClean="0"/>
                    </a:p>
                    <a:p>
                      <a:pPr marL="179388" indent="-88900">
                        <a:lnSpc>
                          <a:spcPts val="1600"/>
                        </a:lnSpc>
                      </a:pPr>
                      <a:endParaRPr kumimoji="1" lang="ja-JP" altLang="en-US" sz="1300" b="1" u="sng" dirty="0" smtClean="0"/>
                    </a:p>
                    <a:p>
                      <a:pPr marL="179388" indent="-88900">
                        <a:lnSpc>
                          <a:spcPts val="1600"/>
                        </a:lnSpc>
                      </a:pPr>
                      <a:endParaRPr kumimoji="1" lang="ja-JP" altLang="en-US" sz="1300" b="1" u="sng" dirty="0" smtClean="0"/>
                    </a:p>
                    <a:p>
                      <a:pPr marL="179388" indent="-88900">
                        <a:lnSpc>
                          <a:spcPts val="1600"/>
                        </a:lnSpc>
                      </a:pPr>
                      <a:endParaRPr kumimoji="1" lang="ja-JP" altLang="en-US" sz="1300" b="1" u="sng" dirty="0" smtClean="0"/>
                    </a:p>
                    <a:p>
                      <a:pPr marL="179388" indent="-88900">
                        <a:lnSpc>
                          <a:spcPts val="1600"/>
                        </a:lnSpc>
                      </a:pPr>
                      <a:endParaRPr kumimoji="1" lang="ja-JP" altLang="en-US" sz="1300" b="1" u="sng" dirty="0" smtClean="0"/>
                    </a:p>
                    <a:p>
                      <a:pPr marL="179388" indent="-88900">
                        <a:lnSpc>
                          <a:spcPts val="1600"/>
                        </a:lnSpc>
                      </a:pPr>
                      <a:endParaRPr kumimoji="1" lang="ja-JP" altLang="en-US" sz="1300" b="1" u="sng" dirty="0" smtClean="0"/>
                    </a:p>
                    <a:p>
                      <a:pPr marL="179388" indent="-88900">
                        <a:lnSpc>
                          <a:spcPts val="1600"/>
                        </a:lnSpc>
                      </a:pPr>
                      <a:endParaRPr kumimoji="1" lang="ja-JP" altLang="en-US" sz="1300" b="1" u="sng" dirty="0" smtClean="0"/>
                    </a:p>
                    <a:p>
                      <a:pPr marL="179388" indent="-88900">
                        <a:lnSpc>
                          <a:spcPts val="1600"/>
                        </a:lnSpc>
                      </a:pPr>
                      <a:endParaRPr kumimoji="1" lang="ja-JP" altLang="en-US" sz="1300" b="1" u="sng"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endParaRPr kumimoji="1" lang="ja-JP" altLang="en-US"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角丸四角形吹き出し 4"/>
          <p:cNvSpPr/>
          <p:nvPr/>
        </p:nvSpPr>
        <p:spPr bwMode="auto">
          <a:xfrm>
            <a:off x="5706740" y="1116335"/>
            <a:ext cx="4392488" cy="5236440"/>
          </a:xfrm>
          <a:prstGeom prst="wedgeRoundRectCallout">
            <a:avLst>
              <a:gd name="adj1" fmla="val -62840"/>
              <a:gd name="adj2" fmla="val -32978"/>
              <a:gd name="adj3" fmla="val 16667"/>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36000" tIns="0" rIns="36000" bIns="0" numCol="1" rtlCol="0" anchor="ctr" anchorCtr="0" compatLnSpc="1">
            <a:prstTxWarp prst="textNoShape">
              <a:avLst/>
            </a:prstTxWarp>
            <a:spAutoFit/>
          </a:bodyPr>
          <a:lstStyle/>
          <a:p>
            <a:pPr marL="179388" indent="-179388" defTabSz="914400" fontAlgn="base">
              <a:lnSpc>
                <a:spcPts val="1500"/>
              </a:lnSpc>
              <a:spcBef>
                <a:spcPct val="20000"/>
              </a:spcBef>
              <a:spcAft>
                <a:spcPct val="0"/>
              </a:spcAft>
              <a:buClr>
                <a:schemeClr val="bg2"/>
              </a:buClr>
              <a:buSzPct val="75000"/>
            </a:pPr>
            <a:r>
              <a:rPr lang="en-US" altLang="ja-JP" sz="1300" u="sng" dirty="0" smtClean="0">
                <a:latin typeface="Arial" charset="0"/>
                <a:ea typeface="ＭＳ Ｐゴシック" pitchFamily="50" charset="-128"/>
              </a:rPr>
              <a:t>【</a:t>
            </a:r>
            <a:r>
              <a:rPr lang="ja-JP" altLang="en-US" sz="1300" u="sng" dirty="0" smtClean="0">
                <a:latin typeface="Arial" charset="0"/>
                <a:ea typeface="ＭＳ Ｐゴシック" pitchFamily="50" charset="-128"/>
              </a:rPr>
              <a:t>修正ポイント⑩</a:t>
            </a:r>
            <a:r>
              <a:rPr lang="en-US" altLang="ja-JP" sz="1300" u="sng" dirty="0" smtClean="0">
                <a:latin typeface="Arial" charset="0"/>
                <a:ea typeface="ＭＳ Ｐゴシック" pitchFamily="50" charset="-128"/>
              </a:rPr>
              <a:t>】</a:t>
            </a:r>
          </a:p>
          <a:p>
            <a:pPr marL="179388" indent="-179388" defTabSz="914400" fontAlgn="base">
              <a:lnSpc>
                <a:spcPts val="1500"/>
              </a:lnSpc>
              <a:spcBef>
                <a:spcPct val="20000"/>
              </a:spcBef>
              <a:spcAft>
                <a:spcPct val="0"/>
              </a:spcAft>
              <a:buClr>
                <a:schemeClr val="bg2"/>
              </a:buClr>
              <a:buSzPct val="75000"/>
            </a:pPr>
            <a:r>
              <a:rPr lang="ja-JP" altLang="en-US" sz="1300" u="sng" dirty="0" smtClean="0">
                <a:latin typeface="Arial" charset="0"/>
                <a:ea typeface="ＭＳ Ｐゴシック" pitchFamily="50" charset="-128"/>
              </a:rPr>
              <a:t>◆市会附帯</a:t>
            </a:r>
            <a:r>
              <a:rPr lang="ja-JP" altLang="en-US" sz="1300" u="sng" dirty="0">
                <a:latin typeface="Arial" charset="0"/>
                <a:ea typeface="ＭＳ Ｐゴシック" pitchFamily="50" charset="-128"/>
              </a:rPr>
              <a:t>決議等、府市両議会の</a:t>
            </a:r>
            <a:r>
              <a:rPr lang="ja-JP" altLang="en-US" sz="1300" u="sng" dirty="0" smtClean="0">
                <a:latin typeface="Arial" charset="0"/>
                <a:ea typeface="ＭＳ Ｐゴシック" pitchFamily="50" charset="-128"/>
              </a:rPr>
              <a:t>議論を</a:t>
            </a:r>
            <a:r>
              <a:rPr lang="ja-JP" altLang="en-US" sz="1300" u="sng" dirty="0">
                <a:latin typeface="Arial" charset="0"/>
                <a:ea typeface="ＭＳ Ｐゴシック" pitchFamily="50" charset="-128"/>
              </a:rPr>
              <a:t>踏まえ</a:t>
            </a:r>
            <a:r>
              <a:rPr lang="ja-JP" altLang="en-US" sz="1300" u="sng" dirty="0" smtClean="0">
                <a:latin typeface="Arial" charset="0"/>
                <a:ea typeface="ＭＳ Ｐゴシック" pitchFamily="50" charset="-128"/>
              </a:rPr>
              <a:t>、広域</a:t>
            </a:r>
            <a:r>
              <a:rPr lang="ja-JP" altLang="en-US" sz="1300" u="sng" dirty="0">
                <a:latin typeface="Arial" charset="0"/>
                <a:ea typeface="ＭＳ Ｐゴシック" pitchFamily="50" charset="-128"/>
              </a:rPr>
              <a:t>連携先の明確化、</a:t>
            </a:r>
            <a:r>
              <a:rPr lang="ja-JP" altLang="en-US" sz="1300" u="sng" dirty="0" smtClean="0">
                <a:latin typeface="Arial" charset="0"/>
                <a:ea typeface="ＭＳ Ｐゴシック" pitchFamily="50" charset="-128"/>
              </a:rPr>
              <a:t>整理</a:t>
            </a:r>
            <a:r>
              <a:rPr lang="ja-JP" altLang="en-US" sz="1300" u="sng" dirty="0">
                <a:latin typeface="Arial" charset="0"/>
                <a:ea typeface="ＭＳ Ｐゴシック" pitchFamily="50" charset="-128"/>
              </a:rPr>
              <a:t>が必要か。</a:t>
            </a:r>
          </a:p>
          <a:p>
            <a:pPr marL="179388" indent="-179388" defTabSz="914400" fontAlgn="base">
              <a:lnSpc>
                <a:spcPts val="1500"/>
              </a:lnSpc>
              <a:spcBef>
                <a:spcPct val="20000"/>
              </a:spcBef>
              <a:spcAft>
                <a:spcPct val="0"/>
              </a:spcAft>
              <a:buClr>
                <a:schemeClr val="bg2"/>
              </a:buClr>
              <a:buSzPct val="75000"/>
            </a:pPr>
            <a:r>
              <a:rPr lang="ja-JP" altLang="en-US" sz="1300" dirty="0" smtClean="0">
                <a:latin typeface="Arial" charset="0"/>
                <a:ea typeface="ＭＳ Ｐゴシック" pitchFamily="50" charset="-128"/>
              </a:rPr>
              <a:t>＜例えば＞</a:t>
            </a:r>
            <a:endParaRPr lang="ja-JP" altLang="en-US" sz="1300" dirty="0">
              <a:latin typeface="Arial" charset="0"/>
              <a:ea typeface="ＭＳ Ｐゴシック" pitchFamily="50" charset="-128"/>
            </a:endParaRPr>
          </a:p>
          <a:p>
            <a:pPr marL="179388" indent="-179388" defTabSz="914400" fontAlgn="base">
              <a:lnSpc>
                <a:spcPts val="1500"/>
              </a:lnSpc>
              <a:spcBef>
                <a:spcPct val="20000"/>
              </a:spcBef>
              <a:spcAft>
                <a:spcPct val="0"/>
              </a:spcAft>
              <a:buClr>
                <a:schemeClr val="bg2"/>
              </a:buClr>
              <a:buSzPct val="75000"/>
            </a:pPr>
            <a:r>
              <a:rPr lang="ja-JP" altLang="en-US" sz="1300" dirty="0">
                <a:latin typeface="Arial" charset="0"/>
                <a:ea typeface="ＭＳ Ｐゴシック" pitchFamily="50" charset="-128"/>
              </a:rPr>
              <a:t>（１）国立研究機関との連携</a:t>
            </a:r>
          </a:p>
          <a:p>
            <a:pPr marL="179388" defTabSz="914400" fontAlgn="base">
              <a:lnSpc>
                <a:spcPts val="1500"/>
              </a:lnSpc>
              <a:spcBef>
                <a:spcPct val="20000"/>
              </a:spcBef>
              <a:spcAft>
                <a:spcPct val="0"/>
              </a:spcAft>
              <a:buClr>
                <a:schemeClr val="bg2"/>
              </a:buClr>
              <a:buSzPct val="75000"/>
            </a:pPr>
            <a:r>
              <a:rPr lang="ja-JP" altLang="en-US" sz="1300" dirty="0" smtClean="0">
                <a:latin typeface="Arial" charset="0"/>
                <a:ea typeface="ＭＳ Ｐゴシック" pitchFamily="50" charset="-128"/>
              </a:rPr>
              <a:t>　 国立</a:t>
            </a:r>
            <a:r>
              <a:rPr lang="ja-JP" altLang="en-US" sz="1300" dirty="0">
                <a:latin typeface="Arial" charset="0"/>
                <a:ea typeface="ＭＳ Ｐゴシック" pitchFamily="50" charset="-128"/>
              </a:rPr>
              <a:t>感染症研究所・国立医薬品食品衛生研究所、国立保健医療科学院をはじめとする国立研究機関との連携</a:t>
            </a:r>
          </a:p>
          <a:p>
            <a:pPr marL="179388" indent="-179388" defTabSz="914400" fontAlgn="base">
              <a:lnSpc>
                <a:spcPts val="1500"/>
              </a:lnSpc>
              <a:spcBef>
                <a:spcPct val="20000"/>
              </a:spcBef>
              <a:spcAft>
                <a:spcPct val="0"/>
              </a:spcAft>
              <a:buClr>
                <a:schemeClr val="bg2"/>
              </a:buClr>
              <a:buSzPct val="75000"/>
            </a:pPr>
            <a:r>
              <a:rPr lang="ja-JP" altLang="en-US" sz="1300" dirty="0">
                <a:latin typeface="Arial" charset="0"/>
                <a:ea typeface="ＭＳ Ｐゴシック" pitchFamily="50" charset="-128"/>
              </a:rPr>
              <a:t>（２）他の地方衛生研究所との連携</a:t>
            </a:r>
          </a:p>
          <a:p>
            <a:pPr marL="179388" defTabSz="914400" fontAlgn="base">
              <a:lnSpc>
                <a:spcPts val="1500"/>
              </a:lnSpc>
              <a:spcBef>
                <a:spcPct val="20000"/>
              </a:spcBef>
              <a:spcAft>
                <a:spcPct val="0"/>
              </a:spcAft>
              <a:buClr>
                <a:schemeClr val="bg2"/>
              </a:buClr>
              <a:buSzPct val="75000"/>
            </a:pPr>
            <a:r>
              <a:rPr lang="ja-JP" altLang="en-US" sz="1300" dirty="0" smtClean="0">
                <a:latin typeface="Arial" charset="0"/>
                <a:ea typeface="ＭＳ Ｐゴシック" pitchFamily="50" charset="-128"/>
              </a:rPr>
              <a:t>　 東京都</a:t>
            </a:r>
            <a:r>
              <a:rPr lang="ja-JP" altLang="en-US" sz="1300" dirty="0">
                <a:latin typeface="Arial" charset="0"/>
                <a:ea typeface="ＭＳ Ｐゴシック" pitchFamily="50" charset="-128"/>
              </a:rPr>
              <a:t>健康安全研究センターとも連携し、西日本において、同センターに匹敵する地方衛生研究所の機能強化</a:t>
            </a:r>
          </a:p>
          <a:p>
            <a:pPr marL="179388" indent="-179388" defTabSz="914400" fontAlgn="base">
              <a:lnSpc>
                <a:spcPts val="1500"/>
              </a:lnSpc>
              <a:spcBef>
                <a:spcPct val="20000"/>
              </a:spcBef>
              <a:spcAft>
                <a:spcPct val="0"/>
              </a:spcAft>
              <a:buClr>
                <a:schemeClr val="bg2"/>
              </a:buClr>
              <a:buSzPct val="75000"/>
            </a:pPr>
            <a:r>
              <a:rPr lang="ja-JP" altLang="en-US" sz="1300" dirty="0">
                <a:latin typeface="Arial" charset="0"/>
                <a:ea typeface="ＭＳ Ｐゴシック" pitchFamily="50" charset="-128"/>
              </a:rPr>
              <a:t>（３）府内中核市及び、市立環境</a:t>
            </a:r>
            <a:r>
              <a:rPr lang="ja-JP" altLang="en-US" sz="1300" dirty="0" smtClean="0">
                <a:latin typeface="Arial" charset="0"/>
                <a:ea typeface="ＭＳ Ｐゴシック" pitchFamily="50" charset="-128"/>
              </a:rPr>
              <a:t>科学　  研究</a:t>
            </a:r>
            <a:r>
              <a:rPr lang="ja-JP" altLang="en-US" sz="1300" dirty="0">
                <a:latin typeface="Arial" charset="0"/>
                <a:ea typeface="ＭＳ Ｐゴシック" pitchFamily="50" charset="-128"/>
              </a:rPr>
              <a:t>センターを始めとする研究機関と協力、連携</a:t>
            </a:r>
          </a:p>
          <a:p>
            <a:pPr marL="179388" indent="-179388" defTabSz="914400" fontAlgn="base">
              <a:lnSpc>
                <a:spcPts val="1500"/>
              </a:lnSpc>
              <a:spcBef>
                <a:spcPct val="20000"/>
              </a:spcBef>
              <a:spcAft>
                <a:spcPct val="0"/>
              </a:spcAft>
              <a:buClr>
                <a:schemeClr val="bg2"/>
              </a:buClr>
              <a:buSzPct val="75000"/>
            </a:pPr>
            <a:r>
              <a:rPr lang="ja-JP" altLang="en-US" sz="1300" dirty="0">
                <a:latin typeface="Arial" charset="0"/>
                <a:ea typeface="ＭＳ Ｐゴシック" pitchFamily="50" charset="-128"/>
              </a:rPr>
              <a:t>といった記述が必要か。</a:t>
            </a:r>
          </a:p>
          <a:p>
            <a:pPr marL="179388" indent="-179388" defTabSz="914400" fontAlgn="base">
              <a:lnSpc>
                <a:spcPts val="1500"/>
              </a:lnSpc>
              <a:spcBef>
                <a:spcPct val="20000"/>
              </a:spcBef>
              <a:spcAft>
                <a:spcPct val="0"/>
              </a:spcAft>
              <a:buClr>
                <a:schemeClr val="bg2"/>
              </a:buClr>
              <a:buSzPct val="75000"/>
            </a:pPr>
            <a:r>
              <a:rPr lang="ja-JP" altLang="en-US" sz="1300" u="sng" dirty="0" smtClean="0">
                <a:latin typeface="Arial" charset="0"/>
                <a:ea typeface="ＭＳ Ｐゴシック" pitchFamily="50" charset="-128"/>
              </a:rPr>
              <a:t>◆附帯決議</a:t>
            </a:r>
            <a:r>
              <a:rPr lang="ja-JP" altLang="en-US" sz="1300" u="sng" dirty="0">
                <a:latin typeface="Arial" charset="0"/>
                <a:ea typeface="ＭＳ Ｐゴシック" pitchFamily="50" charset="-128"/>
              </a:rPr>
              <a:t>を受けて、知事・市長からの指示への対応について、明記する必要がある。</a:t>
            </a:r>
          </a:p>
          <a:p>
            <a:pPr marL="179388" indent="-179388" defTabSz="914400" fontAlgn="base">
              <a:lnSpc>
                <a:spcPts val="1500"/>
              </a:lnSpc>
              <a:spcBef>
                <a:spcPct val="20000"/>
              </a:spcBef>
              <a:spcAft>
                <a:spcPct val="0"/>
              </a:spcAft>
              <a:buClr>
                <a:schemeClr val="bg2"/>
              </a:buClr>
              <a:buSzPct val="75000"/>
            </a:pPr>
            <a:r>
              <a:rPr lang="ja-JP" altLang="en-US" sz="1300" u="sng" dirty="0" smtClean="0">
                <a:latin typeface="Arial" charset="0"/>
                <a:ea typeface="ＭＳ Ｐゴシック" pitchFamily="50" charset="-128"/>
              </a:rPr>
              <a:t>・附帯決議５「市長からの指示への対応」</a:t>
            </a:r>
            <a:endParaRPr lang="en-US" altLang="ja-JP" sz="1300" u="sng" dirty="0" smtClean="0">
              <a:latin typeface="Arial" charset="0"/>
              <a:ea typeface="ＭＳ Ｐゴシック" pitchFamily="50" charset="-128"/>
            </a:endParaRPr>
          </a:p>
          <a:p>
            <a:pPr marL="179388" indent="-179388" defTabSz="914400" fontAlgn="base">
              <a:lnSpc>
                <a:spcPts val="1500"/>
              </a:lnSpc>
              <a:spcBef>
                <a:spcPct val="20000"/>
              </a:spcBef>
              <a:spcAft>
                <a:spcPct val="0"/>
              </a:spcAft>
              <a:buClr>
                <a:schemeClr val="bg2"/>
              </a:buClr>
              <a:buSzPct val="75000"/>
            </a:pPr>
            <a:r>
              <a:rPr lang="en-US" altLang="ja-JP" sz="1300" u="sng" dirty="0" smtClean="0">
                <a:latin typeface="Arial" charset="0"/>
                <a:ea typeface="ＭＳ Ｐゴシック" pitchFamily="50" charset="-128"/>
              </a:rPr>
              <a:t>◆</a:t>
            </a:r>
            <a:r>
              <a:rPr lang="ja-JP" altLang="en-US" sz="1300" u="sng" dirty="0">
                <a:latin typeface="Arial" charset="0"/>
                <a:ea typeface="ＭＳ Ｐゴシック" pitchFamily="50" charset="-128"/>
              </a:rPr>
              <a:t>市立環境科学研究センターに関連した記述が必要か要検討。</a:t>
            </a:r>
          </a:p>
          <a:p>
            <a:pPr marL="93663" indent="-93663" defTabSz="914400" fontAlgn="base">
              <a:lnSpc>
                <a:spcPts val="1500"/>
              </a:lnSpc>
              <a:spcBef>
                <a:spcPct val="20000"/>
              </a:spcBef>
              <a:spcAft>
                <a:spcPct val="0"/>
              </a:spcAft>
              <a:buClr>
                <a:schemeClr val="bg2"/>
              </a:buClr>
              <a:buSzPct val="75000"/>
            </a:pPr>
            <a:r>
              <a:rPr lang="ja-JP" altLang="en-US" sz="1300" dirty="0" smtClean="0">
                <a:latin typeface="Arial" charset="0"/>
                <a:ea typeface="ＭＳ Ｐゴシック" pitchFamily="50" charset="-128"/>
              </a:rPr>
              <a:t>・附帯決議</a:t>
            </a:r>
            <a:r>
              <a:rPr lang="ja-JP" altLang="en-US" sz="1300" dirty="0">
                <a:latin typeface="Arial" charset="0"/>
                <a:ea typeface="ＭＳ Ｐゴシック" pitchFamily="50" charset="-128"/>
              </a:rPr>
              <a:t>６「検査機器や建物の使用等にあたっては、十分に連携を図り、円滑に実施する」</a:t>
            </a:r>
          </a:p>
        </p:txBody>
      </p:sp>
      <p:sp>
        <p:nvSpPr>
          <p:cNvPr id="2" name="スライド番号プレースホルダー 1"/>
          <p:cNvSpPr>
            <a:spLocks noGrp="1"/>
          </p:cNvSpPr>
          <p:nvPr>
            <p:ph type="sldNum" sz="quarter" idx="11"/>
          </p:nvPr>
        </p:nvSpPr>
        <p:spPr>
          <a:xfrm>
            <a:off x="8083004" y="6948983"/>
            <a:ext cx="2495127" cy="504084"/>
          </a:xfrm>
        </p:spPr>
        <p:txBody>
          <a:bodyPr/>
          <a:lstStyle/>
          <a:p>
            <a:fld id="{70AA781C-23AF-418E-B0A7-D018C6C7DEAF}" type="slidenum">
              <a:rPr kumimoji="1" lang="ja-JP" altLang="en-US" smtClean="0"/>
              <a:t>9</a:t>
            </a:fld>
            <a:endParaRPr kumimoji="1" lang="ja-JP" altLang="en-US" dirty="0"/>
          </a:p>
        </p:txBody>
      </p:sp>
    </p:spTree>
    <p:extLst>
      <p:ext uri="{BB962C8B-B14F-4D97-AF65-F5344CB8AC3E}">
        <p14:creationId xmlns:p14="http://schemas.microsoft.com/office/powerpoint/2010/main" val="1703624252"/>
      </p:ext>
    </p:extLst>
  </p:cSld>
  <p:clrMapOvr>
    <a:masterClrMapping/>
  </p:clrMapOvr>
  <p:timing>
    <p:tnLst>
      <p:par>
        <p:cTn id="1" dur="indefinite" restart="never" nodeType="tmRoot"/>
      </p:par>
    </p:tn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154800" rIns="90000" bIns="15480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154800" rIns="90000" bIns="15480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cool14">
  <a:themeElements>
    <a:clrScheme name="s-cool1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cool14">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154800" rIns="90000" bIns="15480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154800" rIns="90000" bIns="15480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s-cool1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cool1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cool1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cool1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cool1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cool1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cool1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cool1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cool1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cool1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cool1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cool1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H252225【国との情報交換会用資料】</Template>
  <TotalTime>4967</TotalTime>
  <Words>661</Words>
  <Application>Microsoft Office PowerPoint</Application>
  <PresentationFormat>ユーザー設定</PresentationFormat>
  <Paragraphs>268</Paragraphs>
  <Slides>13</Slides>
  <Notes>0</Notes>
  <HiddenSlides>0</HiddenSlides>
  <MMClips>0</MMClips>
  <ScaleCrop>false</ScaleCrop>
  <HeadingPairs>
    <vt:vector size="4" baseType="variant">
      <vt:variant>
        <vt:lpstr>テーマ</vt:lpstr>
      </vt:variant>
      <vt:variant>
        <vt:i4>2</vt:i4>
      </vt:variant>
      <vt:variant>
        <vt:lpstr>スライド タイトル</vt:lpstr>
      </vt:variant>
      <vt:variant>
        <vt:i4>13</vt:i4>
      </vt:variant>
    </vt:vector>
  </HeadingPairs>
  <TitlesOfParts>
    <vt:vector size="15" baseType="lpstr">
      <vt:lpstr>Pixel</vt:lpstr>
      <vt:lpstr>s-cool14</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HOSTNAME</cp:lastModifiedBy>
  <cp:revision>564</cp:revision>
  <cp:lastPrinted>2016-06-27T10:00:49Z</cp:lastPrinted>
  <dcterms:created xsi:type="dcterms:W3CDTF">2013-03-08T04:43:51Z</dcterms:created>
  <dcterms:modified xsi:type="dcterms:W3CDTF">2016-06-27T10:02:39Z</dcterms:modified>
</cp:coreProperties>
</file>