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  <p:sldMasterId id="2147483660" r:id="rId2"/>
  </p:sldMasterIdLst>
  <p:notesMasterIdLst>
    <p:notesMasterId r:id="rId18"/>
  </p:notesMasterIdLst>
  <p:sldIdLst>
    <p:sldId id="286" r:id="rId3"/>
    <p:sldId id="367" r:id="rId4"/>
    <p:sldId id="353" r:id="rId5"/>
    <p:sldId id="354" r:id="rId6"/>
    <p:sldId id="355" r:id="rId7"/>
    <p:sldId id="356" r:id="rId8"/>
    <p:sldId id="357" r:id="rId9"/>
    <p:sldId id="358" r:id="rId10"/>
    <p:sldId id="359" r:id="rId11"/>
    <p:sldId id="360" r:id="rId12"/>
    <p:sldId id="361" r:id="rId13"/>
    <p:sldId id="362" r:id="rId14"/>
    <p:sldId id="363" r:id="rId15"/>
    <p:sldId id="364" r:id="rId16"/>
    <p:sldId id="365" r:id="rId17"/>
  </p:sldIdLst>
  <p:sldSz cx="12192000" cy="6858000"/>
  <p:notesSz cx="6807200" cy="9939338"/>
  <p:defaultTextStyle>
    <a:defPPr>
      <a:defRPr lang="ja-JP"/>
    </a:defPPr>
    <a:lvl1pPr marL="0" algn="l" defTabSz="91433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67" algn="l" defTabSz="91433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333" algn="l" defTabSz="91433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501" algn="l" defTabSz="91433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667" algn="l" defTabSz="91433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834" algn="l" defTabSz="91433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000" algn="l" defTabSz="91433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167" algn="l" defTabSz="91433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333" algn="l" defTabSz="91433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0AAC8E-B11D-41F0-802A-544F77DCC46E}" v="59" dt="2022-08-16T23:10:58.1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24" autoAdjust="0"/>
    <p:restoredTop sz="94434" autoAdjust="0"/>
  </p:normalViewPr>
  <p:slideViewPr>
    <p:cSldViewPr>
      <p:cViewPr varScale="1">
        <p:scale>
          <a:sx n="67" d="100"/>
          <a:sy n="67" d="100"/>
        </p:scale>
        <p:origin x="70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sai masaki" userId="16eb0802a66b0eaf" providerId="LiveId" clId="{D50AAC8E-B11D-41F0-802A-544F77DCC46E}"/>
    <pc:docChg chg="undo custSel addSld delSld modSld sldOrd modMainMaster modNotesMaster">
      <pc:chgData name="asai masaki" userId="16eb0802a66b0eaf" providerId="LiveId" clId="{D50AAC8E-B11D-41F0-802A-544F77DCC46E}" dt="2022-08-16T23:11:18.702" v="1037" actId="20577"/>
      <pc:docMkLst>
        <pc:docMk/>
      </pc:docMkLst>
      <pc:sldChg chg="modSp">
        <pc:chgData name="asai masaki" userId="16eb0802a66b0eaf" providerId="LiveId" clId="{D50AAC8E-B11D-41F0-802A-544F77DCC46E}" dt="2022-08-16T19:33:17.498" v="28"/>
        <pc:sldMkLst>
          <pc:docMk/>
          <pc:sldMk cId="3935912662" sldId="286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3935912662" sldId="286"/>
            <ac:spMk id="2" creationId="{00000000-0000-0000-0000-000000000000}"/>
          </ac:spMkLst>
        </pc:spChg>
      </pc:sldChg>
      <pc:sldChg chg="modSp">
        <pc:chgData name="asai masaki" userId="16eb0802a66b0eaf" providerId="LiveId" clId="{D50AAC8E-B11D-41F0-802A-544F77DCC46E}" dt="2022-08-16T19:33:17.498" v="28"/>
        <pc:sldMkLst>
          <pc:docMk/>
          <pc:sldMk cId="97424589" sldId="293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97424589" sldId="293"/>
            <ac:spMk id="11" creationId="{00000000-0000-0000-0000-000000000000}"/>
          </ac:spMkLst>
        </pc:spChg>
        <pc:picChg chg="mod">
          <ac:chgData name="asai masaki" userId="16eb0802a66b0eaf" providerId="LiveId" clId="{D50AAC8E-B11D-41F0-802A-544F77DCC46E}" dt="2022-08-16T19:33:17.498" v="28"/>
          <ac:picMkLst>
            <pc:docMk/>
            <pc:sldMk cId="97424589" sldId="293"/>
            <ac:picMk id="5" creationId="{00000000-0000-0000-0000-000000000000}"/>
          </ac:picMkLst>
        </pc:picChg>
      </pc:sldChg>
      <pc:sldChg chg="delSp modSp mod">
        <pc:chgData name="asai masaki" userId="16eb0802a66b0eaf" providerId="LiveId" clId="{D50AAC8E-B11D-41F0-802A-544F77DCC46E}" dt="2022-08-16T23:11:09.437" v="1036" actId="1076"/>
        <pc:sldMkLst>
          <pc:docMk/>
          <pc:sldMk cId="2931285373" sldId="297"/>
        </pc:sldMkLst>
        <pc:spChg chg="mod">
          <ac:chgData name="asai masaki" userId="16eb0802a66b0eaf" providerId="LiveId" clId="{D50AAC8E-B11D-41F0-802A-544F77DCC46E}" dt="2022-08-16T19:34:01.849" v="42" actId="14100"/>
          <ac:spMkLst>
            <pc:docMk/>
            <pc:sldMk cId="2931285373" sldId="297"/>
            <ac:spMk id="3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4:07.873" v="44" actId="1076"/>
          <ac:spMkLst>
            <pc:docMk/>
            <pc:sldMk cId="2931285373" sldId="297"/>
            <ac:spMk id="4" creationId="{00000000-0000-0000-0000-000000000000}"/>
          </ac:spMkLst>
        </pc:spChg>
        <pc:spChg chg="mod">
          <ac:chgData name="asai masaki" userId="16eb0802a66b0eaf" providerId="LiveId" clId="{D50AAC8E-B11D-41F0-802A-544F77DCC46E}" dt="2022-08-16T23:11:09.437" v="1036" actId="1076"/>
          <ac:spMkLst>
            <pc:docMk/>
            <pc:sldMk cId="2931285373" sldId="297"/>
            <ac:spMk id="5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55.489" v="39" actId="14100"/>
          <ac:spMkLst>
            <pc:docMk/>
            <pc:sldMk cId="2931285373" sldId="297"/>
            <ac:spMk id="6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3:11:06.211" v="1035" actId="21"/>
          <ac:spMkLst>
            <pc:docMk/>
            <pc:sldMk cId="2931285373" sldId="297"/>
            <ac:spMk id="14" creationId="{00000000-0000-0000-0000-000000000000}"/>
          </ac:spMkLst>
        </pc:spChg>
        <pc:picChg chg="mod">
          <ac:chgData name="asai masaki" userId="16eb0802a66b0eaf" providerId="LiveId" clId="{D50AAC8E-B11D-41F0-802A-544F77DCC46E}" dt="2022-08-16T19:34:18.995" v="48" actId="1076"/>
          <ac:picMkLst>
            <pc:docMk/>
            <pc:sldMk cId="2931285373" sldId="297"/>
            <ac:picMk id="11" creationId="{AB1DCAE8-4845-5878-78BA-6CAF53996584}"/>
          </ac:picMkLst>
        </pc:picChg>
        <pc:picChg chg="mod">
          <ac:chgData name="asai masaki" userId="16eb0802a66b0eaf" providerId="LiveId" clId="{D50AAC8E-B11D-41F0-802A-544F77DCC46E}" dt="2022-08-16T19:34:13.922" v="46" actId="1076"/>
          <ac:picMkLst>
            <pc:docMk/>
            <pc:sldMk cId="2931285373" sldId="297"/>
            <ac:picMk id="15" creationId="{1B4B4204-1AAE-E3E2-DAA6-73D9C84F392B}"/>
          </ac:picMkLst>
        </pc:picChg>
      </pc:sldChg>
      <pc:sldChg chg="addSp delSp modSp mod">
        <pc:chgData name="asai masaki" userId="16eb0802a66b0eaf" providerId="LiveId" clId="{D50AAC8E-B11D-41F0-802A-544F77DCC46E}" dt="2022-08-16T21:31:46.857" v="865" actId="1076"/>
        <pc:sldMkLst>
          <pc:docMk/>
          <pc:sldMk cId="1051656402" sldId="303"/>
        </pc:sldMkLst>
        <pc:spChg chg="del">
          <ac:chgData name="asai masaki" userId="16eb0802a66b0eaf" providerId="LiveId" clId="{D50AAC8E-B11D-41F0-802A-544F77DCC46E}" dt="2022-08-16T19:24:49.046" v="4" actId="21"/>
          <ac:spMkLst>
            <pc:docMk/>
            <pc:sldMk cId="1051656402" sldId="303"/>
            <ac:spMk id="2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5:49.008" v="81" actId="404"/>
          <ac:spMkLst>
            <pc:docMk/>
            <pc:sldMk cId="1051656402" sldId="303"/>
            <ac:spMk id="3" creationId="{00000000-0000-0000-0000-000000000000}"/>
          </ac:spMkLst>
        </pc:spChg>
        <pc:spChg chg="mod">
          <ac:chgData name="asai masaki" userId="16eb0802a66b0eaf" providerId="LiveId" clId="{D50AAC8E-B11D-41F0-802A-544F77DCC46E}" dt="2022-08-16T20:05:19.150" v="420" actId="20577"/>
          <ac:spMkLst>
            <pc:docMk/>
            <pc:sldMk cId="1051656402" sldId="303"/>
            <ac:spMk id="4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5:36.869" v="77" actId="14100"/>
          <ac:spMkLst>
            <pc:docMk/>
            <pc:sldMk cId="1051656402" sldId="303"/>
            <ac:spMk id="6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45:50.646" v="109" actId="1076"/>
          <ac:spMkLst>
            <pc:docMk/>
            <pc:sldMk cId="1051656402" sldId="303"/>
            <ac:spMk id="7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1:31:42.473" v="864" actId="21"/>
          <ac:spMkLst>
            <pc:docMk/>
            <pc:sldMk cId="1051656402" sldId="303"/>
            <ac:spMk id="9" creationId="{00000000-0000-0000-0000-000000000000}"/>
          </ac:spMkLst>
        </pc:spChg>
        <pc:spChg chg="del">
          <ac:chgData name="asai masaki" userId="16eb0802a66b0eaf" providerId="LiveId" clId="{D50AAC8E-B11D-41F0-802A-544F77DCC46E}" dt="2022-08-16T19:24:49.046" v="4" actId="21"/>
          <ac:spMkLst>
            <pc:docMk/>
            <pc:sldMk cId="1051656402" sldId="303"/>
            <ac:spMk id="11" creationId="{00000000-0000-0000-0000-000000000000}"/>
          </ac:spMkLst>
        </pc:spChg>
        <pc:spChg chg="del">
          <ac:chgData name="asai masaki" userId="16eb0802a66b0eaf" providerId="LiveId" clId="{D50AAC8E-B11D-41F0-802A-544F77DCC46E}" dt="2022-08-16T19:24:49.046" v="4" actId="21"/>
          <ac:spMkLst>
            <pc:docMk/>
            <pc:sldMk cId="1051656402" sldId="303"/>
            <ac:spMk id="12" creationId="{00000000-0000-0000-0000-000000000000}"/>
          </ac:spMkLst>
        </pc:spChg>
        <pc:spChg chg="del">
          <ac:chgData name="asai masaki" userId="16eb0802a66b0eaf" providerId="LiveId" clId="{D50AAC8E-B11D-41F0-802A-544F77DCC46E}" dt="2022-08-16T19:24:49.046" v="4" actId="21"/>
          <ac:spMkLst>
            <pc:docMk/>
            <pc:sldMk cId="1051656402" sldId="303"/>
            <ac:spMk id="13" creationId="{00000000-0000-0000-0000-000000000000}"/>
          </ac:spMkLst>
        </pc:spChg>
        <pc:spChg chg="add mod">
          <ac:chgData name="asai masaki" userId="16eb0802a66b0eaf" providerId="LiveId" clId="{D50AAC8E-B11D-41F0-802A-544F77DCC46E}" dt="2022-08-16T21:31:46.857" v="865" actId="1076"/>
          <ac:spMkLst>
            <pc:docMk/>
            <pc:sldMk cId="1051656402" sldId="303"/>
            <ac:spMk id="22" creationId="{910CD92D-C994-E2E3-5FAA-F3B0B447B3CE}"/>
          </ac:spMkLst>
        </pc:spChg>
        <pc:graphicFrameChg chg="del">
          <ac:chgData name="asai masaki" userId="16eb0802a66b0eaf" providerId="LiveId" clId="{D50AAC8E-B11D-41F0-802A-544F77DCC46E}" dt="2022-08-16T19:27:21.563" v="8" actId="21"/>
          <ac:graphicFrameMkLst>
            <pc:docMk/>
            <pc:sldMk cId="1051656402" sldId="303"/>
            <ac:graphicFrameMk id="5" creationId="{00000000-0000-0000-0000-000000000000}"/>
          </ac:graphicFrameMkLst>
        </pc:graphicFrameChg>
        <pc:graphicFrameChg chg="del">
          <ac:chgData name="asai masaki" userId="16eb0802a66b0eaf" providerId="LiveId" clId="{D50AAC8E-B11D-41F0-802A-544F77DCC46E}" dt="2022-08-16T19:24:22.365" v="1" actId="21"/>
          <ac:graphicFrameMkLst>
            <pc:docMk/>
            <pc:sldMk cId="1051656402" sldId="303"/>
            <ac:graphicFrameMk id="14" creationId="{00000000-0000-0000-0000-000000000000}"/>
          </ac:graphicFrameMkLst>
        </pc:graphicFrameChg>
        <pc:graphicFrameChg chg="add del mod">
          <ac:chgData name="asai masaki" userId="16eb0802a66b0eaf" providerId="LiveId" clId="{D50AAC8E-B11D-41F0-802A-544F77DCC46E}" dt="2022-08-16T19:31:59.867" v="19" actId="21"/>
          <ac:graphicFrameMkLst>
            <pc:docMk/>
            <pc:sldMk cId="1051656402" sldId="303"/>
            <ac:graphicFrameMk id="15" creationId="{111A1B86-50D0-8B2B-953B-E6E22D9EC777}"/>
          </ac:graphicFrameMkLst>
        </pc:graphicFrameChg>
        <pc:graphicFrameChg chg="add mod">
          <ac:chgData name="asai masaki" userId="16eb0802a66b0eaf" providerId="LiveId" clId="{D50AAC8E-B11D-41F0-802A-544F77DCC46E}" dt="2022-08-16T19:45:22.042" v="102"/>
          <ac:graphicFrameMkLst>
            <pc:docMk/>
            <pc:sldMk cId="1051656402" sldId="303"/>
            <ac:graphicFrameMk id="18" creationId="{58C8CC81-684B-1060-B8DC-62D600EE917C}"/>
          </ac:graphicFrameMkLst>
        </pc:graphicFrameChg>
        <pc:picChg chg="add del mod">
          <ac:chgData name="asai masaki" userId="16eb0802a66b0eaf" providerId="LiveId" clId="{D50AAC8E-B11D-41F0-802A-544F77DCC46E}" dt="2022-08-16T19:27:54.238" v="17" actId="21"/>
          <ac:picMkLst>
            <pc:docMk/>
            <pc:sldMk cId="1051656402" sldId="303"/>
            <ac:picMk id="10" creationId="{0882D729-7442-4D2A-0357-F046F4DDEA11}"/>
          </ac:picMkLst>
        </pc:picChg>
        <pc:picChg chg="add del">
          <ac:chgData name="asai masaki" userId="16eb0802a66b0eaf" providerId="LiveId" clId="{D50AAC8E-B11D-41F0-802A-544F77DCC46E}" dt="2022-08-16T19:32:04.365" v="21" actId="21"/>
          <ac:picMkLst>
            <pc:docMk/>
            <pc:sldMk cId="1051656402" sldId="303"/>
            <ac:picMk id="16" creationId="{E60AFB08-C089-4F6A-9296-DDEAA93B0F3A}"/>
          </ac:picMkLst>
        </pc:picChg>
        <pc:picChg chg="add del mod">
          <ac:chgData name="asai masaki" userId="16eb0802a66b0eaf" providerId="LiveId" clId="{D50AAC8E-B11D-41F0-802A-544F77DCC46E}" dt="2022-08-16T20:49:03.789" v="505" actId="21"/>
          <ac:picMkLst>
            <pc:docMk/>
            <pc:sldMk cId="1051656402" sldId="303"/>
            <ac:picMk id="17" creationId="{7DF3E57D-F357-50DC-9D86-DC643DB4C3E1}"/>
          </ac:picMkLst>
        </pc:picChg>
        <pc:picChg chg="add del mod">
          <ac:chgData name="asai masaki" userId="16eb0802a66b0eaf" providerId="LiveId" clId="{D50AAC8E-B11D-41F0-802A-544F77DCC46E}" dt="2022-08-16T20:49:03.789" v="505" actId="21"/>
          <ac:picMkLst>
            <pc:docMk/>
            <pc:sldMk cId="1051656402" sldId="303"/>
            <ac:picMk id="19" creationId="{29F1D629-0ECE-0D73-DC63-5003B9B6016F}"/>
          </ac:picMkLst>
        </pc:picChg>
        <pc:picChg chg="add mod">
          <ac:chgData name="asai masaki" userId="16eb0802a66b0eaf" providerId="LiveId" clId="{D50AAC8E-B11D-41F0-802A-544F77DCC46E}" dt="2022-08-16T20:49:24.759" v="508" actId="14100"/>
          <ac:picMkLst>
            <pc:docMk/>
            <pc:sldMk cId="1051656402" sldId="303"/>
            <ac:picMk id="20" creationId="{AE11F31E-F0CF-ED7D-1196-9CF4EB02C2EA}"/>
          </ac:picMkLst>
        </pc:picChg>
        <pc:picChg chg="add mod">
          <ac:chgData name="asai masaki" userId="16eb0802a66b0eaf" providerId="LiveId" clId="{D50AAC8E-B11D-41F0-802A-544F77DCC46E}" dt="2022-08-16T20:49:52.498" v="511" actId="14100"/>
          <ac:picMkLst>
            <pc:docMk/>
            <pc:sldMk cId="1051656402" sldId="303"/>
            <ac:picMk id="21" creationId="{7CE76839-8FD5-9A56-31CB-51D2A263DAE7}"/>
          </ac:picMkLst>
        </pc:picChg>
      </pc:sldChg>
      <pc:sldChg chg="addSp delSp modSp mod">
        <pc:chgData name="asai masaki" userId="16eb0802a66b0eaf" providerId="LiveId" clId="{D50AAC8E-B11D-41F0-802A-544F77DCC46E}" dt="2022-08-16T21:30:32.104" v="849" actId="1076"/>
        <pc:sldMkLst>
          <pc:docMk/>
          <pc:sldMk cId="2464669936" sldId="304"/>
        </pc:sldMkLst>
        <pc:spChg chg="mod">
          <ac:chgData name="asai masaki" userId="16eb0802a66b0eaf" providerId="LiveId" clId="{D50AAC8E-B11D-41F0-802A-544F77DCC46E}" dt="2022-08-16T20:58:32.413" v="570" actId="403"/>
          <ac:spMkLst>
            <pc:docMk/>
            <pc:sldMk cId="2464669936" sldId="304"/>
            <ac:spMk id="3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2464669936" sldId="304"/>
            <ac:spMk id="4" creationId="{00000000-0000-0000-0000-000000000000}"/>
          </ac:spMkLst>
        </pc:spChg>
        <pc:spChg chg="mod">
          <ac:chgData name="asai masaki" userId="16eb0802a66b0eaf" providerId="LiveId" clId="{D50AAC8E-B11D-41F0-802A-544F77DCC46E}" dt="2022-08-16T20:58:45.317" v="573" actId="1076"/>
          <ac:spMkLst>
            <pc:docMk/>
            <pc:sldMk cId="2464669936" sldId="304"/>
            <ac:spMk id="5" creationId="{00000000-0000-0000-0000-000000000000}"/>
          </ac:spMkLst>
        </pc:spChg>
        <pc:spChg chg="mod">
          <ac:chgData name="asai masaki" userId="16eb0802a66b0eaf" providerId="LiveId" clId="{D50AAC8E-B11D-41F0-802A-544F77DCC46E}" dt="2022-08-16T20:58:25.989" v="568" actId="403"/>
          <ac:spMkLst>
            <pc:docMk/>
            <pc:sldMk cId="2464669936" sldId="304"/>
            <ac:spMk id="6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0:58:50.940" v="574" actId="21"/>
          <ac:spMkLst>
            <pc:docMk/>
            <pc:sldMk cId="2464669936" sldId="304"/>
            <ac:spMk id="7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0:58:50.940" v="574" actId="21"/>
          <ac:spMkLst>
            <pc:docMk/>
            <pc:sldMk cId="2464669936" sldId="304"/>
            <ac:spMk id="11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0:58:50.940" v="574" actId="21"/>
          <ac:spMkLst>
            <pc:docMk/>
            <pc:sldMk cId="2464669936" sldId="304"/>
            <ac:spMk id="12" creationId="{00000000-0000-0000-0000-000000000000}"/>
          </ac:spMkLst>
        </pc:spChg>
        <pc:spChg chg="mod">
          <ac:chgData name="asai masaki" userId="16eb0802a66b0eaf" providerId="LiveId" clId="{D50AAC8E-B11D-41F0-802A-544F77DCC46E}" dt="2022-08-16T21:30:32.104" v="849" actId="1076"/>
          <ac:spMkLst>
            <pc:docMk/>
            <pc:sldMk cId="2464669936" sldId="304"/>
            <ac:spMk id="13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0:58:50.940" v="574" actId="21"/>
          <ac:spMkLst>
            <pc:docMk/>
            <pc:sldMk cId="2464669936" sldId="304"/>
            <ac:spMk id="14" creationId="{00000000-0000-0000-0000-000000000000}"/>
          </ac:spMkLst>
        </pc:spChg>
        <pc:graphicFrameChg chg="del mod">
          <ac:chgData name="asai masaki" userId="16eb0802a66b0eaf" providerId="LiveId" clId="{D50AAC8E-B11D-41F0-802A-544F77DCC46E}" dt="2022-08-16T20:58:40.951" v="571" actId="21"/>
          <ac:graphicFrameMkLst>
            <pc:docMk/>
            <pc:sldMk cId="2464669936" sldId="304"/>
            <ac:graphicFrameMk id="2" creationId="{00000000-0000-0000-0000-000000000000}"/>
          </ac:graphicFrameMkLst>
        </pc:graphicFrameChg>
        <pc:graphicFrameChg chg="del mod">
          <ac:chgData name="asai masaki" userId="16eb0802a66b0eaf" providerId="LiveId" clId="{D50AAC8E-B11D-41F0-802A-544F77DCC46E}" dt="2022-08-16T20:58:40.951" v="571" actId="21"/>
          <ac:graphicFrameMkLst>
            <pc:docMk/>
            <pc:sldMk cId="2464669936" sldId="304"/>
            <ac:graphicFrameMk id="10" creationId="{00000000-0000-0000-0000-000000000000}"/>
          </ac:graphicFrameMkLst>
        </pc:graphicFrameChg>
        <pc:picChg chg="add mod">
          <ac:chgData name="asai masaki" userId="16eb0802a66b0eaf" providerId="LiveId" clId="{D50AAC8E-B11D-41F0-802A-544F77DCC46E}" dt="2022-08-16T21:03:28.746" v="587" actId="14100"/>
          <ac:picMkLst>
            <pc:docMk/>
            <pc:sldMk cId="2464669936" sldId="304"/>
            <ac:picMk id="9" creationId="{344C9E42-2E99-A461-EFB7-B4DEF9B914CD}"/>
          </ac:picMkLst>
        </pc:picChg>
        <pc:picChg chg="add mod">
          <ac:chgData name="asai masaki" userId="16eb0802a66b0eaf" providerId="LiveId" clId="{D50AAC8E-B11D-41F0-802A-544F77DCC46E}" dt="2022-08-16T21:03:25.913" v="586" actId="14100"/>
          <ac:picMkLst>
            <pc:docMk/>
            <pc:sldMk cId="2464669936" sldId="304"/>
            <ac:picMk id="15" creationId="{C454A284-EF4F-942E-0318-EDE922AAE5F3}"/>
          </ac:picMkLst>
        </pc:picChg>
      </pc:sldChg>
      <pc:sldChg chg="addSp delSp modSp mod">
        <pc:chgData name="asai masaki" userId="16eb0802a66b0eaf" providerId="LiveId" clId="{D50AAC8E-B11D-41F0-802A-544F77DCC46E}" dt="2022-08-16T21:31:28.110" v="862" actId="1076"/>
        <pc:sldMkLst>
          <pc:docMk/>
          <pc:sldMk cId="1633454737" sldId="305"/>
        </pc:sldMkLst>
        <pc:spChg chg="mod">
          <ac:chgData name="asai masaki" userId="16eb0802a66b0eaf" providerId="LiveId" clId="{D50AAC8E-B11D-41F0-802A-544F77DCC46E}" dt="2022-08-16T19:46:17.795" v="118" actId="403"/>
          <ac:spMkLst>
            <pc:docMk/>
            <pc:sldMk cId="1633454737" sldId="305"/>
            <ac:spMk id="3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0:05:27.440" v="421" actId="21"/>
          <ac:spMkLst>
            <pc:docMk/>
            <pc:sldMk cId="1633454737" sldId="305"/>
            <ac:spMk id="4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46:11.969" v="116" actId="403"/>
          <ac:spMkLst>
            <pc:docMk/>
            <pc:sldMk cId="1633454737" sldId="305"/>
            <ac:spMk id="6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1:31:25.390" v="861" actId="21"/>
          <ac:spMkLst>
            <pc:docMk/>
            <pc:sldMk cId="1633454737" sldId="305"/>
            <ac:spMk id="10" creationId="{00000000-0000-0000-0000-000000000000}"/>
          </ac:spMkLst>
        </pc:spChg>
        <pc:spChg chg="mod">
          <ac:chgData name="asai masaki" userId="16eb0802a66b0eaf" providerId="LiveId" clId="{D50AAC8E-B11D-41F0-802A-544F77DCC46E}" dt="2022-08-16T20:50:56.707" v="523" actId="1076"/>
          <ac:spMkLst>
            <pc:docMk/>
            <pc:sldMk cId="1633454737" sldId="305"/>
            <ac:spMk id="11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0:05:27.440" v="421" actId="21"/>
          <ac:spMkLst>
            <pc:docMk/>
            <pc:sldMk cId="1633454737" sldId="305"/>
            <ac:spMk id="12" creationId="{00000000-0000-0000-0000-000000000000}"/>
          </ac:spMkLst>
        </pc:spChg>
        <pc:spChg chg="mod">
          <ac:chgData name="asai masaki" userId="16eb0802a66b0eaf" providerId="LiveId" clId="{D50AAC8E-B11D-41F0-802A-544F77DCC46E}" dt="2022-08-16T20:05:31.576" v="423" actId="403"/>
          <ac:spMkLst>
            <pc:docMk/>
            <pc:sldMk cId="1633454737" sldId="305"/>
            <ac:spMk id="14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0:05:27.440" v="421" actId="21"/>
          <ac:spMkLst>
            <pc:docMk/>
            <pc:sldMk cId="1633454737" sldId="305"/>
            <ac:spMk id="15" creationId="{00000000-0000-0000-0000-000000000000}"/>
          </ac:spMkLst>
        </pc:spChg>
        <pc:spChg chg="add mod">
          <ac:chgData name="asai masaki" userId="16eb0802a66b0eaf" providerId="LiveId" clId="{D50AAC8E-B11D-41F0-802A-544F77DCC46E}" dt="2022-08-16T21:31:28.110" v="862" actId="1076"/>
          <ac:spMkLst>
            <pc:docMk/>
            <pc:sldMk cId="1633454737" sldId="305"/>
            <ac:spMk id="18" creationId="{53E47B99-EFA3-D117-61EA-C18DB7025B84}"/>
          </ac:spMkLst>
        </pc:spChg>
        <pc:graphicFrameChg chg="del mod">
          <ac:chgData name="asai masaki" userId="16eb0802a66b0eaf" providerId="LiveId" clId="{D50AAC8E-B11D-41F0-802A-544F77DCC46E}" dt="2022-08-16T19:46:21.221" v="119" actId="21"/>
          <ac:graphicFrameMkLst>
            <pc:docMk/>
            <pc:sldMk cId="1633454737" sldId="305"/>
            <ac:graphicFrameMk id="2" creationId="{00000000-0000-0000-0000-000000000000}"/>
          </ac:graphicFrameMkLst>
        </pc:graphicFrameChg>
        <pc:graphicFrameChg chg="del mod">
          <ac:chgData name="asai masaki" userId="16eb0802a66b0eaf" providerId="LiveId" clId="{D50AAC8E-B11D-41F0-802A-544F77DCC46E}" dt="2022-08-16T19:46:24.542" v="120" actId="21"/>
          <ac:graphicFrameMkLst>
            <pc:docMk/>
            <pc:sldMk cId="1633454737" sldId="305"/>
            <ac:graphicFrameMk id="13" creationId="{00000000-0000-0000-0000-000000000000}"/>
          </ac:graphicFrameMkLst>
        </pc:graphicFrameChg>
        <pc:picChg chg="add del mod">
          <ac:chgData name="asai masaki" userId="16eb0802a66b0eaf" providerId="LiveId" clId="{D50AAC8E-B11D-41F0-802A-544F77DCC46E}" dt="2022-08-16T20:50:03.779" v="512" actId="21"/>
          <ac:picMkLst>
            <pc:docMk/>
            <pc:sldMk cId="1633454737" sldId="305"/>
            <ac:picMk id="7" creationId="{1BD0D57E-EC95-71FE-8CA5-B088BE6C95CE}"/>
          </ac:picMkLst>
        </pc:picChg>
        <pc:picChg chg="add del mod">
          <ac:chgData name="asai masaki" userId="16eb0802a66b0eaf" providerId="LiveId" clId="{D50AAC8E-B11D-41F0-802A-544F77DCC46E}" dt="2022-08-16T20:50:03.779" v="512" actId="21"/>
          <ac:picMkLst>
            <pc:docMk/>
            <pc:sldMk cId="1633454737" sldId="305"/>
            <ac:picMk id="8" creationId="{8DD7E77C-1556-9B18-B54B-0DDC6A5D15EE}"/>
          </ac:picMkLst>
        </pc:picChg>
        <pc:picChg chg="add mod">
          <ac:chgData name="asai masaki" userId="16eb0802a66b0eaf" providerId="LiveId" clId="{D50AAC8E-B11D-41F0-802A-544F77DCC46E}" dt="2022-08-16T20:50:29.254" v="517" actId="14100"/>
          <ac:picMkLst>
            <pc:docMk/>
            <pc:sldMk cId="1633454737" sldId="305"/>
            <ac:picMk id="9" creationId="{D6F34036-80AB-DE47-23D5-BF59EE4F463B}"/>
          </ac:picMkLst>
        </pc:picChg>
        <pc:picChg chg="add del mod">
          <ac:chgData name="asai masaki" userId="16eb0802a66b0eaf" providerId="LiveId" clId="{D50AAC8E-B11D-41F0-802A-544F77DCC46E}" dt="2022-08-16T20:51:00.764" v="524" actId="21"/>
          <ac:picMkLst>
            <pc:docMk/>
            <pc:sldMk cId="1633454737" sldId="305"/>
            <ac:picMk id="16" creationId="{B94B11F6-AE11-F40D-B32B-00C48A6FD72E}"/>
          </ac:picMkLst>
        </pc:picChg>
        <pc:picChg chg="add mod">
          <ac:chgData name="asai masaki" userId="16eb0802a66b0eaf" providerId="LiveId" clId="{D50AAC8E-B11D-41F0-802A-544F77DCC46E}" dt="2022-08-16T20:51:55.553" v="527" actId="14100"/>
          <ac:picMkLst>
            <pc:docMk/>
            <pc:sldMk cId="1633454737" sldId="305"/>
            <ac:picMk id="17" creationId="{1C72B578-4A96-C6FD-4E41-19A221C7BD43}"/>
          </ac:picMkLst>
        </pc:picChg>
      </pc:sldChg>
      <pc:sldChg chg="addSp delSp modSp mod">
        <pc:chgData name="asai masaki" userId="16eb0802a66b0eaf" providerId="LiveId" clId="{D50AAC8E-B11D-41F0-802A-544F77DCC46E}" dt="2022-08-16T21:30:42.136" v="852" actId="1076"/>
        <pc:sldMkLst>
          <pc:docMk/>
          <pc:sldMk cId="730863292" sldId="306"/>
        </pc:sldMkLst>
        <pc:spChg chg="mod">
          <ac:chgData name="asai masaki" userId="16eb0802a66b0eaf" providerId="LiveId" clId="{D50AAC8E-B11D-41F0-802A-544F77DCC46E}" dt="2022-08-16T20:33:19.431" v="480" actId="403"/>
          <ac:spMkLst>
            <pc:docMk/>
            <pc:sldMk cId="730863292" sldId="306"/>
            <ac:spMk id="3" creationId="{00000000-0000-0000-0000-000000000000}"/>
          </ac:spMkLst>
        </pc:spChg>
        <pc:spChg chg="mod">
          <ac:chgData name="asai masaki" userId="16eb0802a66b0eaf" providerId="LiveId" clId="{D50AAC8E-B11D-41F0-802A-544F77DCC46E}" dt="2022-08-16T20:53:05.955" v="539" actId="20577"/>
          <ac:spMkLst>
            <pc:docMk/>
            <pc:sldMk cId="730863292" sldId="306"/>
            <ac:spMk id="4" creationId="{00000000-0000-0000-0000-000000000000}"/>
          </ac:spMkLst>
        </pc:spChg>
        <pc:spChg chg="mod">
          <ac:chgData name="asai masaki" userId="16eb0802a66b0eaf" providerId="LiveId" clId="{D50AAC8E-B11D-41F0-802A-544F77DCC46E}" dt="2022-08-16T20:33:14.954" v="478" actId="403"/>
          <ac:spMkLst>
            <pc:docMk/>
            <pc:sldMk cId="730863292" sldId="306"/>
            <ac:spMk id="6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0:57:20.014" v="551" actId="21"/>
          <ac:spMkLst>
            <pc:docMk/>
            <pc:sldMk cId="730863292" sldId="306"/>
            <ac:spMk id="9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1:30:40.131" v="851" actId="21"/>
          <ac:spMkLst>
            <pc:docMk/>
            <pc:sldMk cId="730863292" sldId="306"/>
            <ac:spMk id="10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0:57:20.014" v="551" actId="21"/>
          <ac:spMkLst>
            <pc:docMk/>
            <pc:sldMk cId="730863292" sldId="306"/>
            <ac:spMk id="12" creationId="{00000000-0000-0000-0000-000000000000}"/>
          </ac:spMkLst>
        </pc:spChg>
        <pc:spChg chg="add mod">
          <ac:chgData name="asai masaki" userId="16eb0802a66b0eaf" providerId="LiveId" clId="{D50AAC8E-B11D-41F0-802A-544F77DCC46E}" dt="2022-08-16T21:30:42.136" v="852" actId="1076"/>
          <ac:spMkLst>
            <pc:docMk/>
            <pc:sldMk cId="730863292" sldId="306"/>
            <ac:spMk id="17" creationId="{60D73491-D6C0-8274-0518-BB668C8FE739}"/>
          </ac:spMkLst>
        </pc:spChg>
        <pc:graphicFrameChg chg="del mod">
          <ac:chgData name="asai masaki" userId="16eb0802a66b0eaf" providerId="LiveId" clId="{D50AAC8E-B11D-41F0-802A-544F77DCC46E}" dt="2022-08-16T20:33:31.610" v="483" actId="21"/>
          <ac:graphicFrameMkLst>
            <pc:docMk/>
            <pc:sldMk cId="730863292" sldId="306"/>
            <ac:graphicFrameMk id="5" creationId="{00000000-0000-0000-0000-000000000000}"/>
          </ac:graphicFrameMkLst>
        </pc:graphicFrameChg>
        <pc:graphicFrameChg chg="add del mod">
          <ac:chgData name="asai masaki" userId="16eb0802a66b0eaf" providerId="LiveId" clId="{D50AAC8E-B11D-41F0-802A-544F77DCC46E}" dt="2022-08-16T20:56:51.495" v="545"/>
          <ac:graphicFrameMkLst>
            <pc:docMk/>
            <pc:sldMk cId="730863292" sldId="306"/>
            <ac:graphicFrameMk id="7" creationId="{F31C33DB-EFB7-BEC1-CABF-4854730F5C22}"/>
          </ac:graphicFrameMkLst>
        </pc:graphicFrameChg>
        <pc:graphicFrameChg chg="del mod">
          <ac:chgData name="asai masaki" userId="16eb0802a66b0eaf" providerId="LiveId" clId="{D50AAC8E-B11D-41F0-802A-544F77DCC46E}" dt="2022-08-16T20:33:31.610" v="483" actId="21"/>
          <ac:graphicFrameMkLst>
            <pc:docMk/>
            <pc:sldMk cId="730863292" sldId="306"/>
            <ac:graphicFrameMk id="11" creationId="{00000000-0000-0000-0000-000000000000}"/>
          </ac:graphicFrameMkLst>
        </pc:graphicFrameChg>
        <pc:graphicFrameChg chg="add del mod">
          <ac:chgData name="asai masaki" userId="16eb0802a66b0eaf" providerId="LiveId" clId="{D50AAC8E-B11D-41F0-802A-544F77DCC46E}" dt="2022-08-16T20:57:07.330" v="547"/>
          <ac:graphicFrameMkLst>
            <pc:docMk/>
            <pc:sldMk cId="730863292" sldId="306"/>
            <ac:graphicFrameMk id="13" creationId="{E35E156D-7B96-3401-F880-61CA1786906C}"/>
          </ac:graphicFrameMkLst>
        </pc:graphicFrameChg>
        <pc:picChg chg="add del">
          <ac:chgData name="asai masaki" userId="16eb0802a66b0eaf" providerId="LiveId" clId="{D50AAC8E-B11D-41F0-802A-544F77DCC46E}" dt="2022-08-16T20:56:50.190" v="543"/>
          <ac:picMkLst>
            <pc:docMk/>
            <pc:sldMk cId="730863292" sldId="306"/>
            <ac:picMk id="8" creationId="{BBA7FBDE-FF1A-C869-8985-2AE076FCE6C8}"/>
          </ac:picMkLst>
        </pc:picChg>
        <pc:picChg chg="add del mod">
          <ac:chgData name="asai masaki" userId="16eb0802a66b0eaf" providerId="LiveId" clId="{D50AAC8E-B11D-41F0-802A-544F77DCC46E}" dt="2022-08-16T21:00:52.199" v="575" actId="21"/>
          <ac:picMkLst>
            <pc:docMk/>
            <pc:sldMk cId="730863292" sldId="306"/>
            <ac:picMk id="14" creationId="{64049C2F-0334-BA53-260A-3783A2C55D47}"/>
          </ac:picMkLst>
        </pc:picChg>
        <pc:picChg chg="add mod">
          <ac:chgData name="asai masaki" userId="16eb0802a66b0eaf" providerId="LiveId" clId="{D50AAC8E-B11D-41F0-802A-544F77DCC46E}" dt="2022-08-16T20:57:50.102" v="558" actId="14100"/>
          <ac:picMkLst>
            <pc:docMk/>
            <pc:sldMk cId="730863292" sldId="306"/>
            <ac:picMk id="15" creationId="{A7DDA582-8E65-786E-B24F-044834377CE6}"/>
          </ac:picMkLst>
        </pc:picChg>
        <pc:picChg chg="add mod">
          <ac:chgData name="asai masaki" userId="16eb0802a66b0eaf" providerId="LiveId" clId="{D50AAC8E-B11D-41F0-802A-544F77DCC46E}" dt="2022-08-16T21:01:09.916" v="578" actId="14100"/>
          <ac:picMkLst>
            <pc:docMk/>
            <pc:sldMk cId="730863292" sldId="306"/>
            <ac:picMk id="16" creationId="{608EE5C3-B6E3-1432-2743-7DA0C292D7DF}"/>
          </ac:picMkLst>
        </pc:picChg>
      </pc:sldChg>
      <pc:sldChg chg="addSp delSp modSp mod">
        <pc:chgData name="asai masaki" userId="16eb0802a66b0eaf" providerId="LiveId" clId="{D50AAC8E-B11D-41F0-802A-544F77DCC46E}" dt="2022-08-16T21:32:08.632" v="868" actId="1076"/>
        <pc:sldMkLst>
          <pc:docMk/>
          <pc:sldMk cId="2842769271" sldId="307"/>
        </pc:sldMkLst>
        <pc:spChg chg="mod">
          <ac:chgData name="asai masaki" userId="16eb0802a66b0eaf" providerId="LiveId" clId="{D50AAC8E-B11D-41F0-802A-544F77DCC46E}" dt="2022-08-16T21:03:58.022" v="595" actId="403"/>
          <ac:spMkLst>
            <pc:docMk/>
            <pc:sldMk cId="2842769271" sldId="307"/>
            <ac:spMk id="3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2842769271" sldId="307"/>
            <ac:spMk id="4" creationId="{00000000-0000-0000-0000-000000000000}"/>
          </ac:spMkLst>
        </pc:spChg>
        <pc:spChg chg="mod">
          <ac:chgData name="asai masaki" userId="16eb0802a66b0eaf" providerId="LiveId" clId="{D50AAC8E-B11D-41F0-802A-544F77DCC46E}" dt="2022-08-16T21:03:51.211" v="593" actId="403"/>
          <ac:spMkLst>
            <pc:docMk/>
            <pc:sldMk cId="2842769271" sldId="307"/>
            <ac:spMk id="6" creationId="{00000000-0000-0000-0000-000000000000}"/>
          </ac:spMkLst>
        </pc:spChg>
        <pc:spChg chg="add mod">
          <ac:chgData name="asai masaki" userId="16eb0802a66b0eaf" providerId="LiveId" clId="{D50AAC8E-B11D-41F0-802A-544F77DCC46E}" dt="2022-08-16T21:32:08.632" v="868" actId="1076"/>
          <ac:spMkLst>
            <pc:docMk/>
            <pc:sldMk cId="2842769271" sldId="307"/>
            <ac:spMk id="7" creationId="{A7770B9A-4C6F-6836-0BB0-67C97B791C07}"/>
          </ac:spMkLst>
        </pc:spChg>
        <pc:spChg chg="del mod">
          <ac:chgData name="asai masaki" userId="16eb0802a66b0eaf" providerId="LiveId" clId="{D50AAC8E-B11D-41F0-802A-544F77DCC46E}" dt="2022-08-16T21:04:15.262" v="599" actId="21"/>
          <ac:spMkLst>
            <pc:docMk/>
            <pc:sldMk cId="2842769271" sldId="307"/>
            <ac:spMk id="9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1:05:40.870" v="668" actId="21"/>
          <ac:spMkLst>
            <pc:docMk/>
            <pc:sldMk cId="2842769271" sldId="307"/>
            <ac:spMk id="10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1:05:40.870" v="668" actId="21"/>
          <ac:spMkLst>
            <pc:docMk/>
            <pc:sldMk cId="2842769271" sldId="307"/>
            <ac:spMk id="12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1:05:40.870" v="668" actId="21"/>
          <ac:spMkLst>
            <pc:docMk/>
            <pc:sldMk cId="2842769271" sldId="307"/>
            <ac:spMk id="13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1:05:40.870" v="668" actId="21"/>
          <ac:spMkLst>
            <pc:docMk/>
            <pc:sldMk cId="2842769271" sldId="307"/>
            <ac:spMk id="14" creationId="{00000000-0000-0000-0000-000000000000}"/>
          </ac:spMkLst>
        </pc:spChg>
        <pc:graphicFrameChg chg="del mod">
          <ac:chgData name="asai masaki" userId="16eb0802a66b0eaf" providerId="LiveId" clId="{D50AAC8E-B11D-41F0-802A-544F77DCC46E}" dt="2022-08-16T21:04:09.382" v="598" actId="21"/>
          <ac:graphicFrameMkLst>
            <pc:docMk/>
            <pc:sldMk cId="2842769271" sldId="307"/>
            <ac:graphicFrameMk id="2" creationId="{00000000-0000-0000-0000-000000000000}"/>
          </ac:graphicFrameMkLst>
        </pc:graphicFrameChg>
        <pc:graphicFrameChg chg="del mod">
          <ac:chgData name="asai masaki" userId="16eb0802a66b0eaf" providerId="LiveId" clId="{D50AAC8E-B11D-41F0-802A-544F77DCC46E}" dt="2022-08-16T21:04:03.511" v="596" actId="21"/>
          <ac:graphicFrameMkLst>
            <pc:docMk/>
            <pc:sldMk cId="2842769271" sldId="307"/>
            <ac:graphicFrameMk id="11" creationId="{00000000-0000-0000-0000-000000000000}"/>
          </ac:graphicFrameMkLst>
        </pc:graphicFrameChg>
        <pc:picChg chg="add mod">
          <ac:chgData name="asai masaki" userId="16eb0802a66b0eaf" providerId="LiveId" clId="{D50AAC8E-B11D-41F0-802A-544F77DCC46E}" dt="2022-08-16T21:29:10.237" v="679" actId="14100"/>
          <ac:picMkLst>
            <pc:docMk/>
            <pc:sldMk cId="2842769271" sldId="307"/>
            <ac:picMk id="8" creationId="{AC182138-0E41-0CDC-A8A7-31DC0B04AF19}"/>
          </ac:picMkLst>
        </pc:picChg>
        <pc:picChg chg="add mod">
          <ac:chgData name="asai masaki" userId="16eb0802a66b0eaf" providerId="LiveId" clId="{D50AAC8E-B11D-41F0-802A-544F77DCC46E}" dt="2022-08-16T21:29:13.461" v="680" actId="14100"/>
          <ac:picMkLst>
            <pc:docMk/>
            <pc:sldMk cId="2842769271" sldId="307"/>
            <ac:picMk id="15" creationId="{737A561C-BEC4-86FB-84D8-1D53F49341BC}"/>
          </ac:picMkLst>
        </pc:picChg>
      </pc:sldChg>
      <pc:sldChg chg="addSp delSp modSp mod">
        <pc:chgData name="asai masaki" userId="16eb0802a66b0eaf" providerId="LiveId" clId="{D50AAC8E-B11D-41F0-802A-544F77DCC46E}" dt="2022-08-16T21:38:11.597" v="900" actId="1076"/>
        <pc:sldMkLst>
          <pc:docMk/>
          <pc:sldMk cId="2164666862" sldId="308"/>
        </pc:sldMkLst>
        <pc:spChg chg="mod">
          <ac:chgData name="asai masaki" userId="16eb0802a66b0eaf" providerId="LiveId" clId="{D50AAC8E-B11D-41F0-802A-544F77DCC46E}" dt="2022-08-16T21:32:45.060" v="876" actId="403"/>
          <ac:spMkLst>
            <pc:docMk/>
            <pc:sldMk cId="2164666862" sldId="308"/>
            <ac:spMk id="3" creationId="{00000000-0000-0000-0000-000000000000}"/>
          </ac:spMkLst>
        </pc:spChg>
        <pc:spChg chg="mod">
          <ac:chgData name="asai masaki" userId="16eb0802a66b0eaf" providerId="LiveId" clId="{D50AAC8E-B11D-41F0-802A-544F77DCC46E}" dt="2022-08-16T21:38:11.597" v="900" actId="1076"/>
          <ac:spMkLst>
            <pc:docMk/>
            <pc:sldMk cId="2164666862" sldId="308"/>
            <ac:spMk id="4" creationId="{00000000-0000-0000-0000-000000000000}"/>
          </ac:spMkLst>
        </pc:spChg>
        <pc:spChg chg="mod">
          <ac:chgData name="asai masaki" userId="16eb0802a66b0eaf" providerId="LiveId" clId="{D50AAC8E-B11D-41F0-802A-544F77DCC46E}" dt="2022-08-16T21:33:18.302" v="884" actId="1076"/>
          <ac:spMkLst>
            <pc:docMk/>
            <pc:sldMk cId="2164666862" sldId="308"/>
            <ac:spMk id="5" creationId="{00000000-0000-0000-0000-000000000000}"/>
          </ac:spMkLst>
        </pc:spChg>
        <pc:spChg chg="mod">
          <ac:chgData name="asai masaki" userId="16eb0802a66b0eaf" providerId="LiveId" clId="{D50AAC8E-B11D-41F0-802A-544F77DCC46E}" dt="2022-08-16T21:32:40.394" v="874" actId="403"/>
          <ac:spMkLst>
            <pc:docMk/>
            <pc:sldMk cId="2164666862" sldId="308"/>
            <ac:spMk id="6" creationId="{00000000-0000-0000-0000-000000000000}"/>
          </ac:spMkLst>
        </pc:spChg>
        <pc:spChg chg="add mod">
          <ac:chgData name="asai masaki" userId="16eb0802a66b0eaf" providerId="LiveId" clId="{D50AAC8E-B11D-41F0-802A-544F77DCC46E}" dt="2022-08-16T21:38:06.714" v="898" actId="1076"/>
          <ac:spMkLst>
            <pc:docMk/>
            <pc:sldMk cId="2164666862" sldId="308"/>
            <ac:spMk id="8" creationId="{5E084A7D-ECEA-DDE9-4E84-EA96D4419231}"/>
          </ac:spMkLst>
        </pc:spChg>
        <pc:spChg chg="del mod">
          <ac:chgData name="asai masaki" userId="16eb0802a66b0eaf" providerId="LiveId" clId="{D50AAC8E-B11D-41F0-802A-544F77DCC46E}" dt="2022-08-16T21:32:56.246" v="878" actId="21"/>
          <ac:spMkLst>
            <pc:docMk/>
            <pc:sldMk cId="2164666862" sldId="308"/>
            <ac:spMk id="10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1:33:24.533" v="885" actId="21"/>
          <ac:spMkLst>
            <pc:docMk/>
            <pc:sldMk cId="2164666862" sldId="308"/>
            <ac:spMk id="11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1:33:24.533" v="885" actId="21"/>
          <ac:spMkLst>
            <pc:docMk/>
            <pc:sldMk cId="2164666862" sldId="308"/>
            <ac:spMk id="12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1:33:24.533" v="885" actId="21"/>
          <ac:spMkLst>
            <pc:docMk/>
            <pc:sldMk cId="2164666862" sldId="308"/>
            <ac:spMk id="14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1:33:24.533" v="885" actId="21"/>
          <ac:spMkLst>
            <pc:docMk/>
            <pc:sldMk cId="2164666862" sldId="308"/>
            <ac:spMk id="15" creationId="{00000000-0000-0000-0000-000000000000}"/>
          </ac:spMkLst>
        </pc:spChg>
        <pc:graphicFrameChg chg="del mod">
          <ac:chgData name="asai masaki" userId="16eb0802a66b0eaf" providerId="LiveId" clId="{D50AAC8E-B11D-41F0-802A-544F77DCC46E}" dt="2022-08-16T21:32:51.403" v="877" actId="21"/>
          <ac:graphicFrameMkLst>
            <pc:docMk/>
            <pc:sldMk cId="2164666862" sldId="308"/>
            <ac:graphicFrameMk id="2" creationId="{00000000-0000-0000-0000-000000000000}"/>
          </ac:graphicFrameMkLst>
        </pc:graphicFrameChg>
        <pc:graphicFrameChg chg="del mod">
          <ac:chgData name="asai masaki" userId="16eb0802a66b0eaf" providerId="LiveId" clId="{D50AAC8E-B11D-41F0-802A-544F77DCC46E}" dt="2022-08-16T21:32:51.403" v="877" actId="21"/>
          <ac:graphicFrameMkLst>
            <pc:docMk/>
            <pc:sldMk cId="2164666862" sldId="308"/>
            <ac:graphicFrameMk id="13" creationId="{00000000-0000-0000-0000-000000000000}"/>
          </ac:graphicFrameMkLst>
        </pc:graphicFrameChg>
        <pc:picChg chg="add mod">
          <ac:chgData name="asai masaki" userId="16eb0802a66b0eaf" providerId="LiveId" clId="{D50AAC8E-B11D-41F0-802A-544F77DCC46E}" dt="2022-08-16T21:38:01.866" v="896" actId="1076"/>
          <ac:picMkLst>
            <pc:docMk/>
            <pc:sldMk cId="2164666862" sldId="308"/>
            <ac:picMk id="9" creationId="{52D8B4A3-AA4D-4DC8-88C9-BF962AB3274E}"/>
          </ac:picMkLst>
        </pc:picChg>
        <pc:picChg chg="add mod">
          <ac:chgData name="asai masaki" userId="16eb0802a66b0eaf" providerId="LiveId" clId="{D50AAC8E-B11D-41F0-802A-544F77DCC46E}" dt="2022-08-16T21:38:09.235" v="899" actId="1076"/>
          <ac:picMkLst>
            <pc:docMk/>
            <pc:sldMk cId="2164666862" sldId="308"/>
            <ac:picMk id="16" creationId="{1756B01D-94D7-0603-9482-D2EC136BE4EA}"/>
          </ac:picMkLst>
        </pc:picChg>
      </pc:sldChg>
      <pc:sldChg chg="delSp modSp mod">
        <pc:chgData name="asai masaki" userId="16eb0802a66b0eaf" providerId="LiveId" clId="{D50AAC8E-B11D-41F0-802A-544F77DCC46E}" dt="2022-08-16T21:39:10.907" v="918" actId="1076"/>
        <pc:sldMkLst>
          <pc:docMk/>
          <pc:sldMk cId="296748895" sldId="309"/>
        </pc:sldMkLst>
        <pc:spChg chg="mod">
          <ac:chgData name="asai masaki" userId="16eb0802a66b0eaf" providerId="LiveId" clId="{D50AAC8E-B11D-41F0-802A-544F77DCC46E}" dt="2022-08-16T21:38:47.617" v="910" actId="20577"/>
          <ac:spMkLst>
            <pc:docMk/>
            <pc:sldMk cId="296748895" sldId="309"/>
            <ac:spMk id="3" creationId="{00000000-0000-0000-0000-000000000000}"/>
          </ac:spMkLst>
        </pc:spChg>
        <pc:spChg chg="mod">
          <ac:chgData name="asai masaki" userId="16eb0802a66b0eaf" providerId="LiveId" clId="{D50AAC8E-B11D-41F0-802A-544F77DCC46E}" dt="2022-08-16T21:39:10.907" v="918" actId="1076"/>
          <ac:spMkLst>
            <pc:docMk/>
            <pc:sldMk cId="296748895" sldId="309"/>
            <ac:spMk id="4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1:39:03.936" v="915" actId="21"/>
          <ac:spMkLst>
            <pc:docMk/>
            <pc:sldMk cId="296748895" sldId="309"/>
            <ac:spMk id="5" creationId="{00000000-0000-0000-0000-000000000000}"/>
          </ac:spMkLst>
        </pc:spChg>
        <pc:spChg chg="mod">
          <ac:chgData name="asai masaki" userId="16eb0802a66b0eaf" providerId="LiveId" clId="{D50AAC8E-B11D-41F0-802A-544F77DCC46E}" dt="2022-08-16T21:38:52.018" v="912" actId="403"/>
          <ac:spMkLst>
            <pc:docMk/>
            <pc:sldMk cId="296748895" sldId="309"/>
            <ac:spMk id="6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296748895" sldId="309"/>
            <ac:spMk id="8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1:39:03.936" v="915" actId="21"/>
          <ac:spMkLst>
            <pc:docMk/>
            <pc:sldMk cId="296748895" sldId="309"/>
            <ac:spMk id="10" creationId="{00000000-0000-0000-0000-000000000000}"/>
          </ac:spMkLst>
        </pc:spChg>
        <pc:spChg chg="mod">
          <ac:chgData name="asai masaki" userId="16eb0802a66b0eaf" providerId="LiveId" clId="{D50AAC8E-B11D-41F0-802A-544F77DCC46E}" dt="2022-08-16T21:38:59.946" v="914" actId="1076"/>
          <ac:spMkLst>
            <pc:docMk/>
            <pc:sldMk cId="296748895" sldId="309"/>
            <ac:spMk id="11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1:39:03.936" v="915" actId="21"/>
          <ac:spMkLst>
            <pc:docMk/>
            <pc:sldMk cId="296748895" sldId="309"/>
            <ac:spMk id="13" creationId="{00000000-0000-0000-0000-000000000000}"/>
          </ac:spMkLst>
        </pc:spChg>
        <pc:graphicFrameChg chg="del mod">
          <ac:chgData name="asai masaki" userId="16eb0802a66b0eaf" providerId="LiveId" clId="{D50AAC8E-B11D-41F0-802A-544F77DCC46E}" dt="2022-08-16T21:38:56.943" v="913" actId="21"/>
          <ac:graphicFrameMkLst>
            <pc:docMk/>
            <pc:sldMk cId="296748895" sldId="309"/>
            <ac:graphicFrameMk id="2" creationId="{00000000-0000-0000-0000-000000000000}"/>
          </ac:graphicFrameMkLst>
        </pc:graphicFrameChg>
        <pc:graphicFrameChg chg="del mod">
          <ac:chgData name="asai masaki" userId="16eb0802a66b0eaf" providerId="LiveId" clId="{D50AAC8E-B11D-41F0-802A-544F77DCC46E}" dt="2022-08-16T21:38:56.943" v="913" actId="21"/>
          <ac:graphicFrameMkLst>
            <pc:docMk/>
            <pc:sldMk cId="296748895" sldId="309"/>
            <ac:graphicFrameMk id="12" creationId="{00000000-0000-0000-0000-000000000000}"/>
          </ac:graphicFrameMkLst>
        </pc:graphicFrameChg>
      </pc:sldChg>
      <pc:sldChg chg="addSp delSp modSp mod ord">
        <pc:chgData name="asai masaki" userId="16eb0802a66b0eaf" providerId="LiveId" clId="{D50AAC8E-B11D-41F0-802A-544F77DCC46E}" dt="2022-08-16T23:11:18.702" v="1037" actId="20577"/>
        <pc:sldMkLst>
          <pc:docMk/>
          <pc:sldMk cId="2087089494" sldId="310"/>
        </pc:sldMkLst>
        <pc:spChg chg="mod">
          <ac:chgData name="asai masaki" userId="16eb0802a66b0eaf" providerId="LiveId" clId="{D50AAC8E-B11D-41F0-802A-544F77DCC46E}" dt="2022-08-16T21:40:06.478" v="930" actId="14100"/>
          <ac:spMkLst>
            <pc:docMk/>
            <pc:sldMk cId="2087089494" sldId="310"/>
            <ac:spMk id="3" creationId="{00000000-0000-0000-0000-000000000000}"/>
          </ac:spMkLst>
        </pc:spChg>
        <pc:spChg chg="mod">
          <ac:chgData name="asai masaki" userId="16eb0802a66b0eaf" providerId="LiveId" clId="{D50AAC8E-B11D-41F0-802A-544F77DCC46E}" dt="2022-08-16T23:11:18.702" v="1037" actId="20577"/>
          <ac:spMkLst>
            <pc:docMk/>
            <pc:sldMk cId="2087089494" sldId="310"/>
            <ac:spMk id="4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3:10:44.353" v="1032" actId="21"/>
          <ac:spMkLst>
            <pc:docMk/>
            <pc:sldMk cId="2087089494" sldId="310"/>
            <ac:spMk id="5" creationId="{00000000-0000-0000-0000-000000000000}"/>
          </ac:spMkLst>
        </pc:spChg>
        <pc:spChg chg="mod">
          <ac:chgData name="asai masaki" userId="16eb0802a66b0eaf" providerId="LiveId" clId="{D50AAC8E-B11D-41F0-802A-544F77DCC46E}" dt="2022-08-16T21:40:00.051" v="927" actId="403"/>
          <ac:spMkLst>
            <pc:docMk/>
            <pc:sldMk cId="2087089494" sldId="310"/>
            <ac:spMk id="6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1:40:27.838" v="936" actId="21"/>
          <ac:spMkLst>
            <pc:docMk/>
            <pc:sldMk cId="2087089494" sldId="310"/>
            <ac:spMk id="8" creationId="{00000000-0000-0000-0000-000000000000}"/>
          </ac:spMkLst>
        </pc:spChg>
        <pc:spChg chg="add mod">
          <ac:chgData name="asai masaki" userId="16eb0802a66b0eaf" providerId="LiveId" clId="{D50AAC8E-B11D-41F0-802A-544F77DCC46E}" dt="2022-08-16T23:10:56.843" v="1033"/>
          <ac:spMkLst>
            <pc:docMk/>
            <pc:sldMk cId="2087089494" sldId="310"/>
            <ac:spMk id="9" creationId="{B38E20FA-CED0-5121-47AF-DD117C85419B}"/>
          </ac:spMkLst>
        </pc:spChg>
        <pc:spChg chg="del mod">
          <ac:chgData name="asai masaki" userId="16eb0802a66b0eaf" providerId="LiveId" clId="{D50AAC8E-B11D-41F0-802A-544F77DCC46E}" dt="2022-08-16T21:40:27.838" v="936" actId="21"/>
          <ac:spMkLst>
            <pc:docMk/>
            <pc:sldMk cId="2087089494" sldId="310"/>
            <ac:spMk id="11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1:40:27.838" v="936" actId="21"/>
          <ac:spMkLst>
            <pc:docMk/>
            <pc:sldMk cId="2087089494" sldId="310"/>
            <ac:spMk id="12" creationId="{00000000-0000-0000-0000-000000000000}"/>
          </ac:spMkLst>
        </pc:spChg>
        <pc:graphicFrameChg chg="del mod">
          <ac:chgData name="asai masaki" userId="16eb0802a66b0eaf" providerId="LiveId" clId="{D50AAC8E-B11D-41F0-802A-544F77DCC46E}" dt="2022-08-16T21:40:22.842" v="935" actId="21"/>
          <ac:graphicFrameMkLst>
            <pc:docMk/>
            <pc:sldMk cId="2087089494" sldId="310"/>
            <ac:graphicFrameMk id="7" creationId="{00000000-0000-0000-0000-000000000000}"/>
          </ac:graphicFrameMkLst>
        </pc:graphicFrameChg>
        <pc:graphicFrameChg chg="del mod">
          <ac:chgData name="asai masaki" userId="16eb0802a66b0eaf" providerId="LiveId" clId="{D50AAC8E-B11D-41F0-802A-544F77DCC46E}" dt="2022-08-16T21:40:22.842" v="935" actId="21"/>
          <ac:graphicFrameMkLst>
            <pc:docMk/>
            <pc:sldMk cId="2087089494" sldId="310"/>
            <ac:graphicFrameMk id="10" creationId="{00000000-0000-0000-0000-000000000000}"/>
          </ac:graphicFrameMkLst>
        </pc:graphicFrameChg>
      </pc:sldChg>
      <pc:sldChg chg="modSp del">
        <pc:chgData name="asai masaki" userId="16eb0802a66b0eaf" providerId="LiveId" clId="{D50AAC8E-B11D-41F0-802A-544F77DCC46E}" dt="2022-08-16T21:43:11.495" v="950" actId="2696"/>
        <pc:sldMkLst>
          <pc:docMk/>
          <pc:sldMk cId="2428611845" sldId="311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2428611845" sldId="311"/>
            <ac:spMk id="11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428611845" sldId="311"/>
            <ac:graphicFrameMk id="4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428611845" sldId="311"/>
            <ac:graphicFrameMk id="5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428611845" sldId="311"/>
            <ac:graphicFrameMk id="10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428611845" sldId="311"/>
            <ac:graphicFrameMk id="13" creationId="{00000000-0000-0000-0000-000000000000}"/>
          </ac:graphicFrameMkLst>
        </pc:graphicFrameChg>
      </pc:sldChg>
      <pc:sldChg chg="modSp del">
        <pc:chgData name="asai masaki" userId="16eb0802a66b0eaf" providerId="LiveId" clId="{D50AAC8E-B11D-41F0-802A-544F77DCC46E}" dt="2022-08-16T21:43:11.495" v="950" actId="2696"/>
        <pc:sldMkLst>
          <pc:docMk/>
          <pc:sldMk cId="2332586544" sldId="314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2332586544" sldId="314"/>
            <ac:spMk id="11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2332586544" sldId="314"/>
            <ac:spMk id="12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2332586544" sldId="314"/>
            <ac:spMk id="13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2332586544" sldId="314"/>
            <ac:spMk id="14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2332586544" sldId="314"/>
            <ac:spMk id="15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2332586544" sldId="314"/>
            <ac:spMk id="17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2332586544" sldId="314"/>
            <ac:spMk id="20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332586544" sldId="314"/>
            <ac:graphicFrameMk id="3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332586544" sldId="314"/>
            <ac:graphicFrameMk id="8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332586544" sldId="314"/>
            <ac:graphicFrameMk id="19" creationId="{00000000-0000-0000-0000-000000000000}"/>
          </ac:graphicFrameMkLst>
        </pc:graphicFrameChg>
      </pc:sldChg>
      <pc:sldChg chg="addSp delSp modSp mod">
        <pc:chgData name="asai masaki" userId="16eb0802a66b0eaf" providerId="LiveId" clId="{D50AAC8E-B11D-41F0-802A-544F77DCC46E}" dt="2022-08-16T21:30:59.483" v="856" actId="1076"/>
        <pc:sldMkLst>
          <pc:docMk/>
          <pc:sldMk cId="3193364051" sldId="315"/>
        </pc:sldMkLst>
        <pc:spChg chg="mod">
          <ac:chgData name="asai masaki" userId="16eb0802a66b0eaf" providerId="LiveId" clId="{D50AAC8E-B11D-41F0-802A-544F77DCC46E}" dt="2022-08-16T20:14:09.188" v="449" actId="403"/>
          <ac:spMkLst>
            <pc:docMk/>
            <pc:sldMk cId="3193364051" sldId="315"/>
            <ac:spMk id="3" creationId="{00000000-0000-0000-0000-000000000000}"/>
          </ac:spMkLst>
        </pc:spChg>
        <pc:spChg chg="mod">
          <ac:chgData name="asai masaki" userId="16eb0802a66b0eaf" providerId="LiveId" clId="{D50AAC8E-B11D-41F0-802A-544F77DCC46E}" dt="2022-08-16T20:14:05.156" v="447" actId="403"/>
          <ac:spMkLst>
            <pc:docMk/>
            <pc:sldMk cId="3193364051" sldId="315"/>
            <ac:spMk id="6" creationId="{00000000-0000-0000-0000-000000000000}"/>
          </ac:spMkLst>
        </pc:spChg>
        <pc:spChg chg="add mod">
          <ac:chgData name="asai masaki" userId="16eb0802a66b0eaf" providerId="LiveId" clId="{D50AAC8E-B11D-41F0-802A-544F77DCC46E}" dt="2022-08-16T21:30:59.483" v="856" actId="1076"/>
          <ac:spMkLst>
            <pc:docMk/>
            <pc:sldMk cId="3193364051" sldId="315"/>
            <ac:spMk id="10" creationId="{D31EADFB-9B93-410E-A826-3638125B77AA}"/>
          </ac:spMkLst>
        </pc:spChg>
        <pc:spChg chg="mod">
          <ac:chgData name="asai masaki" userId="16eb0802a66b0eaf" providerId="LiveId" clId="{D50AAC8E-B11D-41F0-802A-544F77DCC46E}" dt="2022-08-16T20:47:04.669" v="495" actId="1076"/>
          <ac:spMkLst>
            <pc:docMk/>
            <pc:sldMk cId="3193364051" sldId="315"/>
            <ac:spMk id="11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0:14:51.706" v="458" actId="21"/>
          <ac:spMkLst>
            <pc:docMk/>
            <pc:sldMk cId="3193364051" sldId="315"/>
            <ac:spMk id="12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1:30:56.635" v="855" actId="21"/>
          <ac:spMkLst>
            <pc:docMk/>
            <pc:sldMk cId="3193364051" sldId="315"/>
            <ac:spMk id="13" creationId="{00000000-0000-0000-0000-000000000000}"/>
          </ac:spMkLst>
        </pc:spChg>
        <pc:spChg chg="mod">
          <ac:chgData name="asai masaki" userId="16eb0802a66b0eaf" providerId="LiveId" clId="{D50AAC8E-B11D-41F0-802A-544F77DCC46E}" dt="2022-08-16T20:14:43.345" v="457" actId="403"/>
          <ac:spMkLst>
            <pc:docMk/>
            <pc:sldMk cId="3193364051" sldId="315"/>
            <ac:spMk id="14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0:14:51.706" v="458" actId="21"/>
          <ac:spMkLst>
            <pc:docMk/>
            <pc:sldMk cId="3193364051" sldId="315"/>
            <ac:spMk id="15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0:14:51.706" v="458" actId="21"/>
          <ac:spMkLst>
            <pc:docMk/>
            <pc:sldMk cId="3193364051" sldId="315"/>
            <ac:spMk id="17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0:14:51.706" v="458" actId="21"/>
          <ac:spMkLst>
            <pc:docMk/>
            <pc:sldMk cId="3193364051" sldId="315"/>
            <ac:spMk id="20" creationId="{00000000-0000-0000-0000-000000000000}"/>
          </ac:spMkLst>
        </pc:spChg>
        <pc:graphicFrameChg chg="del mod">
          <ac:chgData name="asai masaki" userId="16eb0802a66b0eaf" providerId="LiveId" clId="{D50AAC8E-B11D-41F0-802A-544F77DCC46E}" dt="2022-08-16T20:14:25.342" v="452" actId="21"/>
          <ac:graphicFrameMkLst>
            <pc:docMk/>
            <pc:sldMk cId="3193364051" sldId="315"/>
            <ac:graphicFrameMk id="2" creationId="{00000000-0000-0000-0000-000000000000}"/>
          </ac:graphicFrameMkLst>
        </pc:graphicFrameChg>
        <pc:graphicFrameChg chg="add mod">
          <ac:chgData name="asai masaki" userId="16eb0802a66b0eaf" providerId="LiveId" clId="{D50AAC8E-B11D-41F0-802A-544F77DCC46E}" dt="2022-08-16T20:47:07.162" v="497"/>
          <ac:graphicFrameMkLst>
            <pc:docMk/>
            <pc:sldMk cId="3193364051" sldId="315"/>
            <ac:graphicFrameMk id="5" creationId="{BAB503E2-BDB6-4F1F-8071-54E78B71CD87}"/>
          </ac:graphicFrameMkLst>
        </pc:graphicFrameChg>
        <pc:graphicFrameChg chg="del mod">
          <ac:chgData name="asai masaki" userId="16eb0802a66b0eaf" providerId="LiveId" clId="{D50AAC8E-B11D-41F0-802A-544F77DCC46E}" dt="2022-08-16T20:14:25.342" v="452" actId="21"/>
          <ac:graphicFrameMkLst>
            <pc:docMk/>
            <pc:sldMk cId="3193364051" sldId="315"/>
            <ac:graphicFrameMk id="16" creationId="{00000000-0000-0000-0000-000000000000}"/>
          </ac:graphicFrameMkLst>
        </pc:graphicFrameChg>
        <pc:picChg chg="add del mod">
          <ac:chgData name="asai masaki" userId="16eb0802a66b0eaf" providerId="LiveId" clId="{D50AAC8E-B11D-41F0-802A-544F77DCC46E}" dt="2022-08-16T20:47:21.712" v="504" actId="21"/>
          <ac:picMkLst>
            <pc:docMk/>
            <pc:sldMk cId="3193364051" sldId="315"/>
            <ac:picMk id="7" creationId="{35867F5D-8803-0390-8C93-CDF42F5607B6}"/>
          </ac:picMkLst>
        </pc:picChg>
        <pc:picChg chg="add mod">
          <ac:chgData name="asai masaki" userId="16eb0802a66b0eaf" providerId="LiveId" clId="{D50AAC8E-B11D-41F0-802A-544F77DCC46E}" dt="2022-08-16T20:52:25.980" v="531" actId="1076"/>
          <ac:picMkLst>
            <pc:docMk/>
            <pc:sldMk cId="3193364051" sldId="315"/>
            <ac:picMk id="8" creationId="{62FCC305-7197-5729-1EED-9674980B9372}"/>
          </ac:picMkLst>
        </pc:picChg>
        <pc:picChg chg="add mod">
          <ac:chgData name="asai masaki" userId="16eb0802a66b0eaf" providerId="LiveId" clId="{D50AAC8E-B11D-41F0-802A-544F77DCC46E}" dt="2022-08-16T20:52:51.344" v="534" actId="14100"/>
          <ac:picMkLst>
            <pc:docMk/>
            <pc:sldMk cId="3193364051" sldId="315"/>
            <ac:picMk id="9" creationId="{F37862BD-61CC-FC47-06BF-FE43EECE9FB4}"/>
          </ac:picMkLst>
        </pc:picChg>
      </pc:sldChg>
      <pc:sldChg chg="addSp delSp modSp mod modNotes">
        <pc:chgData name="asai masaki" userId="16eb0802a66b0eaf" providerId="LiveId" clId="{D50AAC8E-B11D-41F0-802A-544F77DCC46E}" dt="2022-08-16T23:10:23.359" v="1025" actId="20577"/>
        <pc:sldMkLst>
          <pc:docMk/>
          <pc:sldMk cId="1275991804" sldId="316"/>
        </pc:sldMkLst>
        <pc:spChg chg="mod">
          <ac:chgData name="asai masaki" userId="16eb0802a66b0eaf" providerId="LiveId" clId="{D50AAC8E-B11D-41F0-802A-544F77DCC46E}" dt="2022-08-16T19:34:57.272" v="60" actId="14100"/>
          <ac:spMkLst>
            <pc:docMk/>
            <pc:sldMk cId="1275991804" sldId="316"/>
            <ac:spMk id="3" creationId="{00000000-0000-0000-0000-000000000000}"/>
          </ac:spMkLst>
        </pc:spChg>
        <pc:spChg chg="mod">
          <ac:chgData name="asai masaki" userId="16eb0802a66b0eaf" providerId="LiveId" clId="{D50AAC8E-B11D-41F0-802A-544F77DCC46E}" dt="2022-08-16T23:10:23.359" v="1025" actId="20577"/>
          <ac:spMkLst>
            <pc:docMk/>
            <pc:sldMk cId="1275991804" sldId="316"/>
            <ac:spMk id="5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4:51.151" v="57" actId="14100"/>
          <ac:spMkLst>
            <pc:docMk/>
            <pc:sldMk cId="1275991804" sldId="316"/>
            <ac:spMk id="7" creationId="{C2137060-127E-FE03-7C9D-6D58BC6CD1B8}"/>
          </ac:spMkLst>
        </pc:spChg>
        <pc:spChg chg="mod">
          <ac:chgData name="asai masaki" userId="16eb0802a66b0eaf" providerId="LiveId" clId="{D50AAC8E-B11D-41F0-802A-544F77DCC46E}" dt="2022-08-16T19:35:10.994" v="65" actId="1076"/>
          <ac:spMkLst>
            <pc:docMk/>
            <pc:sldMk cId="1275991804" sldId="316"/>
            <ac:spMk id="10" creationId="{0DA5C8E5-BD8F-1746-80F5-1D9F79F72AF4}"/>
          </ac:spMkLst>
        </pc:spChg>
        <pc:spChg chg="add del mod">
          <ac:chgData name="asai masaki" userId="16eb0802a66b0eaf" providerId="LiveId" clId="{D50AAC8E-B11D-41F0-802A-544F77DCC46E}" dt="2022-08-16T21:31:57.167" v="867"/>
          <ac:spMkLst>
            <pc:docMk/>
            <pc:sldMk cId="1275991804" sldId="316"/>
            <ac:spMk id="16" creationId="{D5CF51D3-386D-E5A3-3C20-491306976AFB}"/>
          </ac:spMkLst>
        </pc:spChg>
        <pc:graphicFrameChg chg="mod">
          <ac:chgData name="asai masaki" userId="16eb0802a66b0eaf" providerId="LiveId" clId="{D50AAC8E-B11D-41F0-802A-544F77DCC46E}" dt="2022-08-16T19:35:22.547" v="71" actId="1076"/>
          <ac:graphicFrameMkLst>
            <pc:docMk/>
            <pc:sldMk cId="1275991804" sldId="316"/>
            <ac:graphicFrameMk id="8" creationId="{D18D4216-E0B2-4EA9-9549-4072BB8DCA4B}"/>
          </ac:graphicFrameMkLst>
        </pc:graphicFrameChg>
        <pc:picChg chg="mod">
          <ac:chgData name="asai masaki" userId="16eb0802a66b0eaf" providerId="LiveId" clId="{D50AAC8E-B11D-41F0-802A-544F77DCC46E}" dt="2022-08-16T19:35:20.051" v="70" actId="1076"/>
          <ac:picMkLst>
            <pc:docMk/>
            <pc:sldMk cId="1275991804" sldId="316"/>
            <ac:picMk id="9" creationId="{DAFBFA20-512F-D9A9-BA4C-49D14A369813}"/>
          </ac:picMkLst>
        </pc:picChg>
      </pc:sldChg>
      <pc:sldChg chg="modSp del">
        <pc:chgData name="asai masaki" userId="16eb0802a66b0eaf" providerId="LiveId" clId="{D50AAC8E-B11D-41F0-802A-544F77DCC46E}" dt="2022-08-16T21:43:11.495" v="950" actId="2696"/>
        <pc:sldMkLst>
          <pc:docMk/>
          <pc:sldMk cId="1518464432" sldId="317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1518464432" sldId="317"/>
            <ac:spMk id="11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1518464432" sldId="317"/>
            <ac:graphicFrameMk id="9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1518464432" sldId="317"/>
            <ac:graphicFrameMk id="19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1518464432" sldId="317"/>
            <ac:graphicFrameMk id="21" creationId="{00000000-0000-0000-0000-000000000000}"/>
          </ac:graphicFrameMkLst>
        </pc:graphicFrameChg>
      </pc:sldChg>
      <pc:sldChg chg="addSp delSp modSp mod ord">
        <pc:chgData name="asai masaki" userId="16eb0802a66b0eaf" providerId="LiveId" clId="{D50AAC8E-B11D-41F0-802A-544F77DCC46E}" dt="2022-08-16T23:10:58.192" v="1034"/>
        <pc:sldMkLst>
          <pc:docMk/>
          <pc:sldMk cId="1621521978" sldId="319"/>
        </pc:sldMkLst>
        <pc:spChg chg="mod">
          <ac:chgData name="asai masaki" userId="16eb0802a66b0eaf" providerId="LiveId" clId="{D50AAC8E-B11D-41F0-802A-544F77DCC46E}" dt="2022-08-16T21:41:41.160" v="948" actId="14100"/>
          <ac:spMkLst>
            <pc:docMk/>
            <pc:sldMk cId="1621521978" sldId="319"/>
            <ac:spMk id="3" creationId="{00000000-0000-0000-0000-000000000000}"/>
          </ac:spMkLst>
        </pc:spChg>
        <pc:spChg chg="add mod">
          <ac:chgData name="asai masaki" userId="16eb0802a66b0eaf" providerId="LiveId" clId="{D50AAC8E-B11D-41F0-802A-544F77DCC46E}" dt="2022-08-16T21:41:25.266" v="945"/>
          <ac:spMkLst>
            <pc:docMk/>
            <pc:sldMk cId="1621521978" sldId="319"/>
            <ac:spMk id="4" creationId="{8159C985-3E41-EBA7-524B-C938C9139360}"/>
          </ac:spMkLst>
        </pc:spChg>
        <pc:spChg chg="del mod">
          <ac:chgData name="asai masaki" userId="16eb0802a66b0eaf" providerId="LiveId" clId="{D50AAC8E-B11D-41F0-802A-544F77DCC46E}" dt="2022-08-16T23:10:40.813" v="1031" actId="21"/>
          <ac:spMkLst>
            <pc:docMk/>
            <pc:sldMk cId="1621521978" sldId="319"/>
            <ac:spMk id="5" creationId="{00000000-0000-0000-0000-000000000000}"/>
          </ac:spMkLst>
        </pc:spChg>
        <pc:spChg chg="add mod">
          <ac:chgData name="asai masaki" userId="16eb0802a66b0eaf" providerId="LiveId" clId="{D50AAC8E-B11D-41F0-802A-544F77DCC46E}" dt="2022-08-16T23:10:58.192" v="1034"/>
          <ac:spMkLst>
            <pc:docMk/>
            <pc:sldMk cId="1621521978" sldId="319"/>
            <ac:spMk id="6" creationId="{2D4CF6D5-88D1-A8FC-CEE5-CFA7BD529DE2}"/>
          </ac:spMkLst>
        </pc:spChg>
        <pc:spChg chg="del mod">
          <ac:chgData name="asai masaki" userId="16eb0802a66b0eaf" providerId="LiveId" clId="{D50AAC8E-B11D-41F0-802A-544F77DCC46E}" dt="2022-08-16T21:40:40.464" v="938" actId="21"/>
          <ac:spMkLst>
            <pc:docMk/>
            <pc:sldMk cId="1621521978" sldId="319"/>
            <ac:spMk id="12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1:41:17.494" v="944" actId="21"/>
          <ac:spMkLst>
            <pc:docMk/>
            <pc:sldMk cId="1621521978" sldId="319"/>
            <ac:spMk id="13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1:41:13.497" v="943" actId="21"/>
          <ac:spMkLst>
            <pc:docMk/>
            <pc:sldMk cId="1621521978" sldId="319"/>
            <ac:spMk id="17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1:41:13.497" v="943" actId="21"/>
          <ac:spMkLst>
            <pc:docMk/>
            <pc:sldMk cId="1621521978" sldId="319"/>
            <ac:spMk id="18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1:40:45.158" v="939" actId="21"/>
          <ac:spMkLst>
            <pc:docMk/>
            <pc:sldMk cId="1621521978" sldId="319"/>
            <ac:spMk id="19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1:40:45.158" v="939" actId="21"/>
          <ac:spMkLst>
            <pc:docMk/>
            <pc:sldMk cId="1621521978" sldId="319"/>
            <ac:spMk id="21" creationId="{00000000-0000-0000-0000-000000000000}"/>
          </ac:spMkLst>
        </pc:spChg>
        <pc:graphicFrameChg chg="del mod">
          <ac:chgData name="asai masaki" userId="16eb0802a66b0eaf" providerId="LiveId" clId="{D50AAC8E-B11D-41F0-802A-544F77DCC46E}" dt="2022-08-16T21:41:44.032" v="949" actId="21"/>
          <ac:graphicFrameMkLst>
            <pc:docMk/>
            <pc:sldMk cId="1621521978" sldId="319"/>
            <ac:graphicFrameMk id="8" creationId="{00000000-0000-0000-0000-000000000000}"/>
          </ac:graphicFrameMkLst>
        </pc:graphicFrameChg>
        <pc:graphicFrameChg chg="del mod">
          <ac:chgData name="asai masaki" userId="16eb0802a66b0eaf" providerId="LiveId" clId="{D50AAC8E-B11D-41F0-802A-544F77DCC46E}" dt="2022-08-16T21:40:37.772" v="937" actId="21"/>
          <ac:graphicFrameMkLst>
            <pc:docMk/>
            <pc:sldMk cId="1621521978" sldId="319"/>
            <ac:graphicFrameMk id="10" creationId="{00000000-0000-0000-0000-000000000000}"/>
          </ac:graphicFrameMkLst>
        </pc:graphicFrameChg>
        <pc:graphicFrameChg chg="del mod">
          <ac:chgData name="asai masaki" userId="16eb0802a66b0eaf" providerId="LiveId" clId="{D50AAC8E-B11D-41F0-802A-544F77DCC46E}" dt="2022-08-16T21:41:13.497" v="943" actId="21"/>
          <ac:graphicFrameMkLst>
            <pc:docMk/>
            <pc:sldMk cId="1621521978" sldId="319"/>
            <ac:graphicFrameMk id="14" creationId="{00000000-0000-0000-0000-000000000000}"/>
          </ac:graphicFrameMkLst>
        </pc:graphicFrameChg>
        <pc:graphicFrameChg chg="del mod">
          <ac:chgData name="asai masaki" userId="16eb0802a66b0eaf" providerId="LiveId" clId="{D50AAC8E-B11D-41F0-802A-544F77DCC46E}" dt="2022-08-16T21:40:37.772" v="937" actId="21"/>
          <ac:graphicFrameMkLst>
            <pc:docMk/>
            <pc:sldMk cId="1621521978" sldId="319"/>
            <ac:graphicFrameMk id="15" creationId="{00000000-0000-0000-0000-000000000000}"/>
          </ac:graphicFrameMkLst>
        </pc:graphicFrameChg>
      </pc:sldChg>
      <pc:sldChg chg="modSp del">
        <pc:chgData name="asai masaki" userId="16eb0802a66b0eaf" providerId="LiveId" clId="{D50AAC8E-B11D-41F0-802A-544F77DCC46E}" dt="2022-08-16T21:43:11.495" v="950" actId="2696"/>
        <pc:sldMkLst>
          <pc:docMk/>
          <pc:sldMk cId="3415778158" sldId="320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3415778158" sldId="320"/>
            <ac:spMk id="11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3415778158" sldId="320"/>
            <ac:spMk id="12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3415778158" sldId="320"/>
            <ac:spMk id="13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3415778158" sldId="320"/>
            <ac:spMk id="14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3415778158" sldId="320"/>
            <ac:spMk id="15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3415778158" sldId="320"/>
            <ac:spMk id="17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3415778158" sldId="320"/>
            <ac:spMk id="20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3415778158" sldId="320"/>
            <ac:graphicFrameMk id="2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3415778158" sldId="320"/>
            <ac:graphicFrameMk id="4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3415778158" sldId="320"/>
            <ac:graphicFrameMk id="5" creationId="{00000000-0000-0000-0000-000000000000}"/>
          </ac:graphicFrameMkLst>
        </pc:graphicFrameChg>
      </pc:sldChg>
      <pc:sldChg chg="modSp del modNotes">
        <pc:chgData name="asai masaki" userId="16eb0802a66b0eaf" providerId="LiveId" clId="{D50AAC8E-B11D-41F0-802A-544F77DCC46E}" dt="2022-08-16T21:43:11.495" v="950" actId="2696"/>
        <pc:sldMkLst>
          <pc:docMk/>
          <pc:sldMk cId="3708856348" sldId="321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3708856348" sldId="321"/>
            <ac:spMk id="11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3708856348" sldId="321"/>
            <ac:spMk id="12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3708856348" sldId="321"/>
            <ac:spMk id="13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3708856348" sldId="321"/>
            <ac:spMk id="14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3708856348" sldId="321"/>
            <ac:spMk id="15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3708856348" sldId="321"/>
            <ac:spMk id="17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3708856348" sldId="321"/>
            <ac:spMk id="20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3708856348" sldId="321"/>
            <ac:graphicFrameMk id="3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3708856348" sldId="321"/>
            <ac:graphicFrameMk id="6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3708856348" sldId="321"/>
            <ac:graphicFrameMk id="7" creationId="{00000000-0000-0000-0000-000000000000}"/>
          </ac:graphicFrameMkLst>
        </pc:graphicFrameChg>
      </pc:sldChg>
      <pc:sldChg chg="modSp del">
        <pc:chgData name="asai masaki" userId="16eb0802a66b0eaf" providerId="LiveId" clId="{D50AAC8E-B11D-41F0-802A-544F77DCC46E}" dt="2022-08-16T21:43:11.495" v="950" actId="2696"/>
        <pc:sldMkLst>
          <pc:docMk/>
          <pc:sldMk cId="222958551" sldId="322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222958551" sldId="322"/>
            <ac:spMk id="11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222958551" sldId="322"/>
            <ac:spMk id="12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222958551" sldId="322"/>
            <ac:spMk id="13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222958551" sldId="322"/>
            <ac:spMk id="14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222958551" sldId="322"/>
            <ac:spMk id="15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222958551" sldId="322"/>
            <ac:spMk id="17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222958551" sldId="322"/>
            <ac:spMk id="20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22958551" sldId="322"/>
            <ac:graphicFrameMk id="3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22958551" sldId="322"/>
            <ac:graphicFrameMk id="7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22958551" sldId="322"/>
            <ac:graphicFrameMk id="8" creationId="{00000000-0000-0000-0000-000000000000}"/>
          </ac:graphicFrameMkLst>
        </pc:graphicFrameChg>
      </pc:sldChg>
      <pc:sldChg chg="modSp del">
        <pc:chgData name="asai masaki" userId="16eb0802a66b0eaf" providerId="LiveId" clId="{D50AAC8E-B11D-41F0-802A-544F77DCC46E}" dt="2022-08-16T21:43:11.495" v="950" actId="2696"/>
        <pc:sldMkLst>
          <pc:docMk/>
          <pc:sldMk cId="2298143208" sldId="323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2298143208" sldId="323"/>
            <ac:spMk id="11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2298143208" sldId="323"/>
            <ac:spMk id="12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2298143208" sldId="323"/>
            <ac:spMk id="13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2298143208" sldId="323"/>
            <ac:spMk id="14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2298143208" sldId="323"/>
            <ac:spMk id="15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2298143208" sldId="323"/>
            <ac:spMk id="17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2298143208" sldId="323"/>
            <ac:spMk id="20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298143208" sldId="323"/>
            <ac:graphicFrameMk id="2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298143208" sldId="323"/>
            <ac:graphicFrameMk id="6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298143208" sldId="323"/>
            <ac:graphicFrameMk id="7" creationId="{00000000-0000-0000-0000-000000000000}"/>
          </ac:graphicFrameMkLst>
        </pc:graphicFrameChg>
      </pc:sldChg>
      <pc:sldChg chg="modSp del">
        <pc:chgData name="asai masaki" userId="16eb0802a66b0eaf" providerId="LiveId" clId="{D50AAC8E-B11D-41F0-802A-544F77DCC46E}" dt="2022-08-16T21:43:11.495" v="950" actId="2696"/>
        <pc:sldMkLst>
          <pc:docMk/>
          <pc:sldMk cId="1613331961" sldId="324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1613331961" sldId="324"/>
            <ac:spMk id="11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1613331961" sldId="324"/>
            <ac:spMk id="12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1613331961" sldId="324"/>
            <ac:spMk id="13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1613331961" sldId="324"/>
            <ac:spMk id="14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1613331961" sldId="324"/>
            <ac:spMk id="15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1613331961" sldId="324"/>
            <ac:spMk id="17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1613331961" sldId="324"/>
            <ac:spMk id="20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1613331961" sldId="324"/>
            <ac:graphicFrameMk id="4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1613331961" sldId="324"/>
            <ac:graphicFrameMk id="5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1613331961" sldId="324"/>
            <ac:graphicFrameMk id="8" creationId="{00000000-0000-0000-0000-000000000000}"/>
          </ac:graphicFrameMkLst>
        </pc:graphicFrameChg>
      </pc:sldChg>
      <pc:sldChg chg="delSp modSp mod">
        <pc:chgData name="asai masaki" userId="16eb0802a66b0eaf" providerId="LiveId" clId="{D50AAC8E-B11D-41F0-802A-544F77DCC46E}" dt="2022-08-16T21:44:45.075" v="969" actId="1076"/>
        <pc:sldMkLst>
          <pc:docMk/>
          <pc:sldMk cId="1690277746" sldId="325"/>
        </pc:sldMkLst>
        <pc:spChg chg="mod">
          <ac:chgData name="asai masaki" userId="16eb0802a66b0eaf" providerId="LiveId" clId="{D50AAC8E-B11D-41F0-802A-544F77DCC46E}" dt="2022-08-16T21:44:39.617" v="968" actId="403"/>
          <ac:spMkLst>
            <pc:docMk/>
            <pc:sldMk cId="1690277746" sldId="325"/>
            <ac:spMk id="11" creationId="{00000000-0000-0000-0000-000000000000}"/>
          </ac:spMkLst>
        </pc:spChg>
        <pc:spChg chg="mod">
          <ac:chgData name="asai masaki" userId="16eb0802a66b0eaf" providerId="LiveId" clId="{D50AAC8E-B11D-41F0-802A-544F77DCC46E}" dt="2022-08-16T21:44:22.785" v="960" actId="403"/>
          <ac:spMkLst>
            <pc:docMk/>
            <pc:sldMk cId="1690277746" sldId="325"/>
            <ac:spMk id="12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1:44:10.001" v="956" actId="21"/>
          <ac:spMkLst>
            <pc:docMk/>
            <pc:sldMk cId="1690277746" sldId="325"/>
            <ac:spMk id="13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1690277746" sldId="325"/>
            <ac:spMk id="14" creationId="{00000000-0000-0000-0000-000000000000}"/>
          </ac:spMkLst>
        </pc:spChg>
        <pc:spChg chg="mod">
          <ac:chgData name="asai masaki" userId="16eb0802a66b0eaf" providerId="LiveId" clId="{D50AAC8E-B11D-41F0-802A-544F77DCC46E}" dt="2022-08-16T21:44:45.075" v="969" actId="1076"/>
          <ac:spMkLst>
            <pc:docMk/>
            <pc:sldMk cId="1690277746" sldId="325"/>
            <ac:spMk id="15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1:44:10.001" v="956" actId="21"/>
          <ac:spMkLst>
            <pc:docMk/>
            <pc:sldMk cId="1690277746" sldId="325"/>
            <ac:spMk id="17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1:44:13.839" v="957" actId="21"/>
          <ac:spMkLst>
            <pc:docMk/>
            <pc:sldMk cId="1690277746" sldId="325"/>
            <ac:spMk id="20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21:44:24.806" v="961" actId="1076"/>
          <ac:graphicFrameMkLst>
            <pc:docMk/>
            <pc:sldMk cId="1690277746" sldId="325"/>
            <ac:graphicFrameMk id="3" creationId="{00000000-0000-0000-0000-000000000000}"/>
          </ac:graphicFrameMkLst>
        </pc:graphicFrameChg>
        <pc:graphicFrameChg chg="del mod">
          <ac:chgData name="asai masaki" userId="16eb0802a66b0eaf" providerId="LiveId" clId="{D50AAC8E-B11D-41F0-802A-544F77DCC46E}" dt="2022-08-16T21:44:06.678" v="955" actId="21"/>
          <ac:graphicFrameMkLst>
            <pc:docMk/>
            <pc:sldMk cId="1690277746" sldId="325"/>
            <ac:graphicFrameMk id="4" creationId="{00000000-0000-0000-0000-000000000000}"/>
          </ac:graphicFrameMkLst>
        </pc:graphicFrameChg>
        <pc:graphicFrameChg chg="del mod">
          <ac:chgData name="asai masaki" userId="16eb0802a66b0eaf" providerId="LiveId" clId="{D50AAC8E-B11D-41F0-802A-544F77DCC46E}" dt="2022-08-16T21:44:06.678" v="955" actId="21"/>
          <ac:graphicFrameMkLst>
            <pc:docMk/>
            <pc:sldMk cId="1690277746" sldId="325"/>
            <ac:graphicFrameMk id="5" creationId="{00000000-0000-0000-0000-000000000000}"/>
          </ac:graphicFrameMkLst>
        </pc:graphicFrameChg>
      </pc:sldChg>
      <pc:sldChg chg="modSp del">
        <pc:chgData name="asai masaki" userId="16eb0802a66b0eaf" providerId="LiveId" clId="{D50AAC8E-B11D-41F0-802A-544F77DCC46E}" dt="2022-08-16T21:43:29.350" v="951" actId="2696"/>
        <pc:sldMkLst>
          <pc:docMk/>
          <pc:sldMk cId="811471704" sldId="326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811471704" sldId="326"/>
            <ac:spMk id="11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811471704" sldId="326"/>
            <ac:spMk id="12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811471704" sldId="326"/>
            <ac:spMk id="13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811471704" sldId="326"/>
            <ac:spMk id="14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811471704" sldId="326"/>
            <ac:spMk id="15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811471704" sldId="326"/>
            <ac:spMk id="17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811471704" sldId="326"/>
            <ac:spMk id="20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811471704" sldId="326"/>
            <ac:graphicFrameMk id="4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811471704" sldId="326"/>
            <ac:graphicFrameMk id="5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811471704" sldId="326"/>
            <ac:graphicFrameMk id="8" creationId="{00000000-0000-0000-0000-000000000000}"/>
          </ac:graphicFrameMkLst>
        </pc:graphicFrameChg>
      </pc:sldChg>
      <pc:sldChg chg="modSp del">
        <pc:chgData name="asai masaki" userId="16eb0802a66b0eaf" providerId="LiveId" clId="{D50AAC8E-B11D-41F0-802A-544F77DCC46E}" dt="2022-08-16T21:43:11.495" v="950" actId="2696"/>
        <pc:sldMkLst>
          <pc:docMk/>
          <pc:sldMk cId="3899057397" sldId="327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3899057397" sldId="327"/>
            <ac:spMk id="2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3899057397" sldId="327"/>
            <ac:spMk id="3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3899057397" sldId="327"/>
            <ac:spMk id="11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3899057397" sldId="327"/>
            <ac:graphicFrameMk id="10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3899057397" sldId="327"/>
            <ac:graphicFrameMk id="12" creationId="{00000000-0000-0000-0000-000000000000}"/>
          </ac:graphicFrameMkLst>
        </pc:graphicFrameChg>
      </pc:sldChg>
      <pc:sldChg chg="modSp del">
        <pc:chgData name="asai masaki" userId="16eb0802a66b0eaf" providerId="LiveId" clId="{D50AAC8E-B11D-41F0-802A-544F77DCC46E}" dt="2022-08-16T21:43:11.495" v="950" actId="2696"/>
        <pc:sldMkLst>
          <pc:docMk/>
          <pc:sldMk cId="365280139" sldId="328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365280139" sldId="328"/>
            <ac:spMk id="11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365280139" sldId="328"/>
            <ac:graphicFrameMk id="9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365280139" sldId="328"/>
            <ac:graphicFrameMk id="10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365280139" sldId="328"/>
            <ac:graphicFrameMk id="12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365280139" sldId="328"/>
            <ac:graphicFrameMk id="14" creationId="{00000000-0000-0000-0000-000000000000}"/>
          </ac:graphicFrameMkLst>
        </pc:graphicFrameChg>
      </pc:sldChg>
      <pc:sldChg chg="modSp del">
        <pc:chgData name="asai masaki" userId="16eb0802a66b0eaf" providerId="LiveId" clId="{D50AAC8E-B11D-41F0-802A-544F77DCC46E}" dt="2022-08-16T21:43:11.495" v="950" actId="2696"/>
        <pc:sldMkLst>
          <pc:docMk/>
          <pc:sldMk cId="1884200516" sldId="329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1884200516" sldId="329"/>
            <ac:spMk id="11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1884200516" sldId="329"/>
            <ac:graphicFrameMk id="7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1884200516" sldId="329"/>
            <ac:graphicFrameMk id="8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1884200516" sldId="329"/>
            <ac:graphicFrameMk id="10" creationId="{00000000-0000-0000-0000-000000000000}"/>
          </ac:graphicFrameMkLst>
        </pc:graphicFrameChg>
      </pc:sldChg>
      <pc:sldChg chg="modSp del">
        <pc:chgData name="asai masaki" userId="16eb0802a66b0eaf" providerId="LiveId" clId="{D50AAC8E-B11D-41F0-802A-544F77DCC46E}" dt="2022-08-16T21:43:11.495" v="950" actId="2696"/>
        <pc:sldMkLst>
          <pc:docMk/>
          <pc:sldMk cId="1965616741" sldId="330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1965616741" sldId="330"/>
            <ac:spMk id="2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1965616741" sldId="330"/>
            <ac:spMk id="3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1965616741" sldId="330"/>
            <ac:spMk id="11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1965616741" sldId="330"/>
            <ac:graphicFrameMk id="8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1965616741" sldId="330"/>
            <ac:graphicFrameMk id="9" creationId="{00000000-0000-0000-0000-000000000000}"/>
          </ac:graphicFrameMkLst>
        </pc:graphicFrameChg>
      </pc:sldChg>
      <pc:sldChg chg="modSp del">
        <pc:chgData name="asai masaki" userId="16eb0802a66b0eaf" providerId="LiveId" clId="{D50AAC8E-B11D-41F0-802A-544F77DCC46E}" dt="2022-08-16T21:43:11.495" v="950" actId="2696"/>
        <pc:sldMkLst>
          <pc:docMk/>
          <pc:sldMk cId="1149161845" sldId="331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1149161845" sldId="331"/>
            <ac:spMk id="11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1149161845" sldId="331"/>
            <ac:graphicFrameMk id="8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1149161845" sldId="331"/>
            <ac:graphicFrameMk id="9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1149161845" sldId="331"/>
            <ac:graphicFrameMk id="12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1149161845" sldId="331"/>
            <ac:graphicFrameMk id="14" creationId="{00000000-0000-0000-0000-000000000000}"/>
          </ac:graphicFrameMkLst>
        </pc:graphicFrameChg>
      </pc:sldChg>
      <pc:sldChg chg="modSp del">
        <pc:chgData name="asai masaki" userId="16eb0802a66b0eaf" providerId="LiveId" clId="{D50AAC8E-B11D-41F0-802A-544F77DCC46E}" dt="2022-08-16T21:43:11.495" v="950" actId="2696"/>
        <pc:sldMkLst>
          <pc:docMk/>
          <pc:sldMk cId="1766370976" sldId="332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1766370976" sldId="332"/>
            <ac:spMk id="11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1766370976" sldId="332"/>
            <ac:graphicFrameMk id="7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1766370976" sldId="332"/>
            <ac:graphicFrameMk id="8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1766370976" sldId="332"/>
            <ac:graphicFrameMk id="10" creationId="{00000000-0000-0000-0000-000000000000}"/>
          </ac:graphicFrameMkLst>
        </pc:graphicFrameChg>
      </pc:sldChg>
      <pc:sldChg chg="modSp del">
        <pc:chgData name="asai masaki" userId="16eb0802a66b0eaf" providerId="LiveId" clId="{D50AAC8E-B11D-41F0-802A-544F77DCC46E}" dt="2022-08-16T21:43:11.495" v="950" actId="2696"/>
        <pc:sldMkLst>
          <pc:docMk/>
          <pc:sldMk cId="2618231591" sldId="333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2618231591" sldId="333"/>
            <ac:spMk id="2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2618231591" sldId="333"/>
            <ac:spMk id="3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2618231591" sldId="333"/>
            <ac:spMk id="4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2618231591" sldId="333"/>
            <ac:spMk id="11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618231591" sldId="333"/>
            <ac:graphicFrameMk id="8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618231591" sldId="333"/>
            <ac:graphicFrameMk id="9" creationId="{00000000-0000-0000-0000-000000000000}"/>
          </ac:graphicFrameMkLst>
        </pc:graphicFrameChg>
      </pc:sldChg>
      <pc:sldChg chg="modSp del">
        <pc:chgData name="asai masaki" userId="16eb0802a66b0eaf" providerId="LiveId" clId="{D50AAC8E-B11D-41F0-802A-544F77DCC46E}" dt="2022-08-16T21:43:11.495" v="950" actId="2696"/>
        <pc:sldMkLst>
          <pc:docMk/>
          <pc:sldMk cId="720774932" sldId="334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720774932" sldId="334"/>
            <ac:spMk id="11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720774932" sldId="334"/>
            <ac:graphicFrameMk id="8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720774932" sldId="334"/>
            <ac:graphicFrameMk id="9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720774932" sldId="334"/>
            <ac:graphicFrameMk id="12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720774932" sldId="334"/>
            <ac:graphicFrameMk id="14" creationId="{00000000-0000-0000-0000-000000000000}"/>
          </ac:graphicFrameMkLst>
        </pc:graphicFrameChg>
      </pc:sldChg>
      <pc:sldChg chg="modSp del">
        <pc:chgData name="asai masaki" userId="16eb0802a66b0eaf" providerId="LiveId" clId="{D50AAC8E-B11D-41F0-802A-544F77DCC46E}" dt="2022-08-16T21:43:11.495" v="950" actId="2696"/>
        <pc:sldMkLst>
          <pc:docMk/>
          <pc:sldMk cId="2185429155" sldId="335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2185429155" sldId="335"/>
            <ac:spMk id="11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185429155" sldId="335"/>
            <ac:graphicFrameMk id="7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185429155" sldId="335"/>
            <ac:graphicFrameMk id="10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185429155" sldId="335"/>
            <ac:graphicFrameMk id="12" creationId="{00000000-0000-0000-0000-000000000000}"/>
          </ac:graphicFrameMkLst>
        </pc:graphicFrameChg>
      </pc:sldChg>
      <pc:sldChg chg="modSp del">
        <pc:chgData name="asai masaki" userId="16eb0802a66b0eaf" providerId="LiveId" clId="{D50AAC8E-B11D-41F0-802A-544F77DCC46E}" dt="2022-08-16T21:43:11.495" v="950" actId="2696"/>
        <pc:sldMkLst>
          <pc:docMk/>
          <pc:sldMk cId="1802907078" sldId="336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1802907078" sldId="336"/>
            <ac:spMk id="2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1802907078" sldId="336"/>
            <ac:spMk id="3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1802907078" sldId="336"/>
            <ac:spMk id="11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1802907078" sldId="336"/>
            <ac:graphicFrameMk id="8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1802907078" sldId="336"/>
            <ac:graphicFrameMk id="13" creationId="{00000000-0000-0000-0000-000000000000}"/>
          </ac:graphicFrameMkLst>
        </pc:graphicFrameChg>
      </pc:sldChg>
      <pc:sldChg chg="modSp del">
        <pc:chgData name="asai masaki" userId="16eb0802a66b0eaf" providerId="LiveId" clId="{D50AAC8E-B11D-41F0-802A-544F77DCC46E}" dt="2022-08-16T21:43:11.495" v="950" actId="2696"/>
        <pc:sldMkLst>
          <pc:docMk/>
          <pc:sldMk cId="1540359889" sldId="337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1540359889" sldId="337"/>
            <ac:spMk id="11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1540359889" sldId="337"/>
            <ac:graphicFrameMk id="8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1540359889" sldId="337"/>
            <ac:graphicFrameMk id="9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1540359889" sldId="337"/>
            <ac:graphicFrameMk id="12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1540359889" sldId="337"/>
            <ac:graphicFrameMk id="14" creationId="{00000000-0000-0000-0000-000000000000}"/>
          </ac:graphicFrameMkLst>
        </pc:graphicFrameChg>
      </pc:sldChg>
      <pc:sldChg chg="modSp del">
        <pc:chgData name="asai masaki" userId="16eb0802a66b0eaf" providerId="LiveId" clId="{D50AAC8E-B11D-41F0-802A-544F77DCC46E}" dt="2022-08-16T21:43:11.495" v="950" actId="2696"/>
        <pc:sldMkLst>
          <pc:docMk/>
          <pc:sldMk cId="270727451" sldId="338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270727451" sldId="338"/>
            <ac:spMk id="11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70727451" sldId="338"/>
            <ac:graphicFrameMk id="7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70727451" sldId="338"/>
            <ac:graphicFrameMk id="9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70727451" sldId="338"/>
            <ac:graphicFrameMk id="10" creationId="{00000000-0000-0000-0000-000000000000}"/>
          </ac:graphicFrameMkLst>
        </pc:graphicFrameChg>
      </pc:sldChg>
      <pc:sldChg chg="modSp del">
        <pc:chgData name="asai masaki" userId="16eb0802a66b0eaf" providerId="LiveId" clId="{D50AAC8E-B11D-41F0-802A-544F77DCC46E}" dt="2022-08-16T21:43:11.495" v="950" actId="2696"/>
        <pc:sldMkLst>
          <pc:docMk/>
          <pc:sldMk cId="896642010" sldId="339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896642010" sldId="339"/>
            <ac:spMk id="2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896642010" sldId="339"/>
            <ac:spMk id="3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896642010" sldId="339"/>
            <ac:spMk id="11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896642010" sldId="339"/>
            <ac:graphicFrameMk id="8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896642010" sldId="339"/>
            <ac:graphicFrameMk id="9" creationId="{00000000-0000-0000-0000-000000000000}"/>
          </ac:graphicFrameMkLst>
        </pc:graphicFrameChg>
      </pc:sldChg>
      <pc:sldChg chg="modSp del">
        <pc:chgData name="asai masaki" userId="16eb0802a66b0eaf" providerId="LiveId" clId="{D50AAC8E-B11D-41F0-802A-544F77DCC46E}" dt="2022-08-16T21:43:11.495" v="950" actId="2696"/>
        <pc:sldMkLst>
          <pc:docMk/>
          <pc:sldMk cId="2233506288" sldId="340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2233506288" sldId="340"/>
            <ac:spMk id="11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233506288" sldId="340"/>
            <ac:graphicFrameMk id="10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233506288" sldId="340"/>
            <ac:graphicFrameMk id="13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233506288" sldId="340"/>
            <ac:graphicFrameMk id="15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233506288" sldId="340"/>
            <ac:graphicFrameMk id="17" creationId="{00000000-0000-0000-0000-000000000000}"/>
          </ac:graphicFrameMkLst>
        </pc:graphicFrameChg>
      </pc:sldChg>
      <pc:sldChg chg="modSp del">
        <pc:chgData name="asai masaki" userId="16eb0802a66b0eaf" providerId="LiveId" clId="{D50AAC8E-B11D-41F0-802A-544F77DCC46E}" dt="2022-08-16T21:43:11.495" v="950" actId="2696"/>
        <pc:sldMkLst>
          <pc:docMk/>
          <pc:sldMk cId="2241559205" sldId="341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2241559205" sldId="341"/>
            <ac:spMk id="11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241559205" sldId="341"/>
            <ac:graphicFrameMk id="7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241559205" sldId="341"/>
            <ac:graphicFrameMk id="9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241559205" sldId="341"/>
            <ac:graphicFrameMk id="12" creationId="{00000000-0000-0000-0000-000000000000}"/>
          </ac:graphicFrameMkLst>
        </pc:graphicFrameChg>
      </pc:sldChg>
      <pc:sldChg chg="modSp del">
        <pc:chgData name="asai masaki" userId="16eb0802a66b0eaf" providerId="LiveId" clId="{D50AAC8E-B11D-41F0-802A-544F77DCC46E}" dt="2022-08-16T21:43:11.495" v="950" actId="2696"/>
        <pc:sldMkLst>
          <pc:docMk/>
          <pc:sldMk cId="1792864408" sldId="342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1792864408" sldId="342"/>
            <ac:spMk id="2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1792864408" sldId="342"/>
            <ac:spMk id="3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1792864408" sldId="342"/>
            <ac:spMk id="11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1792864408" sldId="342"/>
            <ac:graphicFrameMk id="9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1792864408" sldId="342"/>
            <ac:graphicFrameMk id="10" creationId="{00000000-0000-0000-0000-000000000000}"/>
          </ac:graphicFrameMkLst>
        </pc:graphicFrameChg>
      </pc:sldChg>
      <pc:sldChg chg="addSp modSp mod">
        <pc:chgData name="asai masaki" userId="16eb0802a66b0eaf" providerId="LiveId" clId="{D50AAC8E-B11D-41F0-802A-544F77DCC46E}" dt="2022-08-16T23:03:21.372" v="994" actId="1076"/>
        <pc:sldMkLst>
          <pc:docMk/>
          <pc:sldMk cId="3462046020" sldId="343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3462046020" sldId="343"/>
            <ac:spMk id="11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23:03:21.372" v="994" actId="1076"/>
          <ac:graphicFrameMkLst>
            <pc:docMk/>
            <pc:sldMk cId="3462046020" sldId="343"/>
            <ac:graphicFrameMk id="10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3462046020" sldId="343"/>
            <ac:graphicFrameMk id="13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22:19:20.485" v="991" actId="14100"/>
          <ac:graphicFrameMkLst>
            <pc:docMk/>
            <pc:sldMk cId="3462046020" sldId="343"/>
            <ac:graphicFrameMk id="16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22:19:17.998" v="990" actId="1076"/>
          <ac:graphicFrameMkLst>
            <pc:docMk/>
            <pc:sldMk cId="3462046020" sldId="343"/>
            <ac:graphicFrameMk id="17" creationId="{00000000-0000-0000-0000-000000000000}"/>
          </ac:graphicFrameMkLst>
        </pc:graphicFrameChg>
        <pc:picChg chg="add mod">
          <ac:chgData name="asai masaki" userId="16eb0802a66b0eaf" providerId="LiveId" clId="{D50AAC8E-B11D-41F0-802A-544F77DCC46E}" dt="2022-08-16T23:03:16.629" v="993" actId="1076"/>
          <ac:picMkLst>
            <pc:docMk/>
            <pc:sldMk cId="3462046020" sldId="343"/>
            <ac:picMk id="3" creationId="{D8DF98C2-5603-DCBE-1066-12362DA89730}"/>
          </ac:picMkLst>
        </pc:picChg>
      </pc:sldChg>
      <pc:sldChg chg="modSp">
        <pc:chgData name="asai masaki" userId="16eb0802a66b0eaf" providerId="LiveId" clId="{D50AAC8E-B11D-41F0-802A-544F77DCC46E}" dt="2022-08-16T19:33:17.498" v="28"/>
        <pc:sldMkLst>
          <pc:docMk/>
          <pc:sldMk cId="2686879401" sldId="344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2686879401" sldId="344"/>
            <ac:spMk id="11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686879401" sldId="344"/>
            <ac:graphicFrameMk id="9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686879401" sldId="344"/>
            <ac:graphicFrameMk id="12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686879401" sldId="344"/>
            <ac:graphicFrameMk id="13" creationId="{00000000-0000-0000-0000-000000000000}"/>
          </ac:graphicFrameMkLst>
        </pc:graphicFrameChg>
      </pc:sldChg>
      <pc:sldChg chg="delSp modSp mod">
        <pc:chgData name="asai masaki" userId="16eb0802a66b0eaf" providerId="LiveId" clId="{D50AAC8E-B11D-41F0-802A-544F77DCC46E}" dt="2022-08-16T22:18:48.299" v="988" actId="21"/>
        <pc:sldMkLst>
          <pc:docMk/>
          <pc:sldMk cId="3877036277" sldId="345"/>
        </pc:sldMkLst>
        <pc:spChg chg="mod">
          <ac:chgData name="asai masaki" userId="16eb0802a66b0eaf" providerId="LiveId" clId="{D50AAC8E-B11D-41F0-802A-544F77DCC46E}" dt="2022-08-16T22:18:45.361" v="987" actId="14100"/>
          <ac:spMkLst>
            <pc:docMk/>
            <pc:sldMk cId="3877036277" sldId="345"/>
            <ac:spMk id="2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2:18:48.299" v="988" actId="21"/>
          <ac:spMkLst>
            <pc:docMk/>
            <pc:sldMk cId="3877036277" sldId="345"/>
            <ac:spMk id="3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3877036277" sldId="345"/>
            <ac:spMk id="11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3877036277" sldId="345"/>
            <ac:graphicFrameMk id="8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3877036277" sldId="345"/>
            <ac:graphicFrameMk id="12" creationId="{00000000-0000-0000-0000-000000000000}"/>
          </ac:graphicFrameMkLst>
        </pc:graphicFrameChg>
      </pc:sldChg>
      <pc:sldChg chg="delSp modSp add mod">
        <pc:chgData name="asai masaki" userId="16eb0802a66b0eaf" providerId="LiveId" clId="{D50AAC8E-B11D-41F0-802A-544F77DCC46E}" dt="2022-08-16T21:45:43.001" v="983" actId="1076"/>
        <pc:sldMkLst>
          <pc:docMk/>
          <pc:sldMk cId="839814462" sldId="346"/>
        </pc:sldMkLst>
        <pc:spChg chg="mod">
          <ac:chgData name="asai masaki" userId="16eb0802a66b0eaf" providerId="LiveId" clId="{D50AAC8E-B11D-41F0-802A-544F77DCC46E}" dt="2022-08-16T21:45:24.479" v="978" actId="20577"/>
          <ac:spMkLst>
            <pc:docMk/>
            <pc:sldMk cId="839814462" sldId="346"/>
            <ac:spMk id="11" creationId="{00000000-0000-0000-0000-000000000000}"/>
          </ac:spMkLst>
        </pc:spChg>
        <pc:spChg chg="del">
          <ac:chgData name="asai masaki" userId="16eb0802a66b0eaf" providerId="LiveId" clId="{D50AAC8E-B11D-41F0-802A-544F77DCC46E}" dt="2022-08-16T21:45:00.525" v="971" actId="21"/>
          <ac:spMkLst>
            <pc:docMk/>
            <pc:sldMk cId="839814462" sldId="346"/>
            <ac:spMk id="12" creationId="{00000000-0000-0000-0000-000000000000}"/>
          </ac:spMkLst>
        </pc:spChg>
        <pc:spChg chg="mod">
          <ac:chgData name="asai masaki" userId="16eb0802a66b0eaf" providerId="LiveId" clId="{D50AAC8E-B11D-41F0-802A-544F77DCC46E}" dt="2022-08-16T21:45:40.600" v="982" actId="1076"/>
          <ac:spMkLst>
            <pc:docMk/>
            <pc:sldMk cId="839814462" sldId="346"/>
            <ac:spMk id="13" creationId="{00000000-0000-0000-0000-000000000000}"/>
          </ac:spMkLst>
        </pc:spChg>
        <pc:spChg chg="del mod">
          <ac:chgData name="asai masaki" userId="16eb0802a66b0eaf" providerId="LiveId" clId="{D50AAC8E-B11D-41F0-802A-544F77DCC46E}" dt="2022-08-16T21:45:07.659" v="973" actId="21"/>
          <ac:spMkLst>
            <pc:docMk/>
            <pc:sldMk cId="839814462" sldId="346"/>
            <ac:spMk id="15" creationId="{00000000-0000-0000-0000-000000000000}"/>
          </ac:spMkLst>
        </pc:spChg>
        <pc:spChg chg="mod">
          <ac:chgData name="asai masaki" userId="16eb0802a66b0eaf" providerId="LiveId" clId="{D50AAC8E-B11D-41F0-802A-544F77DCC46E}" dt="2022-08-16T21:45:35.256" v="981" actId="1076"/>
          <ac:spMkLst>
            <pc:docMk/>
            <pc:sldMk cId="839814462" sldId="346"/>
            <ac:spMk id="17" creationId="{00000000-0000-0000-0000-000000000000}"/>
          </ac:spMkLst>
        </pc:spChg>
        <pc:graphicFrameChg chg="del">
          <ac:chgData name="asai masaki" userId="16eb0802a66b0eaf" providerId="LiveId" clId="{D50AAC8E-B11D-41F0-802A-544F77DCC46E}" dt="2022-08-16T21:44:57.567" v="970" actId="21"/>
          <ac:graphicFrameMkLst>
            <pc:docMk/>
            <pc:sldMk cId="839814462" sldId="346"/>
            <ac:graphicFrameMk id="3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21:45:43.001" v="983" actId="1076"/>
          <ac:graphicFrameMkLst>
            <pc:docMk/>
            <pc:sldMk cId="839814462" sldId="346"/>
            <ac:graphicFrameMk id="4" creationId="{00000000-0000-0000-0000-000000000000}"/>
          </ac:graphicFrameMkLst>
        </pc:graphicFrameChg>
        <pc:graphicFrameChg chg="mod modGraphic">
          <ac:chgData name="asai masaki" userId="16eb0802a66b0eaf" providerId="LiveId" clId="{D50AAC8E-B11D-41F0-802A-544F77DCC46E}" dt="2022-08-16T21:45:35.256" v="981" actId="1076"/>
          <ac:graphicFrameMkLst>
            <pc:docMk/>
            <pc:sldMk cId="839814462" sldId="346"/>
            <ac:graphicFrameMk id="5" creationId="{00000000-0000-0000-0000-000000000000}"/>
          </ac:graphicFrameMkLst>
        </pc:graphicFrameChg>
      </pc:sldChg>
      <pc:sldChg chg="new del">
        <pc:chgData name="asai masaki" userId="16eb0802a66b0eaf" providerId="LiveId" clId="{D50AAC8E-B11D-41F0-802A-544F77DCC46E}" dt="2022-08-16T21:43:59.048" v="953" actId="2696"/>
        <pc:sldMkLst>
          <pc:docMk/>
          <pc:sldMk cId="2925695888" sldId="346"/>
        </pc:sldMkLst>
      </pc:sldChg>
      <pc:sldChg chg="modSp del">
        <pc:chgData name="asai masaki" userId="16eb0802a66b0eaf" providerId="LiveId" clId="{D50AAC8E-B11D-41F0-802A-544F77DCC46E}" dt="2022-08-16T21:43:29.350" v="951" actId="2696"/>
        <pc:sldMkLst>
          <pc:docMk/>
          <pc:sldMk cId="3787380468" sldId="346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3787380468" sldId="346"/>
            <ac:spMk id="11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3787380468" sldId="346"/>
            <ac:graphicFrameMk id="8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3787380468" sldId="346"/>
            <ac:graphicFrameMk id="9" creationId="{00000000-0000-0000-0000-000000000000}"/>
          </ac:graphicFrameMkLst>
        </pc:graphicFrameChg>
      </pc:sldChg>
      <pc:sldChg chg="addSp delSp modSp add mod">
        <pc:chgData name="asai masaki" userId="16eb0802a66b0eaf" providerId="LiveId" clId="{D50AAC8E-B11D-41F0-802A-544F77DCC46E}" dt="2022-08-16T23:05:49.328" v="1020" actId="14100"/>
        <pc:sldMkLst>
          <pc:docMk/>
          <pc:sldMk cId="815216905" sldId="347"/>
        </pc:sldMkLst>
        <pc:spChg chg="add mod">
          <ac:chgData name="asai masaki" userId="16eb0802a66b0eaf" providerId="LiveId" clId="{D50AAC8E-B11D-41F0-802A-544F77DCC46E}" dt="2022-08-16T23:04:42.288" v="1006" actId="1076"/>
          <ac:spMkLst>
            <pc:docMk/>
            <pc:sldMk cId="815216905" sldId="347"/>
            <ac:spMk id="4" creationId="{31093495-F964-E456-A44C-57FEE5B6EFBD}"/>
          </ac:spMkLst>
        </pc:spChg>
        <pc:spChg chg="mod">
          <ac:chgData name="asai masaki" userId="16eb0802a66b0eaf" providerId="LiveId" clId="{D50AAC8E-B11D-41F0-802A-544F77DCC46E}" dt="2022-08-16T23:03:56.003" v="997" actId="14100"/>
          <ac:spMkLst>
            <pc:docMk/>
            <pc:sldMk cId="815216905" sldId="347"/>
            <ac:spMk id="11" creationId="{00000000-0000-0000-0000-000000000000}"/>
          </ac:spMkLst>
        </pc:spChg>
        <pc:graphicFrameChg chg="add mod">
          <ac:chgData name="asai masaki" userId="16eb0802a66b0eaf" providerId="LiveId" clId="{D50AAC8E-B11D-41F0-802A-544F77DCC46E}" dt="2022-08-16T23:05:49.328" v="1020" actId="14100"/>
          <ac:graphicFrameMkLst>
            <pc:docMk/>
            <pc:sldMk cId="815216905" sldId="347"/>
            <ac:graphicFrameMk id="5" creationId="{CD89250B-3395-EAF6-C7E4-575C9E08D3C0}"/>
          </ac:graphicFrameMkLst>
        </pc:graphicFrameChg>
        <pc:graphicFrameChg chg="del mod">
          <ac:chgData name="asai masaki" userId="16eb0802a66b0eaf" providerId="LiveId" clId="{D50AAC8E-B11D-41F0-802A-544F77DCC46E}" dt="2022-08-16T23:04:18.441" v="1001" actId="21"/>
          <ac:graphicFrameMkLst>
            <pc:docMk/>
            <pc:sldMk cId="815216905" sldId="347"/>
            <ac:graphicFrameMk id="10" creationId="{00000000-0000-0000-0000-000000000000}"/>
          </ac:graphicFrameMkLst>
        </pc:graphicFrameChg>
        <pc:graphicFrameChg chg="del mod">
          <ac:chgData name="asai masaki" userId="16eb0802a66b0eaf" providerId="LiveId" clId="{D50AAC8E-B11D-41F0-802A-544F77DCC46E}" dt="2022-08-16T23:04:18.441" v="1001" actId="21"/>
          <ac:graphicFrameMkLst>
            <pc:docMk/>
            <pc:sldMk cId="815216905" sldId="347"/>
            <ac:graphicFrameMk id="13" creationId="{00000000-0000-0000-0000-000000000000}"/>
          </ac:graphicFrameMkLst>
        </pc:graphicFrameChg>
        <pc:graphicFrameChg chg="del">
          <ac:chgData name="asai masaki" userId="16eb0802a66b0eaf" providerId="LiveId" clId="{D50AAC8E-B11D-41F0-802A-544F77DCC46E}" dt="2022-08-16T23:04:18.441" v="1001" actId="21"/>
          <ac:graphicFrameMkLst>
            <pc:docMk/>
            <pc:sldMk cId="815216905" sldId="347"/>
            <ac:graphicFrameMk id="16" creationId="{00000000-0000-0000-0000-000000000000}"/>
          </ac:graphicFrameMkLst>
        </pc:graphicFrameChg>
        <pc:graphicFrameChg chg="del mod">
          <ac:chgData name="asai masaki" userId="16eb0802a66b0eaf" providerId="LiveId" clId="{D50AAC8E-B11D-41F0-802A-544F77DCC46E}" dt="2022-08-16T23:04:18.441" v="1001" actId="21"/>
          <ac:graphicFrameMkLst>
            <pc:docMk/>
            <pc:sldMk cId="815216905" sldId="347"/>
            <ac:graphicFrameMk id="17" creationId="{00000000-0000-0000-0000-000000000000}"/>
          </ac:graphicFrameMkLst>
        </pc:graphicFrameChg>
        <pc:picChg chg="mod">
          <ac:chgData name="asai masaki" userId="16eb0802a66b0eaf" providerId="LiveId" clId="{D50AAC8E-B11D-41F0-802A-544F77DCC46E}" dt="2022-08-16T23:05:42.731" v="1017" actId="1076"/>
          <ac:picMkLst>
            <pc:docMk/>
            <pc:sldMk cId="815216905" sldId="347"/>
            <ac:picMk id="3" creationId="{D8DF98C2-5603-DCBE-1066-12362DA89730}"/>
          </ac:picMkLst>
        </pc:picChg>
      </pc:sldChg>
      <pc:sldChg chg="modSp del">
        <pc:chgData name="asai masaki" userId="16eb0802a66b0eaf" providerId="LiveId" clId="{D50AAC8E-B11D-41F0-802A-544F77DCC46E}" dt="2022-08-16T21:43:29.350" v="951" actId="2696"/>
        <pc:sldMkLst>
          <pc:docMk/>
          <pc:sldMk cId="2018682098" sldId="347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2018682098" sldId="347"/>
            <ac:spMk id="11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018682098" sldId="347"/>
            <ac:graphicFrameMk id="7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018682098" sldId="347"/>
            <ac:graphicFrameMk id="9" creationId="{00000000-0000-0000-0000-000000000000}"/>
          </ac:graphicFrameMkLst>
        </pc:graphicFrameChg>
      </pc:sldChg>
      <pc:sldChg chg="modSp del">
        <pc:chgData name="asai masaki" userId="16eb0802a66b0eaf" providerId="LiveId" clId="{D50AAC8E-B11D-41F0-802A-544F77DCC46E}" dt="2022-08-16T21:43:29.350" v="951" actId="2696"/>
        <pc:sldMkLst>
          <pc:docMk/>
          <pc:sldMk cId="1020553347" sldId="348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1020553347" sldId="348"/>
            <ac:spMk id="2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1020553347" sldId="348"/>
            <ac:spMk id="3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k cId="1020553347" sldId="348"/>
            <ac:spMk id="11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1020553347" sldId="348"/>
            <ac:graphicFrameMk id="9" creationId="{00000000-0000-0000-0000-000000000000}"/>
          </ac:graphicFrameMkLst>
        </pc:graphicFrameChg>
      </pc:sldChg>
      <pc:sldChg chg="modSp del">
        <pc:chgData name="asai masaki" userId="16eb0802a66b0eaf" providerId="LiveId" clId="{D50AAC8E-B11D-41F0-802A-544F77DCC46E}" dt="2022-08-16T21:43:29.350" v="951" actId="2696"/>
        <pc:sldMkLst>
          <pc:docMk/>
          <pc:sldMk cId="3320491938" sldId="349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3320491938" sldId="349"/>
            <ac:spMk id="5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3320491938" sldId="349"/>
            <ac:graphicFrameMk id="3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3320491938" sldId="349"/>
            <ac:graphicFrameMk id="6" creationId="{00000000-0000-0000-0000-000000000000}"/>
          </ac:graphicFrameMkLst>
        </pc:graphicFrameChg>
      </pc:sldChg>
      <pc:sldChg chg="modSp del">
        <pc:chgData name="asai masaki" userId="16eb0802a66b0eaf" providerId="LiveId" clId="{D50AAC8E-B11D-41F0-802A-544F77DCC46E}" dt="2022-08-16T21:43:29.350" v="951" actId="2696"/>
        <pc:sldMkLst>
          <pc:docMk/>
          <pc:sldMk cId="2811113714" sldId="350"/>
        </pc:sldMkLst>
        <pc:spChg chg="mod">
          <ac:chgData name="asai masaki" userId="16eb0802a66b0eaf" providerId="LiveId" clId="{D50AAC8E-B11D-41F0-802A-544F77DCC46E}" dt="2022-08-16T19:33:17.498" v="28"/>
          <ac:spMkLst>
            <pc:docMk/>
            <pc:sldMk cId="2811113714" sldId="350"/>
            <ac:spMk id="4" creationId="{00000000-0000-0000-0000-000000000000}"/>
          </ac:spMkLst>
        </pc:sp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811113714" sldId="350"/>
            <ac:graphicFrameMk id="3" creationId="{00000000-0000-0000-0000-000000000000}"/>
          </ac:graphicFrameMkLst>
        </pc:graphicFrameChg>
        <pc:graphicFrameChg chg="mod">
          <ac:chgData name="asai masaki" userId="16eb0802a66b0eaf" providerId="LiveId" clId="{D50AAC8E-B11D-41F0-802A-544F77DCC46E}" dt="2022-08-16T19:33:17.498" v="28"/>
          <ac:graphicFrameMkLst>
            <pc:docMk/>
            <pc:sldMk cId="2811113714" sldId="350"/>
            <ac:graphicFrameMk id="5" creationId="{00000000-0000-0000-0000-000000000000}"/>
          </ac:graphicFrameMkLst>
        </pc:graphicFrameChg>
      </pc:sldChg>
      <pc:sldChg chg="add del">
        <pc:chgData name="asai masaki" userId="16eb0802a66b0eaf" providerId="LiveId" clId="{D50AAC8E-B11D-41F0-802A-544F77DCC46E}" dt="2022-08-16T21:31:08.414" v="858"/>
        <pc:sldMkLst>
          <pc:docMk/>
          <pc:sldMk cId="122183587" sldId="351"/>
        </pc:sldMkLst>
      </pc:sldChg>
      <pc:sldMasterChg chg="modSp modSldLayout">
        <pc:chgData name="asai masaki" userId="16eb0802a66b0eaf" providerId="LiveId" clId="{D50AAC8E-B11D-41F0-802A-544F77DCC46E}" dt="2022-08-16T19:33:17.498" v="28"/>
        <pc:sldMasterMkLst>
          <pc:docMk/>
          <pc:sldMasterMk cId="1874322516" sldId="2147483648"/>
        </pc:sldMasterMkLst>
        <pc:spChg chg="mod">
          <ac:chgData name="asai masaki" userId="16eb0802a66b0eaf" providerId="LiveId" clId="{D50AAC8E-B11D-41F0-802A-544F77DCC46E}" dt="2022-08-16T19:33:17.498" v="28"/>
          <ac:spMkLst>
            <pc:docMk/>
            <pc:sldMasterMk cId="1874322516" sldId="2147483648"/>
            <ac:spMk id="2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asterMk cId="1874322516" sldId="2147483648"/>
            <ac:spMk id="3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asterMk cId="1874322516" sldId="2147483648"/>
            <ac:spMk id="4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asterMk cId="1874322516" sldId="2147483648"/>
            <ac:spMk id="5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asterMk cId="1874322516" sldId="2147483648"/>
            <ac:spMk id="6" creationId="{00000000-0000-0000-0000-000000000000}"/>
          </ac:spMkLst>
        </pc:spChg>
        <pc:sldLayoutChg chg="modSp">
          <pc:chgData name="asai masaki" userId="16eb0802a66b0eaf" providerId="LiveId" clId="{D50AAC8E-B11D-41F0-802A-544F77DCC46E}" dt="2022-08-16T19:33:17.498" v="28"/>
          <pc:sldLayoutMkLst>
            <pc:docMk/>
            <pc:sldMasterMk cId="1874322516" sldId="2147483648"/>
            <pc:sldLayoutMk cId="3450688367" sldId="2147483649"/>
          </pc:sldLayoutMkLst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1874322516" sldId="2147483648"/>
              <pc:sldLayoutMk cId="3450688367" sldId="2147483649"/>
              <ac:spMk id="2" creationId="{00000000-0000-0000-0000-000000000000}"/>
            </ac:spMkLst>
          </pc:spChg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1874322516" sldId="2147483648"/>
              <pc:sldLayoutMk cId="3450688367" sldId="2147483649"/>
              <ac:spMk id="3" creationId="{00000000-0000-0000-0000-000000000000}"/>
            </ac:spMkLst>
          </pc:spChg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1874322516" sldId="2147483648"/>
              <pc:sldLayoutMk cId="3450688367" sldId="2147483649"/>
              <ac:spMk id="6" creationId="{00000000-0000-0000-0000-000000000000}"/>
            </ac:spMkLst>
          </pc:spChg>
        </pc:sldLayoutChg>
        <pc:sldLayoutChg chg="modSp">
          <pc:chgData name="asai masaki" userId="16eb0802a66b0eaf" providerId="LiveId" clId="{D50AAC8E-B11D-41F0-802A-544F77DCC46E}" dt="2022-08-16T19:33:17.498" v="28"/>
          <pc:sldLayoutMkLst>
            <pc:docMk/>
            <pc:sldMasterMk cId="1874322516" sldId="2147483648"/>
            <pc:sldLayoutMk cId="982453712" sldId="2147483650"/>
          </pc:sldLayoutMkLst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1874322516" sldId="2147483648"/>
              <pc:sldLayoutMk cId="982453712" sldId="2147483650"/>
              <ac:spMk id="6" creationId="{00000000-0000-0000-0000-000000000000}"/>
            </ac:spMkLst>
          </pc:spChg>
        </pc:sldLayoutChg>
        <pc:sldLayoutChg chg="modSp">
          <pc:chgData name="asai masaki" userId="16eb0802a66b0eaf" providerId="LiveId" clId="{D50AAC8E-B11D-41F0-802A-544F77DCC46E}" dt="2022-08-16T19:33:17.498" v="28"/>
          <pc:sldLayoutMkLst>
            <pc:docMk/>
            <pc:sldMasterMk cId="1874322516" sldId="2147483648"/>
            <pc:sldLayoutMk cId="602081170" sldId="2147483651"/>
          </pc:sldLayoutMkLst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1874322516" sldId="2147483648"/>
              <pc:sldLayoutMk cId="602081170" sldId="2147483651"/>
              <ac:spMk id="2" creationId="{00000000-0000-0000-0000-000000000000}"/>
            </ac:spMkLst>
          </pc:spChg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1874322516" sldId="2147483648"/>
              <pc:sldLayoutMk cId="602081170" sldId="2147483651"/>
              <ac:spMk id="3" creationId="{00000000-0000-0000-0000-000000000000}"/>
            </ac:spMkLst>
          </pc:spChg>
        </pc:sldLayoutChg>
        <pc:sldLayoutChg chg="modSp">
          <pc:chgData name="asai masaki" userId="16eb0802a66b0eaf" providerId="LiveId" clId="{D50AAC8E-B11D-41F0-802A-544F77DCC46E}" dt="2022-08-16T19:33:17.498" v="28"/>
          <pc:sldLayoutMkLst>
            <pc:docMk/>
            <pc:sldMasterMk cId="1874322516" sldId="2147483648"/>
            <pc:sldLayoutMk cId="1895475566" sldId="2147483652"/>
          </pc:sldLayoutMkLst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1874322516" sldId="2147483648"/>
              <pc:sldLayoutMk cId="1895475566" sldId="2147483652"/>
              <ac:spMk id="3" creationId="{00000000-0000-0000-0000-000000000000}"/>
            </ac:spMkLst>
          </pc:spChg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1874322516" sldId="2147483648"/>
              <pc:sldLayoutMk cId="1895475566" sldId="2147483652"/>
              <ac:spMk id="4" creationId="{00000000-0000-0000-0000-000000000000}"/>
            </ac:spMkLst>
          </pc:spChg>
        </pc:sldLayoutChg>
        <pc:sldLayoutChg chg="modSp">
          <pc:chgData name="asai masaki" userId="16eb0802a66b0eaf" providerId="LiveId" clId="{D50AAC8E-B11D-41F0-802A-544F77DCC46E}" dt="2022-08-16T19:33:17.498" v="28"/>
          <pc:sldLayoutMkLst>
            <pc:docMk/>
            <pc:sldMasterMk cId="1874322516" sldId="2147483648"/>
            <pc:sldLayoutMk cId="937463662" sldId="2147483653"/>
          </pc:sldLayoutMkLst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1874322516" sldId="2147483648"/>
              <pc:sldLayoutMk cId="937463662" sldId="2147483653"/>
              <ac:spMk id="3" creationId="{00000000-0000-0000-0000-000000000000}"/>
            </ac:spMkLst>
          </pc:spChg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1874322516" sldId="2147483648"/>
              <pc:sldLayoutMk cId="937463662" sldId="2147483653"/>
              <ac:spMk id="4" creationId="{00000000-0000-0000-0000-000000000000}"/>
            </ac:spMkLst>
          </pc:spChg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1874322516" sldId="2147483648"/>
              <pc:sldLayoutMk cId="937463662" sldId="2147483653"/>
              <ac:spMk id="5" creationId="{00000000-0000-0000-0000-000000000000}"/>
            </ac:spMkLst>
          </pc:spChg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1874322516" sldId="2147483648"/>
              <pc:sldLayoutMk cId="937463662" sldId="2147483653"/>
              <ac:spMk id="6" creationId="{00000000-0000-0000-0000-000000000000}"/>
            </ac:spMkLst>
          </pc:spChg>
        </pc:sldLayoutChg>
        <pc:sldLayoutChg chg="modSp">
          <pc:chgData name="asai masaki" userId="16eb0802a66b0eaf" providerId="LiveId" clId="{D50AAC8E-B11D-41F0-802A-544F77DCC46E}" dt="2022-08-16T19:33:17.498" v="28"/>
          <pc:sldLayoutMkLst>
            <pc:docMk/>
            <pc:sldMasterMk cId="1874322516" sldId="2147483648"/>
            <pc:sldLayoutMk cId="2690989751" sldId="2147483656"/>
          </pc:sldLayoutMkLst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1874322516" sldId="2147483648"/>
              <pc:sldLayoutMk cId="2690989751" sldId="2147483656"/>
              <ac:spMk id="2" creationId="{00000000-0000-0000-0000-000000000000}"/>
            </ac:spMkLst>
          </pc:spChg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1874322516" sldId="2147483648"/>
              <pc:sldLayoutMk cId="2690989751" sldId="2147483656"/>
              <ac:spMk id="3" creationId="{00000000-0000-0000-0000-000000000000}"/>
            </ac:spMkLst>
          </pc:spChg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1874322516" sldId="2147483648"/>
              <pc:sldLayoutMk cId="2690989751" sldId="2147483656"/>
              <ac:spMk id="4" creationId="{00000000-0000-0000-0000-000000000000}"/>
            </ac:spMkLst>
          </pc:spChg>
        </pc:sldLayoutChg>
        <pc:sldLayoutChg chg="modSp">
          <pc:chgData name="asai masaki" userId="16eb0802a66b0eaf" providerId="LiveId" clId="{D50AAC8E-B11D-41F0-802A-544F77DCC46E}" dt="2022-08-16T19:33:17.498" v="28"/>
          <pc:sldLayoutMkLst>
            <pc:docMk/>
            <pc:sldMasterMk cId="1874322516" sldId="2147483648"/>
            <pc:sldLayoutMk cId="1940884750" sldId="2147483657"/>
          </pc:sldLayoutMkLst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1874322516" sldId="2147483648"/>
              <pc:sldLayoutMk cId="1940884750" sldId="2147483657"/>
              <ac:spMk id="2" creationId="{00000000-0000-0000-0000-000000000000}"/>
            </ac:spMkLst>
          </pc:spChg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1874322516" sldId="2147483648"/>
              <pc:sldLayoutMk cId="1940884750" sldId="2147483657"/>
              <ac:spMk id="3" creationId="{00000000-0000-0000-0000-000000000000}"/>
            </ac:spMkLst>
          </pc:spChg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1874322516" sldId="2147483648"/>
              <pc:sldLayoutMk cId="1940884750" sldId="2147483657"/>
              <ac:spMk id="4" creationId="{00000000-0000-0000-0000-000000000000}"/>
            </ac:spMkLst>
          </pc:spChg>
        </pc:sldLayoutChg>
        <pc:sldLayoutChg chg="modSp">
          <pc:chgData name="asai masaki" userId="16eb0802a66b0eaf" providerId="LiveId" clId="{D50AAC8E-B11D-41F0-802A-544F77DCC46E}" dt="2022-08-16T19:33:17.498" v="28"/>
          <pc:sldLayoutMkLst>
            <pc:docMk/>
            <pc:sldMasterMk cId="1874322516" sldId="2147483648"/>
            <pc:sldLayoutMk cId="1285221045" sldId="2147483659"/>
          </pc:sldLayoutMkLst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1874322516" sldId="2147483648"/>
              <pc:sldLayoutMk cId="1285221045" sldId="2147483659"/>
              <ac:spMk id="2" creationId="{00000000-0000-0000-0000-000000000000}"/>
            </ac:spMkLst>
          </pc:spChg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1874322516" sldId="2147483648"/>
              <pc:sldLayoutMk cId="1285221045" sldId="2147483659"/>
              <ac:spMk id="3" creationId="{00000000-0000-0000-0000-000000000000}"/>
            </ac:spMkLst>
          </pc:spChg>
        </pc:sldLayoutChg>
      </pc:sldMasterChg>
      <pc:sldMasterChg chg="modSp modSldLayout">
        <pc:chgData name="asai masaki" userId="16eb0802a66b0eaf" providerId="LiveId" clId="{D50AAC8E-B11D-41F0-802A-544F77DCC46E}" dt="2022-08-16T19:33:17.498" v="28"/>
        <pc:sldMasterMkLst>
          <pc:docMk/>
          <pc:sldMasterMk cId="2917172840" sldId="2147483660"/>
        </pc:sldMasterMkLst>
        <pc:spChg chg="mod">
          <ac:chgData name="asai masaki" userId="16eb0802a66b0eaf" providerId="LiveId" clId="{D50AAC8E-B11D-41F0-802A-544F77DCC46E}" dt="2022-08-16T19:33:17.498" v="28"/>
          <ac:spMkLst>
            <pc:docMk/>
            <pc:sldMasterMk cId="2917172840" sldId="2147483660"/>
            <ac:spMk id="2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asterMk cId="2917172840" sldId="2147483660"/>
            <ac:spMk id="3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asterMk cId="2917172840" sldId="2147483660"/>
            <ac:spMk id="4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asterMk cId="2917172840" sldId="2147483660"/>
            <ac:spMk id="5" creationId="{00000000-0000-0000-0000-000000000000}"/>
          </ac:spMkLst>
        </pc:spChg>
        <pc:spChg chg="mod">
          <ac:chgData name="asai masaki" userId="16eb0802a66b0eaf" providerId="LiveId" clId="{D50AAC8E-B11D-41F0-802A-544F77DCC46E}" dt="2022-08-16T19:33:17.498" v="28"/>
          <ac:spMkLst>
            <pc:docMk/>
            <pc:sldMasterMk cId="2917172840" sldId="2147483660"/>
            <ac:spMk id="6" creationId="{00000000-0000-0000-0000-000000000000}"/>
          </ac:spMkLst>
        </pc:spChg>
        <pc:sldLayoutChg chg="modSp">
          <pc:chgData name="asai masaki" userId="16eb0802a66b0eaf" providerId="LiveId" clId="{D50AAC8E-B11D-41F0-802A-544F77DCC46E}" dt="2022-08-16T19:33:17.498" v="28"/>
          <pc:sldLayoutMkLst>
            <pc:docMk/>
            <pc:sldMasterMk cId="2917172840" sldId="2147483660"/>
            <pc:sldLayoutMk cId="3270869079" sldId="2147483661"/>
          </pc:sldLayoutMkLst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2917172840" sldId="2147483660"/>
              <pc:sldLayoutMk cId="3270869079" sldId="2147483661"/>
              <ac:spMk id="2" creationId="{00000000-0000-0000-0000-000000000000}"/>
            </ac:spMkLst>
          </pc:spChg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2917172840" sldId="2147483660"/>
              <pc:sldLayoutMk cId="3270869079" sldId="2147483661"/>
              <ac:spMk id="3" creationId="{00000000-0000-0000-0000-000000000000}"/>
            </ac:spMkLst>
          </pc:spChg>
        </pc:sldLayoutChg>
        <pc:sldLayoutChg chg="modSp">
          <pc:chgData name="asai masaki" userId="16eb0802a66b0eaf" providerId="LiveId" clId="{D50AAC8E-B11D-41F0-802A-544F77DCC46E}" dt="2022-08-16T19:33:17.498" v="28"/>
          <pc:sldLayoutMkLst>
            <pc:docMk/>
            <pc:sldMasterMk cId="2917172840" sldId="2147483660"/>
            <pc:sldLayoutMk cId="2804971541" sldId="2147483663"/>
          </pc:sldLayoutMkLst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2917172840" sldId="2147483660"/>
              <pc:sldLayoutMk cId="2804971541" sldId="2147483663"/>
              <ac:spMk id="2" creationId="{00000000-0000-0000-0000-000000000000}"/>
            </ac:spMkLst>
          </pc:spChg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2917172840" sldId="2147483660"/>
              <pc:sldLayoutMk cId="2804971541" sldId="2147483663"/>
              <ac:spMk id="3" creationId="{00000000-0000-0000-0000-000000000000}"/>
            </ac:spMkLst>
          </pc:spChg>
        </pc:sldLayoutChg>
        <pc:sldLayoutChg chg="modSp">
          <pc:chgData name="asai masaki" userId="16eb0802a66b0eaf" providerId="LiveId" clId="{D50AAC8E-B11D-41F0-802A-544F77DCC46E}" dt="2022-08-16T19:33:17.498" v="28"/>
          <pc:sldLayoutMkLst>
            <pc:docMk/>
            <pc:sldMasterMk cId="2917172840" sldId="2147483660"/>
            <pc:sldLayoutMk cId="245487820" sldId="2147483664"/>
          </pc:sldLayoutMkLst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2917172840" sldId="2147483660"/>
              <pc:sldLayoutMk cId="245487820" sldId="2147483664"/>
              <ac:spMk id="3" creationId="{00000000-0000-0000-0000-000000000000}"/>
            </ac:spMkLst>
          </pc:spChg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2917172840" sldId="2147483660"/>
              <pc:sldLayoutMk cId="245487820" sldId="2147483664"/>
              <ac:spMk id="4" creationId="{00000000-0000-0000-0000-000000000000}"/>
            </ac:spMkLst>
          </pc:spChg>
        </pc:sldLayoutChg>
        <pc:sldLayoutChg chg="modSp">
          <pc:chgData name="asai masaki" userId="16eb0802a66b0eaf" providerId="LiveId" clId="{D50AAC8E-B11D-41F0-802A-544F77DCC46E}" dt="2022-08-16T19:33:17.498" v="28"/>
          <pc:sldLayoutMkLst>
            <pc:docMk/>
            <pc:sldMasterMk cId="2917172840" sldId="2147483660"/>
            <pc:sldLayoutMk cId="1229857301" sldId="2147483665"/>
          </pc:sldLayoutMkLst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2917172840" sldId="2147483660"/>
              <pc:sldLayoutMk cId="1229857301" sldId="2147483665"/>
              <ac:spMk id="2" creationId="{00000000-0000-0000-0000-000000000000}"/>
            </ac:spMkLst>
          </pc:spChg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2917172840" sldId="2147483660"/>
              <pc:sldLayoutMk cId="1229857301" sldId="2147483665"/>
              <ac:spMk id="3" creationId="{00000000-0000-0000-0000-000000000000}"/>
            </ac:spMkLst>
          </pc:spChg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2917172840" sldId="2147483660"/>
              <pc:sldLayoutMk cId="1229857301" sldId="2147483665"/>
              <ac:spMk id="4" creationId="{00000000-0000-0000-0000-000000000000}"/>
            </ac:spMkLst>
          </pc:spChg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2917172840" sldId="2147483660"/>
              <pc:sldLayoutMk cId="1229857301" sldId="2147483665"/>
              <ac:spMk id="5" creationId="{00000000-0000-0000-0000-000000000000}"/>
            </ac:spMkLst>
          </pc:spChg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2917172840" sldId="2147483660"/>
              <pc:sldLayoutMk cId="1229857301" sldId="2147483665"/>
              <ac:spMk id="6" creationId="{00000000-0000-0000-0000-000000000000}"/>
            </ac:spMkLst>
          </pc:spChg>
        </pc:sldLayoutChg>
        <pc:sldLayoutChg chg="modSp">
          <pc:chgData name="asai masaki" userId="16eb0802a66b0eaf" providerId="LiveId" clId="{D50AAC8E-B11D-41F0-802A-544F77DCC46E}" dt="2022-08-16T19:33:17.498" v="28"/>
          <pc:sldLayoutMkLst>
            <pc:docMk/>
            <pc:sldMasterMk cId="2917172840" sldId="2147483660"/>
            <pc:sldLayoutMk cId="3849742620" sldId="2147483668"/>
          </pc:sldLayoutMkLst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2917172840" sldId="2147483660"/>
              <pc:sldLayoutMk cId="3849742620" sldId="2147483668"/>
              <ac:spMk id="2" creationId="{00000000-0000-0000-0000-000000000000}"/>
            </ac:spMkLst>
          </pc:spChg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2917172840" sldId="2147483660"/>
              <pc:sldLayoutMk cId="3849742620" sldId="2147483668"/>
              <ac:spMk id="3" creationId="{00000000-0000-0000-0000-000000000000}"/>
            </ac:spMkLst>
          </pc:spChg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2917172840" sldId="2147483660"/>
              <pc:sldLayoutMk cId="3849742620" sldId="2147483668"/>
              <ac:spMk id="4" creationId="{00000000-0000-0000-0000-000000000000}"/>
            </ac:spMkLst>
          </pc:spChg>
        </pc:sldLayoutChg>
        <pc:sldLayoutChg chg="modSp">
          <pc:chgData name="asai masaki" userId="16eb0802a66b0eaf" providerId="LiveId" clId="{D50AAC8E-B11D-41F0-802A-544F77DCC46E}" dt="2022-08-16T19:33:17.498" v="28"/>
          <pc:sldLayoutMkLst>
            <pc:docMk/>
            <pc:sldMasterMk cId="2917172840" sldId="2147483660"/>
            <pc:sldLayoutMk cId="3367236115" sldId="2147483669"/>
          </pc:sldLayoutMkLst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2917172840" sldId="2147483660"/>
              <pc:sldLayoutMk cId="3367236115" sldId="2147483669"/>
              <ac:spMk id="2" creationId="{00000000-0000-0000-0000-000000000000}"/>
            </ac:spMkLst>
          </pc:spChg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2917172840" sldId="2147483660"/>
              <pc:sldLayoutMk cId="3367236115" sldId="2147483669"/>
              <ac:spMk id="3" creationId="{00000000-0000-0000-0000-000000000000}"/>
            </ac:spMkLst>
          </pc:spChg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2917172840" sldId="2147483660"/>
              <pc:sldLayoutMk cId="3367236115" sldId="2147483669"/>
              <ac:spMk id="4" creationId="{00000000-0000-0000-0000-000000000000}"/>
            </ac:spMkLst>
          </pc:spChg>
        </pc:sldLayoutChg>
        <pc:sldLayoutChg chg="modSp">
          <pc:chgData name="asai masaki" userId="16eb0802a66b0eaf" providerId="LiveId" clId="{D50AAC8E-B11D-41F0-802A-544F77DCC46E}" dt="2022-08-16T19:33:17.498" v="28"/>
          <pc:sldLayoutMkLst>
            <pc:docMk/>
            <pc:sldMasterMk cId="2917172840" sldId="2147483660"/>
            <pc:sldLayoutMk cId="2678413436" sldId="2147483671"/>
          </pc:sldLayoutMkLst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2917172840" sldId="2147483660"/>
              <pc:sldLayoutMk cId="2678413436" sldId="2147483671"/>
              <ac:spMk id="2" creationId="{00000000-0000-0000-0000-000000000000}"/>
            </ac:spMkLst>
          </pc:spChg>
          <pc:spChg chg="mod">
            <ac:chgData name="asai masaki" userId="16eb0802a66b0eaf" providerId="LiveId" clId="{D50AAC8E-B11D-41F0-802A-544F77DCC46E}" dt="2022-08-16T19:33:17.498" v="28"/>
            <ac:spMkLst>
              <pc:docMk/>
              <pc:sldMasterMk cId="2917172840" sldId="2147483660"/>
              <pc:sldLayoutMk cId="2678413436" sldId="2147483671"/>
              <ac:spMk id="3" creationId="{00000000-0000-0000-0000-000000000000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768954424911232E-2"/>
          <c:y val="6.9798385506740196E-2"/>
          <c:w val="0.63385175184097442"/>
          <c:h val="0.8489431888906817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KDBレセプトデータ実績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layout>
                <c:manualLayout>
                  <c:x val="-3.7854132752536095E-2"/>
                  <c:y val="5.52967090327563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914-4651-A7C9-5860FB1BAE6D}"/>
                </c:ext>
              </c:extLst>
            </c:dLbl>
            <c:dLbl>
              <c:idx val="4"/>
              <c:layout>
                <c:manualLayout>
                  <c:x val="-3.7854132752536143E-2"/>
                  <c:y val="5.52967090327563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914-4651-A7C9-5860FB1BAE6D}"/>
                </c:ext>
              </c:extLst>
            </c:dLbl>
            <c:dLbl>
              <c:idx val="5"/>
              <c:layout>
                <c:manualLayout>
                  <c:x val="-3.8270672256363131E-2"/>
                  <c:y val="4.23385858077068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07E-4962-98FF-F18BBCF264AD}"/>
                </c:ext>
              </c:extLst>
            </c:dLbl>
            <c:dLbl>
              <c:idx val="6"/>
              <c:layout>
                <c:manualLayout>
                  <c:x val="-2.6923577683395771E-2"/>
                  <c:y val="4.22753692582743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07E-4962-98FF-F18BBCF264AD}"/>
                </c:ext>
              </c:extLst>
            </c:dLbl>
            <c:dLbl>
              <c:idx val="7"/>
              <c:layout>
                <c:manualLayout>
                  <c:x val="-9.7784393800635586E-3"/>
                  <c:y val="7.4642496449464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EBD-41CA-936F-F5FD42802E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+mn-cs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H24</c:v>
                </c:pt>
                <c:pt idx="1">
                  <c:v>H25</c:v>
                </c:pt>
                <c:pt idx="2">
                  <c:v>H26</c:v>
                </c:pt>
                <c:pt idx="3">
                  <c:v>H27</c:v>
                </c:pt>
                <c:pt idx="4">
                  <c:v>H28</c:v>
                </c:pt>
                <c:pt idx="5">
                  <c:v>H29</c:v>
                </c:pt>
                <c:pt idx="6">
                  <c:v>H30</c:v>
                </c:pt>
                <c:pt idx="7">
                  <c:v>R01</c:v>
                </c:pt>
                <c:pt idx="8">
                  <c:v>R02</c:v>
                </c:pt>
                <c:pt idx="9">
                  <c:v>R03</c:v>
                </c:pt>
                <c:pt idx="10">
                  <c:v>R04</c:v>
                </c:pt>
                <c:pt idx="11">
                  <c:v>R05</c:v>
                </c:pt>
                <c:pt idx="12">
                  <c:v>R06</c:v>
                </c:pt>
                <c:pt idx="13">
                  <c:v>R07</c:v>
                </c:pt>
              </c:strCache>
            </c:strRef>
          </c:cat>
          <c:val>
            <c:numRef>
              <c:f>Sheet1!$B$2:$B$15</c:f>
              <c:numCache>
                <c:formatCode>#,##0_ </c:formatCode>
                <c:ptCount val="14"/>
                <c:pt idx="0">
                  <c:v>37748.199999999997</c:v>
                </c:pt>
                <c:pt idx="1">
                  <c:v>42558.6</c:v>
                </c:pt>
                <c:pt idx="2">
                  <c:v>54165.999999999978</c:v>
                </c:pt>
                <c:pt idx="3">
                  <c:v>60337.799999999988</c:v>
                </c:pt>
                <c:pt idx="4">
                  <c:v>56861.999999999985</c:v>
                </c:pt>
                <c:pt idx="5">
                  <c:v>60640.200000000012</c:v>
                </c:pt>
                <c:pt idx="6">
                  <c:v>64584.199999999983</c:v>
                </c:pt>
                <c:pt idx="7">
                  <c:v>68790</c:v>
                </c:pt>
                <c:pt idx="8">
                  <c:v>73946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07E-4962-98FF-F18BBCF264A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構想推計（Ｈ29協議 ）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B07E-4962-98FF-F18BBCF264AD}"/>
              </c:ext>
            </c:extLst>
          </c:dPt>
          <c:dLbls>
            <c:dLbl>
              <c:idx val="1"/>
              <c:layout>
                <c:manualLayout>
                  <c:x val="-2.1647884711888814E-2"/>
                  <c:y val="1.7712624718097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A42-4898-91EE-09031FBCE62D}"/>
                </c:ext>
              </c:extLst>
            </c:dLbl>
            <c:dLbl>
              <c:idx val="2"/>
              <c:layout>
                <c:manualLayout>
                  <c:x val="-2.9553361444707659E-3"/>
                  <c:y val="9.67289370835381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407-47C8-90ED-1BBE1625860E}"/>
                </c:ext>
              </c:extLst>
            </c:dLbl>
            <c:dLbl>
              <c:idx val="13"/>
              <c:layout>
                <c:manualLayout>
                  <c:x val="2.3904829798817237E-2"/>
                  <c:y val="-1.2612590197829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07E-4962-98FF-F18BBCF264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H24</c:v>
                </c:pt>
                <c:pt idx="1">
                  <c:v>H25</c:v>
                </c:pt>
                <c:pt idx="2">
                  <c:v>H26</c:v>
                </c:pt>
                <c:pt idx="3">
                  <c:v>H27</c:v>
                </c:pt>
                <c:pt idx="4">
                  <c:v>H28</c:v>
                </c:pt>
                <c:pt idx="5">
                  <c:v>H29</c:v>
                </c:pt>
                <c:pt idx="6">
                  <c:v>H30</c:v>
                </c:pt>
                <c:pt idx="7">
                  <c:v>R01</c:v>
                </c:pt>
                <c:pt idx="8">
                  <c:v>R02</c:v>
                </c:pt>
                <c:pt idx="9">
                  <c:v>R03</c:v>
                </c:pt>
                <c:pt idx="10">
                  <c:v>R04</c:v>
                </c:pt>
                <c:pt idx="11">
                  <c:v>R05</c:v>
                </c:pt>
                <c:pt idx="12">
                  <c:v>R06</c:v>
                </c:pt>
                <c:pt idx="13">
                  <c:v>R07</c:v>
                </c:pt>
              </c:strCache>
            </c:strRef>
          </c:cat>
          <c:val>
            <c:numRef>
              <c:f>Sheet1!$C$2:$C$15</c:f>
              <c:numCache>
                <c:formatCode>#,##0_ </c:formatCode>
                <c:ptCount val="14"/>
                <c:pt idx="1">
                  <c:v>65964</c:v>
                </c:pt>
                <c:pt idx="2">
                  <c:v>69457</c:v>
                </c:pt>
                <c:pt idx="3">
                  <c:v>72928</c:v>
                </c:pt>
                <c:pt idx="4">
                  <c:v>76407</c:v>
                </c:pt>
                <c:pt idx="5">
                  <c:v>79879</c:v>
                </c:pt>
                <c:pt idx="6">
                  <c:v>84596</c:v>
                </c:pt>
                <c:pt idx="7">
                  <c:v>89324</c:v>
                </c:pt>
                <c:pt idx="8">
                  <c:v>94033</c:v>
                </c:pt>
                <c:pt idx="9">
                  <c:v>98407</c:v>
                </c:pt>
                <c:pt idx="10">
                  <c:v>102809</c:v>
                </c:pt>
                <c:pt idx="11">
                  <c:v>107202</c:v>
                </c:pt>
                <c:pt idx="12">
                  <c:v>111716</c:v>
                </c:pt>
                <c:pt idx="13">
                  <c:v>116193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07E-4962-98FF-F18BBCF264A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構想推計（Ｒ2協議 ）</c:v>
                </c:pt>
              </c:strCache>
            </c:strRef>
          </c:tx>
          <c:spPr>
            <a:ln w="28575" cap="rnd">
              <a:solidFill>
                <a:schemeClr val="accent3"/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07E-4962-98FF-F18BBCF264A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07E-4962-98FF-F18BBCF264A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07E-4962-98FF-F18BBCF264A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07E-4962-98FF-F18BBCF264A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07E-4962-98FF-F18BBCF264A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07E-4962-98FF-F18BBCF264A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07E-4962-98FF-F18BBCF264AD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07E-4962-98FF-F18BBCF264AD}"/>
                </c:ext>
              </c:extLst>
            </c:dLbl>
            <c:dLbl>
              <c:idx val="13"/>
              <c:layout>
                <c:manualLayout>
                  <c:x val="-1.1865674620050342E-2"/>
                  <c:y val="-7.27239122564449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407-47C8-90ED-1BBE162586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H24</c:v>
                </c:pt>
                <c:pt idx="1">
                  <c:v>H25</c:v>
                </c:pt>
                <c:pt idx="2">
                  <c:v>H26</c:v>
                </c:pt>
                <c:pt idx="3">
                  <c:v>H27</c:v>
                </c:pt>
                <c:pt idx="4">
                  <c:v>H28</c:v>
                </c:pt>
                <c:pt idx="5">
                  <c:v>H29</c:v>
                </c:pt>
                <c:pt idx="6">
                  <c:v>H30</c:v>
                </c:pt>
                <c:pt idx="7">
                  <c:v>R01</c:v>
                </c:pt>
                <c:pt idx="8">
                  <c:v>R02</c:v>
                </c:pt>
                <c:pt idx="9">
                  <c:v>R03</c:v>
                </c:pt>
                <c:pt idx="10">
                  <c:v>R04</c:v>
                </c:pt>
                <c:pt idx="11">
                  <c:v>R05</c:v>
                </c:pt>
                <c:pt idx="12">
                  <c:v>R06</c:v>
                </c:pt>
                <c:pt idx="13">
                  <c:v>R07</c:v>
                </c:pt>
              </c:strCache>
            </c:strRef>
          </c:cat>
          <c:val>
            <c:numRef>
              <c:f>Sheet1!$D$2:$D$15</c:f>
              <c:numCache>
                <c:formatCode>#,##0_ </c:formatCode>
                <c:ptCount val="14"/>
                <c:pt idx="1">
                  <c:v>65964</c:v>
                </c:pt>
                <c:pt idx="2">
                  <c:v>69457</c:v>
                </c:pt>
                <c:pt idx="3">
                  <c:v>72928</c:v>
                </c:pt>
                <c:pt idx="4">
                  <c:v>76407</c:v>
                </c:pt>
                <c:pt idx="5">
                  <c:v>79879</c:v>
                </c:pt>
                <c:pt idx="6">
                  <c:v>84596</c:v>
                </c:pt>
                <c:pt idx="7">
                  <c:v>89324</c:v>
                </c:pt>
                <c:pt idx="8">
                  <c:v>94033</c:v>
                </c:pt>
                <c:pt idx="9">
                  <c:v>99857</c:v>
                </c:pt>
                <c:pt idx="10">
                  <c:v>104776</c:v>
                </c:pt>
                <c:pt idx="11">
                  <c:v>110075</c:v>
                </c:pt>
                <c:pt idx="12">
                  <c:v>114383</c:v>
                </c:pt>
                <c:pt idx="13">
                  <c:v>119498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B07E-4962-98FF-F18BBCF264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67136944"/>
        <c:axId val="1867135696"/>
      </c:lineChart>
      <c:catAx>
        <c:axId val="1867136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n-cs"/>
              </a:defRPr>
            </a:pPr>
            <a:endParaRPr lang="ja-JP"/>
          </a:p>
        </c:txPr>
        <c:crossAx val="1867135696"/>
        <c:crosses val="autoZero"/>
        <c:auto val="1"/>
        <c:lblAlgn val="ctr"/>
        <c:lblOffset val="100"/>
        <c:noMultiLvlLbl val="0"/>
      </c:catAx>
      <c:valAx>
        <c:axId val="1867135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#,##0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n-cs"/>
              </a:defRPr>
            </a:pPr>
            <a:endParaRPr lang="ja-JP"/>
          </a:p>
        </c:txPr>
        <c:crossAx val="1867136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n-cs"/>
              </a:defRPr>
            </a:pPr>
            <a:endParaRPr lang="ja-JP"/>
          </a:p>
        </c:txPr>
      </c:legendEntry>
      <c:layout>
        <c:manualLayout>
          <c:xMode val="edge"/>
          <c:yMode val="edge"/>
          <c:x val="0.6544000412167944"/>
          <c:y val="0.35653824704112852"/>
          <c:w val="0.29408368448999977"/>
          <c:h val="0.288165151077397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1A3BBF6F-4F68-40D6-9252-5BBFC3C90370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79BDDE28-8ED5-4676-8D4E-B55C2B399C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668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3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67" algn="l" defTabSz="91433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33" algn="l" defTabSz="91433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501" algn="l" defTabSz="91433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667" algn="l" defTabSz="91433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834" algn="l" defTabSz="91433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000" algn="l" defTabSz="91433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167" algn="l" defTabSz="91433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333" algn="l" defTabSz="91433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766A0-7288-403B-92AD-2360E2C5F640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9973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DDE28-8ED5-4676-8D4E-B55C2B399C06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154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DDE28-8ED5-4676-8D4E-B55C2B399C06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534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BDDE28-8ED5-4676-8D4E-B55C2B399C06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781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1" y="2130427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15FB4-FAA4-4F2A-938D-8904DA12AEFF}" type="datetime1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381068" y="6538914"/>
            <a:ext cx="2844800" cy="365125"/>
          </a:xfrm>
        </p:spPr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688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6AFB-7E69-47DB-8FAB-14F18C7CA4A5}" type="datetime1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722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4DE67-0000-44BB-8308-5AD7BBA721F6}" type="datetime1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221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E63E-CC5C-4EAF-B6B5-C5E9110C5F7B}" type="datetime1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FF00-078C-4B3B-BFDA-1D489AD74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8690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7E37-383D-45B1-A4EF-7AF80FBE3DF2}" type="datetime1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FF00-078C-4B3B-BFDA-1D489AD74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4147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C43DA-6D6E-4ACB-A099-844A0B55C53A}" type="datetime1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FF00-078C-4B3B-BFDA-1D489AD74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9715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AF9B-EDCC-4670-B793-630031BA1393}" type="datetime1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FF00-078C-4B3B-BFDA-1D489AD74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4878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7FB8-139A-4020-AC12-E97506CFD112}" type="datetime1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FF00-078C-4B3B-BFDA-1D489AD74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857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2EB25-1D54-4426-A3C9-6BFDB58E09BF}" type="datetime1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FF00-078C-4B3B-BFDA-1D489AD74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296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BBD1-6CC0-4AF2-BED1-5B8EC128985C}" type="datetime1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FF00-078C-4B3B-BFDA-1D489AD74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81295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82AF-6554-45ED-921C-1F28243CECAF}" type="datetime1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FF00-078C-4B3B-BFDA-1D489AD74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742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7F3D-F9AC-4CCB-8DE0-AAB93342CACE}" type="datetime1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264352" y="6356351"/>
            <a:ext cx="2844800" cy="365125"/>
          </a:xfrm>
        </p:spPr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24537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B0EFB-67D0-448A-914E-6A73C3CEADC0}" type="datetime1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FF00-078C-4B3B-BFDA-1D489AD74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72361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760F4-15A8-44B4-928B-391CC0489FE0}" type="datetime1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FF00-078C-4B3B-BFDA-1D489AD74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2672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F572-3C79-4D2D-A32E-D9647CB74265}" type="datetime1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FF00-078C-4B3B-BFDA-1D489AD74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413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5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5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ED26-E343-4046-A9A7-6BC3702E9A99}" type="datetime1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081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02CA-95AB-4489-980F-9DCFB170599E}" type="datetime1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475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9631-8BAF-4F62-8E8E-1F6D0982725B}" type="datetime1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463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B0766-9B25-49E3-97BA-9047DD1852ED}" type="datetime1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46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4BE1-0193-40C1-8E17-062BA9CDAC30}" type="datetime1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037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867B-0088-42C3-BC0E-19A4F9A5CEB1}" type="datetime1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0989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F7C68-042E-46EB-BB4B-DF8841A1CA8F}" type="datetime1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0884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ACEAB-C2F3-4764-B5C0-29A083188C8C}" type="datetime1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264352" y="647493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F3BCA-136E-487B-809A-DB894FEF6A37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74322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7C3D2-8775-4643-8B74-07A6D9F72207}" type="datetime1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AFF00-078C-4B3B-BFDA-1D489AD74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7172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13436" y="1268760"/>
            <a:ext cx="10153128" cy="3528392"/>
          </a:xfrm>
        </p:spPr>
        <p:txBody>
          <a:bodyPr>
            <a:noAutofit/>
          </a:bodyPr>
          <a:lstStyle/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令和４年度　大阪府医療審議会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在宅医療推進部会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圏域別データ　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b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第７次大阪府医療計画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における在宅医療の指標及び各圏域の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参考指標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862308" y="399303"/>
            <a:ext cx="230425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参考資料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1-1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-12000" y="2732931"/>
            <a:ext cx="12204000" cy="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5912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27448" y="5415784"/>
            <a:ext cx="9937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+mn-ea"/>
              </a:rPr>
              <a:t>　在宅療養支援歯科診療所については、令和２年に減少</a:t>
            </a:r>
            <a:r>
              <a:rPr lang="en-US" altLang="ja-JP" baseline="50000" dirty="0">
                <a:latin typeface="+mn-ea"/>
              </a:rPr>
              <a:t>※</a:t>
            </a:r>
            <a:r>
              <a:rPr lang="ja-JP" altLang="en-US" dirty="0">
                <a:latin typeface="+mn-ea"/>
              </a:rPr>
              <a:t>したが、その後、微増傾向である。</a:t>
            </a:r>
            <a:endParaRPr lang="en-US" altLang="ja-JP" dirty="0">
              <a:latin typeface="+mn-ea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0D73491-D6C0-8274-0518-BB668C8FE739}"/>
              </a:ext>
            </a:extLst>
          </p:cNvPr>
          <p:cNvSpPr txBox="1"/>
          <p:nvPr/>
        </p:nvSpPr>
        <p:spPr>
          <a:xfrm>
            <a:off x="1127448" y="4614535"/>
            <a:ext cx="482453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+mn-ea"/>
              </a:rPr>
              <a:t>出典：近畿厚生局調べ（施設基準）</a:t>
            </a:r>
            <a:endParaRPr lang="en-US" altLang="ja-JP" sz="1400" dirty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調査時点：各年４月１日</a:t>
            </a:r>
            <a:endParaRPr lang="en-US" altLang="ja-JP" sz="1000" dirty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人口は大阪府人口推計　令和４年４月１日（令和</a:t>
            </a:r>
            <a:r>
              <a:rPr lang="en-US" altLang="ja-JP" sz="1000" dirty="0">
                <a:latin typeface="+mn-ea"/>
              </a:rPr>
              <a:t>4</a:t>
            </a:r>
            <a:r>
              <a:rPr lang="ja-JP" altLang="en-US" sz="1000" dirty="0">
                <a:latin typeface="+mn-ea"/>
              </a:rPr>
              <a:t>年</a:t>
            </a:r>
            <a:r>
              <a:rPr lang="en-US" altLang="ja-JP" sz="1000" dirty="0">
                <a:latin typeface="+mn-ea"/>
              </a:rPr>
              <a:t>8</a:t>
            </a:r>
            <a:r>
              <a:rPr lang="ja-JP" altLang="en-US" sz="1000" dirty="0">
                <a:latin typeface="+mn-ea"/>
              </a:rPr>
              <a:t>月</a:t>
            </a:r>
            <a:r>
              <a:rPr lang="en-US" altLang="ja-JP" sz="1000" dirty="0">
                <a:latin typeface="+mn-ea"/>
              </a:rPr>
              <a:t>1</a:t>
            </a:r>
            <a:r>
              <a:rPr lang="ja-JP" altLang="en-US" sz="1000" dirty="0">
                <a:latin typeface="+mn-ea"/>
              </a:rPr>
              <a:t>日府ホームページ掲載分）</a:t>
            </a:r>
            <a:endParaRPr lang="ja-JP" altLang="en-US" sz="1400" dirty="0">
              <a:latin typeface="+mn-ea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0" y="3"/>
            <a:ext cx="12192000" cy="56258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000" dirty="0" smtClean="0">
                <a:latin typeface="+mj-ea"/>
                <a:cs typeface="Meiryo UI" panose="020B0604030504040204" pitchFamily="50" charset="-128"/>
              </a:rPr>
              <a:t>医療</a:t>
            </a:r>
            <a:r>
              <a:rPr lang="ja-JP" altLang="en-US" sz="3000" dirty="0">
                <a:latin typeface="+mj-ea"/>
                <a:cs typeface="Meiryo UI" panose="020B0604030504040204" pitchFamily="50" charset="-128"/>
              </a:rPr>
              <a:t>計画の在宅医療に係る参考指標の状況⑧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7328" y="620688"/>
            <a:ext cx="5848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+mj-ea"/>
                <a:ea typeface="+mj-ea"/>
              </a:rPr>
              <a:t>在宅療養支援歯科診療所数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27448" y="5932425"/>
            <a:ext cx="99371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+mn-ea"/>
              </a:rPr>
              <a:t>　</a:t>
            </a:r>
            <a:r>
              <a:rPr lang="en-US" altLang="ja-JP" sz="1400" dirty="0">
                <a:latin typeface="+mn-ea"/>
              </a:rPr>
              <a:t>※</a:t>
            </a:r>
            <a:r>
              <a:rPr lang="ja-JP" altLang="en-US" sz="1400" dirty="0">
                <a:latin typeface="+mn-ea"/>
              </a:rPr>
              <a:t>Ｈ</a:t>
            </a:r>
            <a:r>
              <a:rPr lang="en-US" altLang="ja-JP" sz="1400" dirty="0">
                <a:latin typeface="+mn-ea"/>
              </a:rPr>
              <a:t>30</a:t>
            </a:r>
            <a:r>
              <a:rPr lang="ja-JP" altLang="en-US" sz="1400" dirty="0">
                <a:latin typeface="+mn-ea"/>
              </a:rPr>
              <a:t>診療報酬改定で、施設基準が変更され、これ以前の基準で届出していた歯科診療所は、Ｒ２年３月</a:t>
            </a:r>
            <a:r>
              <a:rPr lang="en-US" altLang="ja-JP" sz="1400" dirty="0">
                <a:latin typeface="+mn-ea"/>
              </a:rPr>
              <a:t>31</a:t>
            </a:r>
            <a:r>
              <a:rPr lang="ja-JP" altLang="en-US" sz="1400" dirty="0">
                <a:latin typeface="+mn-ea"/>
              </a:rPr>
              <a:t>日まで</a:t>
            </a:r>
            <a:endParaRPr lang="en-US" altLang="ja-JP" sz="1400" dirty="0">
              <a:latin typeface="+mn-ea"/>
            </a:endParaRPr>
          </a:p>
          <a:p>
            <a:r>
              <a:rPr lang="ja-JP" altLang="en-US" sz="1400" dirty="0">
                <a:latin typeface="+mn-ea"/>
              </a:rPr>
              <a:t>　　経過措置により、在宅療養支援歯科診療所となっていたが、新基準を満たさなかった歯科診療所が経過措置期間の</a:t>
            </a:r>
            <a:endParaRPr lang="en-US" altLang="ja-JP" sz="1400" dirty="0">
              <a:latin typeface="+mn-ea"/>
            </a:endParaRPr>
          </a:p>
          <a:p>
            <a:r>
              <a:rPr lang="ja-JP" altLang="en-US" sz="1400" dirty="0">
                <a:latin typeface="+mn-ea"/>
              </a:rPr>
              <a:t>　　終了とともに、届出しなかったと想定される。</a:t>
            </a:r>
            <a:endParaRPr lang="en-US" altLang="ja-JP" sz="1400" dirty="0">
              <a:latin typeface="+mn-ea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2477" y="1082352"/>
            <a:ext cx="5859523" cy="3961038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6600056" y="943853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（施設）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866" y="1143253"/>
            <a:ext cx="6153170" cy="3404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938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13188" y="5801316"/>
            <a:ext cx="11057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+mn-ea"/>
              </a:rPr>
              <a:t>　在宅患者調剤加算を届出した薬局は、</a:t>
            </a:r>
            <a:r>
              <a:rPr lang="en-US" altLang="ja-JP" dirty="0">
                <a:latin typeface="+mn-ea"/>
              </a:rPr>
              <a:t>H29</a:t>
            </a:r>
            <a:r>
              <a:rPr lang="ja-JP" altLang="en-US" dirty="0">
                <a:latin typeface="+mn-ea"/>
              </a:rPr>
              <a:t>～</a:t>
            </a:r>
            <a:r>
              <a:rPr lang="en-US" altLang="ja-JP" dirty="0">
                <a:latin typeface="+mn-ea"/>
              </a:rPr>
              <a:t>R</a:t>
            </a:r>
            <a:r>
              <a:rPr lang="ja-JP" altLang="en-US" dirty="0">
                <a:latin typeface="+mn-ea"/>
              </a:rPr>
              <a:t>４の間、全圏域において、前年を上回り順調に伸びている。</a:t>
            </a:r>
            <a:endParaRPr lang="en-US" altLang="ja-JP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　大阪府全体では、</a:t>
            </a:r>
            <a:r>
              <a:rPr lang="en-US" altLang="ja-JP" dirty="0">
                <a:latin typeface="+mn-ea"/>
              </a:rPr>
              <a:t>R4</a:t>
            </a:r>
            <a:r>
              <a:rPr lang="ja-JP" altLang="en-US" dirty="0">
                <a:latin typeface="+mn-ea"/>
              </a:rPr>
              <a:t>は</a:t>
            </a:r>
            <a:r>
              <a:rPr lang="en-US" altLang="ja-JP" dirty="0">
                <a:latin typeface="+mn-ea"/>
              </a:rPr>
              <a:t>H29</a:t>
            </a:r>
            <a:r>
              <a:rPr lang="ja-JP" altLang="en-US" dirty="0">
                <a:latin typeface="+mn-ea"/>
              </a:rPr>
              <a:t>年の約</a:t>
            </a:r>
            <a:r>
              <a:rPr lang="en-US" altLang="ja-JP" dirty="0">
                <a:latin typeface="+mn-ea"/>
              </a:rPr>
              <a:t>1.60</a:t>
            </a:r>
            <a:r>
              <a:rPr lang="ja-JP" altLang="en-US" dirty="0">
                <a:latin typeface="+mn-ea"/>
              </a:rPr>
              <a:t>倍となっている。　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18516" y="4737380"/>
            <a:ext cx="482453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+mn-ea"/>
              </a:rPr>
              <a:t>出典：近畿厚生局調べ（施設基準）</a:t>
            </a:r>
            <a:endParaRPr lang="en-US" altLang="ja-JP" sz="1400" dirty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調査時点：各年４月１日</a:t>
            </a:r>
            <a:endParaRPr lang="en-US" altLang="ja-JP" sz="1000" dirty="0">
              <a:latin typeface="+mn-ea"/>
            </a:endParaRPr>
          </a:p>
          <a:p>
            <a:pPr algn="just"/>
            <a:r>
              <a:rPr lang="ja-JP" altLang="en-US" sz="1000" dirty="0">
                <a:latin typeface="+mn-ea"/>
              </a:rPr>
              <a:t>人口は大阪府人口推計　令和４年４月１日（令和</a:t>
            </a:r>
            <a:r>
              <a:rPr lang="en-US" altLang="ja-JP" sz="1000" dirty="0">
                <a:latin typeface="+mn-ea"/>
              </a:rPr>
              <a:t>4</a:t>
            </a:r>
            <a:r>
              <a:rPr lang="ja-JP" altLang="en-US" sz="1000" dirty="0">
                <a:latin typeface="+mn-ea"/>
              </a:rPr>
              <a:t>年</a:t>
            </a:r>
            <a:r>
              <a:rPr lang="en-US" altLang="ja-JP" sz="1000" dirty="0">
                <a:latin typeface="+mn-ea"/>
              </a:rPr>
              <a:t>8</a:t>
            </a:r>
            <a:r>
              <a:rPr lang="ja-JP" altLang="en-US" sz="1000" dirty="0">
                <a:latin typeface="+mn-ea"/>
              </a:rPr>
              <a:t>月</a:t>
            </a:r>
            <a:r>
              <a:rPr lang="en-US" altLang="ja-JP" sz="1000" dirty="0">
                <a:latin typeface="+mn-ea"/>
              </a:rPr>
              <a:t>1</a:t>
            </a:r>
            <a:r>
              <a:rPr lang="ja-JP" altLang="en-US" sz="1000" dirty="0">
                <a:latin typeface="+mn-ea"/>
              </a:rPr>
              <a:t>日府ホームページ掲載分）</a:t>
            </a:r>
            <a:endParaRPr lang="ja-JP" altLang="en-US" sz="1400" dirty="0">
              <a:latin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978202" y="595766"/>
            <a:ext cx="60423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200" dirty="0">
                <a:solidFill>
                  <a:srgbClr val="000000"/>
                </a:solidFill>
                <a:latin typeface="+mn-ea"/>
              </a:rPr>
              <a:t>在宅患者調剤加算</a:t>
            </a:r>
            <a:r>
              <a:rPr lang="ja-JP" altLang="en-US" sz="1200" dirty="0">
                <a:solidFill>
                  <a:srgbClr val="000000"/>
                </a:solidFill>
                <a:latin typeface="+mn-ea"/>
              </a:rPr>
              <a:t>：</a:t>
            </a:r>
            <a:endParaRPr lang="en-US" altLang="ja-JP" sz="1200" dirty="0">
              <a:solidFill>
                <a:srgbClr val="000000"/>
              </a:solidFill>
              <a:latin typeface="+mn-ea"/>
            </a:endParaRPr>
          </a:p>
          <a:p>
            <a:r>
              <a:rPr lang="ja-JP" altLang="ja-JP" sz="1200" dirty="0">
                <a:solidFill>
                  <a:srgbClr val="000000"/>
                </a:solidFill>
                <a:latin typeface="+mn-ea"/>
              </a:rPr>
              <a:t>在宅業務を行っている薬局が、</a:t>
            </a:r>
            <a:r>
              <a:rPr lang="ja-JP" altLang="en-US" sz="1200" dirty="0">
                <a:solidFill>
                  <a:srgbClr val="000000"/>
                </a:solidFill>
                <a:latin typeface="+mn-ea"/>
              </a:rPr>
              <a:t>厚生労働省が求める</a:t>
            </a:r>
            <a:r>
              <a:rPr lang="ja-JP" altLang="ja-JP" sz="1200" dirty="0">
                <a:solidFill>
                  <a:srgbClr val="000000"/>
                </a:solidFill>
                <a:latin typeface="+mn-ea"/>
              </a:rPr>
              <a:t>施設要件を満たせば算定できる加算</a:t>
            </a:r>
            <a:endParaRPr lang="ja-JP" altLang="en-US" sz="1200" dirty="0">
              <a:latin typeface="+mn-ea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0" y="3"/>
            <a:ext cx="12192000" cy="56258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000" dirty="0" smtClean="0">
                <a:latin typeface="+mj-ea"/>
                <a:cs typeface="Meiryo UI" panose="020B0604030504040204" pitchFamily="50" charset="-128"/>
              </a:rPr>
              <a:t>医療</a:t>
            </a:r>
            <a:r>
              <a:rPr lang="ja-JP" altLang="en-US" sz="3000" dirty="0">
                <a:latin typeface="+mj-ea"/>
                <a:cs typeface="Meiryo UI" panose="020B0604030504040204" pitchFamily="50" charset="-128"/>
              </a:rPr>
              <a:t>計画の在宅医療に係る参考指標の状況⑨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3205" y="708838"/>
            <a:ext cx="5848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+mj-ea"/>
                <a:ea typeface="+mj-ea"/>
              </a:rPr>
              <a:t>在宅患者調剤加算を届出した薬局数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352" y="1325206"/>
            <a:ext cx="6048139" cy="3326865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6600056" y="1053351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（施設）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1491" y="1096550"/>
            <a:ext cx="5720990" cy="4413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151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21412" y="6144020"/>
            <a:ext cx="10153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+mn-ea"/>
              </a:rPr>
              <a:t>　訪問看護ステーション数は、</a:t>
            </a:r>
            <a:r>
              <a:rPr lang="en-US" altLang="ja-JP" dirty="0">
                <a:latin typeface="+mn-ea"/>
              </a:rPr>
              <a:t>H26</a:t>
            </a:r>
            <a:r>
              <a:rPr lang="ja-JP" altLang="en-US" dirty="0">
                <a:latin typeface="+mn-ea"/>
              </a:rPr>
              <a:t>以降、全圏域で増加しており、大阪府全体で</a:t>
            </a:r>
            <a:r>
              <a:rPr lang="en-US" altLang="ja-JP" dirty="0">
                <a:latin typeface="+mn-ea"/>
              </a:rPr>
              <a:t>H26</a:t>
            </a:r>
            <a:r>
              <a:rPr lang="ja-JP" altLang="en-US" dirty="0">
                <a:latin typeface="+mn-ea"/>
              </a:rPr>
              <a:t>（</a:t>
            </a:r>
            <a:r>
              <a:rPr lang="en-US" altLang="ja-JP" dirty="0">
                <a:latin typeface="+mn-ea"/>
              </a:rPr>
              <a:t>756</a:t>
            </a:r>
            <a:r>
              <a:rPr lang="ja-JP" altLang="en-US" dirty="0">
                <a:latin typeface="+mn-ea"/>
              </a:rPr>
              <a:t>施設）から</a:t>
            </a:r>
            <a:r>
              <a:rPr lang="en-US" altLang="ja-JP" dirty="0">
                <a:latin typeface="+mn-ea"/>
              </a:rPr>
              <a:t>R2</a:t>
            </a:r>
            <a:r>
              <a:rPr lang="ja-JP" altLang="en-US" dirty="0">
                <a:latin typeface="+mn-ea"/>
              </a:rPr>
              <a:t>では</a:t>
            </a:r>
            <a:endParaRPr lang="en-US" altLang="ja-JP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約</a:t>
            </a:r>
            <a:r>
              <a:rPr lang="en-US" altLang="ja-JP">
                <a:latin typeface="+mn-ea"/>
              </a:rPr>
              <a:t>1.79</a:t>
            </a:r>
            <a:r>
              <a:rPr lang="ja-JP" altLang="en-US" dirty="0">
                <a:latin typeface="+mn-ea"/>
              </a:rPr>
              <a:t>倍となっている。</a:t>
            </a:r>
            <a:endParaRPr lang="en-US" altLang="ja-JP" dirty="0">
              <a:latin typeface="+mn-ea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7770B9A-4C6F-6836-0BB0-67C97B791C07}"/>
              </a:ext>
            </a:extLst>
          </p:cNvPr>
          <p:cNvSpPr txBox="1"/>
          <p:nvPr/>
        </p:nvSpPr>
        <p:spPr>
          <a:xfrm>
            <a:off x="1847528" y="5447589"/>
            <a:ext cx="448186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+mn-ea"/>
              </a:rPr>
              <a:t>出典：厚生労働省「在宅医療に係る地域別データ集」</a:t>
            </a:r>
            <a:endParaRPr lang="en-US" altLang="ja-JP" sz="1400" dirty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調査時点：各年</a:t>
            </a:r>
            <a:r>
              <a:rPr lang="en-US" altLang="ja-JP" sz="1000" dirty="0">
                <a:latin typeface="+mn-ea"/>
              </a:rPr>
              <a:t>10</a:t>
            </a:r>
            <a:r>
              <a:rPr lang="ja-JP" altLang="en-US" sz="1000" dirty="0">
                <a:latin typeface="+mn-ea"/>
              </a:rPr>
              <a:t>月１日</a:t>
            </a:r>
            <a:endParaRPr lang="en-US" altLang="ja-JP" sz="1000" dirty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人口は総務省（住民基本台帳に基づく人口、人口動態及び世帯数調査）</a:t>
            </a:r>
            <a:r>
              <a:rPr lang="en-US" altLang="ja-JP" sz="1000" dirty="0">
                <a:latin typeface="+mn-ea"/>
              </a:rPr>
              <a:t>2020</a:t>
            </a:r>
            <a:r>
              <a:rPr lang="ja-JP" altLang="en-US" sz="1000" dirty="0">
                <a:latin typeface="+mn-ea"/>
              </a:rPr>
              <a:t>年</a:t>
            </a: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0" y="3"/>
            <a:ext cx="12192000" cy="56258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000" dirty="0" smtClean="0">
                <a:latin typeface="+mj-ea"/>
                <a:cs typeface="Meiryo UI" panose="020B0604030504040204" pitchFamily="50" charset="-128"/>
              </a:rPr>
              <a:t>医療</a:t>
            </a:r>
            <a:r>
              <a:rPr lang="ja-JP" altLang="en-US" sz="3000" dirty="0">
                <a:latin typeface="+mj-ea"/>
                <a:cs typeface="Meiryo UI" panose="020B0604030504040204" pitchFamily="50" charset="-128"/>
              </a:rPr>
              <a:t>計画の在宅医療に係る参考指標の状況⑩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528048" y="857496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（施設）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00109" y="609193"/>
            <a:ext cx="5848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+mj-ea"/>
                <a:ea typeface="+mj-ea"/>
              </a:rPr>
              <a:t>訪問看護ステーション数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8888" y="1134495"/>
            <a:ext cx="6059139" cy="4463382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392" y="1108733"/>
            <a:ext cx="4896544" cy="425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0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99964" y="5899960"/>
            <a:ext cx="9569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+mn-ea"/>
              </a:rPr>
              <a:t>　入退院加算を算定する病院、診療所数についても、全圏域で微増傾向である。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6428500" y="607119"/>
            <a:ext cx="56128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+mn-ea"/>
              </a:rPr>
              <a:t>入退院支援加算：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施設間の連携を推進した上で、入院早期より退院困難な要因を有する患者を抽出し、入退院支援を実施することを評価するもの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084A7D-ECEA-DDE9-4E84-EA96D4419231}"/>
              </a:ext>
            </a:extLst>
          </p:cNvPr>
          <p:cNvSpPr txBox="1"/>
          <p:nvPr/>
        </p:nvSpPr>
        <p:spPr>
          <a:xfrm>
            <a:off x="543318" y="5102898"/>
            <a:ext cx="482453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+mn-ea"/>
              </a:rPr>
              <a:t>出典：近畿厚生局調べ（施設基準）</a:t>
            </a:r>
            <a:endParaRPr lang="en-US" altLang="ja-JP" sz="1400" dirty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調査時点：各年４月１日</a:t>
            </a:r>
            <a:endParaRPr lang="en-US" altLang="ja-JP" sz="1000" dirty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人口は大阪府人口推計　令和４年４月１日（令和</a:t>
            </a:r>
            <a:r>
              <a:rPr lang="en-US" altLang="ja-JP" sz="1000" dirty="0">
                <a:latin typeface="+mn-ea"/>
              </a:rPr>
              <a:t>4</a:t>
            </a:r>
            <a:r>
              <a:rPr lang="ja-JP" altLang="en-US" sz="1000" dirty="0">
                <a:latin typeface="+mn-ea"/>
              </a:rPr>
              <a:t>年</a:t>
            </a:r>
            <a:r>
              <a:rPr lang="en-US" altLang="ja-JP" sz="1000" dirty="0">
                <a:latin typeface="+mn-ea"/>
              </a:rPr>
              <a:t>8</a:t>
            </a:r>
            <a:r>
              <a:rPr lang="ja-JP" altLang="en-US" sz="1000" dirty="0">
                <a:latin typeface="+mn-ea"/>
              </a:rPr>
              <a:t>月</a:t>
            </a:r>
            <a:r>
              <a:rPr lang="en-US" altLang="ja-JP" sz="1000" dirty="0">
                <a:latin typeface="+mn-ea"/>
              </a:rPr>
              <a:t>1</a:t>
            </a:r>
            <a:r>
              <a:rPr lang="ja-JP" altLang="en-US" sz="1000" dirty="0">
                <a:latin typeface="+mn-ea"/>
              </a:rPr>
              <a:t>日府ホームページ掲載分）</a:t>
            </a:r>
            <a:endParaRPr lang="ja-JP" altLang="en-US" sz="1400" dirty="0">
              <a:latin typeface="+mn-ea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1756B01D-94D7-0603-9482-D2EC136BE4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352" y="1371842"/>
            <a:ext cx="6148773" cy="3613619"/>
          </a:xfrm>
          <a:prstGeom prst="rect">
            <a:avLst/>
          </a:prstGeom>
        </p:spPr>
      </p:pic>
      <p:sp>
        <p:nvSpPr>
          <p:cNvPr id="10" name="タイトル 1"/>
          <p:cNvSpPr txBox="1">
            <a:spLocks/>
          </p:cNvSpPr>
          <p:nvPr/>
        </p:nvSpPr>
        <p:spPr>
          <a:xfrm>
            <a:off x="0" y="3"/>
            <a:ext cx="12192000" cy="56258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000" dirty="0" smtClean="0">
                <a:latin typeface="+mj-ea"/>
                <a:cs typeface="Meiryo UI" panose="020B0604030504040204" pitchFamily="50" charset="-128"/>
              </a:rPr>
              <a:t>医療</a:t>
            </a:r>
            <a:r>
              <a:rPr lang="ja-JP" altLang="en-US" sz="3000" dirty="0">
                <a:latin typeface="+mj-ea"/>
                <a:cs typeface="Meiryo UI" panose="020B0604030504040204" pitchFamily="50" charset="-128"/>
              </a:rPr>
              <a:t>計画の在宅医療に係る参考指標の状況⑪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3205" y="708838"/>
            <a:ext cx="5848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+mj-ea"/>
                <a:ea typeface="+mj-ea"/>
              </a:rPr>
              <a:t>入退院加算を算定する病院、診療所数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0893" y="1320721"/>
            <a:ext cx="5652613" cy="4210060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6744072" y="1200699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（施設）</a:t>
            </a:r>
          </a:p>
        </p:txBody>
      </p:sp>
    </p:spTree>
    <p:extLst>
      <p:ext uri="{BB962C8B-B14F-4D97-AF65-F5344CB8AC3E}">
        <p14:creationId xmlns:p14="http://schemas.microsoft.com/office/powerpoint/2010/main" val="490348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06525" y="6075145"/>
            <a:ext cx="10873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+mn-ea"/>
              </a:rPr>
              <a:t>　入退院機関とケアマネージャーの連携数</a:t>
            </a:r>
            <a:r>
              <a:rPr lang="zh-TW" altLang="en-US" dirty="0">
                <a:latin typeface="+mn-ea"/>
              </a:rPr>
              <a:t>（介護支援連携指導料加算件数）</a:t>
            </a:r>
            <a:r>
              <a:rPr lang="ja-JP" altLang="en-US" dirty="0">
                <a:latin typeface="+mn-ea"/>
              </a:rPr>
              <a:t>について、</a:t>
            </a:r>
            <a:r>
              <a:rPr lang="en-US" altLang="ja-JP" dirty="0">
                <a:latin typeface="+mn-ea"/>
              </a:rPr>
              <a:t>R1</a:t>
            </a:r>
            <a:r>
              <a:rPr lang="ja-JP" altLang="en-US" dirty="0" err="1">
                <a:latin typeface="+mn-ea"/>
              </a:rPr>
              <a:t>まで</a:t>
            </a:r>
            <a:r>
              <a:rPr lang="ja-JP" altLang="en-US" dirty="0">
                <a:latin typeface="+mn-ea"/>
              </a:rPr>
              <a:t>増加傾向</a:t>
            </a:r>
            <a:r>
              <a:rPr lang="ja-JP" altLang="en-US" dirty="0" smtClean="0">
                <a:latin typeface="+mn-ea"/>
              </a:rPr>
              <a:t>に</a:t>
            </a:r>
            <a:endParaRPr lang="en-US" altLang="ja-JP" dirty="0" smtClean="0">
              <a:latin typeface="+mn-ea"/>
            </a:endParaRPr>
          </a:p>
          <a:p>
            <a:r>
              <a:rPr lang="ja-JP" altLang="en-US" dirty="0" smtClean="0">
                <a:latin typeface="+mn-ea"/>
              </a:rPr>
              <a:t>あった</a:t>
            </a:r>
            <a:r>
              <a:rPr lang="ja-JP" altLang="en-US" dirty="0">
                <a:latin typeface="+mn-ea"/>
              </a:rPr>
              <a:t>が、</a:t>
            </a:r>
            <a:r>
              <a:rPr lang="en-US" altLang="ja-JP" dirty="0">
                <a:latin typeface="+mn-ea"/>
              </a:rPr>
              <a:t>R2</a:t>
            </a:r>
            <a:r>
              <a:rPr lang="ja-JP" altLang="en-US" dirty="0">
                <a:latin typeface="+mn-ea"/>
              </a:rPr>
              <a:t>は三島圏域を除いて減少している。</a:t>
            </a:r>
            <a:endParaRPr lang="en-US" altLang="ja-JP" dirty="0">
              <a:latin typeface="+mn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91244" y="5398037"/>
            <a:ext cx="45365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+mn-ea"/>
              </a:rPr>
              <a:t>出典：</a:t>
            </a:r>
            <a:r>
              <a:rPr lang="en-US" altLang="ja-JP" sz="1400" dirty="0">
                <a:latin typeface="+mn-ea"/>
              </a:rPr>
              <a:t>NDB</a:t>
            </a:r>
            <a:r>
              <a:rPr lang="ja-JP" altLang="en-US" sz="1400" dirty="0">
                <a:latin typeface="+mn-ea"/>
              </a:rPr>
              <a:t>データ（データブック）</a:t>
            </a:r>
            <a:endParaRPr lang="en-US" altLang="ja-JP" sz="1400" dirty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人口は総務省（住民基本台帳に基づく人口、人口動態及び世帯数調査）</a:t>
            </a:r>
            <a:r>
              <a:rPr lang="en-US" altLang="ja-JP" sz="1000" dirty="0">
                <a:latin typeface="+mn-ea"/>
              </a:rPr>
              <a:t>2020</a:t>
            </a:r>
            <a:r>
              <a:rPr lang="ja-JP" altLang="en-US" sz="1000" dirty="0">
                <a:latin typeface="+mn-ea"/>
              </a:rPr>
              <a:t>年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7191214" y="866016"/>
            <a:ext cx="43119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+mn-ea"/>
              </a:rPr>
              <a:t>介護支援連携指導料加算：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患者の退院後の介護サービス等を見越した取組を評価するもの</a:t>
            </a: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0" y="3"/>
            <a:ext cx="12192000" cy="56258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000" dirty="0">
                <a:latin typeface="+mj-ea"/>
                <a:cs typeface="Meiryo UI" panose="020B0604030504040204" pitchFamily="50" charset="-128"/>
              </a:rPr>
              <a:t>　医療計画の在宅医療に係る参考指標の状況⑫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2008" y="634487"/>
            <a:ext cx="7968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+mj-ea"/>
                <a:ea typeface="+mj-ea"/>
              </a:rPr>
              <a:t>入退院機関とケアマネジャーの連携数</a:t>
            </a:r>
            <a:endParaRPr lang="en-US" altLang="ja-JP" sz="2400" dirty="0">
              <a:latin typeface="+mj-ea"/>
              <a:ea typeface="+mj-ea"/>
            </a:endParaRPr>
          </a:p>
          <a:p>
            <a:r>
              <a:rPr lang="ja-JP" altLang="en-US" sz="2400" dirty="0">
                <a:latin typeface="+mj-ea"/>
                <a:ea typeface="+mj-ea"/>
              </a:rPr>
              <a:t>（介護支援連携指導料加算件数）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56" y="1593334"/>
            <a:ext cx="5251393" cy="3643062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6111094" y="1301391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（件）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9800" y="1424785"/>
            <a:ext cx="6608952" cy="4156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472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7012" y="336685"/>
            <a:ext cx="10972800" cy="637338"/>
          </a:xfrm>
        </p:spPr>
        <p:txBody>
          <a:bodyPr>
            <a:noAutofit/>
          </a:bodyPr>
          <a:lstStyle/>
          <a:p>
            <a:r>
              <a:rPr kumimoji="1" lang="ja-JP" altLang="en-US" sz="4000" dirty="0"/>
              <a:t>まとめ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51620" y="1484784"/>
            <a:ext cx="11253936" cy="448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ja-JP" altLang="en-US" sz="2200" dirty="0">
                <a:latin typeface="+mn-ea"/>
              </a:rPr>
              <a:t>訪問診療について、大阪府全体では、訪問診療を実施する病院・診療所の伸び（</a:t>
            </a:r>
            <a:r>
              <a:rPr lang="en-US" altLang="ja-JP" sz="2200" dirty="0">
                <a:latin typeface="+mn-ea"/>
              </a:rPr>
              <a:t>1.05</a:t>
            </a:r>
            <a:r>
              <a:rPr lang="ja-JP" altLang="en-US" sz="2200" dirty="0">
                <a:latin typeface="+mn-ea"/>
              </a:rPr>
              <a:t>倍）</a:t>
            </a:r>
            <a:endParaRPr lang="en-US" altLang="ja-JP" sz="2200" dirty="0">
              <a:latin typeface="+mn-ea"/>
            </a:endParaRPr>
          </a:p>
          <a:p>
            <a:pPr>
              <a:lnSpc>
                <a:spcPct val="120000"/>
              </a:lnSpc>
            </a:pPr>
            <a:r>
              <a:rPr lang="ja-JP" altLang="en-US" sz="2200" dirty="0">
                <a:latin typeface="+mn-ea"/>
              </a:rPr>
              <a:t>　　よりも訪問診療件数の伸び（</a:t>
            </a:r>
            <a:r>
              <a:rPr lang="en-US" altLang="ja-JP" sz="2200" dirty="0">
                <a:latin typeface="+mn-ea"/>
              </a:rPr>
              <a:t>1.34</a:t>
            </a:r>
            <a:r>
              <a:rPr lang="ja-JP" altLang="en-US" sz="2200" dirty="0">
                <a:latin typeface="+mn-ea"/>
              </a:rPr>
              <a:t>倍</a:t>
            </a:r>
            <a:r>
              <a:rPr lang="en-US" altLang="ja-JP" sz="2200" baseline="30000" dirty="0">
                <a:latin typeface="+mn-ea"/>
              </a:rPr>
              <a:t> </a:t>
            </a:r>
            <a:r>
              <a:rPr lang="ja-JP" altLang="en-US" sz="2200" dirty="0">
                <a:latin typeface="+mn-ea"/>
              </a:rPr>
              <a:t>）が大きく、看取りにおいても同様の傾向となっている。</a:t>
            </a:r>
            <a:endParaRPr lang="en-US" altLang="ja-JP" sz="2200" dirty="0">
              <a:latin typeface="+mn-ea"/>
            </a:endParaRPr>
          </a:p>
          <a:p>
            <a:pPr>
              <a:lnSpc>
                <a:spcPct val="120000"/>
              </a:lnSpc>
            </a:pPr>
            <a:r>
              <a:rPr lang="ja-JP" altLang="en-US" sz="2200" dirty="0">
                <a:latin typeface="+mn-ea"/>
              </a:rPr>
              <a:t>　　また、訪問診療件数の伸び（</a:t>
            </a:r>
            <a:r>
              <a:rPr lang="en-US" altLang="ja-JP" sz="2200" dirty="0">
                <a:latin typeface="+mn-ea"/>
              </a:rPr>
              <a:t>1.34</a:t>
            </a:r>
            <a:r>
              <a:rPr lang="ja-JP" altLang="en-US" sz="2200" dirty="0">
                <a:latin typeface="+mn-ea"/>
              </a:rPr>
              <a:t>倍）よりも看取り件数の伸び（</a:t>
            </a:r>
            <a:r>
              <a:rPr lang="en-US" altLang="ja-JP" sz="2200" dirty="0">
                <a:latin typeface="+mn-ea"/>
              </a:rPr>
              <a:t>1.88</a:t>
            </a:r>
            <a:r>
              <a:rPr lang="ja-JP" altLang="en-US" sz="2200" dirty="0">
                <a:latin typeface="+mn-ea"/>
              </a:rPr>
              <a:t>倍）が大きくなっている。</a:t>
            </a:r>
            <a:endParaRPr lang="en-US" altLang="ja-JP" sz="2200" dirty="0">
              <a:latin typeface="+mn-ea"/>
            </a:endParaRPr>
          </a:p>
          <a:p>
            <a:pPr>
              <a:lnSpc>
                <a:spcPct val="120000"/>
              </a:lnSpc>
            </a:pPr>
            <a:r>
              <a:rPr lang="ja-JP" altLang="en-US" dirty="0">
                <a:latin typeface="+mn-ea"/>
              </a:rPr>
              <a:t>　　　（上記の伸び率は、すべて</a:t>
            </a:r>
            <a:r>
              <a:rPr lang="en-US" altLang="ja-JP" dirty="0">
                <a:latin typeface="+mn-ea"/>
              </a:rPr>
              <a:t>H26</a:t>
            </a:r>
            <a:r>
              <a:rPr lang="ja-JP" altLang="en-US" dirty="0">
                <a:latin typeface="+mn-ea"/>
              </a:rPr>
              <a:t>年から</a:t>
            </a:r>
            <a:r>
              <a:rPr lang="en-US" altLang="ja-JP" dirty="0">
                <a:latin typeface="+mn-ea"/>
              </a:rPr>
              <a:t>R</a:t>
            </a:r>
            <a:r>
              <a:rPr lang="ja-JP" altLang="en-US" dirty="0">
                <a:latin typeface="+mn-ea"/>
              </a:rPr>
              <a:t>２年までの増加分）</a:t>
            </a:r>
            <a:endParaRPr lang="en-US" altLang="ja-JP" dirty="0">
              <a:latin typeface="+mn-ea"/>
            </a:endParaRPr>
          </a:p>
          <a:p>
            <a:pPr>
              <a:lnSpc>
                <a:spcPct val="120000"/>
              </a:lnSpc>
            </a:pPr>
            <a:endParaRPr lang="en-US" altLang="ja-JP" sz="2200" dirty="0">
              <a:latin typeface="+mn-ea"/>
            </a:endParaRP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ja-JP" altLang="en-US" sz="2200" dirty="0">
                <a:latin typeface="+mn-ea"/>
              </a:rPr>
              <a:t>在宅療養支援診療所数、在宅療養支援歯科診療所数については、診療報酬の改定により、施設基準が変更されたことによって数は減少したが、その後は、増加に転じている。</a:t>
            </a:r>
            <a:endParaRPr lang="en-US" altLang="ja-JP" sz="2200" dirty="0">
              <a:latin typeface="+mn-ea"/>
            </a:endParaRP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u"/>
            </a:pPr>
            <a:endParaRPr lang="en-US" altLang="ja-JP" sz="2200" dirty="0">
              <a:latin typeface="+mn-ea"/>
            </a:endParaRP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ja-JP" altLang="en-US" sz="2200" dirty="0">
                <a:latin typeface="+mn-ea"/>
              </a:rPr>
              <a:t>在宅患者調剤加算を届出している薬局数と訪問看護ステーション数は、各圏域で、年々</a:t>
            </a:r>
            <a:endParaRPr lang="en-US" altLang="ja-JP" sz="2200" dirty="0">
              <a:latin typeface="+mn-ea"/>
            </a:endParaRPr>
          </a:p>
          <a:p>
            <a:pPr>
              <a:lnSpc>
                <a:spcPct val="120000"/>
              </a:lnSpc>
            </a:pPr>
            <a:r>
              <a:rPr lang="ja-JP" altLang="en-US" sz="2200" dirty="0">
                <a:latin typeface="+mn-ea"/>
              </a:rPr>
              <a:t>　　増加している。</a:t>
            </a:r>
            <a:endParaRPr lang="en-US" altLang="ja-JP" sz="2200" dirty="0">
              <a:latin typeface="+mn-ea"/>
            </a:endParaRPr>
          </a:p>
          <a:p>
            <a:pPr>
              <a:lnSpc>
                <a:spcPct val="120000"/>
              </a:lnSpc>
            </a:pPr>
            <a:endParaRPr lang="en-US" altLang="ja-JP" sz="22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75625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グラフ 5"/>
          <p:cNvGraphicFramePr/>
          <p:nvPr>
            <p:extLst>
              <p:ext uri="{D42A27DB-BD31-4B8C-83A1-F6EECF244321}">
                <p14:modId xmlns:p14="http://schemas.microsoft.com/office/powerpoint/2010/main" val="2087383511"/>
              </p:ext>
            </p:extLst>
          </p:nvPr>
        </p:nvGraphicFramePr>
        <p:xfrm>
          <a:off x="1367472" y="991524"/>
          <a:ext cx="9505056" cy="4437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テキスト ボックス 58"/>
          <p:cNvSpPr txBox="1"/>
          <p:nvPr/>
        </p:nvSpPr>
        <p:spPr>
          <a:xfrm>
            <a:off x="2888282" y="4408295"/>
            <a:ext cx="5550809" cy="377857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◆</a:t>
            </a:r>
            <a:r>
              <a:rPr lang="en-US" sz="135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H28</a:t>
            </a:r>
            <a:r>
              <a:rPr lang="ja-JP" altLang="en-US" sz="135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年度診療報酬改定</a:t>
            </a:r>
            <a:r>
              <a:rPr lang="en-US" altLang="ja-JP" sz="1200" kern="100" baseline="-25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200" kern="100" baseline="-25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２</a:t>
            </a:r>
            <a:r>
              <a:rPr lang="ja-JP" altLang="en-US" sz="135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後、推計と実績の傾きは、概ね一致している</a:t>
            </a:r>
            <a:endParaRPr lang="ja-JP" altLang="en-US" sz="1500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58"/>
          <p:cNvSpPr txBox="1"/>
          <p:nvPr/>
        </p:nvSpPr>
        <p:spPr>
          <a:xfrm>
            <a:off x="8688288" y="4300772"/>
            <a:ext cx="3330834" cy="970761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訪問診療の需要見込み</a:t>
            </a:r>
            <a:r>
              <a:rPr lang="en-US" altLang="ja-JP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altLang="ja-JP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  H29</a:t>
            </a: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の試算は</a:t>
            </a:r>
            <a:r>
              <a:rPr lang="en-US" altLang="ja-JP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1.76</a:t>
            </a: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倍　→</a:t>
            </a:r>
            <a:endParaRPr lang="en-US" altLang="ja-JP" sz="1400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　　</a:t>
            </a:r>
            <a:r>
              <a:rPr lang="en-US" altLang="ja-JP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R02</a:t>
            </a: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の試算では</a:t>
            </a:r>
            <a:r>
              <a:rPr lang="en-US" altLang="ja-JP" sz="1400" u="sng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1.81</a:t>
            </a:r>
            <a:r>
              <a:rPr lang="ja-JP" altLang="en-US" sz="1400" u="sng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倍</a:t>
            </a:r>
            <a:endParaRPr lang="en-US" altLang="ja-JP" sz="1400" u="sng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　　（</a:t>
            </a:r>
            <a:r>
              <a:rPr lang="en-US" altLang="ja-JP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H25</a:t>
            </a: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R07</a:t>
            </a: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年の伸び率）</a:t>
            </a:r>
            <a:endParaRPr lang="en-US" altLang="ja-JP" sz="1400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" name="下カーブ矢印 13"/>
          <p:cNvSpPr/>
          <p:nvPr/>
        </p:nvSpPr>
        <p:spPr>
          <a:xfrm rot="20403081">
            <a:off x="2683628" y="1744388"/>
            <a:ext cx="4795122" cy="48521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966749" y="1372527"/>
            <a:ext cx="909765" cy="2168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b="1" dirty="0"/>
              <a:t>1.81</a:t>
            </a:r>
            <a:r>
              <a:rPr lang="ja-JP" altLang="en-US" sz="1500" b="1" dirty="0"/>
              <a:t>倍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55404" y="5587366"/>
            <a:ext cx="107291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 訪問診療（在宅医療）の需要推計について</a:t>
            </a:r>
            <a:endParaRPr lang="en-US" altLang="ja-JP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</a:t>
            </a:r>
            <a:r>
              <a:rPr lang="ja-JP" altLang="ja-JP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構想推計：</a:t>
            </a:r>
            <a:r>
              <a:rPr lang="en-US" altLang="ja-JP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地域医療構想策定支援ツールのレセプトデータ（厚生労働省提供）を基に「</a:t>
            </a:r>
            <a:r>
              <a:rPr lang="ja-JP" altLang="ja-JP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在宅患者訪問診療料」が届出された患者数から推計</a:t>
            </a:r>
            <a: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  <a:endParaRPr lang="en-US" altLang="ja-JP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            推計値については、介護保険事業計画との整合性を図るため、「医療・介護の体制整備に係る協議の場」で協議することになっている。（</a:t>
            </a:r>
            <a:r>
              <a:rPr lang="en-US" altLang="ja-JP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H29</a:t>
            </a:r>
            <a: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年及び</a:t>
            </a:r>
            <a:r>
              <a:rPr lang="en-US" altLang="ja-JP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R2</a:t>
            </a:r>
            <a: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年に開催）</a:t>
            </a:r>
            <a:endParaRPr lang="en-US" altLang="ja-JP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</a:t>
            </a:r>
            <a:r>
              <a:rPr lang="en-US" altLang="ja-JP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KDB</a:t>
            </a:r>
            <a: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レセプトデータ実績： 国保データベースのレセプトデータ（厚生労働省提供）から</a:t>
            </a:r>
            <a:r>
              <a:rPr lang="ja-JP" altLang="ja-JP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「在宅患者訪問診療料」を算定された月平均患者数を使用</a:t>
            </a:r>
            <a: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  <a:endParaRPr lang="en-US" altLang="ja-JP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  被用者</a:t>
            </a:r>
            <a:r>
              <a:rPr lang="ja-JP" altLang="ja-JP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保険及び医療扶助を含まない</a:t>
            </a:r>
            <a: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  <a:endParaRPr lang="en-US" altLang="ja-JP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 </a:t>
            </a:r>
            <a:r>
              <a:rPr lang="en-US" altLang="ja-JP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H28</a:t>
            </a:r>
            <a: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年度診療報酬改定：患者の重症度、訪問回数（同一建物の同一日訪問であるか）に応じて細分化等。</a:t>
            </a:r>
            <a:endParaRPr lang="ja-JP" altLang="ja-JP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70941" y="843500"/>
            <a:ext cx="5703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（人）</a:t>
            </a: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407368" y="-20918"/>
            <a:ext cx="8028529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 大阪府の在宅医療の現状（５）</a:t>
            </a: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0" y="3"/>
            <a:ext cx="12192000" cy="56258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000" dirty="0">
                <a:latin typeface="+mj-ea"/>
                <a:cs typeface="Meiryo UI" panose="020B0604030504040204" pitchFamily="50" charset="-128"/>
              </a:rPr>
              <a:t>　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367472" y="-24038"/>
            <a:ext cx="93080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147888" algn="l"/>
              </a:tabLst>
            </a:pPr>
            <a:r>
              <a:rPr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訪問診療（在宅医療）の需要推計について</a:t>
            </a:r>
            <a:r>
              <a:rPr lang="en-US" altLang="ja-JP" sz="3000" baseline="-25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3000" baseline="-25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（大阪府）</a:t>
            </a:r>
            <a:r>
              <a:rPr lang="ja-JP" altLang="en-US" sz="3000" baseline="-25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endParaRPr lang="ja-JP" altLang="en-US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4652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 txBox="1">
            <a:spLocks/>
          </p:cNvSpPr>
          <p:nvPr/>
        </p:nvSpPr>
        <p:spPr>
          <a:xfrm>
            <a:off x="0" y="3"/>
            <a:ext cx="12192000" cy="56258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000" dirty="0">
                <a:latin typeface="+mj-ea"/>
                <a:cs typeface="Meiryo UI" panose="020B0604030504040204" pitchFamily="50" charset="-128"/>
              </a:rPr>
              <a:t>　医療計画の在宅医療に係る参考指標の状況①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3734" y="634000"/>
            <a:ext cx="5426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+mj-ea"/>
                <a:ea typeface="+mj-ea"/>
              </a:rPr>
              <a:t>訪問診療を実施している病院・診療所数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51384" y="5750211"/>
            <a:ext cx="1080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+mn-ea"/>
              </a:rPr>
              <a:t>　訪問診療を実施している病院・診療所数について、</a:t>
            </a:r>
            <a:r>
              <a:rPr lang="en-US" altLang="ja-JP" dirty="0">
                <a:latin typeface="+mn-ea"/>
              </a:rPr>
              <a:t>R2</a:t>
            </a:r>
            <a:r>
              <a:rPr lang="ja-JP" altLang="en-US" dirty="0">
                <a:latin typeface="+mn-ea"/>
              </a:rPr>
              <a:t>は、Ｈ</a:t>
            </a:r>
            <a:r>
              <a:rPr lang="en-US" altLang="ja-JP" dirty="0">
                <a:latin typeface="+mn-ea"/>
              </a:rPr>
              <a:t>29</a:t>
            </a:r>
            <a:r>
              <a:rPr lang="ja-JP" altLang="en-US" dirty="0">
                <a:latin typeface="+mn-ea"/>
              </a:rPr>
              <a:t>と比較して、三島圏域を除いて大阪府全体で</a:t>
            </a:r>
            <a:endParaRPr lang="en-US" altLang="ja-JP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増加傾向である。</a:t>
            </a:r>
            <a:endParaRPr lang="en-US" altLang="ja-JP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　また、</a:t>
            </a:r>
            <a:r>
              <a:rPr lang="en-US" altLang="ja-JP" dirty="0">
                <a:latin typeface="+mn-ea"/>
              </a:rPr>
              <a:t>H26</a:t>
            </a:r>
            <a:r>
              <a:rPr lang="ja-JP" altLang="en-US" dirty="0">
                <a:latin typeface="+mn-ea"/>
              </a:rPr>
              <a:t>と比較すると、大阪府全体では、</a:t>
            </a:r>
            <a:r>
              <a:rPr lang="en-US" altLang="ja-JP" dirty="0">
                <a:latin typeface="+mn-ea"/>
              </a:rPr>
              <a:t>1.05</a:t>
            </a:r>
            <a:r>
              <a:rPr lang="ja-JP" altLang="en-US" dirty="0">
                <a:latin typeface="+mn-ea"/>
              </a:rPr>
              <a:t>倍であるが、大阪市圏域で微減となっている。</a:t>
            </a:r>
            <a:endParaRPr lang="en-US" altLang="ja-JP" dirty="0"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99456" y="4986890"/>
            <a:ext cx="548129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出典：厚生労働省（医療施設調査）</a:t>
            </a:r>
            <a:endParaRPr lang="en-US" altLang="ja-JP" sz="1400" dirty="0"/>
          </a:p>
          <a:p>
            <a:r>
              <a:rPr lang="ja-JP" altLang="en-US" sz="1000" dirty="0"/>
              <a:t>調査時点；各年</a:t>
            </a:r>
            <a:r>
              <a:rPr lang="en-US" altLang="ja-JP" sz="1000" dirty="0"/>
              <a:t>10</a:t>
            </a:r>
            <a:r>
              <a:rPr lang="ja-JP" altLang="en-US" sz="1000" dirty="0"/>
              <a:t>月１日</a:t>
            </a:r>
            <a:endParaRPr lang="en-US" altLang="ja-JP" sz="1000" dirty="0"/>
          </a:p>
          <a:p>
            <a:r>
              <a:rPr lang="ja-JP" altLang="en-US" sz="1000" dirty="0"/>
              <a:t>人口は総務省（住民基本台帳に基づく人口、人口動態及び世帯数調査）</a:t>
            </a:r>
            <a:r>
              <a:rPr lang="en-US" altLang="ja-JP" sz="1000" dirty="0"/>
              <a:t>2020</a:t>
            </a:r>
            <a:r>
              <a:rPr lang="ja-JP" altLang="en-US" sz="1000" dirty="0"/>
              <a:t>年</a:t>
            </a:r>
            <a:endParaRPr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048991" y="839676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（施設）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352" y="1200965"/>
            <a:ext cx="5328592" cy="3689636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7968" y="955855"/>
            <a:ext cx="5976664" cy="4220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307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760121" y="4947287"/>
            <a:ext cx="548129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+mn-ea"/>
              </a:rPr>
              <a:t>出典：厚生労働省（医療施設調査）</a:t>
            </a:r>
            <a:endParaRPr lang="en-US" altLang="ja-JP" sz="1400" dirty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数値は各年９月１か月間の値</a:t>
            </a:r>
            <a:endParaRPr lang="en-US" altLang="ja-JP" sz="1000" dirty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人口は総務省（住民基本台帳に基づく人口、人口動態及び世帯数調査）</a:t>
            </a:r>
            <a:r>
              <a:rPr lang="en-US" altLang="ja-JP" sz="1000" dirty="0">
                <a:latin typeface="+mn-ea"/>
              </a:rPr>
              <a:t>2020</a:t>
            </a:r>
            <a:r>
              <a:rPr lang="ja-JP" altLang="en-US" sz="1000" dirty="0">
                <a:latin typeface="+mn-ea"/>
              </a:rPr>
              <a:t>年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A5C8E5-BD8F-1746-80F5-1D9F79F72AF4}"/>
              </a:ext>
            </a:extLst>
          </p:cNvPr>
          <p:cNvSpPr txBox="1"/>
          <p:nvPr/>
        </p:nvSpPr>
        <p:spPr>
          <a:xfrm>
            <a:off x="839416" y="5796411"/>
            <a:ext cx="10873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+mn-ea"/>
              </a:rPr>
              <a:t>　病院及び診療所における訪問診療件数について、</a:t>
            </a:r>
            <a:r>
              <a:rPr lang="en-US" altLang="ja-JP" dirty="0">
                <a:latin typeface="+mn-ea"/>
              </a:rPr>
              <a:t>R2</a:t>
            </a:r>
            <a:r>
              <a:rPr lang="ja-JP" altLang="en-US" dirty="0">
                <a:latin typeface="+mn-ea"/>
              </a:rPr>
              <a:t>は、全圏域で増加し、大阪府全体で</a:t>
            </a:r>
            <a:r>
              <a:rPr lang="en-US" altLang="ja-JP" dirty="0">
                <a:latin typeface="+mn-ea"/>
              </a:rPr>
              <a:t>H26</a:t>
            </a:r>
            <a:r>
              <a:rPr lang="ja-JP" altLang="en-US" dirty="0">
                <a:latin typeface="+mn-ea"/>
              </a:rPr>
              <a:t>の</a:t>
            </a:r>
            <a:r>
              <a:rPr lang="en-US" altLang="ja-JP" dirty="0">
                <a:latin typeface="+mn-ea"/>
              </a:rPr>
              <a:t>1.34</a:t>
            </a:r>
            <a:r>
              <a:rPr lang="ja-JP" altLang="en-US" dirty="0">
                <a:latin typeface="+mn-ea"/>
              </a:rPr>
              <a:t>倍と</a:t>
            </a:r>
            <a:endParaRPr lang="en-US" altLang="ja-JP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なっている。</a:t>
            </a:r>
            <a:endParaRPr lang="en-US" altLang="ja-JP" dirty="0">
              <a:latin typeface="+mn-ea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0" y="3"/>
            <a:ext cx="12192000" cy="56258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000" dirty="0" smtClean="0">
                <a:latin typeface="+mj-ea"/>
                <a:cs typeface="Meiryo UI" panose="020B0604030504040204" pitchFamily="50" charset="-128"/>
              </a:rPr>
              <a:t>医療</a:t>
            </a:r>
            <a:r>
              <a:rPr lang="ja-JP" altLang="en-US" sz="3000" dirty="0">
                <a:latin typeface="+mj-ea"/>
                <a:cs typeface="Meiryo UI" panose="020B0604030504040204" pitchFamily="50" charset="-128"/>
              </a:rPr>
              <a:t>計画の在宅医療に係る参考指標の状況②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7328" y="677888"/>
            <a:ext cx="5426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+mj-ea"/>
                <a:ea typeface="+mj-ea"/>
              </a:rPr>
              <a:t>訪問診療件数（病院・診療所）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105709" y="781624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（件）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331" y="1109386"/>
            <a:ext cx="5256584" cy="3639776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4873" y="946034"/>
            <a:ext cx="6359443" cy="4497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120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15023" y="5892583"/>
            <a:ext cx="10761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+mn-ea"/>
              </a:rPr>
              <a:t>　在宅看取りを実施している病院・診療所数は、全圏域において、</a:t>
            </a:r>
            <a:r>
              <a:rPr lang="en-US" altLang="ja-JP" dirty="0">
                <a:latin typeface="+mn-ea"/>
              </a:rPr>
              <a:t>H26</a:t>
            </a:r>
            <a:r>
              <a:rPr lang="ja-JP" altLang="en-US" dirty="0">
                <a:latin typeface="+mn-ea"/>
              </a:rPr>
              <a:t>から増加傾向にあり、大阪府全体では、</a:t>
            </a:r>
            <a:r>
              <a:rPr lang="en-US" altLang="ja-JP" dirty="0">
                <a:latin typeface="+mn-ea"/>
              </a:rPr>
              <a:t>R2</a:t>
            </a:r>
            <a:r>
              <a:rPr lang="ja-JP" altLang="en-US" dirty="0">
                <a:latin typeface="+mn-ea"/>
              </a:rPr>
              <a:t>は</a:t>
            </a:r>
            <a:r>
              <a:rPr lang="en-US" altLang="ja-JP" dirty="0">
                <a:latin typeface="+mn-ea"/>
              </a:rPr>
              <a:t>H26</a:t>
            </a:r>
            <a:r>
              <a:rPr lang="ja-JP" altLang="en-US" dirty="0">
                <a:latin typeface="+mn-ea"/>
              </a:rPr>
              <a:t>の約</a:t>
            </a:r>
            <a:r>
              <a:rPr lang="en-US" altLang="ja-JP" dirty="0">
                <a:latin typeface="+mn-ea"/>
              </a:rPr>
              <a:t>1.40</a:t>
            </a:r>
            <a:r>
              <a:rPr lang="ja-JP" altLang="en-US" dirty="0">
                <a:latin typeface="+mn-ea"/>
              </a:rPr>
              <a:t>倍となっている。</a:t>
            </a:r>
            <a:endParaRPr lang="en-US" altLang="ja-JP" dirty="0">
              <a:latin typeface="+mn-ea"/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0" y="3"/>
            <a:ext cx="12192000" cy="56258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000" dirty="0" smtClean="0">
                <a:latin typeface="+mj-ea"/>
                <a:cs typeface="Meiryo UI" panose="020B0604030504040204" pitchFamily="50" charset="-128"/>
              </a:rPr>
              <a:t>医療</a:t>
            </a:r>
            <a:r>
              <a:rPr lang="ja-JP" altLang="en-US" sz="3000" dirty="0">
                <a:latin typeface="+mj-ea"/>
                <a:cs typeface="Meiryo UI" panose="020B0604030504040204" pitchFamily="50" charset="-128"/>
              </a:rPr>
              <a:t>計画の在宅医療に係る参考指標の状況③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1197" y="620664"/>
            <a:ext cx="5848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+mj-ea"/>
                <a:ea typeface="+mj-ea"/>
              </a:rPr>
              <a:t>在宅看取りを実施している病院・診療所数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575563" y="928600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（施設）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38E20FA-CED0-5121-47AF-DD117C85419B}"/>
              </a:ext>
            </a:extLst>
          </p:cNvPr>
          <p:cNvSpPr txBox="1"/>
          <p:nvPr/>
        </p:nvSpPr>
        <p:spPr>
          <a:xfrm>
            <a:off x="398684" y="4979246"/>
            <a:ext cx="548129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+mn-ea"/>
              </a:rPr>
              <a:t>出典：厚生労働省（医療施設調査）</a:t>
            </a:r>
            <a:endParaRPr lang="en-US" altLang="ja-JP" sz="1400" dirty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調査時点：各年</a:t>
            </a:r>
            <a:r>
              <a:rPr lang="en-US" altLang="ja-JP" sz="1000" dirty="0">
                <a:latin typeface="+mn-ea"/>
              </a:rPr>
              <a:t>10</a:t>
            </a:r>
            <a:r>
              <a:rPr lang="ja-JP" altLang="en-US" sz="1000" dirty="0">
                <a:latin typeface="+mn-ea"/>
              </a:rPr>
              <a:t>月１日</a:t>
            </a:r>
            <a:endParaRPr lang="en-US" altLang="ja-JP" sz="1000" dirty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人口は総務省（住民基本台帳に基づく人口、人口動態及び世帯数調査）</a:t>
            </a:r>
            <a:r>
              <a:rPr lang="en-US" altLang="ja-JP" sz="1000" dirty="0">
                <a:latin typeface="+mn-ea"/>
              </a:rPr>
              <a:t>2020</a:t>
            </a:r>
            <a:r>
              <a:rPr lang="ja-JP" altLang="en-US" sz="1000" dirty="0">
                <a:latin typeface="+mn-ea"/>
              </a:rPr>
              <a:t>年</a:t>
            </a:r>
            <a:endParaRPr lang="ja-JP" altLang="en-US" sz="1400" dirty="0">
              <a:latin typeface="+mn-ea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4320" y="1006168"/>
            <a:ext cx="6505147" cy="4511063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684" y="1235439"/>
            <a:ext cx="5015202" cy="374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320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D4CF6D5-88D1-A8FC-CEE5-CFA7BD529DE2}"/>
              </a:ext>
            </a:extLst>
          </p:cNvPr>
          <p:cNvSpPr txBox="1"/>
          <p:nvPr/>
        </p:nvSpPr>
        <p:spPr>
          <a:xfrm>
            <a:off x="318272" y="5007793"/>
            <a:ext cx="548129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出典：厚生労働省（医療施設調査）</a:t>
            </a:r>
            <a:endParaRPr lang="en-US" altLang="ja-JP" sz="1400" dirty="0"/>
          </a:p>
          <a:p>
            <a:r>
              <a:rPr lang="ja-JP" altLang="en-US" sz="1000" dirty="0">
                <a:latin typeface="+mn-ea"/>
              </a:rPr>
              <a:t>数値は各年９月１か月間の値</a:t>
            </a:r>
            <a:endParaRPr lang="en-US" altLang="ja-JP" sz="1000" dirty="0">
              <a:latin typeface="+mn-ea"/>
            </a:endParaRPr>
          </a:p>
          <a:p>
            <a:r>
              <a:rPr lang="ja-JP" altLang="en-US" sz="1000" dirty="0"/>
              <a:t>人口は総務省（住民基本台帳に基づく人口、人口動態及び世帯数調査）</a:t>
            </a:r>
            <a:r>
              <a:rPr lang="en-US" altLang="ja-JP" sz="1000" dirty="0"/>
              <a:t>2020</a:t>
            </a:r>
            <a:r>
              <a:rPr lang="ja-JP" altLang="en-US" sz="1000" dirty="0"/>
              <a:t>年</a:t>
            </a:r>
            <a:endParaRPr lang="ja-JP" altLang="en-US" sz="1400" dirty="0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0" y="3"/>
            <a:ext cx="12192000" cy="56258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000" dirty="0" smtClean="0">
                <a:latin typeface="+mj-ea"/>
                <a:cs typeface="Meiryo UI" panose="020B0604030504040204" pitchFamily="50" charset="-128"/>
              </a:rPr>
              <a:t>医療</a:t>
            </a:r>
            <a:r>
              <a:rPr lang="ja-JP" altLang="en-US" sz="3000" dirty="0">
                <a:latin typeface="+mj-ea"/>
                <a:cs typeface="Meiryo UI" panose="020B0604030504040204" pitchFamily="50" charset="-128"/>
              </a:rPr>
              <a:t>計画の在宅医療に係る参考指標の状況④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1197" y="617988"/>
            <a:ext cx="5848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+mj-ea"/>
                <a:ea typeface="+mj-ea"/>
              </a:rPr>
              <a:t>在宅看取り件数（病院・診療所）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67408" y="5828029"/>
            <a:ext cx="11299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+mn-ea"/>
              </a:rPr>
              <a:t>　在宅看取りを実施している診療所及び病院での看取り件数は、全圏域において、</a:t>
            </a:r>
            <a:r>
              <a:rPr lang="en-US" altLang="ja-JP" dirty="0">
                <a:latin typeface="+mn-ea"/>
              </a:rPr>
              <a:t>H26</a:t>
            </a:r>
            <a:r>
              <a:rPr lang="ja-JP" altLang="en-US" dirty="0">
                <a:latin typeface="+mn-ea"/>
              </a:rPr>
              <a:t>から増加傾向にあり、</a:t>
            </a:r>
            <a:endParaRPr lang="en-US" altLang="ja-JP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　大阪府全体では、</a:t>
            </a:r>
            <a:r>
              <a:rPr lang="en-US" altLang="ja-JP" dirty="0">
                <a:latin typeface="+mn-ea"/>
              </a:rPr>
              <a:t>R2</a:t>
            </a:r>
            <a:r>
              <a:rPr lang="ja-JP" altLang="en-US" dirty="0">
                <a:latin typeface="+mn-ea"/>
              </a:rPr>
              <a:t>は</a:t>
            </a:r>
            <a:r>
              <a:rPr lang="en-US" altLang="ja-JP" dirty="0">
                <a:latin typeface="+mn-ea"/>
              </a:rPr>
              <a:t>H26</a:t>
            </a:r>
            <a:r>
              <a:rPr lang="ja-JP" altLang="en-US" dirty="0">
                <a:latin typeface="+mn-ea"/>
              </a:rPr>
              <a:t>の約</a:t>
            </a:r>
            <a:r>
              <a:rPr lang="en-US" altLang="ja-JP" dirty="0">
                <a:latin typeface="+mn-ea"/>
              </a:rPr>
              <a:t>1.88</a:t>
            </a:r>
            <a:r>
              <a:rPr lang="ja-JP" altLang="en-US" dirty="0">
                <a:latin typeface="+mn-ea"/>
              </a:rPr>
              <a:t>倍となっている。</a:t>
            </a:r>
            <a:endParaRPr lang="en-US" altLang="ja-JP" dirty="0">
              <a:latin typeface="+mn-ea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7071" y="940433"/>
            <a:ext cx="6392576" cy="4441707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6019954" y="835156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（件）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272" y="1210851"/>
            <a:ext cx="5319603" cy="3725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092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21573" y="5509982"/>
            <a:ext cx="10099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+mn-ea"/>
              </a:rPr>
              <a:t>　在宅療養支援診療所数は、</a:t>
            </a:r>
            <a:r>
              <a:rPr lang="en-US" altLang="ja-JP" dirty="0">
                <a:latin typeface="+mn-ea"/>
              </a:rPr>
              <a:t>H30</a:t>
            </a:r>
            <a:r>
              <a:rPr lang="ja-JP" altLang="en-US" dirty="0">
                <a:latin typeface="+mn-ea"/>
              </a:rPr>
              <a:t>に全体として減少が見られたが、その後は増加傾向に転じている。</a:t>
            </a:r>
            <a:endParaRPr lang="en-US" altLang="ja-JP" dirty="0">
              <a:latin typeface="+mn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509368" y="646267"/>
            <a:ext cx="6063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+mn-ea"/>
              </a:rPr>
              <a:t>在宅療養支援診療所：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訪問診療を、</a:t>
            </a:r>
            <a:r>
              <a:rPr lang="en-US" altLang="ja-JP" sz="1200" dirty="0">
                <a:latin typeface="+mn-ea"/>
              </a:rPr>
              <a:t>24</a:t>
            </a:r>
            <a:r>
              <a:rPr lang="ja-JP" altLang="en-US" sz="1200" dirty="0">
                <a:latin typeface="+mn-ea"/>
              </a:rPr>
              <a:t>時間・</a:t>
            </a:r>
            <a:r>
              <a:rPr lang="en-US" altLang="ja-JP" sz="1200" dirty="0">
                <a:latin typeface="+mn-ea"/>
              </a:rPr>
              <a:t>365</a:t>
            </a:r>
            <a:r>
              <a:rPr lang="ja-JP" altLang="en-US" sz="1200" dirty="0">
                <a:latin typeface="+mn-ea"/>
              </a:rPr>
              <a:t>日体制の緊急コールセンターと共に提供できる診療所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10CD92D-C994-E2E3-5FAA-F3B0B447B3CE}"/>
              </a:ext>
            </a:extLst>
          </p:cNvPr>
          <p:cNvSpPr txBox="1"/>
          <p:nvPr/>
        </p:nvSpPr>
        <p:spPr>
          <a:xfrm>
            <a:off x="1139546" y="4816821"/>
            <a:ext cx="482453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+mn-ea"/>
              </a:rPr>
              <a:t>出典：近畿厚生局調べ（施設基準）</a:t>
            </a:r>
            <a:endParaRPr lang="en-US" altLang="ja-JP" sz="1400" dirty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調査時点：各年４月１日</a:t>
            </a:r>
            <a:endParaRPr lang="en-US" altLang="ja-JP" sz="1000" dirty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人口は大阪府人口推計　令和４年４月１日（令和</a:t>
            </a:r>
            <a:r>
              <a:rPr lang="en-US" altLang="ja-JP" sz="1000" dirty="0">
                <a:latin typeface="+mn-ea"/>
              </a:rPr>
              <a:t>4</a:t>
            </a:r>
            <a:r>
              <a:rPr lang="ja-JP" altLang="en-US" sz="1000" dirty="0">
                <a:latin typeface="+mn-ea"/>
              </a:rPr>
              <a:t>年</a:t>
            </a:r>
            <a:r>
              <a:rPr lang="en-US" altLang="ja-JP" sz="1000" dirty="0">
                <a:latin typeface="+mn-ea"/>
              </a:rPr>
              <a:t>8</a:t>
            </a:r>
            <a:r>
              <a:rPr lang="ja-JP" altLang="en-US" sz="1000" dirty="0">
                <a:latin typeface="+mn-ea"/>
              </a:rPr>
              <a:t>月</a:t>
            </a:r>
            <a:r>
              <a:rPr lang="en-US" altLang="ja-JP" sz="1000" dirty="0">
                <a:latin typeface="+mn-ea"/>
              </a:rPr>
              <a:t>1</a:t>
            </a:r>
            <a:r>
              <a:rPr lang="ja-JP" altLang="en-US" sz="1000" dirty="0">
                <a:latin typeface="+mn-ea"/>
              </a:rPr>
              <a:t>日府ホームページ掲載分）</a:t>
            </a:r>
            <a:endParaRPr lang="ja-JP" altLang="en-US" sz="1400" dirty="0">
              <a:latin typeface="+mn-ea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0" y="3"/>
            <a:ext cx="12192000" cy="56258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000" dirty="0">
                <a:latin typeface="+mj-ea"/>
                <a:cs typeface="Meiryo UI" panose="020B0604030504040204" pitchFamily="50" charset="-128"/>
              </a:rPr>
              <a:t>　医療計画の在宅医療に係る参考指標の状況⑤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1197" y="708838"/>
            <a:ext cx="5848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+mj-ea"/>
                <a:ea typeface="+mj-ea"/>
              </a:rPr>
              <a:t>在宅療養支援診療所数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247322" y="6036473"/>
            <a:ext cx="950505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>
                <a:latin typeface="+mn-ea"/>
              </a:rPr>
              <a:t>※</a:t>
            </a:r>
            <a:r>
              <a:rPr lang="ja-JP" altLang="en-US" sz="1400" dirty="0">
                <a:latin typeface="+mn-ea"/>
              </a:rPr>
              <a:t>Ｈ</a:t>
            </a:r>
            <a:r>
              <a:rPr lang="en-US" altLang="ja-JP" sz="1400" dirty="0">
                <a:latin typeface="+mn-ea"/>
              </a:rPr>
              <a:t>28</a:t>
            </a:r>
            <a:r>
              <a:rPr lang="ja-JP" altLang="en-US" sz="1400" dirty="0">
                <a:latin typeface="+mn-ea"/>
              </a:rPr>
              <a:t>診療報酬改定で、施設基準が変更され、これ以前の基準で届出</a:t>
            </a:r>
            <a:r>
              <a:rPr lang="ja-JP" altLang="en-US" sz="1400">
                <a:latin typeface="+mn-ea"/>
              </a:rPr>
              <a:t>していた診療所</a:t>
            </a:r>
            <a:r>
              <a:rPr lang="ja-JP" altLang="en-US" sz="1400" dirty="0">
                <a:latin typeface="+mn-ea"/>
              </a:rPr>
              <a:t>は、</a:t>
            </a:r>
            <a:r>
              <a:rPr lang="en-US" altLang="ja-JP" sz="1400" dirty="0">
                <a:latin typeface="+mn-ea"/>
              </a:rPr>
              <a:t>H29</a:t>
            </a:r>
            <a:r>
              <a:rPr lang="ja-JP" altLang="en-US" sz="1400" dirty="0">
                <a:latin typeface="+mn-ea"/>
              </a:rPr>
              <a:t>年３月</a:t>
            </a:r>
            <a:r>
              <a:rPr lang="en-US" altLang="ja-JP" sz="1400" dirty="0">
                <a:latin typeface="+mn-ea"/>
              </a:rPr>
              <a:t>31</a:t>
            </a:r>
            <a:r>
              <a:rPr lang="ja-JP" altLang="en-US" sz="1400" dirty="0">
                <a:latin typeface="+mn-ea"/>
              </a:rPr>
              <a:t>日まで</a:t>
            </a:r>
            <a:endParaRPr lang="en-US" altLang="ja-JP" sz="1400" dirty="0">
              <a:latin typeface="+mn-ea"/>
            </a:endParaRPr>
          </a:p>
          <a:p>
            <a:r>
              <a:rPr lang="ja-JP" altLang="en-US" sz="1400" dirty="0">
                <a:latin typeface="+mn-ea"/>
              </a:rPr>
              <a:t>　　経過措置により在宅療養支援診療所とされていたが、新基準を満たさなかった診療所が経過措置期間が終了し、</a:t>
            </a:r>
            <a:endParaRPr lang="en-US" altLang="ja-JP" sz="1400" dirty="0">
              <a:latin typeface="+mn-ea"/>
            </a:endParaRPr>
          </a:p>
          <a:p>
            <a:r>
              <a:rPr lang="ja-JP" altLang="en-US" sz="1400" dirty="0">
                <a:latin typeface="+mn-ea"/>
              </a:rPr>
              <a:t>　　届け出なかった施設があったと想定される。</a:t>
            </a:r>
            <a:endParaRPr lang="en-US" altLang="ja-JP" sz="1400" dirty="0">
              <a:latin typeface="+mn-ea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0946" y="1191609"/>
            <a:ext cx="6102997" cy="3896821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225" y="1248111"/>
            <a:ext cx="5845048" cy="3469099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6203698" y="1048012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（施設）</a:t>
            </a:r>
          </a:p>
        </p:txBody>
      </p:sp>
    </p:spTree>
    <p:extLst>
      <p:ext uri="{BB962C8B-B14F-4D97-AF65-F5344CB8AC3E}">
        <p14:creationId xmlns:p14="http://schemas.microsoft.com/office/powerpoint/2010/main" val="720673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995663" y="5532867"/>
            <a:ext cx="1015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+mn-ea"/>
              </a:rPr>
              <a:t>　在宅療養支援病院は、三島圏域を除き、大阪府全体で、微増傾向にあり、大阪府全体で、</a:t>
            </a:r>
            <a:r>
              <a:rPr lang="en-US" altLang="ja-JP" dirty="0">
                <a:latin typeface="+mn-ea"/>
              </a:rPr>
              <a:t>R4</a:t>
            </a:r>
            <a:r>
              <a:rPr lang="ja-JP" altLang="en-US" dirty="0">
                <a:latin typeface="+mn-ea"/>
              </a:rPr>
              <a:t>は</a:t>
            </a:r>
            <a:r>
              <a:rPr lang="en-US" altLang="ja-JP" dirty="0">
                <a:latin typeface="+mn-ea"/>
              </a:rPr>
              <a:t>H29</a:t>
            </a:r>
            <a:r>
              <a:rPr lang="ja-JP" altLang="en-US" dirty="0">
                <a:latin typeface="+mn-ea"/>
              </a:rPr>
              <a:t>の</a:t>
            </a:r>
            <a:endParaRPr lang="en-US" altLang="ja-JP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約</a:t>
            </a:r>
            <a:r>
              <a:rPr lang="en-US" altLang="ja-JP" dirty="0">
                <a:latin typeface="+mn-ea"/>
              </a:rPr>
              <a:t>1.20</a:t>
            </a:r>
            <a:r>
              <a:rPr lang="ja-JP" altLang="en-US" dirty="0">
                <a:latin typeface="+mn-ea"/>
              </a:rPr>
              <a:t>倍となっている。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125993" y="608362"/>
            <a:ext cx="6030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+mn-ea"/>
              </a:rPr>
              <a:t>在宅療養支援病院：</a:t>
            </a:r>
            <a:endParaRPr lang="en-US" altLang="ja-JP" sz="1400" dirty="0">
              <a:latin typeface="+mn-ea"/>
            </a:endParaRPr>
          </a:p>
          <a:p>
            <a:r>
              <a:rPr lang="ja-JP" altLang="en-US" sz="1400" dirty="0">
                <a:latin typeface="+mn-ea"/>
              </a:rPr>
              <a:t>訪問診療を、</a:t>
            </a:r>
            <a:r>
              <a:rPr lang="en-US" altLang="ja-JP" sz="1400" dirty="0">
                <a:latin typeface="+mn-ea"/>
              </a:rPr>
              <a:t>24</a:t>
            </a:r>
            <a:r>
              <a:rPr lang="ja-JP" altLang="en-US" sz="1400" dirty="0">
                <a:latin typeface="+mn-ea"/>
              </a:rPr>
              <a:t>時間・</a:t>
            </a:r>
            <a:r>
              <a:rPr lang="en-US" altLang="ja-JP" sz="1400" dirty="0">
                <a:latin typeface="+mn-ea"/>
              </a:rPr>
              <a:t>365</a:t>
            </a:r>
            <a:r>
              <a:rPr lang="ja-JP" altLang="en-US" sz="1400" dirty="0">
                <a:latin typeface="+mn-ea"/>
              </a:rPr>
              <a:t>日体制の緊急コールセンターと共に提供できる病院</a:t>
            </a: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0" y="3"/>
            <a:ext cx="12192000" cy="56258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000" dirty="0" smtClean="0">
                <a:latin typeface="+mj-ea"/>
                <a:cs typeface="Meiryo UI" panose="020B0604030504040204" pitchFamily="50" charset="-128"/>
              </a:rPr>
              <a:t>医療</a:t>
            </a:r>
            <a:r>
              <a:rPr lang="ja-JP" altLang="en-US" sz="3000" dirty="0">
                <a:latin typeface="+mj-ea"/>
                <a:cs typeface="Meiryo UI" panose="020B0604030504040204" pitchFamily="50" charset="-128"/>
              </a:rPr>
              <a:t>計画の在宅医療に係る参考指標の状況⑥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1197" y="608362"/>
            <a:ext cx="5848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+mj-ea"/>
                <a:ea typeface="+mj-ea"/>
              </a:rPr>
              <a:t>在宅療養支援病院数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384032" y="1152489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（施設）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352" y="1277995"/>
            <a:ext cx="5912538" cy="3434156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5890" y="1290988"/>
            <a:ext cx="6106584" cy="3997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89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781111" y="5676618"/>
            <a:ext cx="106571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+mn-ea"/>
              </a:rPr>
              <a:t>　在宅療養後方支援病院は、医療計画において、「</a:t>
            </a:r>
            <a:r>
              <a:rPr lang="en-US" altLang="ja-JP" dirty="0">
                <a:latin typeface="+mn-ea"/>
              </a:rPr>
              <a:t>2023</a:t>
            </a:r>
            <a:r>
              <a:rPr lang="ja-JP" altLang="en-US" dirty="0">
                <a:latin typeface="+mn-ea"/>
              </a:rPr>
              <a:t>年に人口</a:t>
            </a:r>
            <a:r>
              <a:rPr lang="en-US" altLang="ja-JP" dirty="0">
                <a:latin typeface="+mn-ea"/>
              </a:rPr>
              <a:t>10</a:t>
            </a:r>
            <a:r>
              <a:rPr lang="ja-JP" altLang="en-US" dirty="0">
                <a:latin typeface="+mn-ea"/>
              </a:rPr>
              <a:t>万人あたり</a:t>
            </a:r>
            <a:r>
              <a:rPr lang="en-US" altLang="ja-JP" dirty="0">
                <a:latin typeface="+mn-ea"/>
              </a:rPr>
              <a:t>0.4</a:t>
            </a:r>
            <a:r>
              <a:rPr lang="ja-JP" altLang="en-US" dirty="0">
                <a:latin typeface="+mn-ea"/>
              </a:rPr>
              <a:t>施設以上を整備できている医療圏が７か所以上」を目標としている。</a:t>
            </a:r>
            <a:endParaRPr lang="en-US" altLang="ja-JP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　</a:t>
            </a:r>
            <a:r>
              <a:rPr lang="en-US" altLang="ja-JP" dirty="0">
                <a:latin typeface="+mn-ea"/>
              </a:rPr>
              <a:t>R</a:t>
            </a:r>
            <a:r>
              <a:rPr lang="ja-JP" altLang="en-US" dirty="0">
                <a:latin typeface="+mn-ea"/>
              </a:rPr>
              <a:t>４年４月現在、この基準を満たしている医療圏は６圏域である。</a:t>
            </a:r>
            <a:endParaRPr lang="en-US" altLang="ja-JP" dirty="0">
              <a:latin typeface="+mn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087888" y="514493"/>
            <a:ext cx="70207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+mn-ea"/>
              </a:rPr>
              <a:t>在宅療養後方支援病院：</a:t>
            </a:r>
            <a:endParaRPr lang="en-US" altLang="ja-JP" sz="1400" dirty="0">
              <a:latin typeface="+mn-ea"/>
            </a:endParaRPr>
          </a:p>
          <a:p>
            <a:r>
              <a:rPr lang="ja-JP" altLang="en-US" sz="1400" dirty="0">
                <a:latin typeface="+mn-ea"/>
              </a:rPr>
              <a:t>在宅医療を提供する医療機関の求めに応じて、入院を希望する患者の診療が</a:t>
            </a:r>
            <a:r>
              <a:rPr lang="en-US" altLang="ja-JP" sz="1400" dirty="0">
                <a:latin typeface="+mn-ea"/>
              </a:rPr>
              <a:t>24</a:t>
            </a:r>
            <a:r>
              <a:rPr lang="ja-JP" altLang="en-US" sz="1400" dirty="0">
                <a:latin typeface="+mn-ea"/>
              </a:rPr>
              <a:t>時間可能な体制を確保する病院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31EADFB-9B93-410E-A826-3638125B77AA}"/>
              </a:ext>
            </a:extLst>
          </p:cNvPr>
          <p:cNvSpPr txBox="1"/>
          <p:nvPr/>
        </p:nvSpPr>
        <p:spPr>
          <a:xfrm>
            <a:off x="794649" y="4729414"/>
            <a:ext cx="482453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+mn-ea"/>
              </a:rPr>
              <a:t>出典：近畿厚生局調べ（施設基準）</a:t>
            </a:r>
            <a:endParaRPr lang="en-US" altLang="ja-JP" sz="1400" dirty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調査時点：各年４月１日</a:t>
            </a:r>
            <a:endParaRPr lang="en-US" altLang="ja-JP" sz="1000" dirty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人口は大阪府人口推計　令和４年４月１日（令和</a:t>
            </a:r>
            <a:r>
              <a:rPr lang="en-US" altLang="ja-JP" sz="1000" dirty="0">
                <a:latin typeface="+mn-ea"/>
              </a:rPr>
              <a:t>4</a:t>
            </a:r>
            <a:r>
              <a:rPr lang="ja-JP" altLang="en-US" sz="1000" dirty="0">
                <a:latin typeface="+mn-ea"/>
              </a:rPr>
              <a:t>年</a:t>
            </a:r>
            <a:r>
              <a:rPr lang="en-US" altLang="ja-JP" sz="1000" dirty="0">
                <a:latin typeface="+mn-ea"/>
              </a:rPr>
              <a:t>8</a:t>
            </a:r>
            <a:r>
              <a:rPr lang="ja-JP" altLang="en-US" sz="1000" dirty="0">
                <a:latin typeface="+mn-ea"/>
              </a:rPr>
              <a:t>月</a:t>
            </a:r>
            <a:r>
              <a:rPr lang="en-US" altLang="ja-JP" sz="1000" dirty="0">
                <a:latin typeface="+mn-ea"/>
              </a:rPr>
              <a:t>1</a:t>
            </a:r>
            <a:r>
              <a:rPr lang="ja-JP" altLang="en-US" sz="1000" dirty="0">
                <a:latin typeface="+mn-ea"/>
              </a:rPr>
              <a:t>日府ホームページ掲載分）</a:t>
            </a:r>
            <a:endParaRPr lang="ja-JP" altLang="en-US" sz="1400" dirty="0">
              <a:latin typeface="+mn-ea"/>
            </a:endParaRP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0" y="3"/>
            <a:ext cx="12192000" cy="56258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000" dirty="0">
                <a:latin typeface="+mj-ea"/>
                <a:cs typeface="Meiryo UI" panose="020B0604030504040204" pitchFamily="50" charset="-128"/>
              </a:rPr>
              <a:t>　医療計画の在宅医療に係る参考指標の状況⑦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0" y="773250"/>
            <a:ext cx="5848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+mj-ea"/>
                <a:ea typeface="+mj-ea"/>
              </a:rPr>
              <a:t>在宅療養後方支援病院数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60" y="1362703"/>
            <a:ext cx="5912975" cy="325716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1573" y="1244037"/>
            <a:ext cx="5767095" cy="4317355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6528048" y="1199264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（施設）</a:t>
            </a:r>
          </a:p>
        </p:txBody>
      </p:sp>
    </p:spTree>
    <p:extLst>
      <p:ext uri="{BB962C8B-B14F-4D97-AF65-F5344CB8AC3E}">
        <p14:creationId xmlns:p14="http://schemas.microsoft.com/office/powerpoint/2010/main" val="2591216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1897</Words>
  <Application>Microsoft Office PowerPoint</Application>
  <PresentationFormat>ワイド画面</PresentationFormat>
  <Paragraphs>140</Paragraphs>
  <Slides>15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15</vt:i4>
      </vt:variant>
    </vt:vector>
  </HeadingPairs>
  <TitlesOfParts>
    <vt:vector size="26" baseType="lpstr">
      <vt:lpstr>Meiryo UI</vt:lpstr>
      <vt:lpstr>ＭＳ Ｐゴシック</vt:lpstr>
      <vt:lpstr>新細明體</vt:lpstr>
      <vt:lpstr>游ゴシック</vt:lpstr>
      <vt:lpstr>游ゴシック Light</vt:lpstr>
      <vt:lpstr>Arial</vt:lpstr>
      <vt:lpstr>Calibri</vt:lpstr>
      <vt:lpstr>Times New Roman</vt:lpstr>
      <vt:lpstr>Wingdings</vt:lpstr>
      <vt:lpstr>Office ​​テーマ</vt:lpstr>
      <vt:lpstr>デザインの設定</vt:lpstr>
      <vt:lpstr>令和４年度　大阪府医療審議会 在宅医療推進部会  圏域別データ　   第７次大阪府医療計画における在宅医療の指標及び各圏域の参考指標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まとめ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2023-02-16T09:12:44Z</dcterms:created>
  <dcterms:modified xsi:type="dcterms:W3CDTF">2023-02-17T01:47:30Z</dcterms:modified>
</cp:coreProperties>
</file>