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3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93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22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38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2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74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7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1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9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085E-B857-4408-AC25-D0849205FE95}" type="datetimeFigureOut">
              <a:rPr kumimoji="1" lang="ja-JP" altLang="en-US" smtClean="0"/>
              <a:t>2018/7/20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95F4-EA69-4A02-BA43-A05A905D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3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57250"/>
            <a:ext cx="744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3888" y="108994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資料より抜粋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912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0"/>
            <a:ext cx="9139661" cy="685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5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" y="116633"/>
            <a:ext cx="915952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8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64633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7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3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656" cy="67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4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CB110735879EE44AC0DA5AE7D61CC8B" ma:contentTypeVersion="0" ma:contentTypeDescription="新しいドキュメントを作成します。" ma:contentTypeScope="" ma:versionID="52cf278b219930cbe3bdae6bc175c2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216975fa0084bb3f54c3fd858a61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9DE749-3EE8-454C-88A1-42BDF7791DD3}"/>
</file>

<file path=customXml/itemProps2.xml><?xml version="1.0" encoding="utf-8"?>
<ds:datastoreItem xmlns:ds="http://schemas.openxmlformats.org/officeDocument/2006/customXml" ds:itemID="{B15D73AD-02D3-4BEC-B467-96EE2E142C6C}"/>
</file>

<file path=customXml/itemProps3.xml><?xml version="1.0" encoding="utf-8"?>
<ds:datastoreItem xmlns:ds="http://schemas.openxmlformats.org/officeDocument/2006/customXml" ds:itemID="{56B260B4-CF69-4D29-A742-17C304CA2189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画面に合わせる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HOSTNAME</cp:lastModifiedBy>
  <cp:revision>3</cp:revision>
  <dcterms:created xsi:type="dcterms:W3CDTF">2018-07-17T01:19:34Z</dcterms:created>
  <dcterms:modified xsi:type="dcterms:W3CDTF">2018-07-20T04:23:02Z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0x0101002CB110735879EE44AC0DA5AE7D61CC8B</vt:lpwstr>
  </property>
</Properties>
</file>