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085E-B857-4408-AC25-D0849205FE95}" type="datetimeFigureOut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95F4-EA69-4A02-BA43-A05A905DF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7343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085E-B857-4408-AC25-D0849205FE95}" type="datetimeFigureOut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95F4-EA69-4A02-BA43-A05A905DF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029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085E-B857-4408-AC25-D0849205FE95}" type="datetimeFigureOut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95F4-EA69-4A02-BA43-A05A905DF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934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085E-B857-4408-AC25-D0849205FE95}" type="datetimeFigureOut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95F4-EA69-4A02-BA43-A05A905DF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22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085E-B857-4408-AC25-D0849205FE95}" type="datetimeFigureOut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95F4-EA69-4A02-BA43-A05A905DF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9380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085E-B857-4408-AC25-D0849205FE95}" type="datetimeFigureOut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95F4-EA69-4A02-BA43-A05A905DF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5022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085E-B857-4408-AC25-D0849205FE95}" type="datetimeFigureOut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95F4-EA69-4A02-BA43-A05A905DF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74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085E-B857-4408-AC25-D0849205FE95}" type="datetimeFigureOut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95F4-EA69-4A02-BA43-A05A905DF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7760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085E-B857-4408-AC25-D0849205FE95}" type="datetimeFigureOut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95F4-EA69-4A02-BA43-A05A905DF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017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085E-B857-4408-AC25-D0849205FE95}" type="datetimeFigureOut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95F4-EA69-4A02-BA43-A05A905DF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95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085E-B857-4408-AC25-D0849205FE95}" type="datetimeFigureOut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95F4-EA69-4A02-BA43-A05A905DF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19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A085E-B857-4408-AC25-D0849205FE95}" type="datetimeFigureOut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195F4-EA69-4A02-BA43-A05A905DF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73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857250"/>
            <a:ext cx="74485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563888" y="1089945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資料より抜粋</a:t>
            </a:r>
            <a:endParaRPr kumimoji="1" lang="ja-JP" altLang="en-US" sz="1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300192" y="358526"/>
            <a:ext cx="221210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 smtClean="0">
                <a:latin typeface="+mj-ea"/>
                <a:ea typeface="+mj-ea"/>
              </a:rPr>
              <a:t>参考資料</a:t>
            </a:r>
            <a:r>
              <a:rPr kumimoji="1" lang="en-US" altLang="ja-JP" sz="2800" b="1" dirty="0" smtClean="0">
                <a:latin typeface="+mj-ea"/>
                <a:ea typeface="+mj-ea"/>
              </a:rPr>
              <a:t>1</a:t>
            </a:r>
            <a:endParaRPr kumimoji="1" lang="ja-JP" altLang="en-US" sz="28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19124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" y="0"/>
            <a:ext cx="9139661" cy="685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250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22" y="116633"/>
            <a:ext cx="9159521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885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64633" cy="674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576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16"/>
            <a:ext cx="9144000" cy="674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135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5656" cy="677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445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</Words>
  <Application>Microsoft Office PowerPoint</Application>
  <PresentationFormat>画面に合わせる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HOSTNAME</dc:creator>
  <cp:lastModifiedBy>堺市</cp:lastModifiedBy>
  <cp:revision>4</cp:revision>
  <dcterms:created xsi:type="dcterms:W3CDTF">2018-07-17T01:19:34Z</dcterms:created>
  <dcterms:modified xsi:type="dcterms:W3CDTF">2018-09-19T01:05:05Z</dcterms:modified>
</cp:coreProperties>
</file>