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mf" ContentType="image/x-wmf"/>
  <Default Extension="xml" ContentType="application/xml"/>
  <Override ContentType="application/vnd.openxmlformats-officedocument.customXmlProperties+xml" PartName="/customXml/itemProps1.xml"/>
  <Override ContentType="application/vnd.openxmlformats-officedocument.customXmlProperties+xml" PartName="/customXml/itemProps2.xml"/>
  <Override ContentType="application/vnd.openxmlformats-officedocument.customXmlProperties+xml" PartName="/customXml/itemProps3.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?><Relationships xmlns="http://schemas.openxmlformats.org/package/2006/relationships"><Relationship Target="ppt/presentation.xml" Type="http://schemas.openxmlformats.org/officeDocument/2006/relationships/officeDocument" Id="rId1"></Relationship><Relationship Target="docProps/app.xml" Type="http://schemas.openxmlformats.org/officeDocument/2006/relationships/extended-properties" Id="rId5"></Relationship><Relationship Target="docProps/core.xml" Type="http://schemas.openxmlformats.org/package/2006/relationships/metadata/core-properties" Id="rId6"></Relationship><Relationship Target="docProps/custom.xml" Type="http://schemas.openxmlformats.org/officeDocument/2006/relationships/custom-properties" Id="rId7"></Relationship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4"/>
  </p:sldMasterIdLst>
  <p:notesMasterIdLst>
    <p:notesMasterId r:id="rId10"/>
  </p:notesMasterIdLst>
  <p:handoutMasterIdLst>
    <p:handoutMasterId r:id="rId11"/>
  </p:handoutMasterIdLst>
  <p:sldIdLst>
    <p:sldId id="361" r:id="rId5"/>
    <p:sldId id="362" r:id="rId6"/>
    <p:sldId id="363" r:id="rId7"/>
    <p:sldId id="357" r:id="rId8"/>
    <p:sldId id="364" r:id="rId9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94AB7C03-DE73-476F-B3D7-4703B3167430}">
          <p14:sldIdLst>
            <p14:sldId id="361"/>
            <p14:sldId id="362"/>
            <p14:sldId id="363"/>
            <p14:sldId id="357"/>
            <p14:sldId id="3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中間スタイル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スタイル (中間)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テーマ スタイル 2 - アクセント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23" autoAdjust="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75" d="100"/>
          <a:sy n="75" d="100"/>
        </p:scale>
        <p:origin x="-2442" y="-72"/>
      </p:cViewPr>
      <p:guideLst>
        <p:guide orient="horz" pos="3130"/>
        <p:guide pos="2144"/>
      </p:guideLst>
    </p:cSldViewPr>
  </p:notesViewPr>
  <p:gridSpacing cx="72008" cy="72008"/>
</p:viewPr>
</file>

<file path=ppt/_rels/presentation.xml.rels><?xml version="1.0" encoding="UTF-8" ?><Relationships xmlns="http://schemas.openxmlformats.org/package/2006/relationships"><Relationship Target="slides/slide4.xml" Type="http://schemas.openxmlformats.org/officeDocument/2006/relationships/slide" Id="rId8"></Relationship><Relationship Target="viewProps.xml" Type="http://schemas.openxmlformats.org/officeDocument/2006/relationships/viewProps" Id="rId13"></Relationship><Relationship Target="../customXml/item3.xml" Type="http://schemas.openxmlformats.org/officeDocument/2006/relationships/customXml" Id="rId3"></Relationship><Relationship Target="slides/slide3.xml" Type="http://schemas.openxmlformats.org/officeDocument/2006/relationships/slide" Id="rId7"></Relationship><Relationship Target="presProps.xml" Type="http://schemas.openxmlformats.org/officeDocument/2006/relationships/presProps" Id="rId12"></Relationship><Relationship Target="../customXml/item2.xml" Type="http://schemas.openxmlformats.org/officeDocument/2006/relationships/customXml" Id="rId2"></Relationship><Relationship Target="../customXml/item1.xml" Type="http://schemas.openxmlformats.org/officeDocument/2006/relationships/customXml" Id="rId1"></Relationship><Relationship Target="slides/slide2.xml" Type="http://schemas.openxmlformats.org/officeDocument/2006/relationships/slide" Id="rId6"></Relationship><Relationship Target="handoutMasters/handoutMaster1.xml" Type="http://schemas.openxmlformats.org/officeDocument/2006/relationships/handoutMaster" Id="rId11"></Relationship><Relationship Target="slides/slide1.xml" Type="http://schemas.openxmlformats.org/officeDocument/2006/relationships/slide" Id="rId5"></Relationship><Relationship Target="tableStyles.xml" Type="http://schemas.openxmlformats.org/officeDocument/2006/relationships/tableStyles" Id="rId15"></Relationship><Relationship Target="notesMasters/notesMaster1.xml" Type="http://schemas.openxmlformats.org/officeDocument/2006/relationships/notesMaster" Id="rId10"></Relationship><Relationship Target="slideMasters/slideMaster1.xml" Type="http://schemas.openxmlformats.org/officeDocument/2006/relationships/slideMaster" Id="rId4"></Relationship><Relationship Target="slides/slide5.xml" Type="http://schemas.openxmlformats.org/officeDocument/2006/relationships/slide" Id="rId9"></Relationship><Relationship Target="theme/theme1.xml" Type="http://schemas.openxmlformats.org/officeDocument/2006/relationships/theme" Id="rId14"></Relationship></Relationships>
</file>

<file path=ppt/handoutMasters/_rels/handoutMaster1.xml.rels><?xml version="1.0" encoding="UTF-8" ?><Relationships xmlns="http://schemas.openxmlformats.org/package/2006/relationships"><Relationship Target="../theme/theme3.xml" Type="http://schemas.openxmlformats.org/officeDocument/2006/relationships/theme" Id="rId1"></Relationship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9575" cy="496888"/>
          </a:xfrm>
          <a:prstGeom prst="rect">
            <a:avLst/>
          </a:prstGeom>
        </p:spPr>
        <p:txBody>
          <a:bodyPr vert="horz" lIns="91420" tIns="45708" rIns="91420" bIns="4570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6040" y="0"/>
            <a:ext cx="2949575" cy="496888"/>
          </a:xfrm>
          <a:prstGeom prst="rect">
            <a:avLst/>
          </a:prstGeom>
        </p:spPr>
        <p:txBody>
          <a:bodyPr vert="horz" lIns="91420" tIns="45708" rIns="91420" bIns="45708" rtlCol="0"/>
          <a:lstStyle>
            <a:lvl1pPr algn="r">
              <a:defRPr sz="1200"/>
            </a:lvl1pPr>
          </a:lstStyle>
          <a:p>
            <a:fld id="{460BA497-4EC1-4667-AE57-0EBB5F62489D}" type="datetimeFigureOut">
              <a:rPr kumimoji="1" lang="ja-JP" altLang="en-US" smtClean="0"/>
              <a:t>2019/9/9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2" y="9440863"/>
            <a:ext cx="2949575" cy="496887"/>
          </a:xfrm>
          <a:prstGeom prst="rect">
            <a:avLst/>
          </a:prstGeom>
        </p:spPr>
        <p:txBody>
          <a:bodyPr vert="horz" lIns="91420" tIns="45708" rIns="91420" bIns="4570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6040" y="9440863"/>
            <a:ext cx="2949575" cy="496887"/>
          </a:xfrm>
          <a:prstGeom prst="rect">
            <a:avLst/>
          </a:prstGeom>
        </p:spPr>
        <p:txBody>
          <a:bodyPr vert="horz" lIns="91420" tIns="45708" rIns="91420" bIns="45708" rtlCol="0" anchor="b"/>
          <a:lstStyle>
            <a:lvl1pPr algn="r">
              <a:defRPr sz="1200"/>
            </a:lvl1pPr>
          </a:lstStyle>
          <a:p>
            <a:fld id="{C497B0E9-B4F1-4D3D-A6FD-2106ACD8E6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58127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?><Relationships xmlns="http://schemas.openxmlformats.org/package/2006/relationships"><Relationship Target="../theme/theme2.xml" Type="http://schemas.openxmlformats.org/officeDocument/2006/relationships/theme" Id="rId1"></Relationship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9575" cy="496888"/>
          </a:xfrm>
          <a:prstGeom prst="rect">
            <a:avLst/>
          </a:prstGeom>
        </p:spPr>
        <p:txBody>
          <a:bodyPr vert="horz" lIns="91420" tIns="45708" rIns="91420" bIns="4570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40" y="0"/>
            <a:ext cx="2949575" cy="496888"/>
          </a:xfrm>
          <a:prstGeom prst="rect">
            <a:avLst/>
          </a:prstGeom>
        </p:spPr>
        <p:txBody>
          <a:bodyPr vert="horz" lIns="91420" tIns="45708" rIns="91420" bIns="45708" rtlCol="0"/>
          <a:lstStyle>
            <a:lvl1pPr algn="r">
              <a:defRPr sz="1200"/>
            </a:lvl1pPr>
          </a:lstStyle>
          <a:p>
            <a:fld id="{677E1747-4A11-4550-BAB0-931AD17A6FB0}" type="datetimeFigureOut">
              <a:rPr kumimoji="1" lang="ja-JP" altLang="en-US" smtClean="0"/>
              <a:t>2019/9/9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0" tIns="45708" rIns="91420" bIns="4570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20" tIns="45708" rIns="91420" bIns="45708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440863"/>
            <a:ext cx="2949575" cy="496887"/>
          </a:xfrm>
          <a:prstGeom prst="rect">
            <a:avLst/>
          </a:prstGeom>
        </p:spPr>
        <p:txBody>
          <a:bodyPr vert="horz" lIns="91420" tIns="45708" rIns="91420" bIns="4570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40" y="9440863"/>
            <a:ext cx="2949575" cy="496887"/>
          </a:xfrm>
          <a:prstGeom prst="rect">
            <a:avLst/>
          </a:prstGeom>
        </p:spPr>
        <p:txBody>
          <a:bodyPr vert="horz" lIns="91420" tIns="45708" rIns="91420" bIns="45708" rtlCol="0" anchor="b"/>
          <a:lstStyle>
            <a:lvl1pPr algn="r">
              <a:defRPr sz="1200"/>
            </a:lvl1pPr>
          </a:lstStyle>
          <a:p>
            <a:fld id="{D5BAA6EB-CC0A-4E09-918D-7842A86AC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75691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AA6EB-CC0A-4E09-918D-7842A86ACC7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5606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81209" y="4783276"/>
            <a:ext cx="5444784" cy="3913443"/>
          </a:xfrm>
          <a:prstGeom prst="rect">
            <a:avLst/>
          </a:prstGeom>
        </p:spPr>
        <p:txBody>
          <a:bodyPr lIns="93232" tIns="46616" rIns="93232" bIns="46616"/>
          <a:lstStyle/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3562FB6E-ACC8-4A55-8505-89338725C7DF}" type="datetime1">
              <a:rPr lang="ja-JP" altLang="en-US" smtClean="0"/>
              <a:t>2019/9/9</a:t>
            </a:fld>
            <a:endParaRPr lang="ja-JP" altLang="en-US" sz="120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54FD0A-6D55-4D69-8FB2-9FBA750F654E}" type="slidenum">
              <a:rPr lang="ja-JP" altLang="en-US" smtClean="0"/>
              <a:pPr>
                <a:defRPr/>
              </a:pPr>
              <a:t>2</a:t>
            </a:fld>
            <a:endParaRPr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80281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sz="1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B933B-072D-41F0-9343-F8485099B042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76148617"/>
      </p:ext>
    </p:extLst>
  </p:cSld>
  <p:clrMapOvr>
    <a:masterClrMapping/>
  </p:clrMapOvr>
</p:notes>
</file>

<file path=ppt/slideLayouts/_rels/slideLayout1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10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11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2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3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4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5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6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7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8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9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83FA4-4246-4488-85A6-465DAA2BCA5D}" type="datetime1">
              <a:rPr kumimoji="1" lang="ja-JP" altLang="en-US" smtClean="0"/>
              <a:t>2019/9/9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D7A6-B21C-4CC5-B909-7F83FE9B36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4045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 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B126-000A-43D5-AF5A-3933F5659159}" type="datetime1">
              <a:rPr kumimoji="1" lang="ja-JP" altLang="en-US" smtClean="0"/>
              <a:t>2019/9/9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D7A6-B21C-4CC5-B909-7F83FE9B36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7635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 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2A254-18BE-44DF-9263-28B2D9D6CDB9}" type="datetime1">
              <a:rPr kumimoji="1" lang="ja-JP" altLang="en-US" smtClean="0"/>
              <a:t>2019/9/9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D7A6-B21C-4CC5-B909-7F83FE9B36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6468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799DB-40A7-4CCF-B98E-F87C782429AA}" type="datetime1">
              <a:rPr kumimoji="1" lang="ja-JP" altLang="en-US" smtClean="0"/>
              <a:t>2019/9/9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D7A6-B21C-4CC5-B909-7F83FE9B36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9192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6A87-FD96-4572-BB58-FF5894E10EB4}" type="datetime1">
              <a:rPr kumimoji="1" lang="ja-JP" altLang="en-US" smtClean="0"/>
              <a:t>2019/9/9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D7A6-B21C-4CC5-B909-7F83FE9B36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4935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BFB7E-1BCA-452B-A2BD-40076B05501F}" type="datetime1">
              <a:rPr kumimoji="1" lang="ja-JP" altLang="en-US" smtClean="0"/>
              <a:t>2019/9/9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D7A6-B21C-4CC5-B909-7F83FE9B36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5643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D1AC4-9B93-49A2-AEEB-61373ED689F4}" type="datetime1">
              <a:rPr kumimoji="1" lang="ja-JP" altLang="en-US" smtClean="0"/>
              <a:t>2019/9/9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D7A6-B21C-4CC5-B909-7F83FE9B36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7730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E357F-1712-4693-9DF2-B10221E56BEB}" type="datetime1">
              <a:rPr kumimoji="1" lang="ja-JP" altLang="en-US" smtClean="0"/>
              <a:t>2019/9/9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D7A6-B21C-4CC5-B909-7F83FE9B36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9491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AE6A3-254A-4E59-B058-3FE4033FDF83}" type="datetime1">
              <a:rPr kumimoji="1" lang="ja-JP" altLang="en-US" smtClean="0"/>
              <a:t>2019/9/9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D7A6-B21C-4CC5-B909-7F83FE9B36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5439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 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3109-8FF2-4CE8-8D62-B499D4405E53}" type="datetime1">
              <a:rPr kumimoji="1" lang="ja-JP" altLang="en-US" smtClean="0"/>
              <a:t>2019/9/9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D7A6-B21C-4CC5-B909-7F83FE9B36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3635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0CF66-2ED0-4FF7-A4A8-9EFF106EC5BB}" type="datetime1">
              <a:rPr kumimoji="1" lang="ja-JP" altLang="en-US" smtClean="0"/>
              <a:t>2019/9/9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D7A6-B21C-4CC5-B909-7F83FE9B36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3035995"/>
      </p:ext>
    </p:extLst>
  </p:cSld>
  <p:clrMapOvr>
    <a:masterClrMapping/>
  </p:clrMapOvr>
</p:sldLayout>
</file>

<file path=ppt/slideMasters/_rels/slideMaster1.xml.rels><?xml version="1.0" encoding="UTF-8" ?><Relationships xmlns="http://schemas.openxmlformats.org/package/2006/relationships"><Relationship Target="../slideLayouts/slideLayout8.xml" Type="http://schemas.openxmlformats.org/officeDocument/2006/relationships/slideLayout" Id="rId8"></Relationship><Relationship Target="../slideLayouts/slideLayout3.xml" Type="http://schemas.openxmlformats.org/officeDocument/2006/relationships/slideLayout" Id="rId3"></Relationship><Relationship Target="../slideLayouts/slideLayout7.xml" Type="http://schemas.openxmlformats.org/officeDocument/2006/relationships/slideLayout" Id="rId7"></Relationship><Relationship Target="../theme/theme1.xml" Type="http://schemas.openxmlformats.org/officeDocument/2006/relationships/theme" Id="rId12"></Relationship><Relationship Target="../slideLayouts/slideLayout2.xml" Type="http://schemas.openxmlformats.org/officeDocument/2006/relationships/slideLayout" Id="rId2"></Relationship><Relationship Target="../slideLayouts/slideLayout1.xml" Type="http://schemas.openxmlformats.org/officeDocument/2006/relationships/slideLayout" Id="rId1"></Relationship><Relationship Target="../slideLayouts/slideLayout6.xml" Type="http://schemas.openxmlformats.org/officeDocument/2006/relationships/slideLayout" Id="rId6"></Relationship><Relationship Target="../slideLayouts/slideLayout11.xml" Type="http://schemas.openxmlformats.org/officeDocument/2006/relationships/slideLayout" Id="rId11"></Relationship><Relationship Target="../slideLayouts/slideLayout5.xml" Type="http://schemas.openxmlformats.org/officeDocument/2006/relationships/slideLayout" Id="rId5"></Relationship><Relationship Target="../slideLayouts/slideLayout10.xml" Type="http://schemas.openxmlformats.org/officeDocument/2006/relationships/slideLayout" Id="rId10"></Relationship><Relationship Target="../slideLayouts/slideLayout4.xml" Type="http://schemas.openxmlformats.org/officeDocument/2006/relationships/slideLayout" Id="rId4"></Relationship><Relationship Target="../slideLayouts/slideLayout9.xml" Type="http://schemas.openxmlformats.org/officeDocument/2006/relationships/slideLayout" Id="rId9"></Relationship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F1F19-7C0B-48B1-AC3A-E3F6491429D4}" type="datetime1">
              <a:rPr kumimoji="1" lang="ja-JP" altLang="en-US" smtClean="0"/>
              <a:t>2019/9/9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8D7A6-B21C-4CC5-B909-7F83FE9B36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7832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?><Relationships xmlns="http://schemas.openxmlformats.org/package/2006/relationships"><Relationship Target="../notesSlides/notesSlide1.xml" Type="http://schemas.openxmlformats.org/officeDocument/2006/relationships/notesSlide" Id="rId2"></Relationship><Relationship Target="../slideLayouts/slideLayout2.xml" Type="http://schemas.openxmlformats.org/officeDocument/2006/relationships/slideLayout" Id="rId1"></Relationship></Relationships>
</file>

<file path=ppt/slides/_rels/slide2.xml.rels><?xml version="1.0" encoding="UTF-8" ?><Relationships xmlns="http://schemas.openxmlformats.org/package/2006/relationships"><Relationship Target="../media/image1.png" Type="http://schemas.openxmlformats.org/officeDocument/2006/relationships/image" Id="rId3"></Relationship><Relationship Target="../notesSlides/notesSlide2.xml" Type="http://schemas.openxmlformats.org/officeDocument/2006/relationships/notesSlide" Id="rId2"></Relationship><Relationship Target="../slideLayouts/slideLayout2.xml" Type="http://schemas.openxmlformats.org/officeDocument/2006/relationships/slideLayout" Id="rId1"></Relationship><Relationship Target="../media/image2.png" Type="http://schemas.openxmlformats.org/officeDocument/2006/relationships/image" Id="rId4"></Relationship></Relationships>
</file>

<file path=ppt/slides/_rels/slide3.xml.rels><?xml version="1.0" encoding="UTF-8" ?><Relationships xmlns="http://schemas.openxmlformats.org/package/2006/relationships"><Relationship Target="../media/image9.jpeg" Type="http://schemas.openxmlformats.org/officeDocument/2006/relationships/image" Id="rId8"></Relationship><Relationship Target="../media/image4.png" Type="http://schemas.openxmlformats.org/officeDocument/2006/relationships/image" Id="rId3"></Relationship><Relationship Target="../media/image8.png" Type="http://schemas.openxmlformats.org/officeDocument/2006/relationships/image" Id="rId7"></Relationship><Relationship Target="../media/image3.jpeg" Type="http://schemas.openxmlformats.org/officeDocument/2006/relationships/image" Id="rId2"></Relationship><Relationship Target="../slideLayouts/slideLayout2.xml" Type="http://schemas.openxmlformats.org/officeDocument/2006/relationships/slideLayout" Id="rId1"></Relationship><Relationship Target="../media/image7.png" Type="http://schemas.openxmlformats.org/officeDocument/2006/relationships/image" Id="rId6"></Relationship><Relationship Target="../media/image6.png" Type="http://schemas.openxmlformats.org/officeDocument/2006/relationships/image" Id="rId5"></Relationship><Relationship Target="../media/image5.png" Type="http://schemas.openxmlformats.org/officeDocument/2006/relationships/image" Id="rId4"></Relationship><Relationship Target="../media/image10.png" Type="http://schemas.openxmlformats.org/officeDocument/2006/relationships/image" Id="rId9"></Relationship></Relationships>
</file>

<file path=ppt/slides/_rels/slide4.xml.rels><?xml version="1.0" encoding="UTF-8" ?><Relationships xmlns="http://schemas.openxmlformats.org/package/2006/relationships"><Relationship Target="../media/image15.png" Type="http://schemas.openxmlformats.org/officeDocument/2006/relationships/image" Id="rId8"></Relationship><Relationship TargetMode="External" Target="http://4.bp.blogspot.com/-XuqXO9PeMRM/U32Ncy0LCTI/AAAAAAAAgvY/Ofjcsb58VJ4/s800/study_nurse.png" Type="http://schemas.openxmlformats.org/officeDocument/2006/relationships/hyperlink" Id="rId13"></Relationship><Relationship Target="../media/image21.png" Type="http://schemas.openxmlformats.org/officeDocument/2006/relationships/image" Id="rId18"></Relationship><Relationship Target="../media/image27.png" Type="http://schemas.openxmlformats.org/officeDocument/2006/relationships/image" Id="rId26"></Relationship><Relationship TargetMode="External" Target="http://3.bp.blogspot.com/-Li3usK383MU/VkcaoNVQvXI/AAAAAAAA0d0/wFIDnj46JVU/s800/tatemono_hospital2.png" Type="http://schemas.openxmlformats.org/officeDocument/2006/relationships/hyperlink" Id="rId3"></Relationship><Relationship Target="../media/image24.jpeg" Type="http://schemas.openxmlformats.org/officeDocument/2006/relationships/image" Id="rId21"></Relationship><Relationship Target="../media/image14.wmf" Type="http://schemas.openxmlformats.org/officeDocument/2006/relationships/image" Id="rId7"></Relationship><Relationship Target="../media/image17.png" Type="http://schemas.openxmlformats.org/officeDocument/2006/relationships/image" Id="rId12"></Relationship><Relationship TargetMode="External" Target="http://2.bp.blogspot.com/-wz7CPISpomQ/WR_KlIrpExI/AAAAAAABEXo/DD3kDGaOXXQev9fyeaON70RC3oLYseu8ACLcB/s800/figure_kaigi_hanashiai.png" Type="http://schemas.openxmlformats.org/officeDocument/2006/relationships/hyperlink" Id="rId17"></Relationship><Relationship TargetMode="External" Target="http://4.bp.blogspot.com/-v-d7JYMZJn0/VvKZKMuZhzI/AAAAAAAA5FQ/p8m3U0QRZ8kI8mbkOv0uMEZrwT7F5Baiw/s800/seminor_woman.png" Type="http://schemas.openxmlformats.org/officeDocument/2006/relationships/hyperlink" Id="rId25"></Relationship><Relationship Target="../notesSlides/notesSlide3.xml" Type="http://schemas.openxmlformats.org/officeDocument/2006/relationships/notesSlide" Id="rId2"></Relationship><Relationship Target="../media/image20.png" Type="http://schemas.openxmlformats.org/officeDocument/2006/relationships/image" Id="rId16"></Relationship><Relationship Target="../media/image23.png" Type="http://schemas.openxmlformats.org/officeDocument/2006/relationships/image" Id="rId20"></Relationship><Relationship TargetMode="External" Target="http://1.bp.blogspot.com/-PgPpfoGDxF0/WcB5sfrVQSI/AAAAAAABG1o/xGjjAfsxv_UddA_63hydv1M46uL0b4KHACLcBGAs/s800/kaigi_man_woman.png" Type="http://schemas.openxmlformats.org/officeDocument/2006/relationships/hyperlink" Id="rId29"></Relationship><Relationship Target="../slideLayouts/slideLayout7.xml" Type="http://schemas.openxmlformats.org/officeDocument/2006/relationships/slideLayout" Id="rId1"></Relationship><Relationship Target="../media/image13.png" Type="http://schemas.openxmlformats.org/officeDocument/2006/relationships/image" Id="rId6"></Relationship><Relationship TargetMode="External" Target="http://1.bp.blogspot.com/-FrFmmMlJ0bE/U1T3wsYJlRI/AAAAAAAAfWo/7-7pGdnlkKQ/s800/figure_talking.png" Type="http://schemas.openxmlformats.org/officeDocument/2006/relationships/hyperlink" Id="rId11"></Relationship><Relationship Target="../media/image26.png" Type="http://schemas.openxmlformats.org/officeDocument/2006/relationships/image" Id="rId24"></Relationship><Relationship Target="../media/image12.jpeg" Type="http://schemas.openxmlformats.org/officeDocument/2006/relationships/image" Id="rId5"></Relationship><Relationship Target="../media/image19.png" Type="http://schemas.openxmlformats.org/officeDocument/2006/relationships/image" Id="rId15"></Relationship><Relationship Target="../media/image25.png" Type="http://schemas.openxmlformats.org/officeDocument/2006/relationships/image" Id="rId23"></Relationship><Relationship Target="../media/image28.png" Type="http://schemas.openxmlformats.org/officeDocument/2006/relationships/image" Id="rId28"></Relationship><Relationship Target="../media/image16.png" Type="http://schemas.openxmlformats.org/officeDocument/2006/relationships/image" Id="rId10"></Relationship><Relationship Target="../media/image22.png" Type="http://schemas.openxmlformats.org/officeDocument/2006/relationships/image" Id="rId19"></Relationship><Relationship Target="../media/image11.png" Type="http://schemas.openxmlformats.org/officeDocument/2006/relationships/image" Id="rId4"></Relationship><Relationship TargetMode="External" Target="http://1.bp.blogspot.com/-36NRZNqEOic/VGLMdNRQwUI/AAAAAAAApAw/NR_Q4VUF3wE/s800/kangoshi_kaigi.png" Type="http://schemas.openxmlformats.org/officeDocument/2006/relationships/hyperlink" Id="rId9"></Relationship><Relationship Target="../media/image18.png" Type="http://schemas.openxmlformats.org/officeDocument/2006/relationships/image" Id="rId14"></Relationship><Relationship TargetMode="External" Target="http://3.bp.blogspot.com/-tm5KbWlQAL4/VPQTqk3ZKWI/AAAAAAAAsAA/7hpKrdmrl5o/s800/soudan_madoguchi.png" Type="http://schemas.openxmlformats.org/officeDocument/2006/relationships/hyperlink" Id="rId22"></Relationship><Relationship TargetMode="External" Target="http://2.bp.blogspot.com/-sGec_su9wSg/U7O61I-cqpI/AAAAAAAAiTk/eBb1Vbh3TRc/s800/setsumeikai_seminar.png" Type="http://schemas.openxmlformats.org/officeDocument/2006/relationships/hyperlink" Id="rId27"></Relationship><Relationship Target="../media/image29.png" Type="http://schemas.openxmlformats.org/officeDocument/2006/relationships/image" Id="rId30"></Relationship></Relationships>
</file>

<file path=ppt/slides/_rels/slide5.xml.rels><?xml version="1.0" encoding="UTF-8" ?><Relationships xmlns="http://schemas.openxmlformats.org/package/2006/relationships"><Relationship Target="../media/image31.tmp" Type="http://schemas.openxmlformats.org/officeDocument/2006/relationships/image" Id="rId3"></Relationship><Relationship Target="../media/image30.tmp" Type="http://schemas.openxmlformats.org/officeDocument/2006/relationships/image" Id="rId2"></Relationship><Relationship Target="../slideLayouts/slideLayout2.xml" Type="http://schemas.openxmlformats.org/officeDocument/2006/relationships/slideLayout" Id="rId1"></Relationship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2060849"/>
            <a:ext cx="8568952" cy="460851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ja-JP" altLang="en-US" sz="4000" u="sng" dirty="0" smtClean="0">
                <a:latin typeface="+mn-ea"/>
              </a:rPr>
              <a:t>在宅医療</a:t>
            </a:r>
            <a:r>
              <a:rPr lang="ja-JP" altLang="en-US" sz="4000" dirty="0" smtClean="0">
                <a:latin typeface="+mn-ea"/>
              </a:rPr>
              <a:t>懇話会において</a:t>
            </a:r>
            <a:endParaRPr lang="en-US" altLang="ja-JP" sz="4000" smtClean="0">
              <a:latin typeface="+mn-ea"/>
            </a:endParaRPr>
          </a:p>
          <a:p>
            <a:pPr marL="0" indent="0" algn="ctr">
              <a:buNone/>
            </a:pPr>
            <a:r>
              <a:rPr lang="ja-JP" altLang="en-US" sz="4000" smtClean="0">
                <a:latin typeface="+mn-ea"/>
              </a:rPr>
              <a:t>意見</a:t>
            </a:r>
            <a:r>
              <a:rPr lang="ja-JP" altLang="en-US" sz="4000" dirty="0" smtClean="0">
                <a:latin typeface="+mn-ea"/>
              </a:rPr>
              <a:t>を聴取する</a:t>
            </a:r>
            <a:endParaRPr lang="en-US" altLang="ja-JP" sz="4000" dirty="0" smtClean="0">
              <a:latin typeface="+mn-ea"/>
            </a:endParaRPr>
          </a:p>
          <a:p>
            <a:pPr marL="0" indent="0" algn="ctr">
              <a:buNone/>
            </a:pPr>
            <a:r>
              <a:rPr lang="ja-JP" altLang="en-US" sz="4000" dirty="0" smtClean="0">
                <a:latin typeface="+mn-ea"/>
              </a:rPr>
              <a:t>基金事業（案）の概要</a:t>
            </a:r>
            <a:endParaRPr lang="en-US" altLang="ja-JP" sz="4000" dirty="0">
              <a:latin typeface="+mn-ea"/>
            </a:endParaRPr>
          </a:p>
          <a:p>
            <a:pPr marL="0" indent="0">
              <a:buNone/>
            </a:pPr>
            <a:endParaRPr lang="en-US" altLang="ja-JP" sz="2400" dirty="0" smtClean="0">
              <a:latin typeface="+mn-ea"/>
            </a:endParaRPr>
          </a:p>
          <a:p>
            <a:pPr marL="0" indent="0">
              <a:buNone/>
            </a:pPr>
            <a:r>
              <a:rPr lang="ja-JP" altLang="en-US" sz="2400" dirty="0" smtClean="0">
                <a:latin typeface="+mn-ea"/>
              </a:rPr>
              <a:t>　①　地域</a:t>
            </a:r>
            <a:r>
              <a:rPr lang="ja-JP" altLang="en-US" sz="2400" dirty="0">
                <a:latin typeface="+mn-ea"/>
              </a:rPr>
              <a:t>包括ケアシステム構築支援</a:t>
            </a:r>
            <a:r>
              <a:rPr lang="ja-JP" altLang="en-US" sz="2400" dirty="0" smtClean="0">
                <a:latin typeface="+mn-ea"/>
              </a:rPr>
              <a:t>事業（</a:t>
            </a:r>
            <a:r>
              <a:rPr lang="en-US" altLang="ja-JP" sz="2400" dirty="0" smtClean="0">
                <a:latin typeface="+mn-ea"/>
              </a:rPr>
              <a:t>R1</a:t>
            </a:r>
            <a:r>
              <a:rPr lang="ja-JP" altLang="en-US" sz="2400" dirty="0" smtClean="0">
                <a:latin typeface="+mn-ea"/>
              </a:rPr>
              <a:t>新規</a:t>
            </a:r>
            <a:r>
              <a:rPr lang="ja-JP" altLang="en-US" sz="2400" dirty="0">
                <a:latin typeface="+mn-ea"/>
              </a:rPr>
              <a:t>事業</a:t>
            </a:r>
            <a:r>
              <a:rPr lang="ja-JP" altLang="en-US" sz="2400" dirty="0" smtClean="0">
                <a:latin typeface="+mn-ea"/>
              </a:rPr>
              <a:t>）</a:t>
            </a:r>
            <a:endParaRPr lang="en-US" altLang="ja-JP" sz="2400" dirty="0" smtClean="0">
              <a:latin typeface="+mn-ea"/>
            </a:endParaRPr>
          </a:p>
          <a:p>
            <a:pPr marL="0" indent="0">
              <a:buNone/>
            </a:pPr>
            <a:endParaRPr lang="en-US" altLang="ja-JP" sz="2400" dirty="0">
              <a:latin typeface="+mn-ea"/>
            </a:endParaRPr>
          </a:p>
          <a:p>
            <a:pPr marL="0" indent="0">
              <a:buNone/>
            </a:pPr>
            <a:r>
              <a:rPr lang="ja-JP" altLang="en-US" sz="2400" dirty="0" smtClean="0">
                <a:latin typeface="+mn-ea"/>
              </a:rPr>
              <a:t>　②　</a:t>
            </a:r>
            <a:r>
              <a:rPr lang="ja-JP" altLang="en-US" sz="2400" dirty="0">
                <a:latin typeface="+mn-ea"/>
              </a:rPr>
              <a:t>在宅医療普及促進</a:t>
            </a:r>
            <a:r>
              <a:rPr lang="ja-JP" altLang="en-US" sz="2400" dirty="0" smtClean="0">
                <a:latin typeface="+mn-ea"/>
              </a:rPr>
              <a:t>事業</a:t>
            </a:r>
            <a:endParaRPr lang="en-US" altLang="ja-JP" sz="2400" dirty="0" smtClean="0">
              <a:latin typeface="+mn-ea"/>
            </a:endParaRPr>
          </a:p>
          <a:p>
            <a:pPr marL="0" indent="0">
              <a:buNone/>
            </a:pPr>
            <a:endParaRPr lang="en-US" altLang="ja-JP" sz="2400" dirty="0" smtClean="0">
              <a:latin typeface="+mn-ea"/>
            </a:endParaRPr>
          </a:p>
          <a:p>
            <a:pPr marL="0" indent="0">
              <a:buNone/>
            </a:pPr>
            <a:r>
              <a:rPr lang="ja-JP" altLang="en-US" sz="2400" dirty="0" smtClean="0">
                <a:latin typeface="+mn-ea"/>
              </a:rPr>
              <a:t>　</a:t>
            </a:r>
            <a:r>
              <a:rPr lang="ja-JP" altLang="en-US" sz="2400" dirty="0">
                <a:latin typeface="+mn-ea"/>
              </a:rPr>
              <a:t>③</a:t>
            </a:r>
            <a:r>
              <a:rPr lang="ja-JP" altLang="en-US" sz="2400" dirty="0" smtClean="0">
                <a:latin typeface="+mn-ea"/>
              </a:rPr>
              <a:t>　医科</a:t>
            </a:r>
            <a:r>
              <a:rPr lang="ja-JP" altLang="en-US" sz="2400" dirty="0">
                <a:latin typeface="+mn-ea"/>
              </a:rPr>
              <a:t>歯科連携推進</a:t>
            </a:r>
            <a:r>
              <a:rPr lang="ja-JP" altLang="en-US" sz="2400" dirty="0" smtClean="0">
                <a:latin typeface="+mn-ea"/>
              </a:rPr>
              <a:t>事業</a:t>
            </a:r>
            <a:endParaRPr lang="en-US" altLang="ja-JP" sz="2400" dirty="0" smtClean="0">
              <a:latin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010400" y="6486798"/>
            <a:ext cx="2133600" cy="365125"/>
          </a:xfrm>
        </p:spPr>
        <p:txBody>
          <a:bodyPr/>
          <a:lstStyle/>
          <a:p>
            <a:fld id="{DC08D7A6-B21C-4CC5-B909-7F83FE9B363B}" type="slidenum">
              <a:rPr kumimoji="1" lang="ja-JP" altLang="en-US" sz="2400" smtClean="0"/>
              <a:t>1</a:t>
            </a:fld>
            <a:endParaRPr kumimoji="1" lang="ja-JP" altLang="en-US" sz="2400" dirty="0"/>
          </a:p>
        </p:txBody>
      </p:sp>
      <p:sp>
        <p:nvSpPr>
          <p:cNvPr id="6" name="正方形/長方形 5"/>
          <p:cNvSpPr/>
          <p:nvPr/>
        </p:nvSpPr>
        <p:spPr>
          <a:xfrm>
            <a:off x="7164288" y="723448"/>
            <a:ext cx="1477673" cy="473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ja-JP" sz="1800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資料</a:t>
            </a:r>
            <a:r>
              <a:rPr lang="ja-JP" altLang="en-US" sz="1800" kern="100" baseline="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ja-JP" altLang="en-US" sz="1800" kern="1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５－</a:t>
            </a:r>
            <a:r>
              <a:rPr lang="ja-JP" altLang="en-US" sz="18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３</a:t>
            </a:r>
            <a:endParaRPr lang="ja-JP" sz="1800" kern="100" dirty="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60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216688" y="845261"/>
            <a:ext cx="8945696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１．事業目的</a:t>
            </a:r>
            <a:endParaRPr kumimoji="1" lang="en-US" altLang="ja-JP" sz="16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地域包括ケアシステムの構築期限である）</a:t>
            </a:r>
            <a:r>
              <a:rPr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2025</a:t>
            </a:r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年度までに、在宅医療の提供体制を構築</a:t>
            </a:r>
            <a:endParaRPr lang="en-US" altLang="ja-JP" sz="1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 市町村の課題</a:t>
            </a:r>
            <a:endParaRPr kumimoji="1"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en-US" altLang="ja-JP" sz="1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en-US" altLang="ja-JP" sz="6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２．事業内容</a:t>
            </a:r>
            <a:endParaRPr kumimoji="1" lang="en-US" altLang="ja-JP" sz="16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kumimoji="1"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en-US" altLang="ja-JP" sz="7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kumimoji="1"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楕円 26"/>
          <p:cNvSpPr/>
          <p:nvPr/>
        </p:nvSpPr>
        <p:spPr>
          <a:xfrm>
            <a:off x="7412877" y="3642302"/>
            <a:ext cx="1493717" cy="461805"/>
          </a:xfrm>
          <a:prstGeom prst="ellipse">
            <a:avLst/>
          </a:prstGeom>
          <a:ln w="508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altLang="ja-JP" sz="1000" dirty="0" smtClean="0">
              <a:solidFill>
                <a:srgbClr val="343D9C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538" y="116770"/>
            <a:ext cx="9816054" cy="650447"/>
          </a:xfrm>
        </p:spPr>
        <p:txBody>
          <a:bodyPr>
            <a:normAutofit fontScale="90000"/>
          </a:bodyPr>
          <a:lstStyle/>
          <a:p>
            <a:pPr algn="l"/>
            <a:r>
              <a:rPr lang="ja-JP" altLang="en-US" sz="3600" b="1" dirty="0" smtClean="0"/>
              <a:t>基金事業①</a:t>
            </a:r>
            <a:r>
              <a:rPr lang="ja-JP" altLang="en-US" sz="2800" b="1" dirty="0" smtClean="0"/>
              <a:t>　</a:t>
            </a:r>
            <a:r>
              <a:rPr kumimoji="1" lang="ja-JP" altLang="en-US" sz="3100" b="1" dirty="0" smtClean="0"/>
              <a:t>地域包括ケアシステム構築支援事業</a:t>
            </a:r>
            <a:r>
              <a:rPr lang="ja-JP" altLang="en-US" sz="2200" b="1" dirty="0" smtClean="0"/>
              <a:t>（</a:t>
            </a:r>
            <a:r>
              <a:rPr lang="en-US" altLang="ja-JP" sz="2200" b="1" dirty="0" smtClean="0"/>
              <a:t>R1</a:t>
            </a:r>
            <a:r>
              <a:rPr lang="ja-JP" altLang="en-US" sz="2200" b="1" dirty="0" smtClean="0"/>
              <a:t>新規）</a:t>
            </a:r>
            <a:endParaRPr kumimoji="1" lang="ja-JP" altLang="en-US" sz="2200" b="1" u="sng" dirty="0"/>
          </a:p>
        </p:txBody>
      </p:sp>
      <p:sp>
        <p:nvSpPr>
          <p:cNvPr id="7" name="正方形/長方形 6"/>
          <p:cNvSpPr/>
          <p:nvPr/>
        </p:nvSpPr>
        <p:spPr>
          <a:xfrm>
            <a:off x="6054800" y="695032"/>
            <a:ext cx="31467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400" u="sng" dirty="0" smtClean="0">
                <a:latin typeface="+mj-ea"/>
                <a:ea typeface="+mj-ea"/>
              </a:rPr>
              <a:t>令和元年度予算額</a:t>
            </a:r>
            <a:r>
              <a:rPr lang="ja-JP" altLang="en-US" sz="1400" u="sng" dirty="0">
                <a:latin typeface="+mj-ea"/>
                <a:ea typeface="+mj-ea"/>
              </a:rPr>
              <a:t>　</a:t>
            </a:r>
            <a:r>
              <a:rPr lang="en-US" altLang="ja-JP" sz="1400" u="sng" dirty="0" smtClean="0">
                <a:latin typeface="+mj-ea"/>
                <a:ea typeface="+mj-ea"/>
              </a:rPr>
              <a:t>13,961</a:t>
            </a:r>
            <a:r>
              <a:rPr lang="ja-JP" altLang="en-US" sz="1400" u="sng" dirty="0" smtClean="0">
                <a:latin typeface="+mj-ea"/>
                <a:ea typeface="+mj-ea"/>
              </a:rPr>
              <a:t>千円</a:t>
            </a:r>
            <a:endParaRPr lang="ja-JP" altLang="en-US" sz="1400" u="sng" dirty="0">
              <a:latin typeface="+mj-ea"/>
              <a:ea typeface="+mj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577821" y="1380234"/>
            <a:ext cx="7328772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医療分野についてノウハウが少なく、何から取組んでいいのかわからない市町村が多い</a:t>
            </a:r>
            <a:endParaRPr kumimoji="1" lang="en-US" altLang="ja-JP" sz="1400" b="1" u="sng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400" b="1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○医介連携の推進方法に関するもの</a:t>
            </a:r>
            <a:endParaRPr kumimoji="1" lang="en-US" altLang="ja-JP" sz="1400" b="1" u="sng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・　地域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課題、あるべき姿の検討・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共有</a:t>
            </a:r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評価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指標の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設定　など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3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4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○資源の把握・有効活用に関するもの</a:t>
            </a:r>
            <a:endParaRPr kumimoji="1" lang="en-US" altLang="ja-JP" sz="1400" b="1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・ 地域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の在宅医療資源についてデータの見方、分析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方法、有効活用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に関する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検討　など  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79756" y="2837575"/>
            <a:ext cx="7133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在宅医療の推進に向けた</a:t>
            </a:r>
            <a:r>
              <a:rPr kumimoji="1"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モデル</a:t>
            </a:r>
            <a:r>
              <a:rPr kumimoji="1" lang="en-US" altLang="ja-JP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kumimoji="1"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地区のロードマップ</a:t>
            </a:r>
            <a:r>
              <a:rPr kumimoji="1" lang="en-US" altLang="ja-JP" sz="1400" b="1" baseline="30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作成を個別に支援し、作成手法を</a:t>
            </a:r>
            <a:endParaRPr kumimoji="1" lang="en-US" altLang="ja-JP" sz="14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府域全体に展開</a:t>
            </a:r>
            <a:endParaRPr kumimoji="1" lang="en-US" altLang="ja-JP" sz="14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129" y="1569519"/>
            <a:ext cx="1101630" cy="949689"/>
          </a:xfrm>
          <a:prstGeom prst="rect">
            <a:avLst/>
          </a:prstGeom>
        </p:spPr>
      </p:pic>
      <p:sp>
        <p:nvSpPr>
          <p:cNvPr id="21" name="右矢印 20"/>
          <p:cNvSpPr/>
          <p:nvPr/>
        </p:nvSpPr>
        <p:spPr>
          <a:xfrm rot="5400000">
            <a:off x="10095209" y="2410282"/>
            <a:ext cx="708653" cy="1608737"/>
          </a:xfrm>
          <a:prstGeom prst="rightArrow">
            <a:avLst>
              <a:gd name="adj1" fmla="val 62429"/>
              <a:gd name="adj2" fmla="val 41717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2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府内市町村へ</a:t>
            </a:r>
            <a:endParaRPr kumimoji="1" lang="en-US" altLang="ja-JP" sz="1200" b="1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kumimoji="1" lang="ja-JP" altLang="en-US" sz="12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ノウハウ展開</a:t>
            </a:r>
          </a:p>
        </p:txBody>
      </p:sp>
      <p:sp>
        <p:nvSpPr>
          <p:cNvPr id="17" name="四角形吹き出し 16"/>
          <p:cNvSpPr/>
          <p:nvPr/>
        </p:nvSpPr>
        <p:spPr>
          <a:xfrm>
            <a:off x="3281176" y="3210643"/>
            <a:ext cx="2801525" cy="732013"/>
          </a:xfrm>
          <a:prstGeom prst="wedgeRectCallout">
            <a:avLst>
              <a:gd name="adj1" fmla="val -37146"/>
              <a:gd name="adj2" fmla="val -65210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ja-JP" altLang="en-US" sz="11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ロードマップ・・・</a:t>
            </a:r>
            <a:endParaRPr kumimoji="1" lang="en-US" altLang="ja-JP" sz="11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ja-JP" altLang="en-US" sz="11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        「医療」の提供体制に焦点をあわせた、</a:t>
            </a:r>
            <a:endParaRPr kumimoji="1" lang="en-US" altLang="ja-JP" sz="11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ja-JP" altLang="en-US" sz="11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        各地区における在宅医療推進体制</a:t>
            </a:r>
            <a:endParaRPr kumimoji="1" lang="en-US" altLang="ja-JP" sz="11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ja-JP" altLang="en-US" sz="11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        構築のための活動指針。</a:t>
            </a:r>
            <a:endParaRPr kumimoji="1" lang="en-US" altLang="ja-JP" sz="11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488" y="3580483"/>
            <a:ext cx="363719" cy="363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72" y="2685052"/>
            <a:ext cx="1245074" cy="1160372"/>
          </a:xfrm>
          <a:prstGeom prst="rect">
            <a:avLst/>
          </a:prstGeom>
        </p:spPr>
      </p:pic>
      <p:sp>
        <p:nvSpPr>
          <p:cNvPr id="15" name="楕円 14"/>
          <p:cNvSpPr/>
          <p:nvPr/>
        </p:nvSpPr>
        <p:spPr>
          <a:xfrm>
            <a:off x="7423034" y="3666786"/>
            <a:ext cx="1493717" cy="461805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000" dirty="0" smtClean="0">
                <a:solidFill>
                  <a:srgbClr val="343D9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府内の市町村</a:t>
            </a:r>
            <a:endParaRPr kumimoji="1" lang="en-US" altLang="ja-JP" sz="1000" dirty="0" smtClean="0">
              <a:solidFill>
                <a:srgbClr val="343D9C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kumimoji="1" lang="ja-JP" altLang="en-US" sz="1000" dirty="0" smtClean="0">
                <a:solidFill>
                  <a:srgbClr val="343D9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担当者</a:t>
            </a:r>
            <a:endParaRPr kumimoji="1" lang="en-US" altLang="ja-JP" sz="1000" dirty="0" smtClean="0">
              <a:solidFill>
                <a:srgbClr val="343D9C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087278"/>
              </p:ext>
            </p:extLst>
          </p:nvPr>
        </p:nvGraphicFramePr>
        <p:xfrm>
          <a:off x="391014" y="4642736"/>
          <a:ext cx="8381032" cy="17203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0157">
                  <a:extLst>
                    <a:ext uri="{9D8B030D-6E8A-4147-A177-3AD203B41FA5}">
                      <a16:colId xmlns:a16="http://schemas.microsoft.com/office/drawing/2014/main" val="3383374259"/>
                    </a:ext>
                  </a:extLst>
                </a:gridCol>
                <a:gridCol w="2598781">
                  <a:extLst>
                    <a:ext uri="{9D8B030D-6E8A-4147-A177-3AD203B41FA5}">
                      <a16:colId xmlns:a16="http://schemas.microsoft.com/office/drawing/2014/main" val="3105630073"/>
                    </a:ext>
                  </a:extLst>
                </a:gridCol>
                <a:gridCol w="4632094">
                  <a:extLst>
                    <a:ext uri="{9D8B030D-6E8A-4147-A177-3AD203B41FA5}">
                      <a16:colId xmlns:a16="http://schemas.microsoft.com/office/drawing/2014/main" val="2043352224"/>
                    </a:ext>
                  </a:extLst>
                </a:gridCol>
              </a:tblGrid>
              <a:tr h="22092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ja-JP" sz="12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地区</a:t>
                      </a:r>
                      <a:endParaRPr lang="ja-JP" sz="12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ja-JP" sz="12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構成市町村</a:t>
                      </a:r>
                      <a:endParaRPr lang="ja-JP" sz="12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2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選定</a:t>
                      </a:r>
                      <a:r>
                        <a:rPr lang="ja-JP" sz="12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理由</a:t>
                      </a:r>
                      <a:endParaRPr lang="ja-JP" sz="12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54069243"/>
                  </a:ext>
                </a:extLst>
              </a:tr>
              <a:tr h="446898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ja-JP" sz="12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泉州地区</a:t>
                      </a:r>
                      <a:endParaRPr lang="ja-JP" sz="12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ja-JP" sz="11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泉佐野市、泉南市</a:t>
                      </a:r>
                      <a:r>
                        <a:rPr lang="ja-JP" sz="11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、阪南市、</a:t>
                      </a:r>
                      <a:r>
                        <a:rPr lang="ja-JP" altLang="ja-JP" sz="11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熊取町、</a:t>
                      </a:r>
                      <a:endParaRPr lang="en-US" altLang="ja-JP" sz="1100" kern="100" dirty="0" smtClean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ja-JP" sz="11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田尻町</a:t>
                      </a:r>
                      <a:r>
                        <a:rPr lang="ja-JP" sz="11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、岬町</a:t>
                      </a:r>
                      <a:endParaRPr lang="ja-JP" sz="11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sz="11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地区</a:t>
                      </a:r>
                      <a:r>
                        <a:rPr lang="ja-JP" sz="11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医師会</a:t>
                      </a:r>
                      <a:r>
                        <a:rPr lang="ja-JP" altLang="en-US" sz="11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  <a:r>
                        <a:rPr lang="ja-JP" altLang="ja-JP" sz="11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泉佐野泉南医師会</a:t>
                      </a:r>
                      <a:r>
                        <a:rPr lang="ja-JP" altLang="en-US" sz="11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）</a:t>
                      </a:r>
                      <a:r>
                        <a:rPr lang="ja-JP" sz="11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管内</a:t>
                      </a:r>
                      <a:r>
                        <a:rPr lang="ja-JP" sz="11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に多数の市町村</a:t>
                      </a:r>
                      <a:r>
                        <a:rPr lang="ja-JP" sz="11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があり、市町村間</a:t>
                      </a:r>
                      <a:r>
                        <a:rPr lang="ja-JP" sz="11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を</a:t>
                      </a:r>
                      <a:r>
                        <a:rPr lang="ja-JP" sz="11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跨いだ取組み</a:t>
                      </a:r>
                      <a:r>
                        <a:rPr lang="ja-JP" sz="11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が</a:t>
                      </a:r>
                      <a:r>
                        <a:rPr lang="ja-JP" sz="11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必要</a:t>
                      </a:r>
                      <a:endParaRPr lang="en-US" altLang="ja-JP" sz="1100" kern="100" dirty="0" smtClean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34556415"/>
                  </a:ext>
                </a:extLst>
              </a:tr>
              <a:tr h="545624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ja-JP" sz="12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中・</a:t>
                      </a:r>
                      <a:r>
                        <a:rPr lang="ja-JP" sz="12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南河内</a:t>
                      </a:r>
                      <a:endParaRPr lang="en-US" altLang="ja-JP" sz="1200" kern="100" dirty="0" smtClean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ja-JP" sz="12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地区</a:t>
                      </a:r>
                      <a:endParaRPr lang="ja-JP" sz="12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ja-JP" sz="11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柏原市、羽曳野市</a:t>
                      </a:r>
                      <a:r>
                        <a:rPr lang="ja-JP" altLang="en-US" sz="11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、藤井寺市</a:t>
                      </a:r>
                      <a:endParaRPr lang="ja-JP" sz="11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1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既存の広域連携（消防組合等）があり、医療</a:t>
                      </a:r>
                      <a:r>
                        <a:rPr lang="ja-JP" sz="11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圏域を</a:t>
                      </a:r>
                      <a:r>
                        <a:rPr lang="ja-JP" altLang="en-US" sz="11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超えた整理が必要</a:t>
                      </a:r>
                      <a:endParaRPr lang="en-US" altLang="ja-JP" sz="1100" kern="100" dirty="0" smtClean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90513976"/>
                  </a:ext>
                </a:extLst>
              </a:tr>
              <a:tr h="488937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ja-JP" sz="12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豊能地区</a:t>
                      </a:r>
                      <a:endParaRPr lang="ja-JP" sz="12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ja-JP" sz="11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池田市、豊能町</a:t>
                      </a:r>
                      <a:r>
                        <a:rPr lang="ja-JP" sz="11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、能勢町</a:t>
                      </a:r>
                      <a:endParaRPr lang="ja-JP" sz="11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単独の地区医師会（</a:t>
                      </a:r>
                      <a:r>
                        <a:rPr lang="ja-JP" altLang="ja-JP" sz="11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池田市医師会</a:t>
                      </a:r>
                      <a:r>
                        <a:rPr lang="ja-JP" altLang="en-US" sz="11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）であるが、</a:t>
                      </a:r>
                      <a:r>
                        <a:rPr lang="en-US" altLang="ja-JP" sz="11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</a:t>
                      </a:r>
                      <a:r>
                        <a:rPr lang="ja-JP" altLang="en-US" sz="11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町については日常生活圏として兵庫県（川西市）とのかかわりが深く、府県連携について整理が必要</a:t>
                      </a:r>
                      <a:endParaRPr lang="en-US" altLang="ja-JP" sz="1100" kern="100" dirty="0" smtClean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65407651"/>
                  </a:ext>
                </a:extLst>
              </a:tr>
            </a:tbl>
          </a:graphicData>
        </a:graphic>
      </p:graphicFrame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405222" y="4217343"/>
            <a:ext cx="1133416" cy="385541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0170" tIns="46990" rIns="90170" bIns="4699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モデル地区</a:t>
            </a:r>
            <a:endParaRPr lang="en-US" altLang="ja-JP" sz="1400" b="1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403871" y="6384972"/>
            <a:ext cx="1134767" cy="319469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0170" tIns="46990" rIns="90170" bIns="4699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他地区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1538639" y="6396669"/>
            <a:ext cx="7233408" cy="323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  <a:spcAft>
                <a:spcPts val="0"/>
              </a:spcAft>
            </a:pPr>
            <a:r>
              <a:rPr lang="ja-JP" altLang="en-US" sz="14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「ロードマップ作成研修会」等、ロードマップ作成のノウハウ</a:t>
            </a:r>
            <a:r>
              <a:rPr lang="ja-JP" altLang="en-US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展開</a:t>
            </a:r>
            <a:r>
              <a:rPr lang="ja-JP" altLang="en-US" sz="14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を実施</a:t>
            </a:r>
            <a:endParaRPr lang="en-US" altLang="ja-JP" sz="1400" kern="100" dirty="0" smtClean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6" name="右矢印 15"/>
          <p:cNvSpPr/>
          <p:nvPr/>
        </p:nvSpPr>
        <p:spPr>
          <a:xfrm>
            <a:off x="6109937" y="3149678"/>
            <a:ext cx="1375895" cy="853942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2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府内市町村へ</a:t>
            </a:r>
            <a:endParaRPr kumimoji="1" lang="en-US" altLang="ja-JP" sz="1200" b="1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kumimoji="1" lang="ja-JP" altLang="en-US" sz="12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ノウハウ展開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577821" y="4240848"/>
            <a:ext cx="70755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モデル地区に対し、ロードマップの作成を個別に支援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3323488" y="3966218"/>
            <a:ext cx="3286061" cy="170609"/>
          </a:xfrm>
          <a:prstGeom prst="rect">
            <a:avLst/>
          </a:prstGeom>
          <a:noFill/>
          <a:ln w="19050"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0170" tIns="46990" rIns="90170" bIns="4699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モデル地区におけるロードマップは試案であり、行政計画ではない。</a:t>
            </a:r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6984265" y="6492875"/>
            <a:ext cx="2133600" cy="365125"/>
          </a:xfrm>
        </p:spPr>
        <p:txBody>
          <a:bodyPr/>
          <a:lstStyle/>
          <a:p>
            <a:fld id="{DC08D7A6-B21C-4CC5-B909-7F83FE9B363B}" type="slidenum">
              <a:rPr kumimoji="1" lang="ja-JP" altLang="en-US" sz="2400" smtClean="0"/>
              <a:t>2</a:t>
            </a:fld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21460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テキスト ボックス 42"/>
          <p:cNvSpPr txBox="1">
            <a:spLocks noChangeArrowheads="1"/>
          </p:cNvSpPr>
          <p:nvPr/>
        </p:nvSpPr>
        <p:spPr bwMode="auto">
          <a:xfrm>
            <a:off x="11514221" y="4941725"/>
            <a:ext cx="625939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rgbClr val="A30B1A"/>
              </a:buClr>
              <a:buFont typeface="Wingdings" pitchFamily="2" charset="2"/>
              <a:buChar char="n"/>
              <a:defRPr kumimoji="1" sz="240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 algn="l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rgbClr val="87867E"/>
              </a:buClr>
              <a:buFont typeface="Wingdings" pitchFamily="2" charset="2"/>
              <a:buChar char="n"/>
              <a:defRPr kumimoji="1" sz="200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1143000" indent="-228600" algn="l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rgbClr val="87867E"/>
              </a:buClr>
              <a:buSzPct val="100000"/>
              <a:buChar char="•"/>
              <a:defRPr kumimoji="1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marL="1600200" indent="-228600" algn="l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rgbClr val="87867E"/>
              </a:buClr>
              <a:buSzPct val="100000"/>
              <a:buChar char="•"/>
              <a:defRPr kumimoji="1" sz="160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marL="2057400" indent="-228600" algn="l" eaLnBrk="0" fontAlgn="base" hangingPunct="0"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9pPr>
          </a:lstStyle>
          <a:p>
            <a:pPr eaLnBrk="1" fontAlgn="ctr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等</a:t>
            </a:r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8" name="タイトル 1"/>
          <p:cNvSpPr>
            <a:spLocks noGrp="1"/>
          </p:cNvSpPr>
          <p:nvPr>
            <p:ph type="title"/>
          </p:nvPr>
        </p:nvSpPr>
        <p:spPr>
          <a:xfrm>
            <a:off x="31228" y="113776"/>
            <a:ext cx="8928804" cy="620687"/>
          </a:xfrm>
        </p:spPr>
        <p:txBody>
          <a:bodyPr>
            <a:normAutofit fontScale="90000"/>
          </a:bodyPr>
          <a:lstStyle/>
          <a:p>
            <a:r>
              <a:rPr kumimoji="1" lang="ja-JP" altLang="en-US" sz="4000" b="1" dirty="0" smtClean="0"/>
              <a:t>基金事業②　在宅医療普及促進事業</a:t>
            </a:r>
            <a:r>
              <a:rPr lang="ja-JP" altLang="en-US" sz="2000" b="1" dirty="0" smtClean="0"/>
              <a:t>（㉙から継続）</a:t>
            </a:r>
            <a:endParaRPr kumimoji="1" lang="ja-JP" altLang="en-US" sz="2000" b="1" dirty="0"/>
          </a:p>
        </p:txBody>
      </p:sp>
      <p:sp>
        <p:nvSpPr>
          <p:cNvPr id="29" name="正方形/長方形 28"/>
          <p:cNvSpPr/>
          <p:nvPr/>
        </p:nvSpPr>
        <p:spPr>
          <a:xfrm>
            <a:off x="6083480" y="734463"/>
            <a:ext cx="31467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400" u="sng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令和元年度予算額</a:t>
            </a:r>
            <a:r>
              <a:rPr lang="ja-JP" altLang="en-US" sz="14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1400" u="sng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9,600</a:t>
            </a:r>
            <a:r>
              <a:rPr lang="ja-JP" altLang="en-US" sz="1400" u="sng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千円</a:t>
            </a:r>
            <a:endParaRPr lang="ja-JP" altLang="en-US" sz="1400" u="sng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0" name="テキスト ボックス 42"/>
          <p:cNvSpPr txBox="1">
            <a:spLocks noChangeArrowheads="1"/>
          </p:cNvSpPr>
          <p:nvPr/>
        </p:nvSpPr>
        <p:spPr bwMode="auto">
          <a:xfrm>
            <a:off x="121931" y="1014346"/>
            <a:ext cx="9108315" cy="375102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algn="l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rgbClr val="A30B1A"/>
              </a:buClr>
              <a:buFont typeface="Wingdings" pitchFamily="2" charset="2"/>
              <a:buChar char="n"/>
              <a:defRPr kumimoji="1" sz="240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 algn="l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rgbClr val="87867E"/>
              </a:buClr>
              <a:buFont typeface="Wingdings" pitchFamily="2" charset="2"/>
              <a:buChar char="n"/>
              <a:defRPr kumimoji="1" sz="200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1143000" indent="-228600" algn="l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rgbClr val="87867E"/>
              </a:buClr>
              <a:buSzPct val="100000"/>
              <a:buChar char="•"/>
              <a:defRPr kumimoji="1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marL="1600200" indent="-228600" algn="l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rgbClr val="87867E"/>
              </a:buClr>
              <a:buSzPct val="100000"/>
              <a:buChar char="•"/>
              <a:defRPr kumimoji="1" sz="160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marL="2057400" indent="-228600" algn="l" eaLnBrk="0" fontAlgn="base" hangingPunct="0"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9pPr>
          </a:lstStyle>
          <a:p>
            <a:pPr eaLnBrk="1" fontAlgn="ctr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ja-JP" altLang="en-US" sz="1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１．事業目的</a:t>
            </a:r>
            <a:endParaRPr lang="en-US" altLang="ja-JP" sz="400" b="1" u="sng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fontAlgn="ctr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ja-JP" altLang="en-US" sz="1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在宅医療に携わる医療従事者等の理解促進</a:t>
            </a:r>
            <a:endParaRPr lang="en-US" altLang="ja-JP" sz="12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fontAlgn="ctr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患者や家族が、医療従事者から適切な情報提供（説明）を受け、在宅医療の選択肢を知り、意思決定できる状態をめざす</a:t>
            </a:r>
            <a:endParaRPr lang="en-US" altLang="ja-JP" sz="12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fontAlgn="ctr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endParaRPr lang="en-US" altLang="ja-JP" sz="12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fontAlgn="ctr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ja-JP" altLang="en-US" sz="1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２．補助対象事業者</a:t>
            </a:r>
            <a:endParaRPr lang="en-US" altLang="ja-JP" sz="400" b="1" u="sng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fontAlgn="ctr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ja-JP" altLang="en-US" sz="1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大阪府医師会、大阪府内の郡市区医師会、大阪府内に所在する医療法第１条の５に定める病院</a:t>
            </a:r>
            <a:endParaRPr lang="en-US" altLang="ja-JP" sz="12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fontAlgn="ctr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fontAlgn="ctr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ja-JP" altLang="en-US" sz="1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３．補助対象事業</a:t>
            </a:r>
            <a:endParaRPr lang="en-US" altLang="ja-JP" sz="400" b="1" u="sng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fontAlgn="ctr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ja-JP" altLang="en-US" sz="1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在宅医療に携わる医療従事者等を対象に、</a:t>
            </a:r>
            <a:r>
              <a:rPr lang="en-US" altLang="ja-JP" sz="1200" u="sng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ACP</a:t>
            </a:r>
            <a:r>
              <a:rPr lang="ja-JP" altLang="en-US" sz="1200" u="sng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の理解促進研修を行う事業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※R1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年度から</a:t>
            </a:r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ACP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関連の理解促進に重点化</a:t>
            </a:r>
            <a:endParaRPr lang="en-US" altLang="ja-JP" sz="12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fontAlgn="ctr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  <a:sym typeface="メイリオ" pitchFamily="50" charset="-128"/>
            </a:endParaRPr>
          </a:p>
          <a:p>
            <a:pPr eaLnBrk="1" fontAlgn="ctr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  <a:sym typeface="メイリオ" pitchFamily="50" charset="-128"/>
              </a:rPr>
              <a:t>　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  <a:sym typeface="メイリオ" pitchFamily="50" charset="-128"/>
              </a:rPr>
              <a:t>　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メイリオ" pitchFamily="50" charset="-128"/>
              </a:rPr>
              <a:t>・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メイリオ" pitchFamily="50" charset="-128"/>
              </a:rPr>
              <a:t>ガイドライン、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メイリオ" pitchFamily="50" charset="-128"/>
              </a:rPr>
              <a:t>ACP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メイリオ" pitchFamily="50" charset="-128"/>
              </a:rPr>
              <a:t>の概要、あるいは実践（参考：カテゴリー　例）のいずれかに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  <a:sym typeface="メイリオ" pitchFamily="50" charset="-128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None/>
            </a:pP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メイリオ" pitchFamily="50" charset="-128"/>
              </a:rPr>
              <a:t>　　　　関する研修。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  <a:sym typeface="メイリオ" pitchFamily="50" charset="-128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None/>
            </a:pP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メイリオ" pitchFamily="50" charset="-128"/>
              </a:rPr>
              <a:t>　　　・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メイリオ" pitchFamily="50" charset="-128"/>
              </a:rPr>
              <a:t>ACP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メイリオ" pitchFamily="50" charset="-128"/>
              </a:rPr>
              <a:t>を研修の主テーマとする場合は、在宅医療関係（在宅医療概要、退院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  <a:sym typeface="メイリオ" pitchFamily="50" charset="-128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None/>
            </a:pP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メイリオ" pitchFamily="50" charset="-128"/>
              </a:rPr>
              <a:t>　　　　支援、地域連携、多職種連携、緊急時対応、各疾病・処置　等）の内容を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  <a:sym typeface="メイリオ" pitchFamily="50" charset="-128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None/>
            </a:pP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メイリオ" pitchFamily="50" charset="-128"/>
              </a:rPr>
              <a:t>　　　　併せ行うことは可。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fontAlgn="ctr">
              <a:buNone/>
              <a:defRPr/>
            </a:pPr>
            <a:endParaRPr lang="en-US" altLang="ja-JP" sz="10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fontAlgn="ctr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ja-JP" altLang="en-US" sz="1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４．補助基準額</a:t>
            </a:r>
            <a:r>
              <a:rPr lang="ja-JP" altLang="en-US" sz="1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（予算総額：</a:t>
            </a:r>
            <a:r>
              <a:rPr lang="en-US" altLang="ja-JP" sz="1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9,600</a:t>
            </a:r>
            <a:r>
              <a:rPr lang="ja-JP" altLang="en-US" sz="1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千円の範囲内）　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＜参考＞</a:t>
            </a:r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H30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予算額</a:t>
            </a:r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4,800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千円・実績 </a:t>
            </a:r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15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地区医師会</a:t>
            </a:r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+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８病院</a:t>
            </a:r>
            <a:endParaRPr lang="en-US" altLang="ja-JP" sz="300" u="sng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fontAlgn="ctr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ja-JP" altLang="en-US" sz="1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400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千円（上限）／１か所　補助率</a:t>
            </a:r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10/10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ただし、応募多数の場合は、補助額を調整</a:t>
            </a:r>
            <a:endParaRPr lang="en-US" altLang="ja-JP" sz="12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四角形吹き出し 4"/>
          <p:cNvSpPr/>
          <p:nvPr/>
        </p:nvSpPr>
        <p:spPr>
          <a:xfrm>
            <a:off x="6346057" y="2968302"/>
            <a:ext cx="2376264" cy="1080120"/>
          </a:xfrm>
          <a:prstGeom prst="wedgeRectCallout">
            <a:avLst>
              <a:gd name="adj1" fmla="val -26903"/>
              <a:gd name="adj2" fmla="val -69273"/>
            </a:avLst>
          </a:prstGeom>
          <a:ln w="19050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ja-JP" altLang="en-US" sz="1050" dirty="0"/>
              <a:t>「アドバンス・ケア・プランニング（</a:t>
            </a:r>
            <a:r>
              <a:rPr lang="en-US" altLang="ja-JP" sz="1050" dirty="0"/>
              <a:t>ACP</a:t>
            </a:r>
            <a:r>
              <a:rPr lang="ja-JP" altLang="en-US" sz="1050" dirty="0"/>
              <a:t>）</a:t>
            </a:r>
            <a:r>
              <a:rPr lang="ja-JP" altLang="en-US" sz="1050" dirty="0" smtClean="0"/>
              <a:t>」　とは・・・</a:t>
            </a:r>
            <a:endParaRPr lang="ja-JP" altLang="en-US" sz="1050" dirty="0"/>
          </a:p>
          <a:p>
            <a:r>
              <a:rPr lang="ja-JP" altLang="en-US" sz="1050" dirty="0"/>
              <a:t>　</a:t>
            </a:r>
            <a:r>
              <a:rPr lang="ja-JP" altLang="en-US" sz="1050" dirty="0" smtClean="0"/>
              <a:t>自ら</a:t>
            </a:r>
            <a:r>
              <a:rPr lang="ja-JP" altLang="en-US" sz="1050" dirty="0"/>
              <a:t>が望む人生の最終段階</a:t>
            </a:r>
            <a:r>
              <a:rPr lang="ja-JP" altLang="en-US" sz="1050" dirty="0" smtClean="0"/>
              <a:t>における</a:t>
            </a:r>
            <a:endParaRPr lang="en-US" altLang="ja-JP" sz="1050" dirty="0" smtClean="0"/>
          </a:p>
          <a:p>
            <a:r>
              <a:rPr lang="ja-JP" altLang="en-US" sz="1050" dirty="0"/>
              <a:t>　</a:t>
            </a:r>
            <a:r>
              <a:rPr lang="ja-JP" altLang="en-US" sz="1050" dirty="0" smtClean="0"/>
              <a:t>医療</a:t>
            </a:r>
            <a:r>
              <a:rPr lang="ja-JP" altLang="en-US" sz="1050" dirty="0"/>
              <a:t>・ケアについて、</a:t>
            </a:r>
            <a:r>
              <a:rPr lang="ja-JP" altLang="en-US" sz="1050" dirty="0" smtClean="0"/>
              <a:t>前もって</a:t>
            </a:r>
            <a:r>
              <a:rPr lang="ja-JP" altLang="en-US" sz="1050" dirty="0"/>
              <a:t>考え</a:t>
            </a:r>
            <a:r>
              <a:rPr lang="ja-JP" altLang="en-US" sz="1050" dirty="0" smtClean="0"/>
              <a:t>、</a:t>
            </a:r>
            <a:endParaRPr lang="en-US" altLang="ja-JP" sz="1050" dirty="0" smtClean="0"/>
          </a:p>
          <a:p>
            <a:r>
              <a:rPr lang="ja-JP" altLang="en-US" sz="1050" dirty="0"/>
              <a:t>　</a:t>
            </a:r>
            <a:r>
              <a:rPr lang="ja-JP" altLang="en-US" sz="1050" dirty="0" smtClean="0"/>
              <a:t>医療</a:t>
            </a:r>
            <a:r>
              <a:rPr lang="ja-JP" altLang="en-US" sz="1050" dirty="0"/>
              <a:t>・ケアチーム</a:t>
            </a:r>
            <a:r>
              <a:rPr lang="ja-JP" altLang="en-US" sz="1050" dirty="0" smtClean="0"/>
              <a:t>等と繰り返し話</a:t>
            </a:r>
            <a:r>
              <a:rPr lang="ja-JP" altLang="en-US" sz="1050" dirty="0"/>
              <a:t>し</a:t>
            </a:r>
            <a:r>
              <a:rPr lang="ja-JP" altLang="en-US" sz="1050" dirty="0" smtClean="0"/>
              <a:t>合</a:t>
            </a:r>
            <a:endParaRPr lang="en-US" altLang="ja-JP" sz="1050" dirty="0" smtClean="0"/>
          </a:p>
          <a:p>
            <a:r>
              <a:rPr lang="ja-JP" altLang="en-US" sz="1050" dirty="0"/>
              <a:t>　</a:t>
            </a:r>
            <a:r>
              <a:rPr lang="ja-JP" altLang="en-US" sz="1050" dirty="0" err="1" smtClean="0"/>
              <a:t>い</a:t>
            </a:r>
            <a:r>
              <a:rPr lang="ja-JP" altLang="en-US" sz="1050" dirty="0" err="1"/>
              <a:t>共</a:t>
            </a:r>
            <a:r>
              <a:rPr lang="ja-JP" altLang="en-US" sz="1050" dirty="0"/>
              <a:t>有する</a:t>
            </a:r>
            <a:r>
              <a:rPr lang="ja-JP" altLang="en-US" sz="1050" dirty="0" smtClean="0"/>
              <a:t>取組</a:t>
            </a:r>
            <a:endParaRPr kumimoji="1" lang="ja-JP" altLang="en-US" sz="1050" dirty="0"/>
          </a:p>
        </p:txBody>
      </p:sp>
      <p:sp>
        <p:nvSpPr>
          <p:cNvPr id="11" name="大かっこ 10"/>
          <p:cNvSpPr/>
          <p:nvPr/>
        </p:nvSpPr>
        <p:spPr>
          <a:xfrm>
            <a:off x="339202" y="2924760"/>
            <a:ext cx="5172316" cy="108012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Picture 51" descr="0503_9494_00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242" y="5453978"/>
            <a:ext cx="1188954" cy="58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5179847" y="5364773"/>
            <a:ext cx="283589" cy="1147224"/>
          </a:xfrm>
          <a:prstGeom prst="rect">
            <a:avLst/>
          </a:prstGeom>
          <a:solidFill>
            <a:srgbClr val="343D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wordArtVertRtl" wrap="none" lIns="0" tIns="46990" rIns="0" bIns="46990" anchor="ctr" anchorCtr="1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charset="-128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charset="-128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  <a:sym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charset="0"/>
              <a:buNone/>
            </a:pPr>
            <a:r>
              <a:rPr kumimoji="0" lang="ja-JP" altLang="en-US" sz="105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地域住民</a:t>
            </a:r>
            <a:endParaRPr kumimoji="0" lang="ja-JP" altLang="en-US" sz="105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14" name="グループ化 13"/>
          <p:cNvGrpSpPr/>
          <p:nvPr/>
        </p:nvGrpSpPr>
        <p:grpSpPr>
          <a:xfrm>
            <a:off x="2191877" y="6021137"/>
            <a:ext cx="906385" cy="490860"/>
            <a:chOff x="7808232" y="3594652"/>
            <a:chExt cx="904626" cy="372487"/>
          </a:xfrm>
        </p:grpSpPr>
        <p:pic>
          <p:nvPicPr>
            <p:cNvPr id="15" name="Picture 52" descr="0503_9494_001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5101" y="3594652"/>
              <a:ext cx="675838" cy="372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図 84" descr="介護士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8232" y="3604837"/>
              <a:ext cx="21907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図 42" descr="看護士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9020" y="3646579"/>
              <a:ext cx="223838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正方形/長方形 17"/>
          <p:cNvSpPr/>
          <p:nvPr/>
        </p:nvSpPr>
        <p:spPr bwMode="auto">
          <a:xfrm>
            <a:off x="727150" y="6417478"/>
            <a:ext cx="1224000" cy="2160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57564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ja-JP" altLang="en-US" sz="900" b="1" kern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訪問介護</a:t>
            </a:r>
            <a:r>
              <a:rPr lang="ja-JP" altLang="en-US" sz="900" b="1" kern="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事業所</a:t>
            </a:r>
            <a:endParaRPr lang="en-US" altLang="ja-JP" sz="900" b="1" kern="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 bwMode="auto">
          <a:xfrm>
            <a:off x="727149" y="6154601"/>
            <a:ext cx="1224000" cy="2160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57564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ja-JP" altLang="en-US" sz="900" b="1" kern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訪問看護ステーション</a:t>
            </a:r>
          </a:p>
        </p:txBody>
      </p:sp>
      <p:pic>
        <p:nvPicPr>
          <p:cNvPr id="20" name="Picture 19" descr="010401bldgl08s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293" y="5689986"/>
            <a:ext cx="964087" cy="610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623" y="5532822"/>
            <a:ext cx="1120458" cy="727562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503" y="5625021"/>
            <a:ext cx="754270" cy="625185"/>
          </a:xfrm>
          <a:prstGeom prst="rect">
            <a:avLst/>
          </a:prstGeom>
        </p:spPr>
      </p:pic>
      <p:sp>
        <p:nvSpPr>
          <p:cNvPr id="24" name="ホームベース 23"/>
          <p:cNvSpPr/>
          <p:nvPr/>
        </p:nvSpPr>
        <p:spPr bwMode="gray">
          <a:xfrm>
            <a:off x="5167592" y="4793400"/>
            <a:ext cx="3486489" cy="503333"/>
          </a:xfrm>
          <a:prstGeom prst="homePlate">
            <a:avLst>
              <a:gd name="adj" fmla="val 0"/>
            </a:avLst>
          </a:prstGeom>
          <a:gradFill flip="none" rotWithShape="1">
            <a:gsLst>
              <a:gs pos="0">
                <a:srgbClr val="1782DB"/>
              </a:gs>
              <a:gs pos="100000">
                <a:srgbClr val="0B406B"/>
              </a:gs>
            </a:gsLst>
            <a:lin ang="5400000" scaled="1"/>
            <a:tileRect/>
          </a:gradFill>
          <a:ln>
            <a:solidFill>
              <a:srgbClr val="105D9C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ctr">
              <a:defRPr/>
            </a:pPr>
            <a:r>
              <a:rPr lang="ja-JP" altLang="en-US" sz="1100" b="1" dirty="0" smtClea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医師・多職種から本人</a:t>
            </a:r>
            <a:r>
              <a:rPr lang="ja-JP" altLang="en-US" sz="11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・家族</a:t>
            </a:r>
            <a:r>
              <a:rPr lang="ja-JP" altLang="en-US" sz="1100" b="1" dirty="0" smtClea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へ</a:t>
            </a:r>
            <a:endParaRPr lang="en-US" altLang="ja-JP" sz="1100" b="1" dirty="0" smtClean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 fontAlgn="ctr">
              <a:defRPr/>
            </a:pPr>
            <a:r>
              <a:rPr lang="ja-JP" altLang="en-US" sz="1100" b="1" dirty="0" smtClea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在宅移行の意思決定支援</a:t>
            </a:r>
            <a:endParaRPr lang="ja-JP" altLang="en-US" sz="11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 fontAlgn="ctr">
              <a:defRPr/>
            </a:pPr>
            <a:r>
              <a:rPr lang="ja-JP" altLang="en-US" sz="10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（医療従事者との接点を通じ</a:t>
            </a:r>
            <a:r>
              <a:rPr lang="ja-JP" altLang="en-US" sz="1000" b="1" dirty="0" smtClea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、在宅</a:t>
            </a:r>
            <a:r>
              <a:rPr lang="ja-JP" altLang="en-US" sz="10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医療</a:t>
            </a:r>
            <a:r>
              <a:rPr lang="ja-JP" altLang="en-US" sz="1000" b="1" dirty="0" smtClea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の理解促進）</a:t>
            </a:r>
            <a:endParaRPr lang="ja-JP" altLang="en-US" sz="10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5" name="ホームベース 24"/>
          <p:cNvSpPr/>
          <p:nvPr/>
        </p:nvSpPr>
        <p:spPr bwMode="auto">
          <a:xfrm>
            <a:off x="738744" y="4761519"/>
            <a:ext cx="3010031" cy="502614"/>
          </a:xfrm>
          <a:prstGeom prst="homePlate">
            <a:avLst>
              <a:gd name="adj" fmla="val 0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ctr">
              <a:defRPr/>
            </a:pPr>
            <a:r>
              <a:rPr kumimoji="0" lang="ja-JP" altLang="en-US" sz="10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府内各地域で医療従事者向けに専門知識の提供</a:t>
            </a:r>
            <a:endParaRPr kumimoji="0" lang="en-US" altLang="ja-JP" sz="1000" b="1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 fontAlgn="ctr">
              <a:defRPr/>
            </a:pPr>
            <a:r>
              <a:rPr kumimoji="0" lang="ja-JP" altLang="en-US" sz="10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（シンポジウム、研修の実施等）</a:t>
            </a:r>
            <a:endParaRPr kumimoji="0" lang="ja-JP" altLang="en-US" sz="10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6" name="Text Box 50"/>
          <p:cNvSpPr txBox="1">
            <a:spLocks noChangeArrowheads="1"/>
          </p:cNvSpPr>
          <p:nvPr/>
        </p:nvSpPr>
        <p:spPr bwMode="auto">
          <a:xfrm>
            <a:off x="3455731" y="5334114"/>
            <a:ext cx="285224" cy="1177884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100000">
                <a:schemeClr val="bg1"/>
              </a:gs>
            </a:gsLst>
            <a:lin ang="16200000" scaled="1"/>
            <a:tileRect/>
          </a:gradFill>
          <a:ln>
            <a:solidFill>
              <a:srgbClr val="0070C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wordArtVertRtl" wrap="none" anchor="ctr" anchorCtr="1"/>
          <a:lstStyle>
            <a:lvl1pPr eaLnBrk="0" hangingPunct="0">
              <a:defRPr kumimoji="1" sz="1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fontAlgn="ctr" hangingPunct="1">
              <a:lnSpc>
                <a:spcPts val="1200"/>
              </a:lnSpc>
              <a:defRPr/>
            </a:pPr>
            <a:r>
              <a:rPr lang="ja-JP" altLang="en-US" sz="105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医療従事者</a:t>
            </a:r>
            <a:endParaRPr lang="ja-JP" altLang="en-US" sz="105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円/楕円 62"/>
          <p:cNvSpPr/>
          <p:nvPr/>
        </p:nvSpPr>
        <p:spPr bwMode="auto">
          <a:xfrm>
            <a:off x="5482500" y="6277650"/>
            <a:ext cx="3081003" cy="419744"/>
          </a:xfrm>
          <a:prstGeom prst="ellipse">
            <a:avLst/>
          </a:prstGeom>
          <a:solidFill>
            <a:srgbClr val="3399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ctr">
              <a:defRPr/>
            </a:pPr>
            <a:r>
              <a:rPr lang="ja-JP" altLang="en-US" sz="1000" b="1" dirty="0" smtClea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在宅医療の選択肢を知り、意思決定できる状態へ</a:t>
            </a:r>
            <a:endParaRPr lang="en-US" altLang="ja-JP" sz="1000" b="1" dirty="0" smtClean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0" name="正方形/長方形 29"/>
          <p:cNvSpPr/>
          <p:nvPr/>
        </p:nvSpPr>
        <p:spPr bwMode="auto">
          <a:xfrm>
            <a:off x="727150" y="5880732"/>
            <a:ext cx="1224000" cy="2160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57564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ja-JP" altLang="en-US" sz="900" b="1" kern="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歯科・薬局</a:t>
            </a:r>
            <a:endParaRPr lang="ja-JP" altLang="en-US" sz="900" b="1" kern="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3555196" y="6566589"/>
            <a:ext cx="224178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1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【</a:t>
            </a:r>
            <a:r>
              <a:rPr lang="ja-JP" altLang="en-US" sz="11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事業概要（イメージ）図</a:t>
            </a:r>
            <a:r>
              <a:rPr lang="en-US" altLang="ja-JP" sz="11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】</a:t>
            </a:r>
            <a:endParaRPr lang="en-US" altLang="ja-JP" sz="9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4" name="正方形/長方形 33"/>
          <p:cNvSpPr/>
          <p:nvPr/>
        </p:nvSpPr>
        <p:spPr bwMode="auto">
          <a:xfrm>
            <a:off x="728160" y="5605049"/>
            <a:ext cx="1224000" cy="2160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57564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ja-JP" altLang="en-US" sz="900" b="1" kern="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診療所</a:t>
            </a:r>
            <a:endParaRPr lang="ja-JP" altLang="en-US" sz="900" b="1" kern="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5" name="正方形/長方形 34"/>
          <p:cNvSpPr/>
          <p:nvPr/>
        </p:nvSpPr>
        <p:spPr bwMode="auto">
          <a:xfrm>
            <a:off x="735382" y="5339474"/>
            <a:ext cx="1224000" cy="2160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57564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ja-JP" altLang="en-US" sz="900" b="1" kern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病院</a:t>
            </a:r>
          </a:p>
        </p:txBody>
      </p:sp>
      <p:sp>
        <p:nvSpPr>
          <p:cNvPr id="36" name="右矢印 14"/>
          <p:cNvSpPr/>
          <p:nvPr/>
        </p:nvSpPr>
        <p:spPr bwMode="gray">
          <a:xfrm rot="5946812" flipV="1">
            <a:off x="7180373" y="5402510"/>
            <a:ext cx="382498" cy="238409"/>
          </a:xfrm>
          <a:custGeom>
            <a:avLst/>
            <a:gdLst>
              <a:gd name="connsiteX0" fmla="*/ 0 w 1368152"/>
              <a:gd name="connsiteY0" fmla="*/ 198022 h 792088"/>
              <a:gd name="connsiteX1" fmla="*/ 972108 w 1368152"/>
              <a:gd name="connsiteY1" fmla="*/ 198022 h 792088"/>
              <a:gd name="connsiteX2" fmla="*/ 972108 w 1368152"/>
              <a:gd name="connsiteY2" fmla="*/ 0 h 792088"/>
              <a:gd name="connsiteX3" fmla="*/ 1368152 w 1368152"/>
              <a:gd name="connsiteY3" fmla="*/ 396044 h 792088"/>
              <a:gd name="connsiteX4" fmla="*/ 972108 w 1368152"/>
              <a:gd name="connsiteY4" fmla="*/ 792088 h 792088"/>
              <a:gd name="connsiteX5" fmla="*/ 972108 w 1368152"/>
              <a:gd name="connsiteY5" fmla="*/ 594066 h 792088"/>
              <a:gd name="connsiteX6" fmla="*/ 0 w 1368152"/>
              <a:gd name="connsiteY6" fmla="*/ 594066 h 792088"/>
              <a:gd name="connsiteX7" fmla="*/ 0 w 1368152"/>
              <a:gd name="connsiteY7" fmla="*/ 198022 h 792088"/>
              <a:gd name="connsiteX0" fmla="*/ 0 w 1912154"/>
              <a:gd name="connsiteY0" fmla="*/ 198022 h 792088"/>
              <a:gd name="connsiteX1" fmla="*/ 972108 w 1912154"/>
              <a:gd name="connsiteY1" fmla="*/ 198022 h 792088"/>
              <a:gd name="connsiteX2" fmla="*/ 972108 w 1912154"/>
              <a:gd name="connsiteY2" fmla="*/ 0 h 792088"/>
              <a:gd name="connsiteX3" fmla="*/ 1912154 w 1912154"/>
              <a:gd name="connsiteY3" fmla="*/ 221734 h 792088"/>
              <a:gd name="connsiteX4" fmla="*/ 972108 w 1912154"/>
              <a:gd name="connsiteY4" fmla="*/ 792088 h 792088"/>
              <a:gd name="connsiteX5" fmla="*/ 972108 w 1912154"/>
              <a:gd name="connsiteY5" fmla="*/ 594066 h 792088"/>
              <a:gd name="connsiteX6" fmla="*/ 0 w 1912154"/>
              <a:gd name="connsiteY6" fmla="*/ 594066 h 792088"/>
              <a:gd name="connsiteX7" fmla="*/ 0 w 1912154"/>
              <a:gd name="connsiteY7" fmla="*/ 198022 h 792088"/>
              <a:gd name="connsiteX0" fmla="*/ 0 w 2174379"/>
              <a:gd name="connsiteY0" fmla="*/ 411623 h 792088"/>
              <a:gd name="connsiteX1" fmla="*/ 1234333 w 2174379"/>
              <a:gd name="connsiteY1" fmla="*/ 198022 h 792088"/>
              <a:gd name="connsiteX2" fmla="*/ 1234333 w 2174379"/>
              <a:gd name="connsiteY2" fmla="*/ 0 h 792088"/>
              <a:gd name="connsiteX3" fmla="*/ 2174379 w 2174379"/>
              <a:gd name="connsiteY3" fmla="*/ 221734 h 792088"/>
              <a:gd name="connsiteX4" fmla="*/ 1234333 w 2174379"/>
              <a:gd name="connsiteY4" fmla="*/ 792088 h 792088"/>
              <a:gd name="connsiteX5" fmla="*/ 1234333 w 2174379"/>
              <a:gd name="connsiteY5" fmla="*/ 594066 h 792088"/>
              <a:gd name="connsiteX6" fmla="*/ 262225 w 2174379"/>
              <a:gd name="connsiteY6" fmla="*/ 594066 h 792088"/>
              <a:gd name="connsiteX7" fmla="*/ 0 w 2174379"/>
              <a:gd name="connsiteY7" fmla="*/ 411623 h 792088"/>
              <a:gd name="connsiteX0" fmla="*/ 0 w 2174379"/>
              <a:gd name="connsiteY0" fmla="*/ 411623 h 792088"/>
              <a:gd name="connsiteX1" fmla="*/ 1234333 w 2174379"/>
              <a:gd name="connsiteY1" fmla="*/ 198022 h 792088"/>
              <a:gd name="connsiteX2" fmla="*/ 1234333 w 2174379"/>
              <a:gd name="connsiteY2" fmla="*/ 0 h 792088"/>
              <a:gd name="connsiteX3" fmla="*/ 2174379 w 2174379"/>
              <a:gd name="connsiteY3" fmla="*/ 221734 h 792088"/>
              <a:gd name="connsiteX4" fmla="*/ 1234333 w 2174379"/>
              <a:gd name="connsiteY4" fmla="*/ 792088 h 792088"/>
              <a:gd name="connsiteX5" fmla="*/ 1234333 w 2174379"/>
              <a:gd name="connsiteY5" fmla="*/ 594066 h 792088"/>
              <a:gd name="connsiteX6" fmla="*/ 262225 w 2174379"/>
              <a:gd name="connsiteY6" fmla="*/ 594066 h 792088"/>
              <a:gd name="connsiteX7" fmla="*/ 0 w 2174379"/>
              <a:gd name="connsiteY7" fmla="*/ 411623 h 792088"/>
              <a:gd name="connsiteX0" fmla="*/ 0 w 2174379"/>
              <a:gd name="connsiteY0" fmla="*/ 411623 h 835046"/>
              <a:gd name="connsiteX1" fmla="*/ 1234333 w 2174379"/>
              <a:gd name="connsiteY1" fmla="*/ 198022 h 835046"/>
              <a:gd name="connsiteX2" fmla="*/ 1234333 w 2174379"/>
              <a:gd name="connsiteY2" fmla="*/ 0 h 835046"/>
              <a:gd name="connsiteX3" fmla="*/ 2174379 w 2174379"/>
              <a:gd name="connsiteY3" fmla="*/ 221734 h 835046"/>
              <a:gd name="connsiteX4" fmla="*/ 1234333 w 2174379"/>
              <a:gd name="connsiteY4" fmla="*/ 792088 h 835046"/>
              <a:gd name="connsiteX5" fmla="*/ 1234333 w 2174379"/>
              <a:gd name="connsiteY5" fmla="*/ 594066 h 835046"/>
              <a:gd name="connsiteX6" fmla="*/ 115082 w 2174379"/>
              <a:gd name="connsiteY6" fmla="*/ 835046 h 835046"/>
              <a:gd name="connsiteX7" fmla="*/ 0 w 2174379"/>
              <a:gd name="connsiteY7" fmla="*/ 411623 h 835046"/>
              <a:gd name="connsiteX0" fmla="*/ 0 w 2174379"/>
              <a:gd name="connsiteY0" fmla="*/ 411623 h 792088"/>
              <a:gd name="connsiteX1" fmla="*/ 1234333 w 2174379"/>
              <a:gd name="connsiteY1" fmla="*/ 198022 h 792088"/>
              <a:gd name="connsiteX2" fmla="*/ 1234333 w 2174379"/>
              <a:gd name="connsiteY2" fmla="*/ 0 h 792088"/>
              <a:gd name="connsiteX3" fmla="*/ 2174379 w 2174379"/>
              <a:gd name="connsiteY3" fmla="*/ 221734 h 792088"/>
              <a:gd name="connsiteX4" fmla="*/ 1234333 w 2174379"/>
              <a:gd name="connsiteY4" fmla="*/ 792088 h 792088"/>
              <a:gd name="connsiteX5" fmla="*/ 1234333 w 2174379"/>
              <a:gd name="connsiteY5" fmla="*/ 594066 h 792088"/>
              <a:gd name="connsiteX6" fmla="*/ 0 w 2174379"/>
              <a:gd name="connsiteY6" fmla="*/ 411623 h 792088"/>
              <a:gd name="connsiteX0" fmla="*/ 0 w 2406650"/>
              <a:gd name="connsiteY0" fmla="*/ 537493 h 792088"/>
              <a:gd name="connsiteX1" fmla="*/ 1466604 w 2406650"/>
              <a:gd name="connsiteY1" fmla="*/ 198022 h 792088"/>
              <a:gd name="connsiteX2" fmla="*/ 1466604 w 2406650"/>
              <a:gd name="connsiteY2" fmla="*/ 0 h 792088"/>
              <a:gd name="connsiteX3" fmla="*/ 2406650 w 2406650"/>
              <a:gd name="connsiteY3" fmla="*/ 221734 h 792088"/>
              <a:gd name="connsiteX4" fmla="*/ 1466604 w 2406650"/>
              <a:gd name="connsiteY4" fmla="*/ 792088 h 792088"/>
              <a:gd name="connsiteX5" fmla="*/ 1466604 w 2406650"/>
              <a:gd name="connsiteY5" fmla="*/ 594066 h 792088"/>
              <a:gd name="connsiteX6" fmla="*/ 0 w 2406650"/>
              <a:gd name="connsiteY6" fmla="*/ 537493 h 792088"/>
              <a:gd name="connsiteX0" fmla="*/ 0 w 2406650"/>
              <a:gd name="connsiteY0" fmla="*/ 537493 h 792088"/>
              <a:gd name="connsiteX1" fmla="*/ 1466604 w 2406650"/>
              <a:gd name="connsiteY1" fmla="*/ 198022 h 792088"/>
              <a:gd name="connsiteX2" fmla="*/ 1466604 w 2406650"/>
              <a:gd name="connsiteY2" fmla="*/ 0 h 792088"/>
              <a:gd name="connsiteX3" fmla="*/ 2406650 w 2406650"/>
              <a:gd name="connsiteY3" fmla="*/ 221734 h 792088"/>
              <a:gd name="connsiteX4" fmla="*/ 1466604 w 2406650"/>
              <a:gd name="connsiteY4" fmla="*/ 792088 h 792088"/>
              <a:gd name="connsiteX5" fmla="*/ 1466604 w 2406650"/>
              <a:gd name="connsiteY5" fmla="*/ 594066 h 792088"/>
              <a:gd name="connsiteX6" fmla="*/ 0 w 2406650"/>
              <a:gd name="connsiteY6" fmla="*/ 537493 h 792088"/>
              <a:gd name="connsiteX0" fmla="*/ 0 w 2406650"/>
              <a:gd name="connsiteY0" fmla="*/ 537493 h 792088"/>
              <a:gd name="connsiteX1" fmla="*/ 1466604 w 2406650"/>
              <a:gd name="connsiteY1" fmla="*/ 198022 h 792088"/>
              <a:gd name="connsiteX2" fmla="*/ 1466604 w 2406650"/>
              <a:gd name="connsiteY2" fmla="*/ 0 h 792088"/>
              <a:gd name="connsiteX3" fmla="*/ 2406650 w 2406650"/>
              <a:gd name="connsiteY3" fmla="*/ 221734 h 792088"/>
              <a:gd name="connsiteX4" fmla="*/ 1466604 w 2406650"/>
              <a:gd name="connsiteY4" fmla="*/ 792088 h 792088"/>
              <a:gd name="connsiteX5" fmla="*/ 1466604 w 2406650"/>
              <a:gd name="connsiteY5" fmla="*/ 594066 h 792088"/>
              <a:gd name="connsiteX6" fmla="*/ 0 w 2406650"/>
              <a:gd name="connsiteY6" fmla="*/ 537493 h 792088"/>
              <a:gd name="connsiteX0" fmla="*/ 0 w 2406650"/>
              <a:gd name="connsiteY0" fmla="*/ 537493 h 792088"/>
              <a:gd name="connsiteX1" fmla="*/ 1466604 w 2406650"/>
              <a:gd name="connsiteY1" fmla="*/ 198022 h 792088"/>
              <a:gd name="connsiteX2" fmla="*/ 1466604 w 2406650"/>
              <a:gd name="connsiteY2" fmla="*/ 0 h 792088"/>
              <a:gd name="connsiteX3" fmla="*/ 2406650 w 2406650"/>
              <a:gd name="connsiteY3" fmla="*/ 221734 h 792088"/>
              <a:gd name="connsiteX4" fmla="*/ 1466604 w 2406650"/>
              <a:gd name="connsiteY4" fmla="*/ 792088 h 792088"/>
              <a:gd name="connsiteX5" fmla="*/ 1466604 w 2406650"/>
              <a:gd name="connsiteY5" fmla="*/ 594066 h 792088"/>
              <a:gd name="connsiteX6" fmla="*/ 0 w 2406650"/>
              <a:gd name="connsiteY6" fmla="*/ 537493 h 792088"/>
              <a:gd name="connsiteX0" fmla="*/ 0 w 2406650"/>
              <a:gd name="connsiteY0" fmla="*/ 537493 h 792088"/>
              <a:gd name="connsiteX1" fmla="*/ 1466604 w 2406650"/>
              <a:gd name="connsiteY1" fmla="*/ 198022 h 792088"/>
              <a:gd name="connsiteX2" fmla="*/ 1466604 w 2406650"/>
              <a:gd name="connsiteY2" fmla="*/ 0 h 792088"/>
              <a:gd name="connsiteX3" fmla="*/ 2406650 w 2406650"/>
              <a:gd name="connsiteY3" fmla="*/ 221734 h 792088"/>
              <a:gd name="connsiteX4" fmla="*/ 1466604 w 2406650"/>
              <a:gd name="connsiteY4" fmla="*/ 792088 h 792088"/>
              <a:gd name="connsiteX5" fmla="*/ 1466604 w 2406650"/>
              <a:gd name="connsiteY5" fmla="*/ 594066 h 792088"/>
              <a:gd name="connsiteX6" fmla="*/ 0 w 2406650"/>
              <a:gd name="connsiteY6" fmla="*/ 537493 h 792088"/>
              <a:gd name="connsiteX0" fmla="*/ 0 w 2274590"/>
              <a:gd name="connsiteY0" fmla="*/ 568675 h 823270"/>
              <a:gd name="connsiteX1" fmla="*/ 1466604 w 2274590"/>
              <a:gd name="connsiteY1" fmla="*/ 229204 h 823270"/>
              <a:gd name="connsiteX2" fmla="*/ 1466604 w 2274590"/>
              <a:gd name="connsiteY2" fmla="*/ 31182 h 823270"/>
              <a:gd name="connsiteX3" fmla="*/ 2274590 w 2274590"/>
              <a:gd name="connsiteY3" fmla="*/ 0 h 823270"/>
              <a:gd name="connsiteX4" fmla="*/ 1466604 w 2274590"/>
              <a:gd name="connsiteY4" fmla="*/ 823270 h 823270"/>
              <a:gd name="connsiteX5" fmla="*/ 1466604 w 2274590"/>
              <a:gd name="connsiteY5" fmla="*/ 625248 h 823270"/>
              <a:gd name="connsiteX6" fmla="*/ 0 w 2274590"/>
              <a:gd name="connsiteY6" fmla="*/ 568675 h 823270"/>
              <a:gd name="connsiteX0" fmla="*/ 0 w 2274590"/>
              <a:gd name="connsiteY0" fmla="*/ 680502 h 935097"/>
              <a:gd name="connsiteX1" fmla="*/ 1466604 w 2274590"/>
              <a:gd name="connsiteY1" fmla="*/ 341031 h 935097"/>
              <a:gd name="connsiteX2" fmla="*/ 1249364 w 2274590"/>
              <a:gd name="connsiteY2" fmla="*/ 0 h 935097"/>
              <a:gd name="connsiteX3" fmla="*/ 2274590 w 2274590"/>
              <a:gd name="connsiteY3" fmla="*/ 111827 h 935097"/>
              <a:gd name="connsiteX4" fmla="*/ 1466604 w 2274590"/>
              <a:gd name="connsiteY4" fmla="*/ 935097 h 935097"/>
              <a:gd name="connsiteX5" fmla="*/ 1466604 w 2274590"/>
              <a:gd name="connsiteY5" fmla="*/ 737075 h 935097"/>
              <a:gd name="connsiteX6" fmla="*/ 0 w 2274590"/>
              <a:gd name="connsiteY6" fmla="*/ 680502 h 935097"/>
              <a:gd name="connsiteX0" fmla="*/ 0 w 2274590"/>
              <a:gd name="connsiteY0" fmla="*/ 680502 h 935097"/>
              <a:gd name="connsiteX1" fmla="*/ 1402615 w 2274590"/>
              <a:gd name="connsiteY1" fmla="*/ 315211 h 935097"/>
              <a:gd name="connsiteX2" fmla="*/ 1249364 w 2274590"/>
              <a:gd name="connsiteY2" fmla="*/ 0 h 935097"/>
              <a:gd name="connsiteX3" fmla="*/ 2274590 w 2274590"/>
              <a:gd name="connsiteY3" fmla="*/ 111827 h 935097"/>
              <a:gd name="connsiteX4" fmla="*/ 1466604 w 2274590"/>
              <a:gd name="connsiteY4" fmla="*/ 935097 h 935097"/>
              <a:gd name="connsiteX5" fmla="*/ 1466604 w 2274590"/>
              <a:gd name="connsiteY5" fmla="*/ 737075 h 935097"/>
              <a:gd name="connsiteX6" fmla="*/ 0 w 2274590"/>
              <a:gd name="connsiteY6" fmla="*/ 680502 h 935097"/>
              <a:gd name="connsiteX0" fmla="*/ 0 w 2274590"/>
              <a:gd name="connsiteY0" fmla="*/ 680502 h 935097"/>
              <a:gd name="connsiteX1" fmla="*/ 1402615 w 2274590"/>
              <a:gd name="connsiteY1" fmla="*/ 315211 h 935097"/>
              <a:gd name="connsiteX2" fmla="*/ 1249364 w 2274590"/>
              <a:gd name="connsiteY2" fmla="*/ 0 h 935097"/>
              <a:gd name="connsiteX3" fmla="*/ 2274590 w 2274590"/>
              <a:gd name="connsiteY3" fmla="*/ 111827 h 935097"/>
              <a:gd name="connsiteX4" fmla="*/ 1466604 w 2274590"/>
              <a:gd name="connsiteY4" fmla="*/ 935097 h 935097"/>
              <a:gd name="connsiteX5" fmla="*/ 1466604 w 2274590"/>
              <a:gd name="connsiteY5" fmla="*/ 737075 h 935097"/>
              <a:gd name="connsiteX6" fmla="*/ 0 w 2274590"/>
              <a:gd name="connsiteY6" fmla="*/ 680502 h 935097"/>
              <a:gd name="connsiteX0" fmla="*/ 0 w 2274590"/>
              <a:gd name="connsiteY0" fmla="*/ 680502 h 1028547"/>
              <a:gd name="connsiteX1" fmla="*/ 1402615 w 2274590"/>
              <a:gd name="connsiteY1" fmla="*/ 315211 h 1028547"/>
              <a:gd name="connsiteX2" fmla="*/ 1249364 w 2274590"/>
              <a:gd name="connsiteY2" fmla="*/ 0 h 1028547"/>
              <a:gd name="connsiteX3" fmla="*/ 2274590 w 2274590"/>
              <a:gd name="connsiteY3" fmla="*/ 111827 h 1028547"/>
              <a:gd name="connsiteX4" fmla="*/ 1623990 w 2274590"/>
              <a:gd name="connsiteY4" fmla="*/ 1028547 h 1028547"/>
              <a:gd name="connsiteX5" fmla="*/ 1466604 w 2274590"/>
              <a:gd name="connsiteY5" fmla="*/ 737075 h 1028547"/>
              <a:gd name="connsiteX6" fmla="*/ 0 w 2274590"/>
              <a:gd name="connsiteY6" fmla="*/ 680502 h 1028547"/>
              <a:gd name="connsiteX0" fmla="*/ 0 w 2274590"/>
              <a:gd name="connsiteY0" fmla="*/ 680502 h 1028547"/>
              <a:gd name="connsiteX1" fmla="*/ 1402615 w 2274590"/>
              <a:gd name="connsiteY1" fmla="*/ 315211 h 1028547"/>
              <a:gd name="connsiteX2" fmla="*/ 1249364 w 2274590"/>
              <a:gd name="connsiteY2" fmla="*/ 0 h 1028547"/>
              <a:gd name="connsiteX3" fmla="*/ 2274590 w 2274590"/>
              <a:gd name="connsiteY3" fmla="*/ 111827 h 1028547"/>
              <a:gd name="connsiteX4" fmla="*/ 1623990 w 2274590"/>
              <a:gd name="connsiteY4" fmla="*/ 1028547 h 1028547"/>
              <a:gd name="connsiteX5" fmla="*/ 1532180 w 2274590"/>
              <a:gd name="connsiteY5" fmla="*/ 599294 h 1028547"/>
              <a:gd name="connsiteX6" fmla="*/ 0 w 2274590"/>
              <a:gd name="connsiteY6" fmla="*/ 680502 h 1028547"/>
              <a:gd name="connsiteX0" fmla="*/ 0 w 2274590"/>
              <a:gd name="connsiteY0" fmla="*/ 680502 h 1028547"/>
              <a:gd name="connsiteX1" fmla="*/ 1402615 w 2274590"/>
              <a:gd name="connsiteY1" fmla="*/ 315211 h 1028547"/>
              <a:gd name="connsiteX2" fmla="*/ 1249364 w 2274590"/>
              <a:gd name="connsiteY2" fmla="*/ 0 h 1028547"/>
              <a:gd name="connsiteX3" fmla="*/ 2274590 w 2274590"/>
              <a:gd name="connsiteY3" fmla="*/ 111827 h 1028547"/>
              <a:gd name="connsiteX4" fmla="*/ 1623990 w 2274590"/>
              <a:gd name="connsiteY4" fmla="*/ 1028547 h 1028547"/>
              <a:gd name="connsiteX5" fmla="*/ 1532180 w 2274590"/>
              <a:gd name="connsiteY5" fmla="*/ 599294 h 1028547"/>
              <a:gd name="connsiteX6" fmla="*/ 0 w 2274590"/>
              <a:gd name="connsiteY6" fmla="*/ 680502 h 1028547"/>
              <a:gd name="connsiteX0" fmla="*/ 0 w 2274590"/>
              <a:gd name="connsiteY0" fmla="*/ 680502 h 1028547"/>
              <a:gd name="connsiteX1" fmla="*/ 1402615 w 2274590"/>
              <a:gd name="connsiteY1" fmla="*/ 315211 h 1028547"/>
              <a:gd name="connsiteX2" fmla="*/ 1249364 w 2274590"/>
              <a:gd name="connsiteY2" fmla="*/ 0 h 1028547"/>
              <a:gd name="connsiteX3" fmla="*/ 2274590 w 2274590"/>
              <a:gd name="connsiteY3" fmla="*/ 111827 h 1028547"/>
              <a:gd name="connsiteX4" fmla="*/ 1623990 w 2274590"/>
              <a:gd name="connsiteY4" fmla="*/ 1028547 h 1028547"/>
              <a:gd name="connsiteX5" fmla="*/ 1532180 w 2274590"/>
              <a:gd name="connsiteY5" fmla="*/ 599294 h 1028547"/>
              <a:gd name="connsiteX6" fmla="*/ 0 w 2274590"/>
              <a:gd name="connsiteY6" fmla="*/ 680502 h 1028547"/>
              <a:gd name="connsiteX0" fmla="*/ 0 w 2274590"/>
              <a:gd name="connsiteY0" fmla="*/ 680502 h 1028547"/>
              <a:gd name="connsiteX1" fmla="*/ 1402615 w 2274590"/>
              <a:gd name="connsiteY1" fmla="*/ 315211 h 1028547"/>
              <a:gd name="connsiteX2" fmla="*/ 1249364 w 2274590"/>
              <a:gd name="connsiteY2" fmla="*/ 0 h 1028547"/>
              <a:gd name="connsiteX3" fmla="*/ 2274590 w 2274590"/>
              <a:gd name="connsiteY3" fmla="*/ 111827 h 1028547"/>
              <a:gd name="connsiteX4" fmla="*/ 1623990 w 2274590"/>
              <a:gd name="connsiteY4" fmla="*/ 1028547 h 1028547"/>
              <a:gd name="connsiteX5" fmla="*/ 1532180 w 2274590"/>
              <a:gd name="connsiteY5" fmla="*/ 599294 h 1028547"/>
              <a:gd name="connsiteX6" fmla="*/ 0 w 2274590"/>
              <a:gd name="connsiteY6" fmla="*/ 680502 h 1028547"/>
              <a:gd name="connsiteX0" fmla="*/ 0 w 2274590"/>
              <a:gd name="connsiteY0" fmla="*/ 680502 h 1028547"/>
              <a:gd name="connsiteX1" fmla="*/ 1402615 w 2274590"/>
              <a:gd name="connsiteY1" fmla="*/ 315211 h 1028547"/>
              <a:gd name="connsiteX2" fmla="*/ 1249364 w 2274590"/>
              <a:gd name="connsiteY2" fmla="*/ 0 h 1028547"/>
              <a:gd name="connsiteX3" fmla="*/ 2274590 w 2274590"/>
              <a:gd name="connsiteY3" fmla="*/ 111827 h 1028547"/>
              <a:gd name="connsiteX4" fmla="*/ 1623990 w 2274590"/>
              <a:gd name="connsiteY4" fmla="*/ 1028547 h 1028547"/>
              <a:gd name="connsiteX5" fmla="*/ 1532180 w 2274590"/>
              <a:gd name="connsiteY5" fmla="*/ 599294 h 1028547"/>
              <a:gd name="connsiteX6" fmla="*/ 0 w 2274590"/>
              <a:gd name="connsiteY6" fmla="*/ 680502 h 1028547"/>
              <a:gd name="connsiteX0" fmla="*/ 0 w 2274590"/>
              <a:gd name="connsiteY0" fmla="*/ 680502 h 1028547"/>
              <a:gd name="connsiteX1" fmla="*/ 1402615 w 2274590"/>
              <a:gd name="connsiteY1" fmla="*/ 315211 h 1028547"/>
              <a:gd name="connsiteX2" fmla="*/ 1249364 w 2274590"/>
              <a:gd name="connsiteY2" fmla="*/ 0 h 1028547"/>
              <a:gd name="connsiteX3" fmla="*/ 2274590 w 2274590"/>
              <a:gd name="connsiteY3" fmla="*/ 111827 h 1028547"/>
              <a:gd name="connsiteX4" fmla="*/ 1623990 w 2274590"/>
              <a:gd name="connsiteY4" fmla="*/ 1028547 h 1028547"/>
              <a:gd name="connsiteX5" fmla="*/ 1532180 w 2274590"/>
              <a:gd name="connsiteY5" fmla="*/ 599294 h 1028547"/>
              <a:gd name="connsiteX6" fmla="*/ 0 w 2274590"/>
              <a:gd name="connsiteY6" fmla="*/ 680502 h 1028547"/>
              <a:gd name="connsiteX0" fmla="*/ 0 w 2274590"/>
              <a:gd name="connsiteY0" fmla="*/ 680502 h 1028547"/>
              <a:gd name="connsiteX1" fmla="*/ 1442345 w 2274590"/>
              <a:gd name="connsiteY1" fmla="*/ 353927 h 1028547"/>
              <a:gd name="connsiteX2" fmla="*/ 1249364 w 2274590"/>
              <a:gd name="connsiteY2" fmla="*/ 0 h 1028547"/>
              <a:gd name="connsiteX3" fmla="*/ 2274590 w 2274590"/>
              <a:gd name="connsiteY3" fmla="*/ 111827 h 1028547"/>
              <a:gd name="connsiteX4" fmla="*/ 1623990 w 2274590"/>
              <a:gd name="connsiteY4" fmla="*/ 1028547 h 1028547"/>
              <a:gd name="connsiteX5" fmla="*/ 1532180 w 2274590"/>
              <a:gd name="connsiteY5" fmla="*/ 599294 h 1028547"/>
              <a:gd name="connsiteX6" fmla="*/ 0 w 2274590"/>
              <a:gd name="connsiteY6" fmla="*/ 680502 h 1028547"/>
              <a:gd name="connsiteX0" fmla="*/ 0 w 2274590"/>
              <a:gd name="connsiteY0" fmla="*/ 680502 h 1028547"/>
              <a:gd name="connsiteX1" fmla="*/ 1442345 w 2274590"/>
              <a:gd name="connsiteY1" fmla="*/ 353927 h 1028547"/>
              <a:gd name="connsiteX2" fmla="*/ 1249364 w 2274590"/>
              <a:gd name="connsiteY2" fmla="*/ 0 h 1028547"/>
              <a:gd name="connsiteX3" fmla="*/ 2274590 w 2274590"/>
              <a:gd name="connsiteY3" fmla="*/ 111827 h 1028547"/>
              <a:gd name="connsiteX4" fmla="*/ 1623990 w 2274590"/>
              <a:gd name="connsiteY4" fmla="*/ 1028547 h 1028547"/>
              <a:gd name="connsiteX5" fmla="*/ 1532180 w 2274590"/>
              <a:gd name="connsiteY5" fmla="*/ 599294 h 1028547"/>
              <a:gd name="connsiteX6" fmla="*/ 0 w 2274590"/>
              <a:gd name="connsiteY6" fmla="*/ 680502 h 1028547"/>
              <a:gd name="connsiteX0" fmla="*/ 0 w 2274590"/>
              <a:gd name="connsiteY0" fmla="*/ 680502 h 1028547"/>
              <a:gd name="connsiteX1" fmla="*/ 1381997 w 2274590"/>
              <a:gd name="connsiteY1" fmla="*/ 208891 h 1028547"/>
              <a:gd name="connsiteX2" fmla="*/ 1249364 w 2274590"/>
              <a:gd name="connsiteY2" fmla="*/ 0 h 1028547"/>
              <a:gd name="connsiteX3" fmla="*/ 2274590 w 2274590"/>
              <a:gd name="connsiteY3" fmla="*/ 111827 h 1028547"/>
              <a:gd name="connsiteX4" fmla="*/ 1623990 w 2274590"/>
              <a:gd name="connsiteY4" fmla="*/ 1028547 h 1028547"/>
              <a:gd name="connsiteX5" fmla="*/ 1532180 w 2274590"/>
              <a:gd name="connsiteY5" fmla="*/ 599294 h 1028547"/>
              <a:gd name="connsiteX6" fmla="*/ 0 w 2274590"/>
              <a:gd name="connsiteY6" fmla="*/ 680502 h 1028547"/>
              <a:gd name="connsiteX0" fmla="*/ 0 w 2274590"/>
              <a:gd name="connsiteY0" fmla="*/ 680502 h 1028547"/>
              <a:gd name="connsiteX1" fmla="*/ 1423781 w 2274590"/>
              <a:gd name="connsiteY1" fmla="*/ 291992 h 1028547"/>
              <a:gd name="connsiteX2" fmla="*/ 1249364 w 2274590"/>
              <a:gd name="connsiteY2" fmla="*/ 0 h 1028547"/>
              <a:gd name="connsiteX3" fmla="*/ 2274590 w 2274590"/>
              <a:gd name="connsiteY3" fmla="*/ 111827 h 1028547"/>
              <a:gd name="connsiteX4" fmla="*/ 1623990 w 2274590"/>
              <a:gd name="connsiteY4" fmla="*/ 1028547 h 1028547"/>
              <a:gd name="connsiteX5" fmla="*/ 1532180 w 2274590"/>
              <a:gd name="connsiteY5" fmla="*/ 599294 h 1028547"/>
              <a:gd name="connsiteX6" fmla="*/ 0 w 2274590"/>
              <a:gd name="connsiteY6" fmla="*/ 680502 h 1028547"/>
              <a:gd name="connsiteX0" fmla="*/ 0 w 2274590"/>
              <a:gd name="connsiteY0" fmla="*/ 680502 h 1028547"/>
              <a:gd name="connsiteX1" fmla="*/ 1412418 w 2274590"/>
              <a:gd name="connsiteY1" fmla="*/ 329149 h 1028547"/>
              <a:gd name="connsiteX2" fmla="*/ 1249364 w 2274590"/>
              <a:gd name="connsiteY2" fmla="*/ 0 h 1028547"/>
              <a:gd name="connsiteX3" fmla="*/ 2274590 w 2274590"/>
              <a:gd name="connsiteY3" fmla="*/ 111827 h 1028547"/>
              <a:gd name="connsiteX4" fmla="*/ 1623990 w 2274590"/>
              <a:gd name="connsiteY4" fmla="*/ 1028547 h 1028547"/>
              <a:gd name="connsiteX5" fmla="*/ 1532180 w 2274590"/>
              <a:gd name="connsiteY5" fmla="*/ 599294 h 1028547"/>
              <a:gd name="connsiteX6" fmla="*/ 0 w 2274590"/>
              <a:gd name="connsiteY6" fmla="*/ 680502 h 1028547"/>
              <a:gd name="connsiteX0" fmla="*/ 0 w 2274590"/>
              <a:gd name="connsiteY0" fmla="*/ 622701 h 970746"/>
              <a:gd name="connsiteX1" fmla="*/ 1412418 w 2274590"/>
              <a:gd name="connsiteY1" fmla="*/ 271348 h 970746"/>
              <a:gd name="connsiteX2" fmla="*/ 1244189 w 2274590"/>
              <a:gd name="connsiteY2" fmla="*/ 0 h 970746"/>
              <a:gd name="connsiteX3" fmla="*/ 2274590 w 2274590"/>
              <a:gd name="connsiteY3" fmla="*/ 54026 h 970746"/>
              <a:gd name="connsiteX4" fmla="*/ 1623990 w 2274590"/>
              <a:gd name="connsiteY4" fmla="*/ 970746 h 970746"/>
              <a:gd name="connsiteX5" fmla="*/ 1532180 w 2274590"/>
              <a:gd name="connsiteY5" fmla="*/ 541493 h 970746"/>
              <a:gd name="connsiteX6" fmla="*/ 0 w 2274590"/>
              <a:gd name="connsiteY6" fmla="*/ 622701 h 970746"/>
              <a:gd name="connsiteX0" fmla="*/ 0 w 2274590"/>
              <a:gd name="connsiteY0" fmla="*/ 622701 h 795262"/>
              <a:gd name="connsiteX1" fmla="*/ 1412418 w 2274590"/>
              <a:gd name="connsiteY1" fmla="*/ 271348 h 795262"/>
              <a:gd name="connsiteX2" fmla="*/ 1244189 w 2274590"/>
              <a:gd name="connsiteY2" fmla="*/ 0 h 795262"/>
              <a:gd name="connsiteX3" fmla="*/ 2274590 w 2274590"/>
              <a:gd name="connsiteY3" fmla="*/ 54026 h 795262"/>
              <a:gd name="connsiteX4" fmla="*/ 1571390 w 2274590"/>
              <a:gd name="connsiteY4" fmla="*/ 795262 h 795262"/>
              <a:gd name="connsiteX5" fmla="*/ 1532180 w 2274590"/>
              <a:gd name="connsiteY5" fmla="*/ 541493 h 795262"/>
              <a:gd name="connsiteX6" fmla="*/ 0 w 2274590"/>
              <a:gd name="connsiteY6" fmla="*/ 622701 h 795262"/>
              <a:gd name="connsiteX0" fmla="*/ 0 w 2067618"/>
              <a:gd name="connsiteY0" fmla="*/ 622701 h 795262"/>
              <a:gd name="connsiteX1" fmla="*/ 1412418 w 2067618"/>
              <a:gd name="connsiteY1" fmla="*/ 271348 h 795262"/>
              <a:gd name="connsiteX2" fmla="*/ 1244189 w 2067618"/>
              <a:gd name="connsiteY2" fmla="*/ 0 h 795262"/>
              <a:gd name="connsiteX3" fmla="*/ 2067618 w 2067618"/>
              <a:gd name="connsiteY3" fmla="*/ 132939 h 795262"/>
              <a:gd name="connsiteX4" fmla="*/ 1571390 w 2067618"/>
              <a:gd name="connsiteY4" fmla="*/ 795262 h 795262"/>
              <a:gd name="connsiteX5" fmla="*/ 1532180 w 2067618"/>
              <a:gd name="connsiteY5" fmla="*/ 541493 h 795262"/>
              <a:gd name="connsiteX6" fmla="*/ 0 w 2067618"/>
              <a:gd name="connsiteY6" fmla="*/ 622701 h 795262"/>
              <a:gd name="connsiteX0" fmla="*/ 0 w 2067618"/>
              <a:gd name="connsiteY0" fmla="*/ 622701 h 846901"/>
              <a:gd name="connsiteX1" fmla="*/ 1412418 w 2067618"/>
              <a:gd name="connsiteY1" fmla="*/ 271348 h 846901"/>
              <a:gd name="connsiteX2" fmla="*/ 1244189 w 2067618"/>
              <a:gd name="connsiteY2" fmla="*/ 0 h 846901"/>
              <a:gd name="connsiteX3" fmla="*/ 2067618 w 2067618"/>
              <a:gd name="connsiteY3" fmla="*/ 132939 h 846901"/>
              <a:gd name="connsiteX4" fmla="*/ 1699368 w 2067618"/>
              <a:gd name="connsiteY4" fmla="*/ 846901 h 846901"/>
              <a:gd name="connsiteX5" fmla="*/ 1532180 w 2067618"/>
              <a:gd name="connsiteY5" fmla="*/ 541493 h 846901"/>
              <a:gd name="connsiteX6" fmla="*/ 0 w 2067618"/>
              <a:gd name="connsiteY6" fmla="*/ 622701 h 846901"/>
              <a:gd name="connsiteX0" fmla="*/ 0 w 2067618"/>
              <a:gd name="connsiteY0" fmla="*/ 622701 h 846901"/>
              <a:gd name="connsiteX1" fmla="*/ 1412418 w 2067618"/>
              <a:gd name="connsiteY1" fmla="*/ 271348 h 846901"/>
              <a:gd name="connsiteX2" fmla="*/ 1244189 w 2067618"/>
              <a:gd name="connsiteY2" fmla="*/ 0 h 846901"/>
              <a:gd name="connsiteX3" fmla="*/ 2067618 w 2067618"/>
              <a:gd name="connsiteY3" fmla="*/ 132939 h 846901"/>
              <a:gd name="connsiteX4" fmla="*/ 1699368 w 2067618"/>
              <a:gd name="connsiteY4" fmla="*/ 846901 h 846901"/>
              <a:gd name="connsiteX5" fmla="*/ 1547157 w 2067618"/>
              <a:gd name="connsiteY5" fmla="*/ 497629 h 846901"/>
              <a:gd name="connsiteX6" fmla="*/ 0 w 2067618"/>
              <a:gd name="connsiteY6" fmla="*/ 622701 h 846901"/>
              <a:gd name="connsiteX0" fmla="*/ 0 w 2067618"/>
              <a:gd name="connsiteY0" fmla="*/ 622701 h 847911"/>
              <a:gd name="connsiteX1" fmla="*/ 1412418 w 2067618"/>
              <a:gd name="connsiteY1" fmla="*/ 271348 h 847911"/>
              <a:gd name="connsiteX2" fmla="*/ 1244189 w 2067618"/>
              <a:gd name="connsiteY2" fmla="*/ 0 h 847911"/>
              <a:gd name="connsiteX3" fmla="*/ 2067618 w 2067618"/>
              <a:gd name="connsiteY3" fmla="*/ 132939 h 847911"/>
              <a:gd name="connsiteX4" fmla="*/ 1699368 w 2067618"/>
              <a:gd name="connsiteY4" fmla="*/ 846901 h 847911"/>
              <a:gd name="connsiteX5" fmla="*/ 1547157 w 2067618"/>
              <a:gd name="connsiteY5" fmla="*/ 497629 h 847911"/>
              <a:gd name="connsiteX6" fmla="*/ 0 w 2067618"/>
              <a:gd name="connsiteY6" fmla="*/ 622701 h 847911"/>
              <a:gd name="connsiteX0" fmla="*/ 0 w 2067618"/>
              <a:gd name="connsiteY0" fmla="*/ 622701 h 846901"/>
              <a:gd name="connsiteX1" fmla="*/ 1412418 w 2067618"/>
              <a:gd name="connsiteY1" fmla="*/ 271348 h 846901"/>
              <a:gd name="connsiteX2" fmla="*/ 1244189 w 2067618"/>
              <a:gd name="connsiteY2" fmla="*/ 0 h 846901"/>
              <a:gd name="connsiteX3" fmla="*/ 2067618 w 2067618"/>
              <a:gd name="connsiteY3" fmla="*/ 132939 h 846901"/>
              <a:gd name="connsiteX4" fmla="*/ 1699368 w 2067618"/>
              <a:gd name="connsiteY4" fmla="*/ 846901 h 846901"/>
              <a:gd name="connsiteX5" fmla="*/ 1547157 w 2067618"/>
              <a:gd name="connsiteY5" fmla="*/ 497629 h 846901"/>
              <a:gd name="connsiteX6" fmla="*/ 0 w 2067618"/>
              <a:gd name="connsiteY6" fmla="*/ 622701 h 846901"/>
              <a:gd name="connsiteX0" fmla="*/ 0 w 2067618"/>
              <a:gd name="connsiteY0" fmla="*/ 622701 h 846901"/>
              <a:gd name="connsiteX1" fmla="*/ 1412418 w 2067618"/>
              <a:gd name="connsiteY1" fmla="*/ 271348 h 846901"/>
              <a:gd name="connsiteX2" fmla="*/ 1244189 w 2067618"/>
              <a:gd name="connsiteY2" fmla="*/ 0 h 846901"/>
              <a:gd name="connsiteX3" fmla="*/ 2067618 w 2067618"/>
              <a:gd name="connsiteY3" fmla="*/ 132939 h 846901"/>
              <a:gd name="connsiteX4" fmla="*/ 1699368 w 2067618"/>
              <a:gd name="connsiteY4" fmla="*/ 846901 h 846901"/>
              <a:gd name="connsiteX5" fmla="*/ 1547157 w 2067618"/>
              <a:gd name="connsiteY5" fmla="*/ 497629 h 846901"/>
              <a:gd name="connsiteX6" fmla="*/ 0 w 2067618"/>
              <a:gd name="connsiteY6" fmla="*/ 622701 h 846901"/>
              <a:gd name="connsiteX0" fmla="*/ 0 w 2067618"/>
              <a:gd name="connsiteY0" fmla="*/ 622701 h 846901"/>
              <a:gd name="connsiteX1" fmla="*/ 1412418 w 2067618"/>
              <a:gd name="connsiteY1" fmla="*/ 271348 h 846901"/>
              <a:gd name="connsiteX2" fmla="*/ 1244189 w 2067618"/>
              <a:gd name="connsiteY2" fmla="*/ 0 h 846901"/>
              <a:gd name="connsiteX3" fmla="*/ 2067618 w 2067618"/>
              <a:gd name="connsiteY3" fmla="*/ 132939 h 846901"/>
              <a:gd name="connsiteX4" fmla="*/ 1699368 w 2067618"/>
              <a:gd name="connsiteY4" fmla="*/ 846901 h 846901"/>
              <a:gd name="connsiteX5" fmla="*/ 1547157 w 2067618"/>
              <a:gd name="connsiteY5" fmla="*/ 497629 h 846901"/>
              <a:gd name="connsiteX6" fmla="*/ 0 w 2067618"/>
              <a:gd name="connsiteY6" fmla="*/ 622701 h 846901"/>
              <a:gd name="connsiteX0" fmla="*/ 0 w 2067618"/>
              <a:gd name="connsiteY0" fmla="*/ 622701 h 846901"/>
              <a:gd name="connsiteX1" fmla="*/ 1412418 w 2067618"/>
              <a:gd name="connsiteY1" fmla="*/ 271348 h 846901"/>
              <a:gd name="connsiteX2" fmla="*/ 1244189 w 2067618"/>
              <a:gd name="connsiteY2" fmla="*/ 0 h 846901"/>
              <a:gd name="connsiteX3" fmla="*/ 2067618 w 2067618"/>
              <a:gd name="connsiteY3" fmla="*/ 132939 h 846901"/>
              <a:gd name="connsiteX4" fmla="*/ 1699368 w 2067618"/>
              <a:gd name="connsiteY4" fmla="*/ 846901 h 846901"/>
              <a:gd name="connsiteX5" fmla="*/ 1547157 w 2067618"/>
              <a:gd name="connsiteY5" fmla="*/ 497629 h 846901"/>
              <a:gd name="connsiteX6" fmla="*/ 0 w 2067618"/>
              <a:gd name="connsiteY6" fmla="*/ 622701 h 846901"/>
              <a:gd name="connsiteX0" fmla="*/ 0 w 2067618"/>
              <a:gd name="connsiteY0" fmla="*/ 586665 h 810865"/>
              <a:gd name="connsiteX1" fmla="*/ 1412418 w 2067618"/>
              <a:gd name="connsiteY1" fmla="*/ 235312 h 810865"/>
              <a:gd name="connsiteX2" fmla="*/ 861241 w 2067618"/>
              <a:gd name="connsiteY2" fmla="*/ 0 h 810865"/>
              <a:gd name="connsiteX3" fmla="*/ 2067618 w 2067618"/>
              <a:gd name="connsiteY3" fmla="*/ 96903 h 810865"/>
              <a:gd name="connsiteX4" fmla="*/ 1699368 w 2067618"/>
              <a:gd name="connsiteY4" fmla="*/ 810865 h 810865"/>
              <a:gd name="connsiteX5" fmla="*/ 1547157 w 2067618"/>
              <a:gd name="connsiteY5" fmla="*/ 461593 h 810865"/>
              <a:gd name="connsiteX6" fmla="*/ 0 w 2067618"/>
              <a:gd name="connsiteY6" fmla="*/ 586665 h 810865"/>
              <a:gd name="connsiteX0" fmla="*/ 0 w 2067618"/>
              <a:gd name="connsiteY0" fmla="*/ 586665 h 810865"/>
              <a:gd name="connsiteX1" fmla="*/ 1139377 w 2067618"/>
              <a:gd name="connsiteY1" fmla="*/ 356529 h 810865"/>
              <a:gd name="connsiteX2" fmla="*/ 861241 w 2067618"/>
              <a:gd name="connsiteY2" fmla="*/ 0 h 810865"/>
              <a:gd name="connsiteX3" fmla="*/ 2067618 w 2067618"/>
              <a:gd name="connsiteY3" fmla="*/ 96903 h 810865"/>
              <a:gd name="connsiteX4" fmla="*/ 1699368 w 2067618"/>
              <a:gd name="connsiteY4" fmla="*/ 810865 h 810865"/>
              <a:gd name="connsiteX5" fmla="*/ 1547157 w 2067618"/>
              <a:gd name="connsiteY5" fmla="*/ 461593 h 810865"/>
              <a:gd name="connsiteX6" fmla="*/ 0 w 2067618"/>
              <a:gd name="connsiteY6" fmla="*/ 586665 h 810865"/>
              <a:gd name="connsiteX0" fmla="*/ 0 w 2067618"/>
              <a:gd name="connsiteY0" fmla="*/ 586665 h 810865"/>
              <a:gd name="connsiteX1" fmla="*/ 1139377 w 2067618"/>
              <a:gd name="connsiteY1" fmla="*/ 356529 h 810865"/>
              <a:gd name="connsiteX2" fmla="*/ 861241 w 2067618"/>
              <a:gd name="connsiteY2" fmla="*/ 0 h 810865"/>
              <a:gd name="connsiteX3" fmla="*/ 2067618 w 2067618"/>
              <a:gd name="connsiteY3" fmla="*/ 96903 h 810865"/>
              <a:gd name="connsiteX4" fmla="*/ 1699368 w 2067618"/>
              <a:gd name="connsiteY4" fmla="*/ 810865 h 810865"/>
              <a:gd name="connsiteX5" fmla="*/ 1343280 w 2067618"/>
              <a:gd name="connsiteY5" fmla="*/ 550829 h 810865"/>
              <a:gd name="connsiteX6" fmla="*/ 0 w 2067618"/>
              <a:gd name="connsiteY6" fmla="*/ 586665 h 810865"/>
              <a:gd name="connsiteX0" fmla="*/ 0 w 2067618"/>
              <a:gd name="connsiteY0" fmla="*/ 586665 h 919733"/>
              <a:gd name="connsiteX1" fmla="*/ 1139377 w 2067618"/>
              <a:gd name="connsiteY1" fmla="*/ 356529 h 919733"/>
              <a:gd name="connsiteX2" fmla="*/ 861241 w 2067618"/>
              <a:gd name="connsiteY2" fmla="*/ 0 h 919733"/>
              <a:gd name="connsiteX3" fmla="*/ 2067618 w 2067618"/>
              <a:gd name="connsiteY3" fmla="*/ 96903 h 919733"/>
              <a:gd name="connsiteX4" fmla="*/ 1580125 w 2067618"/>
              <a:gd name="connsiteY4" fmla="*/ 919733 h 919733"/>
              <a:gd name="connsiteX5" fmla="*/ 1343280 w 2067618"/>
              <a:gd name="connsiteY5" fmla="*/ 550829 h 919733"/>
              <a:gd name="connsiteX6" fmla="*/ 0 w 2067618"/>
              <a:gd name="connsiteY6" fmla="*/ 586665 h 919733"/>
              <a:gd name="connsiteX0" fmla="*/ 0 w 2067618"/>
              <a:gd name="connsiteY0" fmla="*/ 586665 h 911984"/>
              <a:gd name="connsiteX1" fmla="*/ 1139377 w 2067618"/>
              <a:gd name="connsiteY1" fmla="*/ 356529 h 911984"/>
              <a:gd name="connsiteX2" fmla="*/ 861241 w 2067618"/>
              <a:gd name="connsiteY2" fmla="*/ 0 h 911984"/>
              <a:gd name="connsiteX3" fmla="*/ 2067618 w 2067618"/>
              <a:gd name="connsiteY3" fmla="*/ 96903 h 911984"/>
              <a:gd name="connsiteX4" fmla="*/ 1549678 w 2067618"/>
              <a:gd name="connsiteY4" fmla="*/ 911984 h 911984"/>
              <a:gd name="connsiteX5" fmla="*/ 1343280 w 2067618"/>
              <a:gd name="connsiteY5" fmla="*/ 550829 h 911984"/>
              <a:gd name="connsiteX6" fmla="*/ 0 w 2067618"/>
              <a:gd name="connsiteY6" fmla="*/ 586665 h 911984"/>
              <a:gd name="connsiteX0" fmla="*/ 0 w 1897309"/>
              <a:gd name="connsiteY0" fmla="*/ 586665 h 911984"/>
              <a:gd name="connsiteX1" fmla="*/ 1139377 w 1897309"/>
              <a:gd name="connsiteY1" fmla="*/ 356529 h 911984"/>
              <a:gd name="connsiteX2" fmla="*/ 861241 w 1897309"/>
              <a:gd name="connsiteY2" fmla="*/ 0 h 911984"/>
              <a:gd name="connsiteX3" fmla="*/ 1897309 w 1897309"/>
              <a:gd name="connsiteY3" fmla="*/ 91702 h 911984"/>
              <a:gd name="connsiteX4" fmla="*/ 1549678 w 1897309"/>
              <a:gd name="connsiteY4" fmla="*/ 911984 h 911984"/>
              <a:gd name="connsiteX5" fmla="*/ 1343280 w 1897309"/>
              <a:gd name="connsiteY5" fmla="*/ 550829 h 911984"/>
              <a:gd name="connsiteX6" fmla="*/ 0 w 1897309"/>
              <a:gd name="connsiteY6" fmla="*/ 586665 h 911984"/>
              <a:gd name="connsiteX0" fmla="*/ 0 w 1897309"/>
              <a:gd name="connsiteY0" fmla="*/ 586665 h 773657"/>
              <a:gd name="connsiteX1" fmla="*/ 1139377 w 1897309"/>
              <a:gd name="connsiteY1" fmla="*/ 356529 h 773657"/>
              <a:gd name="connsiteX2" fmla="*/ 861241 w 1897309"/>
              <a:gd name="connsiteY2" fmla="*/ 0 h 773657"/>
              <a:gd name="connsiteX3" fmla="*/ 1897309 w 1897309"/>
              <a:gd name="connsiteY3" fmla="*/ 91702 h 773657"/>
              <a:gd name="connsiteX4" fmla="*/ 1485715 w 1897309"/>
              <a:gd name="connsiteY4" fmla="*/ 773657 h 773657"/>
              <a:gd name="connsiteX5" fmla="*/ 1343280 w 1897309"/>
              <a:gd name="connsiteY5" fmla="*/ 550829 h 773657"/>
              <a:gd name="connsiteX6" fmla="*/ 0 w 1897309"/>
              <a:gd name="connsiteY6" fmla="*/ 586665 h 773657"/>
              <a:gd name="connsiteX0" fmla="*/ 0 w 1897309"/>
              <a:gd name="connsiteY0" fmla="*/ 502004 h 688996"/>
              <a:gd name="connsiteX1" fmla="*/ 1139377 w 1897309"/>
              <a:gd name="connsiteY1" fmla="*/ 271868 h 688996"/>
              <a:gd name="connsiteX2" fmla="*/ 954118 w 1897309"/>
              <a:gd name="connsiteY2" fmla="*/ 0 h 688996"/>
              <a:gd name="connsiteX3" fmla="*/ 1897309 w 1897309"/>
              <a:gd name="connsiteY3" fmla="*/ 7041 h 688996"/>
              <a:gd name="connsiteX4" fmla="*/ 1485715 w 1897309"/>
              <a:gd name="connsiteY4" fmla="*/ 688996 h 688996"/>
              <a:gd name="connsiteX5" fmla="*/ 1343280 w 1897309"/>
              <a:gd name="connsiteY5" fmla="*/ 466168 h 688996"/>
              <a:gd name="connsiteX6" fmla="*/ 0 w 1897309"/>
              <a:gd name="connsiteY6" fmla="*/ 502004 h 688996"/>
              <a:gd name="connsiteX0" fmla="*/ 0 w 1897309"/>
              <a:gd name="connsiteY0" fmla="*/ 502004 h 688996"/>
              <a:gd name="connsiteX1" fmla="*/ 1206981 w 1897309"/>
              <a:gd name="connsiteY1" fmla="*/ 290981 h 688996"/>
              <a:gd name="connsiteX2" fmla="*/ 954118 w 1897309"/>
              <a:gd name="connsiteY2" fmla="*/ 0 h 688996"/>
              <a:gd name="connsiteX3" fmla="*/ 1897309 w 1897309"/>
              <a:gd name="connsiteY3" fmla="*/ 7041 h 688996"/>
              <a:gd name="connsiteX4" fmla="*/ 1485715 w 1897309"/>
              <a:gd name="connsiteY4" fmla="*/ 688996 h 688996"/>
              <a:gd name="connsiteX5" fmla="*/ 1343280 w 1897309"/>
              <a:gd name="connsiteY5" fmla="*/ 466168 h 688996"/>
              <a:gd name="connsiteX6" fmla="*/ 0 w 1897309"/>
              <a:gd name="connsiteY6" fmla="*/ 502004 h 688996"/>
              <a:gd name="connsiteX0" fmla="*/ 0 w 1897309"/>
              <a:gd name="connsiteY0" fmla="*/ 502004 h 688996"/>
              <a:gd name="connsiteX1" fmla="*/ 1147126 w 1897309"/>
              <a:gd name="connsiteY1" fmla="*/ 241422 h 688996"/>
              <a:gd name="connsiteX2" fmla="*/ 954118 w 1897309"/>
              <a:gd name="connsiteY2" fmla="*/ 0 h 688996"/>
              <a:gd name="connsiteX3" fmla="*/ 1897309 w 1897309"/>
              <a:gd name="connsiteY3" fmla="*/ 7041 h 688996"/>
              <a:gd name="connsiteX4" fmla="*/ 1485715 w 1897309"/>
              <a:gd name="connsiteY4" fmla="*/ 688996 h 688996"/>
              <a:gd name="connsiteX5" fmla="*/ 1343280 w 1897309"/>
              <a:gd name="connsiteY5" fmla="*/ 466168 h 688996"/>
              <a:gd name="connsiteX6" fmla="*/ 0 w 1897309"/>
              <a:gd name="connsiteY6" fmla="*/ 502004 h 688996"/>
              <a:gd name="connsiteX0" fmla="*/ 0 w 1897309"/>
              <a:gd name="connsiteY0" fmla="*/ 502004 h 688996"/>
              <a:gd name="connsiteX1" fmla="*/ 1147126 w 1897309"/>
              <a:gd name="connsiteY1" fmla="*/ 241422 h 688996"/>
              <a:gd name="connsiteX2" fmla="*/ 954118 w 1897309"/>
              <a:gd name="connsiteY2" fmla="*/ 0 h 688996"/>
              <a:gd name="connsiteX3" fmla="*/ 1897309 w 1897309"/>
              <a:gd name="connsiteY3" fmla="*/ 7041 h 688996"/>
              <a:gd name="connsiteX4" fmla="*/ 1485715 w 1897309"/>
              <a:gd name="connsiteY4" fmla="*/ 688996 h 688996"/>
              <a:gd name="connsiteX5" fmla="*/ 1333997 w 1897309"/>
              <a:gd name="connsiteY5" fmla="*/ 435200 h 688996"/>
              <a:gd name="connsiteX6" fmla="*/ 0 w 1897309"/>
              <a:gd name="connsiteY6" fmla="*/ 502004 h 688996"/>
              <a:gd name="connsiteX0" fmla="*/ 0 w 1897309"/>
              <a:gd name="connsiteY0" fmla="*/ 502004 h 764868"/>
              <a:gd name="connsiteX1" fmla="*/ 1147126 w 1897309"/>
              <a:gd name="connsiteY1" fmla="*/ 241422 h 764868"/>
              <a:gd name="connsiteX2" fmla="*/ 954118 w 1897309"/>
              <a:gd name="connsiteY2" fmla="*/ 0 h 764868"/>
              <a:gd name="connsiteX3" fmla="*/ 1897309 w 1897309"/>
              <a:gd name="connsiteY3" fmla="*/ 7041 h 764868"/>
              <a:gd name="connsiteX4" fmla="*/ 1514082 w 1897309"/>
              <a:gd name="connsiteY4" fmla="*/ 764868 h 764868"/>
              <a:gd name="connsiteX5" fmla="*/ 1333997 w 1897309"/>
              <a:gd name="connsiteY5" fmla="*/ 435200 h 764868"/>
              <a:gd name="connsiteX6" fmla="*/ 0 w 1897309"/>
              <a:gd name="connsiteY6" fmla="*/ 502004 h 764868"/>
              <a:gd name="connsiteX0" fmla="*/ 0 w 1769824"/>
              <a:gd name="connsiteY0" fmla="*/ 502004 h 764868"/>
              <a:gd name="connsiteX1" fmla="*/ 1147126 w 1769824"/>
              <a:gd name="connsiteY1" fmla="*/ 241422 h 764868"/>
              <a:gd name="connsiteX2" fmla="*/ 954118 w 1769824"/>
              <a:gd name="connsiteY2" fmla="*/ 0 h 764868"/>
              <a:gd name="connsiteX3" fmla="*/ 1769824 w 1769824"/>
              <a:gd name="connsiteY3" fmla="*/ 50879 h 764868"/>
              <a:gd name="connsiteX4" fmla="*/ 1514082 w 1769824"/>
              <a:gd name="connsiteY4" fmla="*/ 764868 h 764868"/>
              <a:gd name="connsiteX5" fmla="*/ 1333997 w 1769824"/>
              <a:gd name="connsiteY5" fmla="*/ 435200 h 764868"/>
              <a:gd name="connsiteX6" fmla="*/ 0 w 1769824"/>
              <a:gd name="connsiteY6" fmla="*/ 502004 h 764868"/>
              <a:gd name="connsiteX0" fmla="*/ 0 w 1769824"/>
              <a:gd name="connsiteY0" fmla="*/ 502004 h 671445"/>
              <a:gd name="connsiteX1" fmla="*/ 1147126 w 1769824"/>
              <a:gd name="connsiteY1" fmla="*/ 241422 h 671445"/>
              <a:gd name="connsiteX2" fmla="*/ 954118 w 1769824"/>
              <a:gd name="connsiteY2" fmla="*/ 0 h 671445"/>
              <a:gd name="connsiteX3" fmla="*/ 1769824 w 1769824"/>
              <a:gd name="connsiteY3" fmla="*/ 50879 h 671445"/>
              <a:gd name="connsiteX4" fmla="*/ 1469204 w 1769824"/>
              <a:gd name="connsiteY4" fmla="*/ 671445 h 671445"/>
              <a:gd name="connsiteX5" fmla="*/ 1333997 w 1769824"/>
              <a:gd name="connsiteY5" fmla="*/ 435200 h 671445"/>
              <a:gd name="connsiteX6" fmla="*/ 0 w 1769824"/>
              <a:gd name="connsiteY6" fmla="*/ 502004 h 671445"/>
              <a:gd name="connsiteX0" fmla="*/ 0 w 1774479"/>
              <a:gd name="connsiteY0" fmla="*/ 502004 h 671445"/>
              <a:gd name="connsiteX1" fmla="*/ 1147126 w 1774479"/>
              <a:gd name="connsiteY1" fmla="*/ 241422 h 671445"/>
              <a:gd name="connsiteX2" fmla="*/ 954118 w 1774479"/>
              <a:gd name="connsiteY2" fmla="*/ 0 h 671445"/>
              <a:gd name="connsiteX3" fmla="*/ 1774479 w 1774479"/>
              <a:gd name="connsiteY3" fmla="*/ 10109 h 671445"/>
              <a:gd name="connsiteX4" fmla="*/ 1469204 w 1774479"/>
              <a:gd name="connsiteY4" fmla="*/ 671445 h 671445"/>
              <a:gd name="connsiteX5" fmla="*/ 1333997 w 1774479"/>
              <a:gd name="connsiteY5" fmla="*/ 435200 h 671445"/>
              <a:gd name="connsiteX6" fmla="*/ 0 w 1774479"/>
              <a:gd name="connsiteY6" fmla="*/ 502004 h 671445"/>
              <a:gd name="connsiteX0" fmla="*/ 0 w 1774479"/>
              <a:gd name="connsiteY0" fmla="*/ 491895 h 661336"/>
              <a:gd name="connsiteX1" fmla="*/ 1147126 w 1774479"/>
              <a:gd name="connsiteY1" fmla="*/ 231313 h 661336"/>
              <a:gd name="connsiteX2" fmla="*/ 1011399 w 1774479"/>
              <a:gd name="connsiteY2" fmla="*/ 12096 h 661336"/>
              <a:gd name="connsiteX3" fmla="*/ 1774479 w 1774479"/>
              <a:gd name="connsiteY3" fmla="*/ 0 h 661336"/>
              <a:gd name="connsiteX4" fmla="*/ 1469204 w 1774479"/>
              <a:gd name="connsiteY4" fmla="*/ 661336 h 661336"/>
              <a:gd name="connsiteX5" fmla="*/ 1333997 w 1774479"/>
              <a:gd name="connsiteY5" fmla="*/ 425091 h 661336"/>
              <a:gd name="connsiteX6" fmla="*/ 0 w 1774479"/>
              <a:gd name="connsiteY6" fmla="*/ 491895 h 661336"/>
              <a:gd name="connsiteX0" fmla="*/ 0 w 1774479"/>
              <a:gd name="connsiteY0" fmla="*/ 491895 h 643996"/>
              <a:gd name="connsiteX1" fmla="*/ 1147126 w 1774479"/>
              <a:gd name="connsiteY1" fmla="*/ 231313 h 643996"/>
              <a:gd name="connsiteX2" fmla="*/ 1011399 w 1774479"/>
              <a:gd name="connsiteY2" fmla="*/ 12096 h 643996"/>
              <a:gd name="connsiteX3" fmla="*/ 1774479 w 1774479"/>
              <a:gd name="connsiteY3" fmla="*/ 0 h 643996"/>
              <a:gd name="connsiteX4" fmla="*/ 1453213 w 1774479"/>
              <a:gd name="connsiteY4" fmla="*/ 626754 h 643996"/>
              <a:gd name="connsiteX5" fmla="*/ 1333997 w 1774479"/>
              <a:gd name="connsiteY5" fmla="*/ 425091 h 643996"/>
              <a:gd name="connsiteX6" fmla="*/ 0 w 1774479"/>
              <a:gd name="connsiteY6" fmla="*/ 491895 h 643996"/>
              <a:gd name="connsiteX0" fmla="*/ 0 w 1774479"/>
              <a:gd name="connsiteY0" fmla="*/ 491895 h 666479"/>
              <a:gd name="connsiteX1" fmla="*/ 1147126 w 1774479"/>
              <a:gd name="connsiteY1" fmla="*/ 231313 h 666479"/>
              <a:gd name="connsiteX2" fmla="*/ 1011399 w 1774479"/>
              <a:gd name="connsiteY2" fmla="*/ 12096 h 666479"/>
              <a:gd name="connsiteX3" fmla="*/ 1774479 w 1774479"/>
              <a:gd name="connsiteY3" fmla="*/ 0 h 666479"/>
              <a:gd name="connsiteX4" fmla="*/ 1453213 w 1774479"/>
              <a:gd name="connsiteY4" fmla="*/ 626754 h 666479"/>
              <a:gd name="connsiteX5" fmla="*/ 1198764 w 1774479"/>
              <a:gd name="connsiteY5" fmla="*/ 499376 h 666479"/>
              <a:gd name="connsiteX6" fmla="*/ 0 w 1774479"/>
              <a:gd name="connsiteY6" fmla="*/ 491895 h 666479"/>
              <a:gd name="connsiteX0" fmla="*/ 0 w 1774479"/>
              <a:gd name="connsiteY0" fmla="*/ 491895 h 666479"/>
              <a:gd name="connsiteX1" fmla="*/ 1052662 w 1774479"/>
              <a:gd name="connsiteY1" fmla="*/ 310253 h 666479"/>
              <a:gd name="connsiteX2" fmla="*/ 1011399 w 1774479"/>
              <a:gd name="connsiteY2" fmla="*/ 12096 h 666479"/>
              <a:gd name="connsiteX3" fmla="*/ 1774479 w 1774479"/>
              <a:gd name="connsiteY3" fmla="*/ 0 h 666479"/>
              <a:gd name="connsiteX4" fmla="*/ 1453213 w 1774479"/>
              <a:gd name="connsiteY4" fmla="*/ 626754 h 666479"/>
              <a:gd name="connsiteX5" fmla="*/ 1198764 w 1774479"/>
              <a:gd name="connsiteY5" fmla="*/ 499376 h 666479"/>
              <a:gd name="connsiteX6" fmla="*/ 0 w 1774479"/>
              <a:gd name="connsiteY6" fmla="*/ 491895 h 666479"/>
              <a:gd name="connsiteX0" fmla="*/ 0 w 1774479"/>
              <a:gd name="connsiteY0" fmla="*/ 513914 h 688498"/>
              <a:gd name="connsiteX1" fmla="*/ 1052662 w 1774479"/>
              <a:gd name="connsiteY1" fmla="*/ 332272 h 688498"/>
              <a:gd name="connsiteX2" fmla="*/ 787423 w 1774479"/>
              <a:gd name="connsiteY2" fmla="*/ 0 h 688498"/>
              <a:gd name="connsiteX3" fmla="*/ 1774479 w 1774479"/>
              <a:gd name="connsiteY3" fmla="*/ 22019 h 688498"/>
              <a:gd name="connsiteX4" fmla="*/ 1453213 w 1774479"/>
              <a:gd name="connsiteY4" fmla="*/ 648773 h 688498"/>
              <a:gd name="connsiteX5" fmla="*/ 1198764 w 1774479"/>
              <a:gd name="connsiteY5" fmla="*/ 521395 h 688498"/>
              <a:gd name="connsiteX6" fmla="*/ 0 w 1774479"/>
              <a:gd name="connsiteY6" fmla="*/ 513914 h 688498"/>
              <a:gd name="connsiteX0" fmla="*/ 0 w 1774479"/>
              <a:gd name="connsiteY0" fmla="*/ 513914 h 769523"/>
              <a:gd name="connsiteX1" fmla="*/ 1052662 w 1774479"/>
              <a:gd name="connsiteY1" fmla="*/ 332272 h 769523"/>
              <a:gd name="connsiteX2" fmla="*/ 787423 w 1774479"/>
              <a:gd name="connsiteY2" fmla="*/ 0 h 769523"/>
              <a:gd name="connsiteX3" fmla="*/ 1774479 w 1774479"/>
              <a:gd name="connsiteY3" fmla="*/ 22019 h 769523"/>
              <a:gd name="connsiteX4" fmla="*/ 1388156 w 1774479"/>
              <a:gd name="connsiteY4" fmla="*/ 769523 h 769523"/>
              <a:gd name="connsiteX5" fmla="*/ 1198764 w 1774479"/>
              <a:gd name="connsiteY5" fmla="*/ 521395 h 769523"/>
              <a:gd name="connsiteX6" fmla="*/ 0 w 1774479"/>
              <a:gd name="connsiteY6" fmla="*/ 513914 h 769523"/>
              <a:gd name="connsiteX0" fmla="*/ 0 w 1633577"/>
              <a:gd name="connsiteY0" fmla="*/ 513914 h 769523"/>
              <a:gd name="connsiteX1" fmla="*/ 1052662 w 1633577"/>
              <a:gd name="connsiteY1" fmla="*/ 332272 h 769523"/>
              <a:gd name="connsiteX2" fmla="*/ 787423 w 1633577"/>
              <a:gd name="connsiteY2" fmla="*/ 0 h 769523"/>
              <a:gd name="connsiteX3" fmla="*/ 1633577 w 1633577"/>
              <a:gd name="connsiteY3" fmla="*/ 58628 h 769523"/>
              <a:gd name="connsiteX4" fmla="*/ 1388156 w 1633577"/>
              <a:gd name="connsiteY4" fmla="*/ 769523 h 769523"/>
              <a:gd name="connsiteX5" fmla="*/ 1198764 w 1633577"/>
              <a:gd name="connsiteY5" fmla="*/ 521395 h 769523"/>
              <a:gd name="connsiteX6" fmla="*/ 0 w 1633577"/>
              <a:gd name="connsiteY6" fmla="*/ 513914 h 769523"/>
              <a:gd name="connsiteX0" fmla="*/ 0 w 1633577"/>
              <a:gd name="connsiteY0" fmla="*/ 455286 h 710895"/>
              <a:gd name="connsiteX1" fmla="*/ 1052662 w 1633577"/>
              <a:gd name="connsiteY1" fmla="*/ 273644 h 710895"/>
              <a:gd name="connsiteX2" fmla="*/ 862748 w 1633577"/>
              <a:gd name="connsiteY2" fmla="*/ 42544 h 710895"/>
              <a:gd name="connsiteX3" fmla="*/ 1633577 w 1633577"/>
              <a:gd name="connsiteY3" fmla="*/ 0 h 710895"/>
              <a:gd name="connsiteX4" fmla="*/ 1388156 w 1633577"/>
              <a:gd name="connsiteY4" fmla="*/ 710895 h 710895"/>
              <a:gd name="connsiteX5" fmla="*/ 1198764 w 1633577"/>
              <a:gd name="connsiteY5" fmla="*/ 462767 h 710895"/>
              <a:gd name="connsiteX6" fmla="*/ 0 w 1633577"/>
              <a:gd name="connsiteY6" fmla="*/ 455286 h 710895"/>
              <a:gd name="connsiteX0" fmla="*/ 0 w 1633577"/>
              <a:gd name="connsiteY0" fmla="*/ 455286 h 646385"/>
              <a:gd name="connsiteX1" fmla="*/ 1052662 w 1633577"/>
              <a:gd name="connsiteY1" fmla="*/ 273644 h 646385"/>
              <a:gd name="connsiteX2" fmla="*/ 862748 w 1633577"/>
              <a:gd name="connsiteY2" fmla="*/ 42544 h 646385"/>
              <a:gd name="connsiteX3" fmla="*/ 1633577 w 1633577"/>
              <a:gd name="connsiteY3" fmla="*/ 0 h 646385"/>
              <a:gd name="connsiteX4" fmla="*/ 1396945 w 1633577"/>
              <a:gd name="connsiteY4" fmla="*/ 646385 h 646385"/>
              <a:gd name="connsiteX5" fmla="*/ 1198764 w 1633577"/>
              <a:gd name="connsiteY5" fmla="*/ 462767 h 646385"/>
              <a:gd name="connsiteX6" fmla="*/ 0 w 1633577"/>
              <a:gd name="connsiteY6" fmla="*/ 455286 h 646385"/>
              <a:gd name="connsiteX0" fmla="*/ 0 w 1633577"/>
              <a:gd name="connsiteY0" fmla="*/ 455286 h 670124"/>
              <a:gd name="connsiteX1" fmla="*/ 1052662 w 1633577"/>
              <a:gd name="connsiteY1" fmla="*/ 273644 h 670124"/>
              <a:gd name="connsiteX2" fmla="*/ 862748 w 1633577"/>
              <a:gd name="connsiteY2" fmla="*/ 42544 h 670124"/>
              <a:gd name="connsiteX3" fmla="*/ 1633577 w 1633577"/>
              <a:gd name="connsiteY3" fmla="*/ 0 h 670124"/>
              <a:gd name="connsiteX4" fmla="*/ 1392810 w 1633577"/>
              <a:gd name="connsiteY4" fmla="*/ 670124 h 670124"/>
              <a:gd name="connsiteX5" fmla="*/ 1198764 w 1633577"/>
              <a:gd name="connsiteY5" fmla="*/ 462767 h 670124"/>
              <a:gd name="connsiteX6" fmla="*/ 0 w 1633577"/>
              <a:gd name="connsiteY6" fmla="*/ 455286 h 670124"/>
              <a:gd name="connsiteX0" fmla="*/ 0 w 1633577"/>
              <a:gd name="connsiteY0" fmla="*/ 455286 h 670124"/>
              <a:gd name="connsiteX1" fmla="*/ 1052662 w 1633577"/>
              <a:gd name="connsiteY1" fmla="*/ 273644 h 670124"/>
              <a:gd name="connsiteX2" fmla="*/ 862748 w 1633577"/>
              <a:gd name="connsiteY2" fmla="*/ 42544 h 670124"/>
              <a:gd name="connsiteX3" fmla="*/ 1633577 w 1633577"/>
              <a:gd name="connsiteY3" fmla="*/ 0 h 670124"/>
              <a:gd name="connsiteX4" fmla="*/ 1392810 w 1633577"/>
              <a:gd name="connsiteY4" fmla="*/ 670124 h 670124"/>
              <a:gd name="connsiteX5" fmla="*/ 1284412 w 1633577"/>
              <a:gd name="connsiteY5" fmla="*/ 560846 h 670124"/>
              <a:gd name="connsiteX6" fmla="*/ 0 w 1633577"/>
              <a:gd name="connsiteY6" fmla="*/ 455286 h 670124"/>
              <a:gd name="connsiteX0" fmla="*/ 0 w 1633577"/>
              <a:gd name="connsiteY0" fmla="*/ 455286 h 670124"/>
              <a:gd name="connsiteX1" fmla="*/ 976815 w 1633577"/>
              <a:gd name="connsiteY1" fmla="*/ 189503 h 670124"/>
              <a:gd name="connsiteX2" fmla="*/ 862748 w 1633577"/>
              <a:gd name="connsiteY2" fmla="*/ 42544 h 670124"/>
              <a:gd name="connsiteX3" fmla="*/ 1633577 w 1633577"/>
              <a:gd name="connsiteY3" fmla="*/ 0 h 670124"/>
              <a:gd name="connsiteX4" fmla="*/ 1392810 w 1633577"/>
              <a:gd name="connsiteY4" fmla="*/ 670124 h 670124"/>
              <a:gd name="connsiteX5" fmla="*/ 1284412 w 1633577"/>
              <a:gd name="connsiteY5" fmla="*/ 560846 h 670124"/>
              <a:gd name="connsiteX6" fmla="*/ 0 w 1633577"/>
              <a:gd name="connsiteY6" fmla="*/ 455286 h 670124"/>
              <a:gd name="connsiteX0" fmla="*/ 0 w 1633577"/>
              <a:gd name="connsiteY0" fmla="*/ 455286 h 670124"/>
              <a:gd name="connsiteX1" fmla="*/ 976815 w 1633577"/>
              <a:gd name="connsiteY1" fmla="*/ 189503 h 670124"/>
              <a:gd name="connsiteX2" fmla="*/ 862748 w 1633577"/>
              <a:gd name="connsiteY2" fmla="*/ 42544 h 670124"/>
              <a:gd name="connsiteX3" fmla="*/ 1633577 w 1633577"/>
              <a:gd name="connsiteY3" fmla="*/ 0 h 670124"/>
              <a:gd name="connsiteX4" fmla="*/ 1392810 w 1633577"/>
              <a:gd name="connsiteY4" fmla="*/ 670124 h 670124"/>
              <a:gd name="connsiteX5" fmla="*/ 1201858 w 1633577"/>
              <a:gd name="connsiteY5" fmla="*/ 473091 h 670124"/>
              <a:gd name="connsiteX6" fmla="*/ 0 w 1633577"/>
              <a:gd name="connsiteY6" fmla="*/ 455286 h 670124"/>
              <a:gd name="connsiteX0" fmla="*/ 0 w 1633577"/>
              <a:gd name="connsiteY0" fmla="*/ 455286 h 670124"/>
              <a:gd name="connsiteX1" fmla="*/ 1029441 w 1633577"/>
              <a:gd name="connsiteY1" fmla="*/ 252479 h 670124"/>
              <a:gd name="connsiteX2" fmla="*/ 862748 w 1633577"/>
              <a:gd name="connsiteY2" fmla="*/ 42544 h 670124"/>
              <a:gd name="connsiteX3" fmla="*/ 1633577 w 1633577"/>
              <a:gd name="connsiteY3" fmla="*/ 0 h 670124"/>
              <a:gd name="connsiteX4" fmla="*/ 1392810 w 1633577"/>
              <a:gd name="connsiteY4" fmla="*/ 670124 h 670124"/>
              <a:gd name="connsiteX5" fmla="*/ 1201858 w 1633577"/>
              <a:gd name="connsiteY5" fmla="*/ 473091 h 670124"/>
              <a:gd name="connsiteX6" fmla="*/ 0 w 1633577"/>
              <a:gd name="connsiteY6" fmla="*/ 455286 h 670124"/>
              <a:gd name="connsiteX0" fmla="*/ 0 w 1633577"/>
              <a:gd name="connsiteY0" fmla="*/ 455286 h 670124"/>
              <a:gd name="connsiteX1" fmla="*/ 1029441 w 1633577"/>
              <a:gd name="connsiteY1" fmla="*/ 252479 h 670124"/>
              <a:gd name="connsiteX2" fmla="*/ 862748 w 1633577"/>
              <a:gd name="connsiteY2" fmla="*/ 42544 h 670124"/>
              <a:gd name="connsiteX3" fmla="*/ 1633577 w 1633577"/>
              <a:gd name="connsiteY3" fmla="*/ 0 h 670124"/>
              <a:gd name="connsiteX4" fmla="*/ 1392810 w 1633577"/>
              <a:gd name="connsiteY4" fmla="*/ 670124 h 670124"/>
              <a:gd name="connsiteX5" fmla="*/ 1201858 w 1633577"/>
              <a:gd name="connsiteY5" fmla="*/ 473091 h 670124"/>
              <a:gd name="connsiteX6" fmla="*/ 0 w 1633577"/>
              <a:gd name="connsiteY6" fmla="*/ 455286 h 670124"/>
              <a:gd name="connsiteX0" fmla="*/ 0 w 1633577"/>
              <a:gd name="connsiteY0" fmla="*/ 455286 h 670124"/>
              <a:gd name="connsiteX1" fmla="*/ 992805 w 1633577"/>
              <a:gd name="connsiteY1" fmla="*/ 224086 h 670124"/>
              <a:gd name="connsiteX2" fmla="*/ 862748 w 1633577"/>
              <a:gd name="connsiteY2" fmla="*/ 42544 h 670124"/>
              <a:gd name="connsiteX3" fmla="*/ 1633577 w 1633577"/>
              <a:gd name="connsiteY3" fmla="*/ 0 h 670124"/>
              <a:gd name="connsiteX4" fmla="*/ 1392810 w 1633577"/>
              <a:gd name="connsiteY4" fmla="*/ 670124 h 670124"/>
              <a:gd name="connsiteX5" fmla="*/ 1201858 w 1633577"/>
              <a:gd name="connsiteY5" fmla="*/ 473091 h 670124"/>
              <a:gd name="connsiteX6" fmla="*/ 0 w 1633577"/>
              <a:gd name="connsiteY6" fmla="*/ 455286 h 670124"/>
              <a:gd name="connsiteX0" fmla="*/ 0 w 1633577"/>
              <a:gd name="connsiteY0" fmla="*/ 455286 h 670124"/>
              <a:gd name="connsiteX1" fmla="*/ 992805 w 1633577"/>
              <a:gd name="connsiteY1" fmla="*/ 224086 h 670124"/>
              <a:gd name="connsiteX2" fmla="*/ 788957 w 1633577"/>
              <a:gd name="connsiteY2" fmla="*/ 2787 h 670124"/>
              <a:gd name="connsiteX3" fmla="*/ 1633577 w 1633577"/>
              <a:gd name="connsiteY3" fmla="*/ 0 h 670124"/>
              <a:gd name="connsiteX4" fmla="*/ 1392810 w 1633577"/>
              <a:gd name="connsiteY4" fmla="*/ 670124 h 670124"/>
              <a:gd name="connsiteX5" fmla="*/ 1201858 w 1633577"/>
              <a:gd name="connsiteY5" fmla="*/ 473091 h 670124"/>
              <a:gd name="connsiteX6" fmla="*/ 0 w 1633577"/>
              <a:gd name="connsiteY6" fmla="*/ 455286 h 670124"/>
              <a:gd name="connsiteX0" fmla="*/ 0 w 1633577"/>
              <a:gd name="connsiteY0" fmla="*/ 455286 h 670124"/>
              <a:gd name="connsiteX1" fmla="*/ 992805 w 1633577"/>
              <a:gd name="connsiteY1" fmla="*/ 224086 h 670124"/>
              <a:gd name="connsiteX2" fmla="*/ 815270 w 1633577"/>
              <a:gd name="connsiteY2" fmla="*/ 34275 h 670124"/>
              <a:gd name="connsiteX3" fmla="*/ 1633577 w 1633577"/>
              <a:gd name="connsiteY3" fmla="*/ 0 h 670124"/>
              <a:gd name="connsiteX4" fmla="*/ 1392810 w 1633577"/>
              <a:gd name="connsiteY4" fmla="*/ 670124 h 670124"/>
              <a:gd name="connsiteX5" fmla="*/ 1201858 w 1633577"/>
              <a:gd name="connsiteY5" fmla="*/ 473091 h 670124"/>
              <a:gd name="connsiteX6" fmla="*/ 0 w 1633577"/>
              <a:gd name="connsiteY6" fmla="*/ 455286 h 670124"/>
              <a:gd name="connsiteX0" fmla="*/ 0 w 1520549"/>
              <a:gd name="connsiteY0" fmla="*/ 438282 h 653120"/>
              <a:gd name="connsiteX1" fmla="*/ 992805 w 1520549"/>
              <a:gd name="connsiteY1" fmla="*/ 207082 h 653120"/>
              <a:gd name="connsiteX2" fmla="*/ 815270 w 1520549"/>
              <a:gd name="connsiteY2" fmla="*/ 17271 h 653120"/>
              <a:gd name="connsiteX3" fmla="*/ 1520549 w 1520549"/>
              <a:gd name="connsiteY3" fmla="*/ 0 h 653120"/>
              <a:gd name="connsiteX4" fmla="*/ 1392810 w 1520549"/>
              <a:gd name="connsiteY4" fmla="*/ 653120 h 653120"/>
              <a:gd name="connsiteX5" fmla="*/ 1201858 w 1520549"/>
              <a:gd name="connsiteY5" fmla="*/ 456087 h 653120"/>
              <a:gd name="connsiteX6" fmla="*/ 0 w 1520549"/>
              <a:gd name="connsiteY6" fmla="*/ 438282 h 653120"/>
              <a:gd name="connsiteX0" fmla="*/ 0 w 1526737"/>
              <a:gd name="connsiteY0" fmla="*/ 417637 h 653120"/>
              <a:gd name="connsiteX1" fmla="*/ 998993 w 1526737"/>
              <a:gd name="connsiteY1" fmla="*/ 207082 h 653120"/>
              <a:gd name="connsiteX2" fmla="*/ 821458 w 1526737"/>
              <a:gd name="connsiteY2" fmla="*/ 17271 h 653120"/>
              <a:gd name="connsiteX3" fmla="*/ 1526737 w 1526737"/>
              <a:gd name="connsiteY3" fmla="*/ 0 h 653120"/>
              <a:gd name="connsiteX4" fmla="*/ 1398998 w 1526737"/>
              <a:gd name="connsiteY4" fmla="*/ 653120 h 653120"/>
              <a:gd name="connsiteX5" fmla="*/ 1208046 w 1526737"/>
              <a:gd name="connsiteY5" fmla="*/ 456087 h 653120"/>
              <a:gd name="connsiteX6" fmla="*/ 6188 w 1526737"/>
              <a:gd name="connsiteY6" fmla="*/ 438282 h 653120"/>
              <a:gd name="connsiteX0" fmla="*/ 46527 w 1520611"/>
              <a:gd name="connsiteY0" fmla="*/ 368105 h 653120"/>
              <a:gd name="connsiteX1" fmla="*/ 992867 w 1520611"/>
              <a:gd name="connsiteY1" fmla="*/ 207082 h 653120"/>
              <a:gd name="connsiteX2" fmla="*/ 815332 w 1520611"/>
              <a:gd name="connsiteY2" fmla="*/ 17271 h 653120"/>
              <a:gd name="connsiteX3" fmla="*/ 1520611 w 1520611"/>
              <a:gd name="connsiteY3" fmla="*/ 0 h 653120"/>
              <a:gd name="connsiteX4" fmla="*/ 1392872 w 1520611"/>
              <a:gd name="connsiteY4" fmla="*/ 653120 h 653120"/>
              <a:gd name="connsiteX5" fmla="*/ 1201920 w 1520611"/>
              <a:gd name="connsiteY5" fmla="*/ 456087 h 653120"/>
              <a:gd name="connsiteX6" fmla="*/ 62 w 1520611"/>
              <a:gd name="connsiteY6" fmla="*/ 438282 h 653120"/>
              <a:gd name="connsiteX7" fmla="*/ 46527 w 1520611"/>
              <a:gd name="connsiteY7" fmla="*/ 368105 h 653120"/>
              <a:gd name="connsiteX0" fmla="*/ 0 w 1474084"/>
              <a:gd name="connsiteY0" fmla="*/ 368105 h 766422"/>
              <a:gd name="connsiteX1" fmla="*/ 946340 w 1474084"/>
              <a:gd name="connsiteY1" fmla="*/ 207082 h 766422"/>
              <a:gd name="connsiteX2" fmla="*/ 768805 w 1474084"/>
              <a:gd name="connsiteY2" fmla="*/ 17271 h 766422"/>
              <a:gd name="connsiteX3" fmla="*/ 1474084 w 1474084"/>
              <a:gd name="connsiteY3" fmla="*/ 0 h 766422"/>
              <a:gd name="connsiteX4" fmla="*/ 1346345 w 1474084"/>
              <a:gd name="connsiteY4" fmla="*/ 653120 h 766422"/>
              <a:gd name="connsiteX5" fmla="*/ 1155393 w 1474084"/>
              <a:gd name="connsiteY5" fmla="*/ 456087 h 766422"/>
              <a:gd name="connsiteX6" fmla="*/ 104186 w 1474084"/>
              <a:gd name="connsiteY6" fmla="*/ 640626 h 766422"/>
              <a:gd name="connsiteX7" fmla="*/ 0 w 1474084"/>
              <a:gd name="connsiteY7" fmla="*/ 368105 h 766422"/>
              <a:gd name="connsiteX0" fmla="*/ 0 w 1372965"/>
              <a:gd name="connsiteY0" fmla="*/ 517796 h 766422"/>
              <a:gd name="connsiteX1" fmla="*/ 845221 w 1372965"/>
              <a:gd name="connsiteY1" fmla="*/ 207082 h 766422"/>
              <a:gd name="connsiteX2" fmla="*/ 667686 w 1372965"/>
              <a:gd name="connsiteY2" fmla="*/ 17271 h 766422"/>
              <a:gd name="connsiteX3" fmla="*/ 1372965 w 1372965"/>
              <a:gd name="connsiteY3" fmla="*/ 0 h 766422"/>
              <a:gd name="connsiteX4" fmla="*/ 1245226 w 1372965"/>
              <a:gd name="connsiteY4" fmla="*/ 653120 h 766422"/>
              <a:gd name="connsiteX5" fmla="*/ 1054274 w 1372965"/>
              <a:gd name="connsiteY5" fmla="*/ 456087 h 766422"/>
              <a:gd name="connsiteX6" fmla="*/ 3067 w 1372965"/>
              <a:gd name="connsiteY6" fmla="*/ 640626 h 766422"/>
              <a:gd name="connsiteX7" fmla="*/ 0 w 1372965"/>
              <a:gd name="connsiteY7" fmla="*/ 517796 h 766422"/>
              <a:gd name="connsiteX0" fmla="*/ 77471 w 1450436"/>
              <a:gd name="connsiteY0" fmla="*/ 517796 h 731671"/>
              <a:gd name="connsiteX1" fmla="*/ 922692 w 1450436"/>
              <a:gd name="connsiteY1" fmla="*/ 207082 h 731671"/>
              <a:gd name="connsiteX2" fmla="*/ 745157 w 1450436"/>
              <a:gd name="connsiteY2" fmla="*/ 17271 h 731671"/>
              <a:gd name="connsiteX3" fmla="*/ 1450436 w 1450436"/>
              <a:gd name="connsiteY3" fmla="*/ 0 h 731671"/>
              <a:gd name="connsiteX4" fmla="*/ 1322697 w 1450436"/>
              <a:gd name="connsiteY4" fmla="*/ 653120 h 731671"/>
              <a:gd name="connsiteX5" fmla="*/ 1131745 w 1450436"/>
              <a:gd name="connsiteY5" fmla="*/ 456087 h 731671"/>
              <a:gd name="connsiteX6" fmla="*/ 38 w 1450436"/>
              <a:gd name="connsiteY6" fmla="*/ 597255 h 731671"/>
              <a:gd name="connsiteX7" fmla="*/ 77471 w 1450436"/>
              <a:gd name="connsiteY7" fmla="*/ 517796 h 731671"/>
              <a:gd name="connsiteX0" fmla="*/ 0 w 1372965"/>
              <a:gd name="connsiteY0" fmla="*/ 517796 h 653120"/>
              <a:gd name="connsiteX1" fmla="*/ 845221 w 1372965"/>
              <a:gd name="connsiteY1" fmla="*/ 207082 h 653120"/>
              <a:gd name="connsiteX2" fmla="*/ 667686 w 1372965"/>
              <a:gd name="connsiteY2" fmla="*/ 17271 h 653120"/>
              <a:gd name="connsiteX3" fmla="*/ 1372965 w 1372965"/>
              <a:gd name="connsiteY3" fmla="*/ 0 h 653120"/>
              <a:gd name="connsiteX4" fmla="*/ 1245226 w 1372965"/>
              <a:gd name="connsiteY4" fmla="*/ 653120 h 653120"/>
              <a:gd name="connsiteX5" fmla="*/ 1054274 w 1372965"/>
              <a:gd name="connsiteY5" fmla="*/ 456087 h 653120"/>
              <a:gd name="connsiteX6" fmla="*/ 0 w 1372965"/>
              <a:gd name="connsiteY6" fmla="*/ 517796 h 653120"/>
              <a:gd name="connsiteX0" fmla="*/ 0 w 1520055"/>
              <a:gd name="connsiteY0" fmla="*/ 533760 h 653120"/>
              <a:gd name="connsiteX1" fmla="*/ 992311 w 1520055"/>
              <a:gd name="connsiteY1" fmla="*/ 207082 h 653120"/>
              <a:gd name="connsiteX2" fmla="*/ 814776 w 1520055"/>
              <a:gd name="connsiteY2" fmla="*/ 17271 h 653120"/>
              <a:gd name="connsiteX3" fmla="*/ 1520055 w 1520055"/>
              <a:gd name="connsiteY3" fmla="*/ 0 h 653120"/>
              <a:gd name="connsiteX4" fmla="*/ 1392316 w 1520055"/>
              <a:gd name="connsiteY4" fmla="*/ 653120 h 653120"/>
              <a:gd name="connsiteX5" fmla="*/ 1201364 w 1520055"/>
              <a:gd name="connsiteY5" fmla="*/ 456087 h 653120"/>
              <a:gd name="connsiteX6" fmla="*/ 0 w 1520055"/>
              <a:gd name="connsiteY6" fmla="*/ 533760 h 653120"/>
              <a:gd name="connsiteX0" fmla="*/ 0 w 1520055"/>
              <a:gd name="connsiteY0" fmla="*/ 533760 h 653120"/>
              <a:gd name="connsiteX1" fmla="*/ 992311 w 1520055"/>
              <a:gd name="connsiteY1" fmla="*/ 207082 h 653120"/>
              <a:gd name="connsiteX2" fmla="*/ 814776 w 1520055"/>
              <a:gd name="connsiteY2" fmla="*/ 17271 h 653120"/>
              <a:gd name="connsiteX3" fmla="*/ 1520055 w 1520055"/>
              <a:gd name="connsiteY3" fmla="*/ 0 h 653120"/>
              <a:gd name="connsiteX4" fmla="*/ 1392316 w 1520055"/>
              <a:gd name="connsiteY4" fmla="*/ 653120 h 653120"/>
              <a:gd name="connsiteX5" fmla="*/ 1201364 w 1520055"/>
              <a:gd name="connsiteY5" fmla="*/ 456087 h 653120"/>
              <a:gd name="connsiteX6" fmla="*/ 0 w 1520055"/>
              <a:gd name="connsiteY6" fmla="*/ 533760 h 653120"/>
              <a:gd name="connsiteX0" fmla="*/ 0 w 1520055"/>
              <a:gd name="connsiteY0" fmla="*/ 533760 h 653120"/>
              <a:gd name="connsiteX1" fmla="*/ 992311 w 1520055"/>
              <a:gd name="connsiteY1" fmla="*/ 207082 h 653120"/>
              <a:gd name="connsiteX2" fmla="*/ 814776 w 1520055"/>
              <a:gd name="connsiteY2" fmla="*/ 17271 h 653120"/>
              <a:gd name="connsiteX3" fmla="*/ 1520055 w 1520055"/>
              <a:gd name="connsiteY3" fmla="*/ 0 h 653120"/>
              <a:gd name="connsiteX4" fmla="*/ 1392316 w 1520055"/>
              <a:gd name="connsiteY4" fmla="*/ 653120 h 653120"/>
              <a:gd name="connsiteX5" fmla="*/ 1201364 w 1520055"/>
              <a:gd name="connsiteY5" fmla="*/ 456087 h 653120"/>
              <a:gd name="connsiteX6" fmla="*/ 0 w 1520055"/>
              <a:gd name="connsiteY6" fmla="*/ 533760 h 653120"/>
              <a:gd name="connsiteX0" fmla="*/ 0 w 1520055"/>
              <a:gd name="connsiteY0" fmla="*/ 533760 h 653120"/>
              <a:gd name="connsiteX1" fmla="*/ 992311 w 1520055"/>
              <a:gd name="connsiteY1" fmla="*/ 207082 h 653120"/>
              <a:gd name="connsiteX2" fmla="*/ 814776 w 1520055"/>
              <a:gd name="connsiteY2" fmla="*/ 17271 h 653120"/>
              <a:gd name="connsiteX3" fmla="*/ 1520055 w 1520055"/>
              <a:gd name="connsiteY3" fmla="*/ 0 h 653120"/>
              <a:gd name="connsiteX4" fmla="*/ 1392316 w 1520055"/>
              <a:gd name="connsiteY4" fmla="*/ 653120 h 653120"/>
              <a:gd name="connsiteX5" fmla="*/ 1201364 w 1520055"/>
              <a:gd name="connsiteY5" fmla="*/ 456087 h 653120"/>
              <a:gd name="connsiteX6" fmla="*/ 0 w 1520055"/>
              <a:gd name="connsiteY6" fmla="*/ 533760 h 653120"/>
              <a:gd name="connsiteX0" fmla="*/ 0 w 1520055"/>
              <a:gd name="connsiteY0" fmla="*/ 533760 h 658632"/>
              <a:gd name="connsiteX1" fmla="*/ 992311 w 1520055"/>
              <a:gd name="connsiteY1" fmla="*/ 207082 h 658632"/>
              <a:gd name="connsiteX2" fmla="*/ 814776 w 1520055"/>
              <a:gd name="connsiteY2" fmla="*/ 17271 h 658632"/>
              <a:gd name="connsiteX3" fmla="*/ 1520055 w 1520055"/>
              <a:gd name="connsiteY3" fmla="*/ 0 h 658632"/>
              <a:gd name="connsiteX4" fmla="*/ 1392316 w 1520055"/>
              <a:gd name="connsiteY4" fmla="*/ 653120 h 658632"/>
              <a:gd name="connsiteX5" fmla="*/ 1201364 w 1520055"/>
              <a:gd name="connsiteY5" fmla="*/ 456087 h 658632"/>
              <a:gd name="connsiteX6" fmla="*/ 0 w 1520055"/>
              <a:gd name="connsiteY6" fmla="*/ 533760 h 658632"/>
              <a:gd name="connsiteX0" fmla="*/ 0 w 1520055"/>
              <a:gd name="connsiteY0" fmla="*/ 533760 h 658632"/>
              <a:gd name="connsiteX1" fmla="*/ 992311 w 1520055"/>
              <a:gd name="connsiteY1" fmla="*/ 207082 h 658632"/>
              <a:gd name="connsiteX2" fmla="*/ 814776 w 1520055"/>
              <a:gd name="connsiteY2" fmla="*/ 17271 h 658632"/>
              <a:gd name="connsiteX3" fmla="*/ 1520055 w 1520055"/>
              <a:gd name="connsiteY3" fmla="*/ 0 h 658632"/>
              <a:gd name="connsiteX4" fmla="*/ 1392316 w 1520055"/>
              <a:gd name="connsiteY4" fmla="*/ 653120 h 658632"/>
              <a:gd name="connsiteX5" fmla="*/ 1201364 w 1520055"/>
              <a:gd name="connsiteY5" fmla="*/ 456087 h 658632"/>
              <a:gd name="connsiteX6" fmla="*/ 0 w 1520055"/>
              <a:gd name="connsiteY6" fmla="*/ 533760 h 658632"/>
              <a:gd name="connsiteX0" fmla="*/ 0 w 1520055"/>
              <a:gd name="connsiteY0" fmla="*/ 533760 h 653120"/>
              <a:gd name="connsiteX1" fmla="*/ 992311 w 1520055"/>
              <a:gd name="connsiteY1" fmla="*/ 207082 h 653120"/>
              <a:gd name="connsiteX2" fmla="*/ 814776 w 1520055"/>
              <a:gd name="connsiteY2" fmla="*/ 17271 h 653120"/>
              <a:gd name="connsiteX3" fmla="*/ 1520055 w 1520055"/>
              <a:gd name="connsiteY3" fmla="*/ 0 h 653120"/>
              <a:gd name="connsiteX4" fmla="*/ 1392316 w 1520055"/>
              <a:gd name="connsiteY4" fmla="*/ 653120 h 653120"/>
              <a:gd name="connsiteX5" fmla="*/ 1201364 w 1520055"/>
              <a:gd name="connsiteY5" fmla="*/ 456087 h 653120"/>
              <a:gd name="connsiteX6" fmla="*/ 0 w 1520055"/>
              <a:gd name="connsiteY6" fmla="*/ 533760 h 653120"/>
              <a:gd name="connsiteX0" fmla="*/ 0 w 1520055"/>
              <a:gd name="connsiteY0" fmla="*/ 533760 h 653120"/>
              <a:gd name="connsiteX1" fmla="*/ 992311 w 1520055"/>
              <a:gd name="connsiteY1" fmla="*/ 207082 h 653120"/>
              <a:gd name="connsiteX2" fmla="*/ 814776 w 1520055"/>
              <a:gd name="connsiteY2" fmla="*/ 17271 h 653120"/>
              <a:gd name="connsiteX3" fmla="*/ 1520055 w 1520055"/>
              <a:gd name="connsiteY3" fmla="*/ 0 h 653120"/>
              <a:gd name="connsiteX4" fmla="*/ 1392316 w 1520055"/>
              <a:gd name="connsiteY4" fmla="*/ 653120 h 653120"/>
              <a:gd name="connsiteX5" fmla="*/ 1201364 w 1520055"/>
              <a:gd name="connsiteY5" fmla="*/ 456087 h 653120"/>
              <a:gd name="connsiteX6" fmla="*/ 0 w 1520055"/>
              <a:gd name="connsiteY6" fmla="*/ 533760 h 653120"/>
              <a:gd name="connsiteX0" fmla="*/ 0 w 1520055"/>
              <a:gd name="connsiteY0" fmla="*/ 533760 h 653120"/>
              <a:gd name="connsiteX1" fmla="*/ 992311 w 1520055"/>
              <a:gd name="connsiteY1" fmla="*/ 207082 h 653120"/>
              <a:gd name="connsiteX2" fmla="*/ 814776 w 1520055"/>
              <a:gd name="connsiteY2" fmla="*/ 17271 h 653120"/>
              <a:gd name="connsiteX3" fmla="*/ 1520055 w 1520055"/>
              <a:gd name="connsiteY3" fmla="*/ 0 h 653120"/>
              <a:gd name="connsiteX4" fmla="*/ 1392316 w 1520055"/>
              <a:gd name="connsiteY4" fmla="*/ 653120 h 653120"/>
              <a:gd name="connsiteX5" fmla="*/ 1201364 w 1520055"/>
              <a:gd name="connsiteY5" fmla="*/ 456087 h 653120"/>
              <a:gd name="connsiteX6" fmla="*/ 0 w 1520055"/>
              <a:gd name="connsiteY6" fmla="*/ 533760 h 653120"/>
              <a:gd name="connsiteX0" fmla="*/ 0 w 1269740"/>
              <a:gd name="connsiteY0" fmla="*/ 486855 h 653120"/>
              <a:gd name="connsiteX1" fmla="*/ 741996 w 1269740"/>
              <a:gd name="connsiteY1" fmla="*/ 207082 h 653120"/>
              <a:gd name="connsiteX2" fmla="*/ 564461 w 1269740"/>
              <a:gd name="connsiteY2" fmla="*/ 17271 h 653120"/>
              <a:gd name="connsiteX3" fmla="*/ 1269740 w 1269740"/>
              <a:gd name="connsiteY3" fmla="*/ 0 h 653120"/>
              <a:gd name="connsiteX4" fmla="*/ 1142001 w 1269740"/>
              <a:gd name="connsiteY4" fmla="*/ 653120 h 653120"/>
              <a:gd name="connsiteX5" fmla="*/ 951049 w 1269740"/>
              <a:gd name="connsiteY5" fmla="*/ 456087 h 653120"/>
              <a:gd name="connsiteX6" fmla="*/ 0 w 1269740"/>
              <a:gd name="connsiteY6" fmla="*/ 486855 h 653120"/>
              <a:gd name="connsiteX0" fmla="*/ 0 w 1269740"/>
              <a:gd name="connsiteY0" fmla="*/ 486855 h 653120"/>
              <a:gd name="connsiteX1" fmla="*/ 741996 w 1269740"/>
              <a:gd name="connsiteY1" fmla="*/ 207082 h 653120"/>
              <a:gd name="connsiteX2" fmla="*/ 564461 w 1269740"/>
              <a:gd name="connsiteY2" fmla="*/ 17271 h 653120"/>
              <a:gd name="connsiteX3" fmla="*/ 1269740 w 1269740"/>
              <a:gd name="connsiteY3" fmla="*/ 0 h 653120"/>
              <a:gd name="connsiteX4" fmla="*/ 1142001 w 1269740"/>
              <a:gd name="connsiteY4" fmla="*/ 653120 h 653120"/>
              <a:gd name="connsiteX5" fmla="*/ 951049 w 1269740"/>
              <a:gd name="connsiteY5" fmla="*/ 456087 h 653120"/>
              <a:gd name="connsiteX6" fmla="*/ 0 w 1269740"/>
              <a:gd name="connsiteY6" fmla="*/ 486855 h 653120"/>
              <a:gd name="connsiteX0" fmla="*/ 0 w 1269740"/>
              <a:gd name="connsiteY0" fmla="*/ 486855 h 653120"/>
              <a:gd name="connsiteX1" fmla="*/ 785340 w 1269740"/>
              <a:gd name="connsiteY1" fmla="*/ 239090 h 653120"/>
              <a:gd name="connsiteX2" fmla="*/ 564461 w 1269740"/>
              <a:gd name="connsiteY2" fmla="*/ 17271 h 653120"/>
              <a:gd name="connsiteX3" fmla="*/ 1269740 w 1269740"/>
              <a:gd name="connsiteY3" fmla="*/ 0 h 653120"/>
              <a:gd name="connsiteX4" fmla="*/ 1142001 w 1269740"/>
              <a:gd name="connsiteY4" fmla="*/ 653120 h 653120"/>
              <a:gd name="connsiteX5" fmla="*/ 951049 w 1269740"/>
              <a:gd name="connsiteY5" fmla="*/ 456087 h 653120"/>
              <a:gd name="connsiteX6" fmla="*/ 0 w 1269740"/>
              <a:gd name="connsiteY6" fmla="*/ 486855 h 653120"/>
              <a:gd name="connsiteX0" fmla="*/ 0 w 1269740"/>
              <a:gd name="connsiteY0" fmla="*/ 486855 h 653120"/>
              <a:gd name="connsiteX1" fmla="*/ 738902 w 1269740"/>
              <a:gd name="connsiteY1" fmla="*/ 196759 h 653120"/>
              <a:gd name="connsiteX2" fmla="*/ 564461 w 1269740"/>
              <a:gd name="connsiteY2" fmla="*/ 17271 h 653120"/>
              <a:gd name="connsiteX3" fmla="*/ 1269740 w 1269740"/>
              <a:gd name="connsiteY3" fmla="*/ 0 h 653120"/>
              <a:gd name="connsiteX4" fmla="*/ 1142001 w 1269740"/>
              <a:gd name="connsiteY4" fmla="*/ 653120 h 653120"/>
              <a:gd name="connsiteX5" fmla="*/ 951049 w 1269740"/>
              <a:gd name="connsiteY5" fmla="*/ 456087 h 653120"/>
              <a:gd name="connsiteX6" fmla="*/ 0 w 1269740"/>
              <a:gd name="connsiteY6" fmla="*/ 486855 h 653120"/>
              <a:gd name="connsiteX0" fmla="*/ 0 w 1492208"/>
              <a:gd name="connsiteY0" fmla="*/ 626663 h 792928"/>
              <a:gd name="connsiteX1" fmla="*/ 738902 w 1492208"/>
              <a:gd name="connsiteY1" fmla="*/ 336567 h 792928"/>
              <a:gd name="connsiteX2" fmla="*/ 564461 w 1492208"/>
              <a:gd name="connsiteY2" fmla="*/ 157079 h 792928"/>
              <a:gd name="connsiteX3" fmla="*/ 1492208 w 1492208"/>
              <a:gd name="connsiteY3" fmla="*/ 0 h 792928"/>
              <a:gd name="connsiteX4" fmla="*/ 1142001 w 1492208"/>
              <a:gd name="connsiteY4" fmla="*/ 792928 h 792928"/>
              <a:gd name="connsiteX5" fmla="*/ 951049 w 1492208"/>
              <a:gd name="connsiteY5" fmla="*/ 595895 h 792928"/>
              <a:gd name="connsiteX6" fmla="*/ 0 w 1492208"/>
              <a:gd name="connsiteY6" fmla="*/ 626663 h 792928"/>
              <a:gd name="connsiteX0" fmla="*/ 0 w 1453492"/>
              <a:gd name="connsiteY0" fmla="*/ 586933 h 753198"/>
              <a:gd name="connsiteX1" fmla="*/ 738902 w 1453492"/>
              <a:gd name="connsiteY1" fmla="*/ 296837 h 753198"/>
              <a:gd name="connsiteX2" fmla="*/ 564461 w 1453492"/>
              <a:gd name="connsiteY2" fmla="*/ 117349 h 753198"/>
              <a:gd name="connsiteX3" fmla="*/ 1453492 w 1453492"/>
              <a:gd name="connsiteY3" fmla="*/ 0 h 753198"/>
              <a:gd name="connsiteX4" fmla="*/ 1142001 w 1453492"/>
              <a:gd name="connsiteY4" fmla="*/ 753198 h 753198"/>
              <a:gd name="connsiteX5" fmla="*/ 951049 w 1453492"/>
              <a:gd name="connsiteY5" fmla="*/ 556165 h 753198"/>
              <a:gd name="connsiteX6" fmla="*/ 0 w 1453492"/>
              <a:gd name="connsiteY6" fmla="*/ 586933 h 753198"/>
              <a:gd name="connsiteX0" fmla="*/ 0 w 1453492"/>
              <a:gd name="connsiteY0" fmla="*/ 586933 h 711388"/>
              <a:gd name="connsiteX1" fmla="*/ 738902 w 1453492"/>
              <a:gd name="connsiteY1" fmla="*/ 296837 h 711388"/>
              <a:gd name="connsiteX2" fmla="*/ 564461 w 1453492"/>
              <a:gd name="connsiteY2" fmla="*/ 117349 h 711388"/>
              <a:gd name="connsiteX3" fmla="*/ 1453492 w 1453492"/>
              <a:gd name="connsiteY3" fmla="*/ 0 h 711388"/>
              <a:gd name="connsiteX4" fmla="*/ 1112594 w 1453492"/>
              <a:gd name="connsiteY4" fmla="*/ 711388 h 711388"/>
              <a:gd name="connsiteX5" fmla="*/ 951049 w 1453492"/>
              <a:gd name="connsiteY5" fmla="*/ 556165 h 711388"/>
              <a:gd name="connsiteX6" fmla="*/ 0 w 1453492"/>
              <a:gd name="connsiteY6" fmla="*/ 586933 h 711388"/>
              <a:gd name="connsiteX0" fmla="*/ 0 w 1453492"/>
              <a:gd name="connsiteY0" fmla="*/ 586933 h 711388"/>
              <a:gd name="connsiteX1" fmla="*/ 738902 w 1453492"/>
              <a:gd name="connsiteY1" fmla="*/ 296837 h 711388"/>
              <a:gd name="connsiteX2" fmla="*/ 638253 w 1453492"/>
              <a:gd name="connsiteY2" fmla="*/ 157105 h 711388"/>
              <a:gd name="connsiteX3" fmla="*/ 1453492 w 1453492"/>
              <a:gd name="connsiteY3" fmla="*/ 0 h 711388"/>
              <a:gd name="connsiteX4" fmla="*/ 1112594 w 1453492"/>
              <a:gd name="connsiteY4" fmla="*/ 711388 h 711388"/>
              <a:gd name="connsiteX5" fmla="*/ 951049 w 1453492"/>
              <a:gd name="connsiteY5" fmla="*/ 556165 h 711388"/>
              <a:gd name="connsiteX6" fmla="*/ 0 w 1453492"/>
              <a:gd name="connsiteY6" fmla="*/ 586933 h 711388"/>
              <a:gd name="connsiteX0" fmla="*/ 0 w 1453492"/>
              <a:gd name="connsiteY0" fmla="*/ 586933 h 711388"/>
              <a:gd name="connsiteX1" fmla="*/ 738902 w 1453492"/>
              <a:gd name="connsiteY1" fmla="*/ 296837 h 711388"/>
              <a:gd name="connsiteX2" fmla="*/ 577878 w 1453492"/>
              <a:gd name="connsiteY2" fmla="*/ 124577 h 711388"/>
              <a:gd name="connsiteX3" fmla="*/ 1453492 w 1453492"/>
              <a:gd name="connsiteY3" fmla="*/ 0 h 711388"/>
              <a:gd name="connsiteX4" fmla="*/ 1112594 w 1453492"/>
              <a:gd name="connsiteY4" fmla="*/ 711388 h 711388"/>
              <a:gd name="connsiteX5" fmla="*/ 951049 w 1453492"/>
              <a:gd name="connsiteY5" fmla="*/ 556165 h 711388"/>
              <a:gd name="connsiteX6" fmla="*/ 0 w 1453492"/>
              <a:gd name="connsiteY6" fmla="*/ 586933 h 711388"/>
              <a:gd name="connsiteX0" fmla="*/ 0 w 1352840"/>
              <a:gd name="connsiteY0" fmla="*/ 528639 h 653094"/>
              <a:gd name="connsiteX1" fmla="*/ 738902 w 1352840"/>
              <a:gd name="connsiteY1" fmla="*/ 238543 h 653094"/>
              <a:gd name="connsiteX2" fmla="*/ 577878 w 1352840"/>
              <a:gd name="connsiteY2" fmla="*/ 66283 h 653094"/>
              <a:gd name="connsiteX3" fmla="*/ 1352840 w 1352840"/>
              <a:gd name="connsiteY3" fmla="*/ 0 h 653094"/>
              <a:gd name="connsiteX4" fmla="*/ 1112594 w 1352840"/>
              <a:gd name="connsiteY4" fmla="*/ 653094 h 653094"/>
              <a:gd name="connsiteX5" fmla="*/ 951049 w 1352840"/>
              <a:gd name="connsiteY5" fmla="*/ 497871 h 653094"/>
              <a:gd name="connsiteX6" fmla="*/ 0 w 1352840"/>
              <a:gd name="connsiteY6" fmla="*/ 528639 h 653094"/>
              <a:gd name="connsiteX0" fmla="*/ 0 w 1352840"/>
              <a:gd name="connsiteY0" fmla="*/ 528639 h 653094"/>
              <a:gd name="connsiteX1" fmla="*/ 808558 w 1352840"/>
              <a:gd name="connsiteY1" fmla="*/ 302039 h 653094"/>
              <a:gd name="connsiteX2" fmla="*/ 577878 w 1352840"/>
              <a:gd name="connsiteY2" fmla="*/ 66283 h 653094"/>
              <a:gd name="connsiteX3" fmla="*/ 1352840 w 1352840"/>
              <a:gd name="connsiteY3" fmla="*/ 0 h 653094"/>
              <a:gd name="connsiteX4" fmla="*/ 1112594 w 1352840"/>
              <a:gd name="connsiteY4" fmla="*/ 653094 h 653094"/>
              <a:gd name="connsiteX5" fmla="*/ 951049 w 1352840"/>
              <a:gd name="connsiteY5" fmla="*/ 497871 h 653094"/>
              <a:gd name="connsiteX6" fmla="*/ 0 w 1352840"/>
              <a:gd name="connsiteY6" fmla="*/ 528639 h 653094"/>
              <a:gd name="connsiteX0" fmla="*/ 0 w 1352840"/>
              <a:gd name="connsiteY0" fmla="*/ 528639 h 653094"/>
              <a:gd name="connsiteX1" fmla="*/ 762120 w 1352840"/>
              <a:gd name="connsiteY1" fmla="*/ 259707 h 653094"/>
              <a:gd name="connsiteX2" fmla="*/ 577878 w 1352840"/>
              <a:gd name="connsiteY2" fmla="*/ 66283 h 653094"/>
              <a:gd name="connsiteX3" fmla="*/ 1352840 w 1352840"/>
              <a:gd name="connsiteY3" fmla="*/ 0 h 653094"/>
              <a:gd name="connsiteX4" fmla="*/ 1112594 w 1352840"/>
              <a:gd name="connsiteY4" fmla="*/ 653094 h 653094"/>
              <a:gd name="connsiteX5" fmla="*/ 951049 w 1352840"/>
              <a:gd name="connsiteY5" fmla="*/ 497871 h 653094"/>
              <a:gd name="connsiteX6" fmla="*/ 0 w 1352840"/>
              <a:gd name="connsiteY6" fmla="*/ 528639 h 653094"/>
              <a:gd name="connsiteX0" fmla="*/ 0 w 1352840"/>
              <a:gd name="connsiteY0" fmla="*/ 528639 h 653094"/>
              <a:gd name="connsiteX1" fmla="*/ 762120 w 1352840"/>
              <a:gd name="connsiteY1" fmla="*/ 259707 h 653094"/>
              <a:gd name="connsiteX2" fmla="*/ 577878 w 1352840"/>
              <a:gd name="connsiteY2" fmla="*/ 66283 h 653094"/>
              <a:gd name="connsiteX3" fmla="*/ 1352840 w 1352840"/>
              <a:gd name="connsiteY3" fmla="*/ 0 h 653094"/>
              <a:gd name="connsiteX4" fmla="*/ 1112594 w 1352840"/>
              <a:gd name="connsiteY4" fmla="*/ 653094 h 653094"/>
              <a:gd name="connsiteX5" fmla="*/ 951049 w 1352840"/>
              <a:gd name="connsiteY5" fmla="*/ 497871 h 653094"/>
              <a:gd name="connsiteX6" fmla="*/ 0 w 1352840"/>
              <a:gd name="connsiteY6" fmla="*/ 528639 h 653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2840" h="653094">
                <a:moveTo>
                  <a:pt x="0" y="528639"/>
                </a:moveTo>
                <a:cubicBezTo>
                  <a:pt x="625123" y="382140"/>
                  <a:pt x="671168" y="330468"/>
                  <a:pt x="762120" y="259707"/>
                </a:cubicBezTo>
                <a:lnTo>
                  <a:pt x="577878" y="66283"/>
                </a:lnTo>
                <a:lnTo>
                  <a:pt x="1352840" y="0"/>
                </a:lnTo>
                <a:lnTo>
                  <a:pt x="1112594" y="653094"/>
                </a:lnTo>
                <a:lnTo>
                  <a:pt x="951049" y="497871"/>
                </a:lnTo>
                <a:cubicBezTo>
                  <a:pt x="954590" y="485173"/>
                  <a:pt x="742885" y="717910"/>
                  <a:pt x="0" y="528639"/>
                </a:cubicBezTo>
                <a:close/>
              </a:path>
            </a:pathLst>
          </a:custGeom>
          <a:gradFill flip="none" rotWithShape="1">
            <a:gsLst>
              <a:gs pos="0">
                <a:srgbClr val="1782DB"/>
              </a:gs>
              <a:gs pos="100000">
                <a:srgbClr val="0B406B"/>
              </a:gs>
            </a:gsLst>
            <a:lin ang="5400000" scaled="1"/>
            <a:tileRect/>
          </a:gradFill>
          <a:ln w="28575">
            <a:solidFill>
              <a:srgbClr val="105D9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ctr">
              <a:defRPr/>
            </a:pPr>
            <a:endParaRPr lang="ja-JP" altLang="en-US" sz="16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" name="ストライプ矢印 1"/>
          <p:cNvSpPr/>
          <p:nvPr/>
        </p:nvSpPr>
        <p:spPr>
          <a:xfrm>
            <a:off x="3883765" y="5577027"/>
            <a:ext cx="1246060" cy="700623"/>
          </a:xfrm>
          <a:prstGeom prst="stripedRightArrow">
            <a:avLst>
              <a:gd name="adj1" fmla="val 46104"/>
              <a:gd name="adj2" fmla="val 655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005451" y="6479266"/>
            <a:ext cx="2133600" cy="365125"/>
          </a:xfrm>
        </p:spPr>
        <p:txBody>
          <a:bodyPr/>
          <a:lstStyle/>
          <a:p>
            <a:fld id="{DC08D7A6-B21C-4CC5-B909-7F83FE9B363B}" type="slidenum">
              <a:rPr kumimoji="1" lang="ja-JP" altLang="en-US" sz="2400" smtClean="0"/>
              <a:t>3</a:t>
            </a:fld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1291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8" descr="病院・医院の建物イラスト（医療）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913" y="4068566"/>
            <a:ext cx="332689" cy="393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136" y="2871124"/>
            <a:ext cx="212096" cy="301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22744" y="2186958"/>
            <a:ext cx="5467913" cy="37548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事業概要</a:t>
            </a:r>
            <a:r>
              <a:rPr lang="en-US" altLang="ja-JP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</a:p>
          <a:p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　</a:t>
            </a:r>
            <a:r>
              <a:rPr lang="ja-JP" altLang="en-US" sz="1200" b="1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院内スタッフの口腔ケアへの理解促進　</a:t>
            </a:r>
            <a:endParaRPr lang="en-US" altLang="ja-JP" sz="1200" b="1" u="sng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病院へ地域医科歯科連携推進員</a:t>
            </a:r>
            <a:r>
              <a:rPr lang="en-US" altLang="ja-JP" sz="1200" baseline="30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200" baseline="30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を派遣する。</a:t>
            </a:r>
            <a:endParaRPr lang="en-US" altLang="ja-JP" sz="1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en-US" altLang="ja-JP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lang="ja-JP" altLang="en-US" sz="1200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歯科口腔に関する専門的助言</a:t>
            </a:r>
            <a:r>
              <a:rPr lang="en-US" altLang="ja-JP" sz="1200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/>
            </a:r>
            <a:br>
              <a:rPr lang="en-US" altLang="ja-JP" sz="1200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　          院内での口腔ケア相談</a:t>
            </a:r>
            <a:r>
              <a:rPr lang="en-US" altLang="ja-JP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/>
            </a:r>
            <a:br>
              <a:rPr lang="en-US" altLang="ja-JP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en-US" altLang="ja-JP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  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　 周術期における口腔機能評価・導入支援</a:t>
            </a:r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endParaRPr lang="en-US" altLang="ja-JP" sz="1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en-US" altLang="ja-JP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　 院内キャンサーボードへの参画　など</a:t>
            </a:r>
            <a:endParaRPr lang="en-US" altLang="ja-JP" sz="1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・</a:t>
            </a:r>
            <a:r>
              <a:rPr lang="ja-JP" altLang="en-US" sz="1200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院内スタッフの人材育成支援</a:t>
            </a:r>
            <a:endParaRPr lang="en-US" altLang="ja-JP" sz="1200" u="sng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　病院スタッフ向け口腔ケア研修の実施</a:t>
            </a:r>
            <a:r>
              <a:rPr lang="en-US" altLang="ja-JP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/>
            </a:r>
            <a:br>
              <a:rPr lang="en-US" altLang="ja-JP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  事例集約　など</a:t>
            </a:r>
            <a:endParaRPr lang="en-US" altLang="ja-JP" sz="1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200" dirty="0" smtClean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200" dirty="0" smtClean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地域病院との連携推進</a:t>
            </a:r>
            <a:endParaRPr lang="en-US" altLang="ja-JP" sz="1200" dirty="0" smtClean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r>
              <a:rPr lang="ja-JP" altLang="en-US" sz="1200" dirty="0" smtClean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地域医科歯科連携推進員による連絡調整を行う。</a:t>
            </a:r>
            <a:r>
              <a:rPr lang="en-US" altLang="ja-JP" sz="1200" dirty="0" smtClean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/>
            </a:r>
            <a:br>
              <a:rPr lang="en-US" altLang="ja-JP" sz="1200" dirty="0" smtClean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1200" dirty="0" smtClean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  ・病院（医科）と歯科診療所との連携　</a:t>
            </a:r>
            <a:endParaRPr lang="en-US" altLang="ja-JP" sz="1200" dirty="0" smtClean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・地域病院連携推進研修　など</a:t>
            </a:r>
            <a:endParaRPr lang="en-US" altLang="ja-JP" sz="1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３　歯科医療従事者の資質向上</a:t>
            </a:r>
            <a:endParaRPr lang="en-US" altLang="ja-JP" sz="1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４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医科歯科連携推進支援室の設置</a:t>
            </a:r>
            <a:endParaRPr lang="en-US" altLang="ja-JP" sz="1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・病院と歯科医療機関との連絡調整（</a:t>
            </a:r>
            <a:r>
              <a:rPr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医療圏を超える事案など）</a:t>
            </a:r>
            <a:endParaRPr lang="en-US" altLang="ja-JP" sz="1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4169" y="6122973"/>
            <a:ext cx="8954581" cy="553998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altLang="ja-JP" sz="1000" baseline="30000" dirty="0" smtClean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000" baseline="30000" dirty="0" smtClean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　</a:t>
            </a:r>
            <a:r>
              <a:rPr lang="ja-JP" altLang="en-US" sz="1000" dirty="0" smtClean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地域医科歯科連携推進員</a:t>
            </a:r>
            <a:endParaRPr lang="en-US" altLang="ja-JP" sz="1000" dirty="0" smtClean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在宅歯科医療連携体制推進事業にて研修を受講し、がん患者等への口腔機能管理や連携手法を学んだ歯科医師・歯科衛生士のうち、歯科医師・歯科衛生士として</a:t>
            </a:r>
            <a:r>
              <a:rPr lang="en-US" altLang="ja-JP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10</a:t>
            </a:r>
            <a:r>
              <a:rPr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年以上実務経験があるなど、本業務を行うにあたって十分な経験等を有する者。</a:t>
            </a:r>
            <a:r>
              <a:rPr lang="en-US" altLang="ja-JP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次医療圏（大阪市は基本医療圏）ごとに配置（</a:t>
            </a:r>
            <a:r>
              <a:rPr lang="en-US" altLang="ja-JP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</a:t>
            </a:r>
            <a:r>
              <a:rPr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か所予定）。</a:t>
            </a:r>
            <a:endParaRPr lang="en-US" altLang="ja-JP" sz="1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22744" y="1106003"/>
            <a:ext cx="546791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200" dirty="0" smtClean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1200" dirty="0" smtClean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目的</a:t>
            </a:r>
            <a:r>
              <a:rPr lang="en-US" altLang="ja-JP" sz="1200" dirty="0" smtClean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</a:p>
          <a:p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がん</a:t>
            </a:r>
            <a:r>
              <a:rPr lang="ja-JP" altLang="en-US" sz="1200" dirty="0" smtClean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患者が継続的に口腔管理が受けられるよう、がん患者の療養に携わる</a:t>
            </a:r>
            <a:r>
              <a:rPr lang="en-US" altLang="ja-JP" sz="1200" dirty="0" smtClean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/>
            </a:r>
            <a:br>
              <a:rPr lang="en-US" altLang="ja-JP" sz="1200" dirty="0" smtClean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1200" dirty="0" smtClean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医療機関スタッフの口腔ケアに対する理解の促進、地域病院と歯科との</a:t>
            </a:r>
            <a:r>
              <a:rPr lang="en-US" altLang="ja-JP" sz="1200" dirty="0" smtClean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/>
            </a:r>
            <a:br>
              <a:rPr lang="en-US" altLang="ja-JP" sz="1200" dirty="0" smtClean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1200" dirty="0" smtClean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連携推進を図る。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268" y="2871895"/>
            <a:ext cx="211279" cy="301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0" descr="MCj0079127000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656" y="4570200"/>
            <a:ext cx="732612" cy="449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8035532" y="3050613"/>
            <a:ext cx="742512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000" b="1" dirty="0" smtClean="0"/>
              <a:t>  事 務 局  </a:t>
            </a:r>
            <a:endParaRPr kumimoji="1" lang="ja-JP" altLang="en-US" sz="1000" b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835091" y="3050613"/>
            <a:ext cx="825867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ja-JP" altLang="en-US" sz="1000" b="1" dirty="0"/>
              <a:t>地域</a:t>
            </a:r>
            <a:r>
              <a:rPr lang="ja-JP" altLang="en-US" sz="1000" b="1" dirty="0" smtClean="0"/>
              <a:t>連携室</a:t>
            </a:r>
            <a:endParaRPr kumimoji="1" lang="ja-JP" altLang="en-US" sz="1000" b="1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898443" y="1572738"/>
            <a:ext cx="854721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ja-JP" altLang="en-US" sz="1000" b="1" dirty="0" smtClean="0"/>
              <a:t> 看　 護 　部 </a:t>
            </a:r>
            <a:endParaRPr kumimoji="1" lang="ja-JP" altLang="en-US" sz="1000" b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847914" y="1572738"/>
            <a:ext cx="800220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ja-JP" altLang="en-US" sz="1000" b="1" dirty="0" smtClean="0"/>
              <a:t>  診  療  科  </a:t>
            </a:r>
            <a:endParaRPr kumimoji="1" lang="ja-JP" altLang="en-US" sz="1000" b="1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003473" y="1578573"/>
            <a:ext cx="806631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ja-JP" altLang="en-US" sz="1000" b="1" dirty="0" smtClean="0"/>
              <a:t>専門チーム</a:t>
            </a:r>
            <a:endParaRPr kumimoji="1" lang="ja-JP" altLang="en-US" sz="1000" b="1" dirty="0"/>
          </a:p>
        </p:txBody>
      </p:sp>
      <p:sp>
        <p:nvSpPr>
          <p:cNvPr id="15" name="加算記号 14"/>
          <p:cNvSpPr/>
          <p:nvPr/>
        </p:nvSpPr>
        <p:spPr>
          <a:xfrm>
            <a:off x="7081933" y="1085850"/>
            <a:ext cx="478835" cy="447675"/>
          </a:xfrm>
          <a:prstGeom prst="mathPlus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Picture 8" descr="http://2.bp.blogspot.com/-DwityZuWoVo/UV1JBuJcqVI/AAAAAAAAPRY/CYViGeRDI24/s1600/yakkyoku_uketsuk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384" y="3363714"/>
            <a:ext cx="425656" cy="41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テキスト ボックス 16"/>
          <p:cNvSpPr txBox="1"/>
          <p:nvPr/>
        </p:nvSpPr>
        <p:spPr>
          <a:xfrm>
            <a:off x="6287783" y="3303295"/>
            <a:ext cx="1531188" cy="5539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1000" dirty="0" smtClean="0"/>
              <a:t>・院内口腔ケア相談対応</a:t>
            </a:r>
            <a:endParaRPr lang="en-US" altLang="ja-JP" sz="1000" dirty="0" smtClean="0"/>
          </a:p>
          <a:p>
            <a:r>
              <a:rPr kumimoji="1" lang="ja-JP" altLang="en-US" sz="1000" dirty="0" smtClean="0"/>
              <a:t>・連携歯科医院相談対応</a:t>
            </a:r>
            <a:endParaRPr kumimoji="1" lang="en-US" altLang="ja-JP" sz="1000" dirty="0" smtClean="0"/>
          </a:p>
          <a:p>
            <a:r>
              <a:rPr lang="ja-JP" altLang="en-US" sz="1000" dirty="0" smtClean="0"/>
              <a:t>・口腔ケア推奨案内</a:t>
            </a:r>
            <a:endParaRPr kumimoji="1" lang="ja-JP" altLang="en-US" sz="1000" dirty="0"/>
          </a:p>
        </p:txBody>
      </p:sp>
      <p:pic>
        <p:nvPicPr>
          <p:cNvPr id="18" name="Picture 14" descr="看護師の会議のイラスト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416" y="1854162"/>
            <a:ext cx="689868" cy="60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6" descr="話し合いをしている人達のイラスト（棒人間）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508" y="1827234"/>
            <a:ext cx="344003" cy="36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0" descr="看護師の勉強会・会議のイラスト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941" y="1805291"/>
            <a:ext cx="312463" cy="23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看護師の勉強会・会議のイラスト">
            <a:hlinkClick r:id="rId13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460" y="1949477"/>
            <a:ext cx="388055" cy="28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0" descr="看護師の勉強会・会議のイラスト">
            <a:hlinkClick r:id="rId13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566" y="1969528"/>
            <a:ext cx="443378" cy="32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話し合いのイラスト（棒人間）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669" y="1819503"/>
            <a:ext cx="510810" cy="39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2" descr="話し合いのイラスト（棒人間）">
            <a:hlinkClick r:id="rId17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223" y="2021479"/>
            <a:ext cx="617419" cy="47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テキスト ボックス 24"/>
          <p:cNvSpPr txBox="1"/>
          <p:nvPr/>
        </p:nvSpPr>
        <p:spPr>
          <a:xfrm>
            <a:off x="5722302" y="2448990"/>
            <a:ext cx="1980029" cy="5539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1000" dirty="0" smtClean="0"/>
              <a:t>・口腔管理相談対応</a:t>
            </a:r>
            <a:endParaRPr lang="en-US" altLang="ja-JP" sz="1000" dirty="0" smtClean="0"/>
          </a:p>
          <a:p>
            <a:r>
              <a:rPr lang="ja-JP" altLang="en-US" sz="1000" dirty="0" smtClean="0"/>
              <a:t>・周術期口腔機能評価・導入支援</a:t>
            </a:r>
            <a:endParaRPr lang="en-US" altLang="ja-JP" sz="1000" dirty="0" smtClean="0"/>
          </a:p>
          <a:p>
            <a:r>
              <a:rPr kumimoji="1" lang="ja-JP" altLang="en-US" sz="1000" dirty="0" smtClean="0"/>
              <a:t>・キャンサーボードへの参画</a:t>
            </a:r>
            <a:endParaRPr kumimoji="1" lang="ja-JP" altLang="en-US" sz="10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625879" y="2286770"/>
            <a:ext cx="1124026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1000" dirty="0" smtClean="0"/>
              <a:t>・口腔ケア研修会</a:t>
            </a:r>
            <a:endParaRPr lang="en-US" altLang="ja-JP" sz="1000" dirty="0" smtClean="0"/>
          </a:p>
          <a:p>
            <a:r>
              <a:rPr kumimoji="1" lang="ja-JP" altLang="en-US" sz="1000" dirty="0" smtClean="0"/>
              <a:t>・事例集約</a:t>
            </a:r>
            <a:endParaRPr kumimoji="1" lang="ja-JP" altLang="en-US" sz="1000" dirty="0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838" y="3863035"/>
            <a:ext cx="173179" cy="24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937" y="3863035"/>
            <a:ext cx="173849" cy="24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テキスト ボックス 28"/>
          <p:cNvSpPr txBox="1"/>
          <p:nvPr/>
        </p:nvSpPr>
        <p:spPr>
          <a:xfrm>
            <a:off x="7357738" y="4037141"/>
            <a:ext cx="174599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900" dirty="0" smtClean="0"/>
              <a:t>地域医科歯科連携推進員</a:t>
            </a:r>
            <a:endParaRPr lang="en-US" altLang="ja-JP" sz="900" dirty="0" smtClean="0"/>
          </a:p>
          <a:p>
            <a:r>
              <a:rPr lang="ja-JP" altLang="en-US" sz="900" dirty="0"/>
              <a:t>（</a:t>
            </a:r>
            <a:r>
              <a:rPr lang="ja-JP" altLang="en-US" sz="900" dirty="0" smtClean="0"/>
              <a:t>歯科医師、歯科衛生士）を派遣</a:t>
            </a:r>
            <a:endParaRPr kumimoji="1" lang="ja-JP" altLang="en-US" sz="9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489360" y="5027807"/>
            <a:ext cx="1935547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000" dirty="0" smtClean="0"/>
              <a:t>【</a:t>
            </a:r>
            <a:r>
              <a:rPr lang="ja-JP" altLang="en-US" sz="1000" dirty="0" smtClean="0"/>
              <a:t>医科歯科連携推進支援室</a:t>
            </a:r>
            <a:r>
              <a:rPr lang="en-US" altLang="ja-JP" sz="1000" dirty="0" smtClean="0"/>
              <a:t>】</a:t>
            </a:r>
          </a:p>
        </p:txBody>
      </p:sp>
      <p:pic>
        <p:nvPicPr>
          <p:cNvPr id="31" name="Picture 26" descr="相談窓口のイラスト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519" y="3417275"/>
            <a:ext cx="452687" cy="37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8" descr="病院・医院の建物イラスト（医療）">
            <a:hlinkClick r:id="rId3"/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678" y="4103324"/>
            <a:ext cx="452282" cy="45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テキスト ボックス 32"/>
          <p:cNvSpPr txBox="1"/>
          <p:nvPr/>
        </p:nvSpPr>
        <p:spPr>
          <a:xfrm>
            <a:off x="7067158" y="4431784"/>
            <a:ext cx="1773242" cy="5539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1000" dirty="0" smtClean="0"/>
              <a:t>【</a:t>
            </a:r>
            <a:r>
              <a:rPr lang="ja-JP" altLang="en-US" sz="1000" dirty="0"/>
              <a:t>地域病院との</a:t>
            </a:r>
            <a:r>
              <a:rPr lang="ja-JP" altLang="en-US" sz="1000" dirty="0" smtClean="0"/>
              <a:t>連携推進</a:t>
            </a:r>
            <a:r>
              <a:rPr lang="en-US" altLang="ja-JP" sz="1000" dirty="0" smtClean="0"/>
              <a:t>】</a:t>
            </a:r>
          </a:p>
          <a:p>
            <a:r>
              <a:rPr lang="ja-JP" altLang="en-US" sz="1000" dirty="0" smtClean="0"/>
              <a:t>・地域病院連携推進研修会</a:t>
            </a:r>
            <a:endParaRPr kumimoji="1" lang="en-US" altLang="ja-JP" sz="1000" dirty="0" smtClean="0"/>
          </a:p>
          <a:p>
            <a:r>
              <a:rPr lang="ja-JP" altLang="en-US" sz="1000" dirty="0"/>
              <a:t>　</a:t>
            </a:r>
            <a:r>
              <a:rPr lang="ja-JP" altLang="en-US" sz="1000" dirty="0" smtClean="0"/>
              <a:t>　　　　　　　　　　　　　　　</a:t>
            </a:r>
            <a:r>
              <a:rPr kumimoji="1" lang="ja-JP" altLang="en-US" sz="1000" dirty="0" smtClean="0"/>
              <a:t>など</a:t>
            </a:r>
            <a:endParaRPr kumimoji="1" lang="ja-JP" altLang="en-US" sz="1000" dirty="0"/>
          </a:p>
        </p:txBody>
      </p:sp>
      <p:pic>
        <p:nvPicPr>
          <p:cNvPr id="34" name="Picture 18" descr="説明会・セミナーのイラスト（女性）">
            <a:hlinkClick r:id="rId25"/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4863" y="4886487"/>
            <a:ext cx="503038" cy="49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2" descr="説明会・セミナーのイラスト">
            <a:hlinkClick r:id="rId27"/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608" y="2490197"/>
            <a:ext cx="455757" cy="39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4" descr="会議のイラスト（男女混合）">
            <a:hlinkClick r:id="rId29"/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273" y="5442667"/>
            <a:ext cx="552091" cy="55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テキスト ボックス 36"/>
          <p:cNvSpPr txBox="1"/>
          <p:nvPr/>
        </p:nvSpPr>
        <p:spPr>
          <a:xfrm>
            <a:off x="5546510" y="5334499"/>
            <a:ext cx="2996893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000" dirty="0" smtClean="0"/>
              <a:t>・がん対応可能歯科医療機関調査、集約、情報提供</a:t>
            </a:r>
            <a:endParaRPr lang="en-US" altLang="ja-JP" sz="1000" dirty="0" smtClean="0"/>
          </a:p>
          <a:p>
            <a:r>
              <a:rPr lang="ja-JP" altLang="en-US" sz="1000" dirty="0" smtClean="0"/>
              <a:t>・医科歯科連携支援資料作成、提供</a:t>
            </a:r>
            <a:endParaRPr lang="en-US" altLang="ja-JP" sz="1000" dirty="0" smtClean="0"/>
          </a:p>
          <a:p>
            <a:r>
              <a:rPr lang="ja-JP" altLang="en-US" sz="1000" dirty="0" smtClean="0"/>
              <a:t>・地域医科歯科</a:t>
            </a:r>
            <a:r>
              <a:rPr lang="ja-JP" altLang="en-US" sz="900" dirty="0" smtClean="0"/>
              <a:t>連携</a:t>
            </a:r>
            <a:r>
              <a:rPr lang="ja-JP" altLang="en-US" sz="1000" dirty="0" smtClean="0"/>
              <a:t>推進員資質向上研修会</a:t>
            </a:r>
            <a:r>
              <a:rPr lang="ja-JP" altLang="en-US" sz="1000" dirty="0"/>
              <a:t>　</a:t>
            </a:r>
            <a:r>
              <a:rPr lang="ja-JP" altLang="en-US" sz="1000" dirty="0" smtClean="0"/>
              <a:t>など</a:t>
            </a:r>
            <a:endParaRPr kumimoji="1" lang="ja-JP" altLang="en-US" sz="1000" dirty="0"/>
          </a:p>
        </p:txBody>
      </p:sp>
      <p:pic>
        <p:nvPicPr>
          <p:cNvPr id="38" name="Picture 50" descr="MCj00791270000[1]"/>
          <p:cNvPicPr>
            <a:picLocks noChangeAspect="1" noChangeArrowheads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 bwMode="auto">
          <a:xfrm>
            <a:off x="8616442" y="4424995"/>
            <a:ext cx="460883" cy="28267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/>
        </p:spPr>
      </p:pic>
      <p:grpSp>
        <p:nvGrpSpPr>
          <p:cNvPr id="39" name="グループ化 38"/>
          <p:cNvGrpSpPr/>
          <p:nvPr/>
        </p:nvGrpSpPr>
        <p:grpSpPr>
          <a:xfrm>
            <a:off x="5714612" y="1063442"/>
            <a:ext cx="3225175" cy="2762829"/>
            <a:chOff x="5714612" y="1077731"/>
            <a:chExt cx="3225175" cy="2762829"/>
          </a:xfrm>
        </p:grpSpPr>
        <p:cxnSp>
          <p:nvCxnSpPr>
            <p:cNvPr id="40" name="直線コネクタ 39"/>
            <p:cNvCxnSpPr/>
            <p:nvPr/>
          </p:nvCxnSpPr>
          <p:spPr>
            <a:xfrm>
              <a:off x="5717539" y="1533525"/>
              <a:ext cx="0" cy="23070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/>
            <p:cNvCxnSpPr/>
            <p:nvPr/>
          </p:nvCxnSpPr>
          <p:spPr>
            <a:xfrm>
              <a:off x="8936861" y="1539397"/>
              <a:ext cx="0" cy="23011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/>
            <p:cNvCxnSpPr/>
            <p:nvPr/>
          </p:nvCxnSpPr>
          <p:spPr>
            <a:xfrm flipH="1">
              <a:off x="5714612" y="3838417"/>
              <a:ext cx="3225175" cy="21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コネクタ 42"/>
            <p:cNvCxnSpPr/>
            <p:nvPr/>
          </p:nvCxnSpPr>
          <p:spPr>
            <a:xfrm flipH="1">
              <a:off x="5722302" y="1531306"/>
              <a:ext cx="101239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/>
            <p:cNvCxnSpPr/>
            <p:nvPr/>
          </p:nvCxnSpPr>
          <p:spPr>
            <a:xfrm flipH="1">
              <a:off x="7946847" y="1531306"/>
              <a:ext cx="99001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/>
            <p:cNvCxnSpPr/>
            <p:nvPr/>
          </p:nvCxnSpPr>
          <p:spPr>
            <a:xfrm flipH="1">
              <a:off x="6739455" y="1081087"/>
              <a:ext cx="120915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コネクタ 45"/>
            <p:cNvCxnSpPr/>
            <p:nvPr/>
          </p:nvCxnSpPr>
          <p:spPr>
            <a:xfrm>
              <a:off x="6734692" y="1077731"/>
              <a:ext cx="0" cy="4557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コネクタ 46"/>
            <p:cNvCxnSpPr/>
            <p:nvPr/>
          </p:nvCxnSpPr>
          <p:spPr>
            <a:xfrm>
              <a:off x="7948612" y="1085850"/>
              <a:ext cx="0" cy="4557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テキスト ボックス 47"/>
          <p:cNvSpPr txBox="1"/>
          <p:nvPr/>
        </p:nvSpPr>
        <p:spPr>
          <a:xfrm>
            <a:off x="5717539" y="1152521"/>
            <a:ext cx="10123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 smtClean="0"/>
              <a:t>（事業イメージ）</a:t>
            </a:r>
            <a:endParaRPr kumimoji="1" lang="ja-JP" altLang="en-US" sz="1000" dirty="0"/>
          </a:p>
        </p:txBody>
      </p:sp>
      <p:sp>
        <p:nvSpPr>
          <p:cNvPr id="49" name="下矢印 48"/>
          <p:cNvSpPr/>
          <p:nvPr/>
        </p:nvSpPr>
        <p:spPr>
          <a:xfrm rot="-1500000" flipV="1">
            <a:off x="7684842" y="3151185"/>
            <a:ext cx="128587" cy="706108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タイトル 1"/>
          <p:cNvSpPr txBox="1">
            <a:spLocks/>
          </p:cNvSpPr>
          <p:nvPr/>
        </p:nvSpPr>
        <p:spPr>
          <a:xfrm>
            <a:off x="32464" y="95306"/>
            <a:ext cx="9143999" cy="6206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b="1" dirty="0" smtClean="0"/>
              <a:t>基金事業③　医科歯科連携推進事業</a:t>
            </a:r>
            <a:r>
              <a:rPr lang="ja-JP" altLang="en-US" sz="2000" b="1" dirty="0" smtClean="0"/>
              <a:t>（㉚から継続）　</a:t>
            </a:r>
            <a:endParaRPr lang="ja-JP" altLang="en-US" sz="3200" b="1" dirty="0"/>
          </a:p>
        </p:txBody>
      </p:sp>
      <p:sp>
        <p:nvSpPr>
          <p:cNvPr id="5" name="正方形/長方形 4"/>
          <p:cNvSpPr/>
          <p:nvPr/>
        </p:nvSpPr>
        <p:spPr>
          <a:xfrm>
            <a:off x="6054800" y="689106"/>
            <a:ext cx="31467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400" u="sng" dirty="0" smtClean="0">
                <a:latin typeface="+mj-ea"/>
                <a:ea typeface="+mj-ea"/>
              </a:rPr>
              <a:t>令和元年度予算額</a:t>
            </a:r>
            <a:r>
              <a:rPr lang="ja-JP" altLang="en-US" sz="1400" u="sng" dirty="0">
                <a:latin typeface="+mj-ea"/>
                <a:ea typeface="+mj-ea"/>
              </a:rPr>
              <a:t>　</a:t>
            </a:r>
            <a:r>
              <a:rPr lang="en-US" altLang="ja-JP" sz="1400" u="sng" dirty="0" smtClean="0">
                <a:latin typeface="+mj-ea"/>
                <a:ea typeface="+mj-ea"/>
              </a:rPr>
              <a:t>58,798</a:t>
            </a:r>
            <a:r>
              <a:rPr lang="ja-JP" altLang="en-US" sz="1400" u="sng" dirty="0" smtClean="0">
                <a:latin typeface="+mj-ea"/>
                <a:ea typeface="+mj-ea"/>
              </a:rPr>
              <a:t>千円</a:t>
            </a:r>
            <a:endParaRPr lang="ja-JP" altLang="en-US" sz="1400" u="sng" dirty="0">
              <a:latin typeface="+mj-ea"/>
              <a:ea typeface="+mj-ea"/>
            </a:endParaRPr>
          </a:p>
        </p:txBody>
      </p:sp>
      <p:sp>
        <p:nvSpPr>
          <p:cNvPr id="51" name="スライド番号プレースホルダー 50"/>
          <p:cNvSpPr>
            <a:spLocks noGrp="1"/>
          </p:cNvSpPr>
          <p:nvPr>
            <p:ph type="sldNum" sz="quarter" idx="12"/>
          </p:nvPr>
        </p:nvSpPr>
        <p:spPr>
          <a:xfrm>
            <a:off x="7010400" y="6594396"/>
            <a:ext cx="2133600" cy="365125"/>
          </a:xfrm>
        </p:spPr>
        <p:txBody>
          <a:bodyPr/>
          <a:lstStyle/>
          <a:p>
            <a:fld id="{DC08D7A6-B21C-4CC5-B909-7F83FE9B363B}" type="slidenum">
              <a:rPr kumimoji="1" lang="ja-JP" altLang="en-US" sz="2400" smtClean="0"/>
              <a:t>4</a:t>
            </a:fld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1223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7455"/>
            <a:ext cx="8229600" cy="1143000"/>
          </a:xfrm>
        </p:spPr>
        <p:txBody>
          <a:bodyPr>
            <a:noAutofit/>
          </a:bodyPr>
          <a:lstStyle/>
          <a:p>
            <a:r>
              <a:rPr lang="ja-JP" altLang="en-US" sz="2800" dirty="0" smtClean="0"/>
              <a:t>府民向け啓発媒体の作成</a:t>
            </a:r>
            <a:endParaRPr kumimoji="1" lang="ja-JP" altLang="en-US" sz="2800" dirty="0"/>
          </a:p>
        </p:txBody>
      </p:sp>
      <p:pic>
        <p:nvPicPr>
          <p:cNvPr id="4" name="図 3" descr="がん治療を支えるお口のケア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9" t="7328" r="15469" b="1600"/>
          <a:stretch/>
        </p:blipFill>
        <p:spPr>
          <a:xfrm>
            <a:off x="3014663" y="1257302"/>
            <a:ext cx="5943600" cy="4200143"/>
          </a:xfrm>
          <a:prstGeom prst="rect">
            <a:avLst/>
          </a:prstGeom>
        </p:spPr>
      </p:pic>
      <p:pic>
        <p:nvPicPr>
          <p:cNvPr id="5" name="図 4" descr="がん治療を支えるお口のケア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9" t="7614" r="16314" b="1886"/>
          <a:stretch/>
        </p:blipFill>
        <p:spPr>
          <a:xfrm>
            <a:off x="42863" y="2684273"/>
            <a:ext cx="5872162" cy="4173727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5743576" y="6173471"/>
            <a:ext cx="3386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府内がん診療拠点病院等で活用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6994933" y="6492875"/>
            <a:ext cx="2133600" cy="365125"/>
          </a:xfrm>
        </p:spPr>
        <p:txBody>
          <a:bodyPr/>
          <a:lstStyle/>
          <a:p>
            <a:fld id="{DC08D7A6-B21C-4CC5-B909-7F83FE9B363B}" type="slidenum">
              <a:rPr kumimoji="1" lang="ja-JP" altLang="en-US" sz="2400" smtClean="0"/>
              <a:t>5</a:t>
            </a:fld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110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E8746D7FFC1F654FAD61CA2012E0EF5D" ma:contentTypeVersion="0" ma:contentTypeDescription="新しいドキュメントを作成します。" ma:contentTypeScope="" ma:versionID="59aede9e7f44770a14067b52d015e7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4ed14474a1014a33b797668e927a5ba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096989F-A376-4F61-BDCE-8CB0F9688E5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95A5B8-1EB7-4282-976D-6B76D4A3B4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90D8809-E693-418E-AC8F-AD03240C7406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586</Words>
  <Application>Microsoft Office PowerPoint</Application>
  <PresentationFormat>画面に合わせる (4:3)</PresentationFormat>
  <Paragraphs>171</Paragraphs>
  <Slides>5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5" baseType="lpstr">
      <vt:lpstr>HG丸ｺﾞｼｯｸM-PRO</vt:lpstr>
      <vt:lpstr>Meiryo UI</vt:lpstr>
      <vt:lpstr>ＭＳ Ｐゴシック</vt:lpstr>
      <vt:lpstr>ＭＳ ゴシック</vt:lpstr>
      <vt:lpstr>メイリオ</vt:lpstr>
      <vt:lpstr>Arial</vt:lpstr>
      <vt:lpstr>Calibri</vt:lpstr>
      <vt:lpstr>Times New Roman</vt:lpstr>
      <vt:lpstr>Wingdings</vt:lpstr>
      <vt:lpstr>Office ​​テーマ</vt:lpstr>
      <vt:lpstr>PowerPoint プレゼンテーション</vt:lpstr>
      <vt:lpstr>基金事業①　地域包括ケアシステム構築支援事業（R1新規）</vt:lpstr>
      <vt:lpstr>基金事業②　在宅医療普及促進事業（㉙から継続）</vt:lpstr>
      <vt:lpstr>PowerPoint プレゼンテーション</vt:lpstr>
      <vt:lpstr>府民向け啓発媒体の作成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畑　真知子</cp:lastModifiedBy>
  <cp:revision>1</cp:revision>
  <dcterms:modified xsi:type="dcterms:W3CDTF">2019-09-09T09:43:05Z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0x010100E8746D7FFC1F654FAD61CA2012E0EF5D</vt:lpwstr>
  </property>
</Properties>
</file>