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0431" autoAdjust="0"/>
  </p:normalViewPr>
  <p:slideViewPr>
    <p:cSldViewPr>
      <p:cViewPr varScale="1">
        <p:scale>
          <a:sx n="60" d="100"/>
          <a:sy n="60" d="100"/>
        </p:scale>
        <p:origin x="1656" y="4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5" y="0"/>
            <a:ext cx="2945448" cy="496253"/>
          </a:xfrm>
          <a:prstGeom prst="rect">
            <a:avLst/>
          </a:prstGeom>
        </p:spPr>
        <p:txBody>
          <a:bodyPr vert="horz" lIns="91292" tIns="45644" rIns="91292" bIns="45644" rtlCol="0"/>
          <a:lstStyle>
            <a:lvl1pPr algn="r">
              <a:defRPr sz="1200"/>
            </a:lvl1pPr>
          </a:lstStyle>
          <a:p>
            <a:fld id="{460BA497-4EC1-4667-AE57-0EBB5F62489D}" type="datetimeFigureOut">
              <a:rPr kumimoji="1" lang="ja-JP" altLang="en-US" smtClean="0"/>
              <a:t>2019/9/17</a:t>
            </a:fld>
            <a:endParaRPr kumimoji="1" lang="ja-JP" altLang="en-US"/>
          </a:p>
        </p:txBody>
      </p:sp>
      <p:sp>
        <p:nvSpPr>
          <p:cNvPr id="4" name="フッター プレースホルダー 3"/>
          <p:cNvSpPr>
            <a:spLocks noGrp="1"/>
          </p:cNvSpPr>
          <p:nvPr>
            <p:ph type="ftr" sz="quarter" idx="2"/>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5" y="9428800"/>
            <a:ext cx="2945448" cy="496252"/>
          </a:xfrm>
          <a:prstGeom prst="rect">
            <a:avLst/>
          </a:prstGeom>
        </p:spPr>
        <p:txBody>
          <a:bodyPr vert="horz" lIns="91292" tIns="45644" rIns="91292" bIns="45644"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5" y="0"/>
            <a:ext cx="2945448" cy="496253"/>
          </a:xfrm>
          <a:prstGeom prst="rect">
            <a:avLst/>
          </a:prstGeom>
        </p:spPr>
        <p:txBody>
          <a:bodyPr vert="horz" lIns="91292" tIns="45644" rIns="91292" bIns="45644" rtlCol="0"/>
          <a:lstStyle>
            <a:lvl1pPr algn="r">
              <a:defRPr sz="1200"/>
            </a:lvl1pPr>
          </a:lstStyle>
          <a:p>
            <a:fld id="{677E1747-4A11-4550-BAB0-931AD17A6FB0}" type="datetimeFigureOut">
              <a:rPr kumimoji="1" lang="ja-JP" altLang="en-US" smtClean="0"/>
              <a:t>2019/9/17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92" tIns="45644" rIns="91292" bIns="456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5" y="9428800"/>
            <a:ext cx="2945448" cy="496252"/>
          </a:xfrm>
          <a:prstGeom prst="rect">
            <a:avLst/>
          </a:prstGeom>
        </p:spPr>
        <p:txBody>
          <a:bodyPr vert="horz" lIns="91292" tIns="45644" rIns="91292" bIns="45644"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19138"/>
            <a:ext cx="4959350" cy="3721100"/>
          </a:xfrm>
        </p:spPr>
      </p:sp>
      <p:sp>
        <p:nvSpPr>
          <p:cNvPr id="3" name="ノート プレースホルダー 2"/>
          <p:cNvSpPr>
            <a:spLocks noGrp="1"/>
          </p:cNvSpPr>
          <p:nvPr>
            <p:ph type="body" idx="1"/>
          </p:nvPr>
        </p:nvSpPr>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・わたしのほうから、「</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・この基金は、「医療介護総合確保法」に基づき、平成２６年度から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消費税の増収分を活用し、国２</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（過剰な急性期・慢性期病床から回復期病床への病床転換の工事）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（多職種連携による医療提供体制の充実・強化、在宅歯科研修等）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（人材の育成・定着、勤務環境の改善、修学資金等）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が、基金設置の目的。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085" y="4715192"/>
            <a:ext cx="5437506" cy="4922666"/>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62525" cy="3721100"/>
          </a:xfrm>
        </p:spPr>
      </p:sp>
      <p:sp>
        <p:nvSpPr>
          <p:cNvPr id="3" name="ノート プレースホルダー 2"/>
          <p:cNvSpPr>
            <a:spLocks noGrp="1"/>
          </p:cNvSpPr>
          <p:nvPr>
            <p:ph type="body" idx="1"/>
          </p:nvPr>
        </p:nvSpPr>
        <p:spPr>
          <a:xfrm>
            <a:off x="680257" y="4777166"/>
            <a:ext cx="5437165" cy="4718600"/>
          </a:xfrm>
          <a:prstGeom prst="rect">
            <a:avLst/>
          </a:prstGeom>
        </p:spPr>
        <p:txBody>
          <a:bodyPr lIns="93094" tIns="46547" rIns="93094" bIns="46547"/>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2019/9/17</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a:p>
        </p:txBody>
      </p:sp>
    </p:spTree>
    <p:extLst>
      <p:ext uri="{BB962C8B-B14F-4D97-AF65-F5344CB8AC3E}">
        <p14:creationId xmlns:p14="http://schemas.microsoft.com/office/powerpoint/2010/main" val="141176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2019/9/17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2019/9/17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2019/9/17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2019/9/17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2700"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7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5724128" y="476672"/>
            <a:ext cx="2664296" cy="864096"/>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4000" b="1" dirty="0" smtClean="0"/>
              <a:t>資料</a:t>
            </a:r>
            <a:r>
              <a:rPr lang="ja-JP" altLang="en-US" sz="4000" b="1" dirty="0" smtClean="0"/>
              <a:t>３－１</a:t>
            </a:r>
            <a:endParaRPr lang="ja-JP" altLang="en-US" sz="40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 xmlns:a16="http://schemas.microsoft.com/office/drawing/2014/main" val="20000"/>
                    </a:ext>
                  </a:extLst>
                </a:gridCol>
                <a:gridCol w="2369483">
                  <a:extLst>
                    <a:ext uri="{9D8B030D-6E8A-4147-A177-3AD203B41FA5}">
                      <a16:colId xmlns="" xmlns:a16="http://schemas.microsoft.com/office/drawing/2014/main" val="20001"/>
                    </a:ext>
                  </a:extLst>
                </a:gridCol>
                <a:gridCol w="486464">
                  <a:extLst>
                    <a:ext uri="{9D8B030D-6E8A-4147-A177-3AD203B41FA5}">
                      <a16:colId xmlns="" xmlns:a16="http://schemas.microsoft.com/office/drawing/2014/main" val="20002"/>
                    </a:ext>
                  </a:extLst>
                </a:gridCol>
                <a:gridCol w="432048">
                  <a:extLst>
                    <a:ext uri="{9D8B030D-6E8A-4147-A177-3AD203B41FA5}">
                      <a16:colId xmlns="" xmlns:a16="http://schemas.microsoft.com/office/drawing/2014/main"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621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90D8809-E693-418E-AC8F-AD03240C740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11539</TotalTime>
  <Words>639</Words>
  <Application>Microsoft Office PowerPoint</Application>
  <PresentationFormat>画面に合わせる (4:3)</PresentationFormat>
  <Paragraphs>144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HGPｺﾞｼｯｸE</vt:lpstr>
      <vt:lpstr>Meiryo UI</vt:lpstr>
      <vt:lpstr>ＭＳ Ｐゴシック</vt:lpstr>
      <vt:lpstr>Arial</vt:lpstr>
      <vt:lpstr>Calibri</vt:lpstr>
      <vt:lpstr>Wingdings</vt:lpstr>
      <vt:lpstr>Office ​​テーマ</vt:lpstr>
      <vt:lpstr> 地域医療介護総合確保基金 （医療分）について   令和元年7月3日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井村　　 礼</cp:lastModifiedBy>
  <cp:revision>831</cp:revision>
  <cp:lastPrinted>2019-08-22T07:33:20Z</cp:lastPrinted>
  <dcterms:created xsi:type="dcterms:W3CDTF">2014-04-18T03:40:46Z</dcterms:created>
  <dcterms:modified xsi:type="dcterms:W3CDTF">2019-09-17T00:37:00Z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