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BBF6F-4F68-40D6-9252-5BBFC3C90370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DDE28-8ED5-4676-8D4E-B55C2B399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66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68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72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22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5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08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47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46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46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03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98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88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5B708-A209-41E7-8B53-A19198A2A0BD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32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29567"/>
            <a:ext cx="7056784" cy="43204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400" u="sng" dirty="0" smtClean="0"/>
              <a:t>■進捗</a:t>
            </a:r>
            <a:r>
              <a:rPr kumimoji="1" lang="ja-JP" altLang="en-US" sz="2400" u="sng" dirty="0" smtClean="0"/>
              <a:t>管理のための</a:t>
            </a:r>
            <a:r>
              <a:rPr kumimoji="1" lang="ja-JP" altLang="en-US" sz="2400" u="sng" dirty="0" smtClean="0"/>
              <a:t>タスク</a:t>
            </a:r>
            <a:endParaRPr kumimoji="1" lang="ja-JP" altLang="en-US" sz="2400" u="sng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727442"/>
              </p:ext>
            </p:extLst>
          </p:nvPr>
        </p:nvGraphicFramePr>
        <p:xfrm>
          <a:off x="107504" y="476672"/>
          <a:ext cx="8784976" cy="412752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34897"/>
                <a:gridCol w="3585583"/>
                <a:gridCol w="446449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ステージ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課　　題</a:t>
                      </a:r>
                      <a:endParaRPr kumimoji="1" lang="ja-JP" altLang="en-US" sz="14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　る　べ　き　姿</a:t>
                      </a:r>
                      <a:endParaRPr kumimoji="1" lang="ja-JP" altLang="en-US" sz="14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7673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</a:t>
                      </a:r>
                      <a:endParaRPr kumimoji="1" lang="ja-JP" altLang="en-US" sz="18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医療資源の把握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医療・介護関係者との情報共有</a:t>
                      </a:r>
                      <a:endParaRPr kumimoji="1" lang="ja-JP" altLang="en-US" sz="1200" b="0" kern="1200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・地域の在宅医療資源（医師会・歯科医師会・薬剤師会・訪問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看護ステーション・病院等）の把握と共有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・情報の適宜更新</a:t>
                      </a:r>
                      <a:endParaRPr kumimoji="1" lang="ja-JP" altLang="en-US" sz="1200" b="0" kern="1200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kern="1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課題の共有　顔の見える関係づくり　個別の連携</a:t>
                      </a:r>
                      <a:endParaRPr kumimoji="1" lang="ja-JP" altLang="en-US" sz="1200" b="0" kern="1200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・市域・圏域の課題の共有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・在宅医療に係る医療従事者の理解促進　役割の確認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・訪問看護師との連携促進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・顔の見える関係での個別の連携</a:t>
                      </a:r>
                      <a:endParaRPr kumimoji="1" lang="ja-JP" altLang="en-US" sz="1200" b="0" kern="1200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739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kern="1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多職種連携の推進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コーディネート機能の充実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後方支援病床の確保　運用ルールの作成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・情報の効率的な共有　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・コーディネータによるスムーズなマッチング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・切れ目のない一貫した医療提供体制の構築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・住民の生活動線に沿った市域を超えた連携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49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kern="1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在宅医療の需要に応じたサービス量の確保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在宅医療の質の向上　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地域包括ケアシステム構築に向けた体制整備</a:t>
                      </a:r>
                      <a:endParaRPr kumimoji="1" lang="ja-JP" altLang="en-US" sz="1200" b="0" kern="1200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・在宅診療を行う医師を含めた医療従事者の拡充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・住民のニーズ、状態に応じた適切な医療の提供</a:t>
                      </a:r>
                      <a:endParaRPr kumimoji="1" lang="en-US" altLang="ja-JP" sz="1200" b="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067626"/>
              </p:ext>
            </p:extLst>
          </p:nvPr>
        </p:nvGraphicFramePr>
        <p:xfrm>
          <a:off x="107504" y="5301208"/>
          <a:ext cx="8784976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896"/>
                <a:gridCol w="2620080"/>
              </a:tblGrid>
              <a:tr h="127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/>
                        <a:t>地域の現状や事業の進捗状況の管理をするための</a:t>
                      </a:r>
                      <a:r>
                        <a:rPr kumimoji="1" lang="ja-JP" altLang="en-US" sz="1300" dirty="0" smtClean="0"/>
                        <a:t>指標</a:t>
                      </a:r>
                      <a:endParaRPr kumimoji="1" lang="en-US" altLang="ja-JP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目標と</a:t>
                      </a:r>
                      <a:r>
                        <a:rPr lang="ja-JP" altLang="en-US" sz="1300" dirty="0" smtClean="0"/>
                        <a:t>なる</a:t>
                      </a:r>
                      <a:r>
                        <a:rPr lang="ja-JP" altLang="en-US" sz="1200" dirty="0" smtClean="0"/>
                        <a:t>評価</a:t>
                      </a:r>
                      <a:r>
                        <a:rPr lang="ja-JP" altLang="en-US" sz="1200" dirty="0" smtClean="0"/>
                        <a:t>指標</a:t>
                      </a:r>
                      <a:endParaRPr kumimoji="1" lang="ja-JP" altLang="en-US" sz="1200" dirty="0" smtClean="0"/>
                    </a:p>
                  </a:txBody>
                  <a:tcPr anchor="ctr"/>
                </a:tc>
              </a:tr>
              <a:tr h="769457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【</a:t>
                      </a:r>
                      <a:r>
                        <a:rPr kumimoji="1" lang="ja-JP" altLang="en-US" sz="1200" dirty="0" smtClean="0"/>
                        <a:t>ストラクチャー指標</a:t>
                      </a:r>
                      <a:r>
                        <a:rPr kumimoji="1" lang="en-US" altLang="ja-JP" sz="1200" dirty="0" smtClean="0"/>
                        <a:t>】</a:t>
                      </a:r>
                    </a:p>
                    <a:p>
                      <a:r>
                        <a:rPr kumimoji="1" lang="ja-JP" altLang="en-US" sz="1200" dirty="0" smtClean="0"/>
                        <a:t>　訪問診療・サービスを実施している病院・診療所・歯科診療所・薬局・訪問看護師数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en-US" altLang="ja-JP" sz="1200" dirty="0" smtClean="0"/>
                        <a:t>【</a:t>
                      </a:r>
                      <a:r>
                        <a:rPr kumimoji="1" lang="ja-JP" altLang="en-US" sz="1200" dirty="0" smtClean="0"/>
                        <a:t>プロセス指標</a:t>
                      </a:r>
                      <a:r>
                        <a:rPr kumimoji="1" lang="en-US" altLang="ja-JP" sz="1200" dirty="0" smtClean="0"/>
                        <a:t>】</a:t>
                      </a:r>
                    </a:p>
                    <a:p>
                      <a:r>
                        <a:rPr kumimoji="1" lang="ja-JP" altLang="en-US" sz="1200" dirty="0" smtClean="0"/>
                        <a:t>在宅医療サービスの実績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連携に係る診療報酬（入院時情報連携加算・退院支援加算・介護支援連携指導料等）　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訪問診療件数　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在宅看取り件数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介護支援連携指導料算定件数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866405" y="49925"/>
            <a:ext cx="1188372" cy="391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資料２－３</a:t>
            </a:r>
            <a:endParaRPr kumimoji="1" lang="ja-JP" altLang="en-US" sz="1200" b="1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07504" y="4861396"/>
            <a:ext cx="295232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u="sng" dirty="0" smtClean="0"/>
              <a:t>■指標（参考用）</a:t>
            </a:r>
            <a:endParaRPr lang="ja-JP" alt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380551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4680</TotalTime>
  <Words>155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■進捗管理のためのタスク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269</cp:revision>
  <cp:lastPrinted>2017-06-02T05:12:47Z</cp:lastPrinted>
  <dcterms:created xsi:type="dcterms:W3CDTF">2016-06-07T01:02:14Z</dcterms:created>
  <dcterms:modified xsi:type="dcterms:W3CDTF">2017-06-08T06:38:29Z</dcterms:modified>
</cp:coreProperties>
</file>