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1"/>
  </p:sldMasterIdLst>
  <p:notesMasterIdLst>
    <p:notesMasterId r:id="rId4"/>
  </p:notesMasterIdLst>
  <p:handoutMasterIdLst>
    <p:handoutMasterId r:id="rId5"/>
  </p:handoutMasterIdLst>
  <p:sldIdLst>
    <p:sldId id="476" r:id="rId2"/>
    <p:sldId id="477" r:id="rId3"/>
  </p:sldIdLst>
  <p:sldSz cx="9144000" cy="6858000" type="screen4x3"/>
  <p:notesSz cx="6738938" cy="9872663"/>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 xmlns:p15="http://schemas.microsoft.com/office/powerpoint/2012/main">
        <p15:guide id="1" orient="horz" pos="2129">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5050"/>
    <a:srgbClr val="343D9C"/>
    <a:srgbClr val="FFCC99"/>
    <a:srgbClr val="177D36"/>
    <a:srgbClr val="006666"/>
    <a:srgbClr val="CCFFCC"/>
    <a:srgbClr val="C0C0C0"/>
    <a:srgbClr val="B2B2B2"/>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76" autoAdjust="0"/>
  </p:normalViewPr>
  <p:slideViewPr>
    <p:cSldViewPr>
      <p:cViewPr>
        <p:scale>
          <a:sx n="66" d="100"/>
          <a:sy n="66" d="100"/>
        </p:scale>
        <p:origin x="-1506" y="-108"/>
      </p:cViewPr>
      <p:guideLst>
        <p:guide orient="horz" pos="2129"/>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60" d="100"/>
          <a:sy n="160" d="100"/>
        </p:scale>
        <p:origin x="-612" y="5514"/>
      </p:cViewPr>
      <p:guideLst>
        <p:guide orient="horz" pos="3109"/>
        <p:guide pos="2122"/>
      </p:guideLst>
    </p:cSldViewPr>
  </p:notes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997" cy="493555"/>
          </a:xfrm>
          <a:prstGeom prst="rect">
            <a:avLst/>
          </a:prstGeom>
        </p:spPr>
        <p:txBody>
          <a:bodyPr vert="horz" lIns="90692" tIns="45347" rIns="90692" bIns="45347"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17371" y="0"/>
            <a:ext cx="2919997" cy="493555"/>
          </a:xfrm>
          <a:prstGeom prst="rect">
            <a:avLst/>
          </a:prstGeom>
        </p:spPr>
        <p:txBody>
          <a:bodyPr vert="horz" lIns="90692" tIns="45347" rIns="90692" bIns="45347" rtlCol="0"/>
          <a:lstStyle>
            <a:lvl1pPr algn="r">
              <a:buFont typeface="Arial" pitchFamily="34" charset="0"/>
              <a:buNone/>
              <a:defRPr kumimoji="1" sz="1200">
                <a:latin typeface="Arial" pitchFamily="34" charset="0"/>
              </a:defRPr>
            </a:lvl1pPr>
          </a:lstStyle>
          <a:p>
            <a:pPr>
              <a:defRPr/>
            </a:pPr>
            <a:fld id="{1127DD66-7ADF-41A0-94E9-FFE807198537}" type="datetime1">
              <a:rPr lang="ja-JP" altLang="en-US" smtClean="0"/>
              <a:t>2017/7/11</a:t>
            </a:fld>
            <a:endParaRPr lang="ja-JP" altLang="en-US"/>
          </a:p>
        </p:txBody>
      </p:sp>
      <p:sp>
        <p:nvSpPr>
          <p:cNvPr id="4" name="フッター プレースホルダー 3"/>
          <p:cNvSpPr>
            <a:spLocks noGrp="1"/>
          </p:cNvSpPr>
          <p:nvPr>
            <p:ph type="ftr" sz="quarter" idx="2"/>
          </p:nvPr>
        </p:nvSpPr>
        <p:spPr>
          <a:xfrm>
            <a:off x="1" y="9377532"/>
            <a:ext cx="2919997" cy="493554"/>
          </a:xfrm>
          <a:prstGeom prst="rect">
            <a:avLst/>
          </a:prstGeom>
        </p:spPr>
        <p:txBody>
          <a:bodyPr vert="horz" lIns="90692" tIns="45347" rIns="90692" bIns="45347"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17371" y="9377532"/>
            <a:ext cx="2919997" cy="493554"/>
          </a:xfrm>
          <a:prstGeom prst="rect">
            <a:avLst/>
          </a:prstGeom>
        </p:spPr>
        <p:txBody>
          <a:bodyPr vert="horz" lIns="90692" tIns="45347" rIns="90692" bIns="45347" rtlCol="0" anchor="b"/>
          <a:lstStyle>
            <a:lvl1pPr algn="r">
              <a:buFont typeface="Arial" pitchFamily="34" charset="0"/>
              <a:buNone/>
              <a:defRPr kumimoji="1" sz="1200">
                <a:latin typeface="Arial" pitchFamily="34" charset="0"/>
              </a:defRPr>
            </a:lvl1pPr>
          </a:lstStyle>
          <a:p>
            <a:pPr>
              <a:defRPr/>
            </a:pPr>
            <a:fld id="{BF4AB4B2-1FFA-4BF7-B498-9A994FD94904}" type="slidenum">
              <a:rPr lang="ja-JP" altLang="en-US"/>
              <a:pPr>
                <a:defRPr/>
              </a:pPr>
              <a:t>‹#›</a:t>
            </a:fld>
            <a:endParaRPr lang="ja-JP" altLang="en-US"/>
          </a:p>
        </p:txBody>
      </p:sp>
    </p:spTree>
    <p:extLst>
      <p:ext uri="{BB962C8B-B14F-4D97-AF65-F5344CB8AC3E}">
        <p14:creationId xmlns:p14="http://schemas.microsoft.com/office/powerpoint/2010/main" val="3366180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1" y="0"/>
            <a:ext cx="2919997" cy="493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52" tIns="45324" rIns="90652" bIns="45324"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17371" y="0"/>
            <a:ext cx="2919997" cy="493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52" tIns="45324" rIns="90652" bIns="45324"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3562FB6E-ACC8-4A55-8505-89338725C7DF}" type="datetime1">
              <a:rPr lang="ja-JP" altLang="en-US" smtClean="0"/>
              <a:t>2017/7/11</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03288" y="741363"/>
            <a:ext cx="4932362" cy="370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74209" y="4689554"/>
            <a:ext cx="5390522" cy="4441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52" tIns="45324" rIns="90652" bIns="45324"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endParaRPr lang="ja-JP" altLang="en-US" dirty="0"/>
          </a:p>
        </p:txBody>
      </p:sp>
      <p:sp>
        <p:nvSpPr>
          <p:cNvPr id="2054" name="フッター プレースホルダー 5"/>
          <p:cNvSpPr>
            <a:spLocks noGrp="1" noChangeArrowheads="1"/>
          </p:cNvSpPr>
          <p:nvPr>
            <p:ph type="ftr" sz="quarter" idx="4"/>
          </p:nvPr>
        </p:nvSpPr>
        <p:spPr bwMode="auto">
          <a:xfrm>
            <a:off x="1" y="9377532"/>
            <a:ext cx="2919997" cy="493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52" tIns="45324" rIns="90652" bIns="45324"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17371" y="9377532"/>
            <a:ext cx="2919997" cy="493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52" tIns="45324" rIns="90652" bIns="45324"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7D54FD0A-6D55-4D69-8FB2-9FBA750F654E}" type="slidenum">
              <a:rPr lang="ja-JP" altLang="en-US"/>
              <a:pPr>
                <a:defRPr/>
              </a:pPr>
              <a:t>‹#›</a:t>
            </a:fld>
            <a:endParaRPr lang="ja-JP" altLang="en-US" sz="1200"/>
          </a:p>
        </p:txBody>
      </p:sp>
    </p:spTree>
    <p:extLst>
      <p:ext uri="{BB962C8B-B14F-4D97-AF65-F5344CB8AC3E}">
        <p14:creationId xmlns:p14="http://schemas.microsoft.com/office/powerpoint/2010/main" val="30485456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4378" y="4690277"/>
            <a:ext cx="5390184" cy="4441817"/>
          </a:xfrm>
          <a:prstGeom prst="rect">
            <a:avLst/>
          </a:prstGeom>
        </p:spPr>
        <p:txBody>
          <a:bodyPr lIns="92477" tIns="46238" rIns="92477" bIns="46238"/>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2017/7/11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0</a:t>
            </a:fld>
            <a:endParaRPr lang="ja-JP" altLang="en-US" sz="1200"/>
          </a:p>
        </p:txBody>
      </p:sp>
    </p:spTree>
    <p:extLst>
      <p:ext uri="{BB962C8B-B14F-4D97-AF65-F5344CB8AC3E}">
        <p14:creationId xmlns:p14="http://schemas.microsoft.com/office/powerpoint/2010/main" val="138648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7E2E5B16-39B7-405F-BC15-98741B057F3E}" type="datetime1">
              <a:rPr lang="ja-JP" altLang="en-US" smtClean="0"/>
              <a:t>2017/7/11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2FACE3B-DD77-4E99-B29F-0D456374E52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96222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E6C6B7B-7E36-4194-97FB-7DF558BD33AA}" type="datetime1">
              <a:rPr lang="ja-JP" altLang="en-US" smtClean="0"/>
              <a:t>2017/7/11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24D32BB-3771-494A-B80D-C80E831D936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8133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8C29C9B-28F5-4968-AFCF-6972E67289E5}" type="datetime1">
              <a:rPr lang="ja-JP" altLang="en-US" smtClean="0"/>
              <a:t>2017/7/11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5D8E2D56-830C-47C1-8E05-A6518E43A2D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8520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A3BE262-00A6-4064-8E60-AC16E0F6B458}" type="datetime1">
              <a:rPr lang="ja-JP" altLang="en-US" smtClean="0"/>
              <a:t>2017/7/11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45FDA58-8628-4030-A7FF-2946B2EE6B4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342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92A11655-9379-4AD9-AE74-24CF18FD3813}" type="datetime1">
              <a:rPr lang="ja-JP" altLang="en-US" smtClean="0"/>
              <a:t>2017/7/11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18985E1-630F-4AAD-A568-AC45370F9479}"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61491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377EA32F-C3DF-4B1B-9273-032EFA129148}" type="datetime1">
              <a:rPr lang="ja-JP" altLang="en-US" smtClean="0"/>
              <a:t>2017/7/11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5781053-4AE8-4BA0-8C07-84F8899F095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1871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FD920F1E-ED6B-4685-8E7B-AE75581845FA}" type="datetime1">
              <a:rPr lang="ja-JP" altLang="en-US" smtClean="0"/>
              <a:t>2017/7/11</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9CA171EF-40C8-4792-A649-7AEA84BAD3D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0665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2D7B57B5-0FF9-4B26-A323-A0371F2EAC77}" type="datetime1">
              <a:rPr lang="ja-JP" altLang="en-US" smtClean="0"/>
              <a:t>2017/7/11</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9BDF50B9-CA88-410B-AE6E-57E622C59E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232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7931A7A6-9D91-41C5-8372-877972F2C07F}" type="datetime1">
              <a:rPr lang="ja-JP" altLang="en-US" smtClean="0"/>
              <a:t>2017/7/11</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D520EF46-18EA-4CDF-BEAF-199C01403FB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4564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47EECBB8-D132-489B-8859-D727A0F106C9}" type="datetime1">
              <a:rPr lang="ja-JP" altLang="en-US" smtClean="0"/>
              <a:t>2017/7/11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4621F2EA-3F49-43AB-B0C6-99CBBCAF283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2207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71AD133-2E4F-4304-AB12-F34DCC376152}" type="datetime1">
              <a:rPr lang="ja-JP" altLang="en-US" smtClean="0"/>
              <a:t>2017/7/11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5EB7F1F-FE54-4588-89FE-CDC007BED8D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84217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510847DF-CE3F-4F13-91DE-947F8DA118BD}" type="datetime1">
              <a:rPr lang="ja-JP" altLang="en-US" smtClean="0"/>
              <a:t>2017/7/11</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60637123-206B-4D40-AFA7-1C376188E78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122" y="404753"/>
            <a:ext cx="9072630" cy="1143000"/>
          </a:xfrm>
        </p:spPr>
        <p:txBody>
          <a:bodyPr/>
          <a:lstStyle/>
          <a:p>
            <a:r>
              <a:rPr kumimoji="1" lang="ja-JP" altLang="en-US" sz="4000" dirty="0"/>
              <a:t>地域医療介護総合確保</a:t>
            </a:r>
            <a:r>
              <a:rPr kumimoji="1" lang="ja-JP" altLang="en-US" sz="4000" dirty="0" smtClean="0"/>
              <a:t>基金　概要</a:t>
            </a:r>
            <a:endParaRPr kumimoji="1" lang="ja-JP" altLang="en-US" sz="4000" dirty="0"/>
          </a:p>
        </p:txBody>
      </p:sp>
      <p:sp>
        <p:nvSpPr>
          <p:cNvPr id="5" name="テキスト ボックス 4"/>
          <p:cNvSpPr txBox="1"/>
          <p:nvPr/>
        </p:nvSpPr>
        <p:spPr>
          <a:xfrm>
            <a:off x="179695" y="6381205"/>
            <a:ext cx="2160150" cy="369332"/>
          </a:xfrm>
          <a:prstGeom prst="rect">
            <a:avLst/>
          </a:prstGeom>
          <a:noFill/>
        </p:spPr>
        <p:txBody>
          <a:bodyPr wrap="square" rtlCol="0">
            <a:spAutoFit/>
          </a:bodyPr>
          <a:lstStyle/>
          <a:p>
            <a:r>
              <a:rPr kumimoji="1" lang="ja-JP" altLang="en-US" dirty="0">
                <a:solidFill>
                  <a:schemeClr val="tx1">
                    <a:lumMod val="75000"/>
                    <a:lumOff val="25000"/>
                  </a:schemeClr>
                </a:solidFill>
              </a:rPr>
              <a:t>出典：厚生労働省</a:t>
            </a:r>
          </a:p>
        </p:txBody>
      </p:sp>
      <p:sp>
        <p:nvSpPr>
          <p:cNvPr id="3" name="スライド番号プレースホルダー 2"/>
          <p:cNvSpPr>
            <a:spLocks noGrp="1"/>
          </p:cNvSpPr>
          <p:nvPr>
            <p:ph type="sldNum" sz="quarter" idx="12"/>
          </p:nvPr>
        </p:nvSpPr>
        <p:spPr/>
        <p:txBody>
          <a:bodyPr/>
          <a:lstStyle/>
          <a:p>
            <a:pPr>
              <a:defRPr/>
            </a:pPr>
            <a:fld id="{845FDA58-8628-4030-A7FF-2946B2EE6B4C}" type="slidenum">
              <a:rPr lang="ja-JP" altLang="en-US" smtClean="0"/>
              <a:pPr>
                <a:defRPr/>
              </a:pPr>
              <a:t>0</a:t>
            </a:fld>
            <a:endParaRPr lang="ja-JP" altLang="en-US" dirty="0">
              <a:solidFill>
                <a:schemeClr val="tx1"/>
              </a:solidFill>
            </a:endParaRPr>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262" t="31641" r="23782" b="4011"/>
          <a:stretch/>
        </p:blipFill>
        <p:spPr bwMode="auto">
          <a:xfrm>
            <a:off x="35685" y="1521467"/>
            <a:ext cx="9057067" cy="4553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正方形/長方形 5"/>
          <p:cNvSpPr/>
          <p:nvPr/>
        </p:nvSpPr>
        <p:spPr bwMode="auto">
          <a:xfrm>
            <a:off x="35685" y="1521467"/>
            <a:ext cx="9057067" cy="4553753"/>
          </a:xfrm>
          <a:prstGeom prst="rect">
            <a:avLst/>
          </a:prstGeom>
          <a:noFill/>
          <a:ln w="50800" cap="flat" cmpd="sng" algn="ctr">
            <a:solidFill>
              <a:srgbClr val="343D9C"/>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4" name="正方形/長方形 3"/>
          <p:cNvSpPr/>
          <p:nvPr/>
        </p:nvSpPr>
        <p:spPr bwMode="auto">
          <a:xfrm>
            <a:off x="7631894" y="15826"/>
            <a:ext cx="1512106" cy="432030"/>
          </a:xfrm>
          <a:prstGeom prst="rect">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chemeClr val="tx1"/>
                </a:solidFill>
                <a:effectLst/>
                <a:latin typeface="Arial" pitchFamily="34" charset="0"/>
                <a:ea typeface="ＭＳ Ｐゴシック" pitchFamily="50" charset="-128"/>
              </a:rPr>
              <a:t>参考資料３</a:t>
            </a:r>
          </a:p>
        </p:txBody>
      </p:sp>
    </p:spTree>
    <p:extLst>
      <p:ext uri="{BB962C8B-B14F-4D97-AF65-F5344CB8AC3E}">
        <p14:creationId xmlns:p14="http://schemas.microsoft.com/office/powerpoint/2010/main" val="16563082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689" y="44765"/>
            <a:ext cx="9000625" cy="1143000"/>
          </a:xfrm>
        </p:spPr>
        <p:txBody>
          <a:bodyPr/>
          <a:lstStyle/>
          <a:p>
            <a:r>
              <a:rPr kumimoji="1" lang="ja-JP" altLang="en-US" sz="3600" dirty="0"/>
              <a:t>地域医療介護総合確保基金の予算</a:t>
            </a:r>
          </a:p>
        </p:txBody>
      </p:sp>
      <p:sp>
        <p:nvSpPr>
          <p:cNvPr id="5" name="テキスト ボックス 4"/>
          <p:cNvSpPr txBox="1"/>
          <p:nvPr/>
        </p:nvSpPr>
        <p:spPr>
          <a:xfrm>
            <a:off x="251700" y="6515908"/>
            <a:ext cx="2160150" cy="369332"/>
          </a:xfrm>
          <a:prstGeom prst="rect">
            <a:avLst/>
          </a:prstGeom>
          <a:noFill/>
        </p:spPr>
        <p:txBody>
          <a:bodyPr wrap="square" rtlCol="0">
            <a:spAutoFit/>
          </a:bodyPr>
          <a:lstStyle/>
          <a:p>
            <a:r>
              <a:rPr kumimoji="1" lang="ja-JP" altLang="en-US" dirty="0">
                <a:solidFill>
                  <a:schemeClr val="tx1">
                    <a:lumMod val="75000"/>
                    <a:lumOff val="25000"/>
                  </a:schemeClr>
                </a:solidFill>
              </a:rPr>
              <a:t>出典：厚生労働省</a:t>
            </a:r>
          </a:p>
        </p:txBody>
      </p:sp>
      <p:sp>
        <p:nvSpPr>
          <p:cNvPr id="6" name="スライド番号プレースホルダー 5"/>
          <p:cNvSpPr>
            <a:spLocks noGrp="1"/>
          </p:cNvSpPr>
          <p:nvPr>
            <p:ph type="sldNum" sz="quarter" idx="12"/>
          </p:nvPr>
        </p:nvSpPr>
        <p:spPr>
          <a:xfrm>
            <a:off x="6974715" y="6381750"/>
            <a:ext cx="2133600" cy="365125"/>
          </a:xfrm>
        </p:spPr>
        <p:txBody>
          <a:bodyPr/>
          <a:lstStyle/>
          <a:p>
            <a:pPr>
              <a:defRPr/>
            </a:pPr>
            <a:fld id="{845FDA58-8628-4030-A7FF-2946B2EE6B4C}" type="slidenum">
              <a:rPr lang="ja-JP" altLang="en-US" smtClean="0"/>
              <a:pPr>
                <a:defRPr/>
              </a:pPr>
              <a:t>1</a:t>
            </a:fld>
            <a:endParaRPr lang="ja-JP" altLang="en-US" dirty="0">
              <a:solidFill>
                <a:schemeClr val="tx1"/>
              </a:solidFill>
            </a:endParaRPr>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194" t="16602" r="24236" b="4100"/>
          <a:stretch/>
        </p:blipFill>
        <p:spPr bwMode="auto">
          <a:xfrm>
            <a:off x="236352" y="1187397"/>
            <a:ext cx="8539186" cy="53193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162737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8441</TotalTime>
  <Pages>0</Pages>
  <Words>29</Words>
  <Characters>0</Characters>
  <Application>Microsoft Office PowerPoint</Application>
  <DocSecurity>0</DocSecurity>
  <PresentationFormat>画面に合わせる (4:3)</PresentationFormat>
  <Lines>0</Lines>
  <Paragraphs>9</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地域医療介護総合確保基金　概要</vt:lpstr>
      <vt:lpstr>地域医療介護総合確保基金の予算</vt:lpstr>
    </vt:vector>
  </TitlesOfParts>
  <Company>大阪府庁</Company>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高槻市</cp:lastModifiedBy>
  <cp:revision>1327</cp:revision>
  <cp:lastPrinted>2017-07-11T09:24:26Z</cp:lastPrinted>
  <dcterms:created xsi:type="dcterms:W3CDTF">2014-04-17T18:40:00Z</dcterms:created>
  <dcterms:modified xsi:type="dcterms:W3CDTF">2017-07-11T09:25:34Z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y fmtid="{D5CDD505-2E9C-101B-9397-08002B2CF9AE}" pid="3" name="KSOProductBuildVer">
    <vt:lpwstr>1033-9.1.0.4550</vt:lpwstr>
  </property>
</Properties>
</file>