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76" r:id="rId5"/>
    <p:sldId id="277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9754"/>
            <a:ext cx="9144000" cy="4716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l"/>
            <a:r>
              <a:rPr kumimoji="1" lang="ja-JP" altLang="en-US" sz="1800" dirty="0" smtClean="0">
                <a:solidFill>
                  <a:schemeClr val="bg1"/>
                </a:solidFill>
              </a:rPr>
              <a:t>　　　　　　　　　　　　　地域医療介護総合確保基金とは</a:t>
            </a:r>
            <a:endParaRPr kumimoji="1"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67544" y="856500"/>
            <a:ext cx="82296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/>
              <a:t>団塊の世代が</a:t>
            </a:r>
            <a:r>
              <a:rPr lang="en-US" altLang="ja-JP" sz="1200" dirty="0"/>
              <a:t>75</a:t>
            </a:r>
            <a:r>
              <a:rPr lang="ja-JP" altLang="en-US" sz="1200" dirty="0"/>
              <a:t>歳以上となる</a:t>
            </a:r>
            <a:r>
              <a:rPr lang="en-US" altLang="ja-JP" sz="1200" dirty="0"/>
              <a:t>2025</a:t>
            </a:r>
            <a:r>
              <a:rPr lang="ja-JP" altLang="en-US" sz="1200" dirty="0"/>
              <a:t>年を展望すれば、病床の機能分化・連携、在宅医療・介護の推進、医療・介護従事者の確保・勤務環境の改善等、「効率的かつ質の高い医療提供体制の構築」と「地域包括ケアシステムの構築」が急務の課題です。</a:t>
            </a:r>
            <a:br>
              <a:rPr lang="ja-JP" altLang="en-US" sz="1200" dirty="0"/>
            </a:br>
            <a:r>
              <a:rPr lang="ja-JP" altLang="en-US" sz="1200" dirty="0"/>
              <a:t>このため</a:t>
            </a:r>
            <a:r>
              <a:rPr lang="ja-JP" altLang="en-US" sz="1200" dirty="0" smtClean="0"/>
              <a:t>、厚生労働省により、消費税</a:t>
            </a:r>
            <a:r>
              <a:rPr lang="ja-JP" altLang="en-US" sz="1200" dirty="0"/>
              <a:t>増収分を活用した地域医療介護総合確保基金を各都道府県に</a:t>
            </a:r>
            <a:r>
              <a:rPr lang="ja-JP" altLang="en-US" sz="1200" dirty="0" smtClean="0"/>
              <a:t>設置されました。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dirty="0" smtClean="0"/>
              <a:t>これを受けて、各都道府県</a:t>
            </a:r>
            <a:r>
              <a:rPr lang="ja-JP" altLang="en-US" sz="1200" dirty="0"/>
              <a:t>は、都道府県計画を作成</a:t>
            </a:r>
            <a:r>
              <a:rPr lang="ja-JP" altLang="en-US" sz="1200" dirty="0" smtClean="0"/>
              <a:t>し地域医療構想との整合性を図り、</a:t>
            </a:r>
            <a:r>
              <a:rPr lang="ja-JP" altLang="en-US" sz="1200" dirty="0"/>
              <a:t>当該計画に基づき事業を実施</a:t>
            </a:r>
            <a:r>
              <a:rPr lang="ja-JP" altLang="en-US" sz="1200" dirty="0" smtClean="0"/>
              <a:t>してまいります</a:t>
            </a:r>
            <a:r>
              <a:rPr lang="ja-JP" altLang="en-US" sz="1200" dirty="0"/>
              <a:t>。</a:t>
            </a:r>
            <a:r>
              <a:rPr lang="ja-JP" altLang="en-US" sz="1200" dirty="0" smtClean="0"/>
              <a:t> </a:t>
            </a:r>
            <a:endParaRPr lang="ja-JP" altLang="en-US" sz="1200" dirty="0"/>
          </a:p>
          <a:p>
            <a:pPr algn="l"/>
            <a:endParaRPr lang="ja-JP" altLang="en-US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1" y="1628800"/>
            <a:ext cx="9078579" cy="498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35496" y="6485765"/>
            <a:ext cx="3960440" cy="255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 smtClean="0"/>
              <a:t>※</a:t>
            </a:r>
            <a:r>
              <a:rPr lang="ja-JP" altLang="en-US" sz="1200" dirty="0" smtClean="0"/>
              <a:t>　説明図については、厚生労働省ホームページより抜粋。</a:t>
            </a:r>
            <a:endParaRPr lang="ja-JP" altLang="en-US" sz="12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4427984" y="4941168"/>
            <a:ext cx="432048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427984" y="5125442"/>
            <a:ext cx="115212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7984" y="5301208"/>
            <a:ext cx="302433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427984" y="5661248"/>
            <a:ext cx="252028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588224" y="57038"/>
            <a:ext cx="2403704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在宅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医療・ターミナルケア部会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資料６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12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67" y="381424"/>
            <a:ext cx="8503705" cy="562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323528" y="6093296"/>
            <a:ext cx="3960440" cy="255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 smtClean="0"/>
              <a:t>※</a:t>
            </a:r>
            <a:r>
              <a:rPr lang="ja-JP" altLang="en-US" sz="1200" dirty="0" smtClean="0"/>
              <a:t>　説明図については、厚生労働省ホームページより抜粋。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12360" y="5517232"/>
            <a:ext cx="936104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遅れる見込み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89772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8FD3F3-8969-4931-A45F-AD61EDC51F95}">
  <ds:schemaRefs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9474</TotalTime>
  <Words>77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　　　　　　　　　　　　　地域医療介護総合確保基金とは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334</cp:revision>
  <cp:lastPrinted>2016-07-20T04:58:25Z</cp:lastPrinted>
  <dcterms:created xsi:type="dcterms:W3CDTF">2016-04-11T01:08:20Z</dcterms:created>
  <dcterms:modified xsi:type="dcterms:W3CDTF">2016-08-01T06:51:57Z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