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403" autoAdjust="0"/>
  </p:normalViewPr>
  <p:slideViewPr>
    <p:cSldViewPr>
      <p:cViewPr>
        <p:scale>
          <a:sx n="80" d="100"/>
          <a:sy n="80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05E3-B572-462F-BEFA-EB7B81B32B26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67A28-D7E3-48FE-879D-43E572AB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9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67A28-D7E3-48FE-879D-43E572AB991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48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2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8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08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0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4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195985" y="480113"/>
            <a:ext cx="4294652" cy="64017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 smtClean="0"/>
              <a:t>■各懇話会での意見集約のポイント</a:t>
            </a:r>
            <a:endParaRPr lang="en-US" altLang="ja-JP" sz="1600" b="1" u="sng" dirty="0"/>
          </a:p>
          <a:p>
            <a:r>
              <a:rPr lang="ja-JP" altLang="en-US" sz="800" dirty="0" smtClean="0"/>
              <a:t>　</a:t>
            </a:r>
            <a:endParaRPr lang="en-US" altLang="ja-JP" sz="800" dirty="0" smtClean="0"/>
          </a:p>
          <a:p>
            <a:r>
              <a:rPr lang="ja-JP" altLang="en-US" sz="800" dirty="0" smtClean="0"/>
              <a:t>　</a:t>
            </a:r>
            <a:endParaRPr lang="en-US" altLang="ja-JP" sz="800" dirty="0" smtClean="0"/>
          </a:p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意見集約の前提</a:t>
            </a:r>
            <a:r>
              <a:rPr lang="en-US" altLang="ja-JP" sz="1400" dirty="0" smtClean="0"/>
              <a:t>】</a:t>
            </a: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・各懇話会及び各協議会で集約いただいた意見を、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総合的に判断したうえで、２９年度</a:t>
            </a:r>
            <a:r>
              <a:rPr lang="ja-JP" altLang="en-US" sz="1400" dirty="0"/>
              <a:t>以降の府として</a:t>
            </a:r>
            <a:r>
              <a:rPr lang="ja-JP" altLang="en-US" sz="1400" dirty="0" smtClean="0"/>
              <a:t>の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基金</a:t>
            </a:r>
            <a:r>
              <a:rPr lang="ja-JP" altLang="en-US" sz="1400" dirty="0"/>
              <a:t>事業</a:t>
            </a:r>
            <a:r>
              <a:rPr lang="ja-JP" altLang="en-US" sz="1400" dirty="0" smtClean="0"/>
              <a:t>の検討を進めさせていただきます。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ご意見・ご提案の範囲</a:t>
            </a:r>
            <a:r>
              <a:rPr lang="en-US" altLang="ja-JP" sz="1400" dirty="0"/>
              <a:t>】</a:t>
            </a:r>
          </a:p>
          <a:p>
            <a:r>
              <a:rPr lang="ja-JP" altLang="en-US" sz="1400" dirty="0"/>
              <a:t>　・委員の専門的知見をもとに</a:t>
            </a:r>
            <a:r>
              <a:rPr lang="ja-JP" altLang="en-US" sz="1400" dirty="0" smtClean="0"/>
              <a:t>、基金事業に</a:t>
            </a:r>
            <a:r>
              <a:rPr lang="ja-JP" altLang="en-US" sz="1400" dirty="0"/>
              <a:t>対する</a:t>
            </a:r>
            <a:endParaRPr lang="en-US" altLang="ja-JP" sz="1400" dirty="0"/>
          </a:p>
          <a:p>
            <a:r>
              <a:rPr lang="ja-JP" altLang="en-US" sz="1400" dirty="0"/>
              <a:t>　　ご意見をいただくものです。よって、委員の所属</a:t>
            </a:r>
            <a:endParaRPr lang="en-US" altLang="ja-JP" sz="1400" dirty="0"/>
          </a:p>
          <a:p>
            <a:r>
              <a:rPr lang="ja-JP" altLang="en-US" sz="1400" dirty="0"/>
              <a:t>　　団体に関連のある事業や興味・関心のある事業</a:t>
            </a:r>
            <a:endParaRPr lang="en-US" altLang="ja-JP" sz="1400" dirty="0"/>
          </a:p>
          <a:p>
            <a:r>
              <a:rPr lang="ja-JP" altLang="en-US" sz="1400" dirty="0"/>
              <a:t>　　など、可能な範囲内でのご意見で構いません。</a:t>
            </a:r>
            <a:endParaRPr lang="en-US" altLang="ja-JP" sz="1400" dirty="0"/>
          </a:p>
          <a:p>
            <a:endParaRPr lang="en-US" altLang="ja-JP" sz="1400" dirty="0" smtClean="0"/>
          </a:p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ご意見・ご提案いただきたい内容</a:t>
            </a:r>
            <a:r>
              <a:rPr lang="en-US" altLang="ja-JP" sz="1400" dirty="0" smtClean="0"/>
              <a:t>】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・全く</a:t>
            </a:r>
            <a:r>
              <a:rPr lang="ja-JP" altLang="en-US" sz="1400" dirty="0"/>
              <a:t>の新規事業の提案は厳しい</a:t>
            </a:r>
            <a:r>
              <a:rPr lang="ja-JP" altLang="en-US" sz="1400" dirty="0" smtClean="0"/>
              <a:t>状況のため、</a:t>
            </a:r>
            <a:endParaRPr lang="en-US" altLang="ja-JP" sz="1400" dirty="0" smtClean="0"/>
          </a:p>
          <a:p>
            <a:r>
              <a:rPr lang="ja-JP" altLang="en-US" sz="1400" dirty="0" smtClean="0"/>
              <a:t>　　既存事業にかかる他事業、他団体との連携や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実施方法等の改善など、効率的、効果的に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事業を進めていくためのご意見・ご提案を中心に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お願いします。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/>
              <a:t>　（１） 改善の方向性</a:t>
            </a:r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　　　　　　　　　　　　■各懇話会での意見集約について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82763" y="480113"/>
            <a:ext cx="4320480" cy="59708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+mj-ea"/>
            </a:endParaRPr>
          </a:p>
          <a:p>
            <a:r>
              <a:rPr lang="ja-JP" altLang="en-US" sz="1200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（２</a:t>
            </a:r>
            <a:r>
              <a:rPr lang="ja-JP" altLang="en-US" sz="1400" dirty="0">
                <a:latin typeface="+mj-ea"/>
              </a:rPr>
              <a:t>） 改善が</a:t>
            </a:r>
            <a:r>
              <a:rPr lang="ja-JP" altLang="en-US" sz="1400" dirty="0" smtClean="0">
                <a:latin typeface="+mj-ea"/>
              </a:rPr>
              <a:t>必要と考える項目</a:t>
            </a:r>
            <a:endParaRPr lang="en-US" altLang="ja-JP" sz="1400" dirty="0">
              <a:latin typeface="+mj-ea"/>
            </a:endParaRPr>
          </a:p>
          <a:p>
            <a:r>
              <a:rPr lang="ja-JP" altLang="en-US" sz="1400" dirty="0">
                <a:latin typeface="+mj-ea"/>
              </a:rPr>
              <a:t>　　　</a:t>
            </a:r>
            <a:r>
              <a:rPr lang="en-US" altLang="ja-JP" sz="1400" dirty="0">
                <a:latin typeface="+mj-ea"/>
              </a:rPr>
              <a:t>【</a:t>
            </a:r>
            <a:r>
              <a:rPr lang="ja-JP" altLang="en-US" sz="1400" dirty="0">
                <a:latin typeface="+mj-ea"/>
              </a:rPr>
              <a:t>（１）で「</a:t>
            </a:r>
            <a:r>
              <a:rPr lang="ja-JP" altLang="en-US" sz="1400" dirty="0" smtClean="0">
                <a:latin typeface="+mj-ea"/>
              </a:rPr>
              <a:t>改善」を選択した場合</a:t>
            </a:r>
            <a:r>
              <a:rPr lang="en-US" altLang="ja-JP" sz="1400" dirty="0" smtClean="0">
                <a:latin typeface="+mj-ea"/>
              </a:rPr>
              <a:t>】</a:t>
            </a:r>
          </a:p>
          <a:p>
            <a:r>
              <a:rPr lang="ja-JP" altLang="en-US" sz="1400" dirty="0" smtClean="0">
                <a:latin typeface="+mj-ea"/>
              </a:rPr>
              <a:t>　　</a:t>
            </a:r>
            <a:endParaRPr lang="en-US" altLang="ja-JP" sz="1400" dirty="0">
              <a:latin typeface="+mj-ea"/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/>
              <a:t>　</a:t>
            </a:r>
            <a:r>
              <a:rPr lang="ja-JP" altLang="en-US" sz="1400" dirty="0" smtClean="0"/>
              <a:t>（３） （１）で「改善」又は「その他」とした場合は、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その考え方、根拠、それによって生じると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思われる効果等</a:t>
            </a:r>
            <a:r>
              <a:rPr lang="ja-JP" altLang="en-US" sz="1400" dirty="0"/>
              <a:t>について</a:t>
            </a:r>
            <a:r>
              <a:rPr lang="ja-JP" altLang="en-US" sz="1400" dirty="0" smtClean="0"/>
              <a:t>、ご意見・ご提案を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お願いします。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ja-JP" altLang="en-US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192426" y="473794"/>
            <a:ext cx="8615132" cy="628496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0"/>
            <a:ext cx="1737700" cy="369332"/>
          </a:xfrm>
          <a:prstGeom prst="rect">
            <a:avLst/>
          </a:prstGeom>
          <a:solidFill>
            <a:schemeClr val="bg1"/>
          </a:solidFill>
          <a:ln w="1905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</a:t>
            </a:r>
            <a:r>
              <a:rPr kumimoji="1" lang="ja-JP" altLang="en-US" smtClean="0"/>
              <a:t>５</a:t>
            </a:r>
            <a:endParaRPr kumimoji="1" lang="ja-JP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759" y="1335905"/>
            <a:ext cx="3646487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コネクタ 5"/>
          <p:cNvCxnSpPr/>
          <p:nvPr/>
        </p:nvCxnSpPr>
        <p:spPr>
          <a:xfrm flipH="1">
            <a:off x="4482763" y="620688"/>
            <a:ext cx="7874" cy="5976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2" y="5159870"/>
            <a:ext cx="3640137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148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9391</TotalTime>
  <Words>11</Words>
  <Application>Microsoft Office PowerPoint</Application>
  <PresentationFormat>画面に合わせる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高槻市</cp:lastModifiedBy>
  <cp:revision>332</cp:revision>
  <cp:lastPrinted>2016-06-02T23:15:45Z</cp:lastPrinted>
  <dcterms:created xsi:type="dcterms:W3CDTF">2016-04-11T01:08:20Z</dcterms:created>
  <dcterms:modified xsi:type="dcterms:W3CDTF">2016-08-23T06:18:02Z</dcterms:modified>
</cp:coreProperties>
</file>