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handoutMasterIdLst>
    <p:handoutMasterId r:id="rId4"/>
  </p:handoutMasterIdLst>
  <p:sldIdLst>
    <p:sldId id="538" r:id="rId2"/>
  </p:sldIdLst>
  <p:sldSz cx="9906000" cy="6858000" type="A4"/>
  <p:notesSz cx="6807200" cy="9939338"/>
  <p:defaultTextStyle>
    <a:defPPr>
      <a:defRPr lang="ja-JP"/>
    </a:defPPr>
    <a:lvl1pPr algn="l" rtl="0" fontAlgn="base">
      <a:spcBef>
        <a:spcPct val="0"/>
      </a:spcBef>
      <a:spcAft>
        <a:spcPct val="0"/>
      </a:spcAft>
      <a:defRPr kumimoji="1" sz="1200" kern="1200">
        <a:solidFill>
          <a:schemeClr val="tx1"/>
        </a:solidFill>
        <a:latin typeface="MS UI Gothic" pitchFamily="50" charset="-128"/>
        <a:ea typeface="ＭＳ Ｐゴシック" charset="-128"/>
        <a:cs typeface="+mn-cs"/>
      </a:defRPr>
    </a:lvl1pPr>
    <a:lvl2pPr marL="457200" algn="l" rtl="0" fontAlgn="base">
      <a:spcBef>
        <a:spcPct val="0"/>
      </a:spcBef>
      <a:spcAft>
        <a:spcPct val="0"/>
      </a:spcAft>
      <a:defRPr kumimoji="1" sz="1200" kern="1200">
        <a:solidFill>
          <a:schemeClr val="tx1"/>
        </a:solidFill>
        <a:latin typeface="MS UI Gothic" pitchFamily="50" charset="-128"/>
        <a:ea typeface="ＭＳ Ｐゴシック" charset="-128"/>
        <a:cs typeface="+mn-cs"/>
      </a:defRPr>
    </a:lvl2pPr>
    <a:lvl3pPr marL="914400" algn="l" rtl="0" fontAlgn="base">
      <a:spcBef>
        <a:spcPct val="0"/>
      </a:spcBef>
      <a:spcAft>
        <a:spcPct val="0"/>
      </a:spcAft>
      <a:defRPr kumimoji="1" sz="1200" kern="1200">
        <a:solidFill>
          <a:schemeClr val="tx1"/>
        </a:solidFill>
        <a:latin typeface="MS UI Gothic" pitchFamily="50" charset="-128"/>
        <a:ea typeface="ＭＳ Ｐゴシック" charset="-128"/>
        <a:cs typeface="+mn-cs"/>
      </a:defRPr>
    </a:lvl3pPr>
    <a:lvl4pPr marL="1371600" algn="l" rtl="0" fontAlgn="base">
      <a:spcBef>
        <a:spcPct val="0"/>
      </a:spcBef>
      <a:spcAft>
        <a:spcPct val="0"/>
      </a:spcAft>
      <a:defRPr kumimoji="1" sz="1200" kern="1200">
        <a:solidFill>
          <a:schemeClr val="tx1"/>
        </a:solidFill>
        <a:latin typeface="MS UI Gothic" pitchFamily="50" charset="-128"/>
        <a:ea typeface="ＭＳ Ｐゴシック" charset="-128"/>
        <a:cs typeface="+mn-cs"/>
      </a:defRPr>
    </a:lvl4pPr>
    <a:lvl5pPr marL="1828800" algn="l" rtl="0" fontAlgn="base">
      <a:spcBef>
        <a:spcPct val="0"/>
      </a:spcBef>
      <a:spcAft>
        <a:spcPct val="0"/>
      </a:spcAft>
      <a:defRPr kumimoji="1" sz="1200" kern="1200">
        <a:solidFill>
          <a:schemeClr val="tx1"/>
        </a:solidFill>
        <a:latin typeface="MS UI Gothic" pitchFamily="50" charset="-128"/>
        <a:ea typeface="ＭＳ Ｐゴシック" charset="-128"/>
        <a:cs typeface="+mn-cs"/>
      </a:defRPr>
    </a:lvl5pPr>
    <a:lvl6pPr marL="2286000" algn="l" defTabSz="914400" rtl="0" eaLnBrk="1" latinLnBrk="0" hangingPunct="1">
      <a:defRPr kumimoji="1" sz="1200" kern="1200">
        <a:solidFill>
          <a:schemeClr val="tx1"/>
        </a:solidFill>
        <a:latin typeface="MS UI Gothic" pitchFamily="50" charset="-128"/>
        <a:ea typeface="ＭＳ Ｐゴシック" charset="-128"/>
        <a:cs typeface="+mn-cs"/>
      </a:defRPr>
    </a:lvl6pPr>
    <a:lvl7pPr marL="2743200" algn="l" defTabSz="914400" rtl="0" eaLnBrk="1" latinLnBrk="0" hangingPunct="1">
      <a:defRPr kumimoji="1" sz="1200" kern="1200">
        <a:solidFill>
          <a:schemeClr val="tx1"/>
        </a:solidFill>
        <a:latin typeface="MS UI Gothic" pitchFamily="50" charset="-128"/>
        <a:ea typeface="ＭＳ Ｐゴシック" charset="-128"/>
        <a:cs typeface="+mn-cs"/>
      </a:defRPr>
    </a:lvl7pPr>
    <a:lvl8pPr marL="3200400" algn="l" defTabSz="914400" rtl="0" eaLnBrk="1" latinLnBrk="0" hangingPunct="1">
      <a:defRPr kumimoji="1" sz="1200" kern="1200">
        <a:solidFill>
          <a:schemeClr val="tx1"/>
        </a:solidFill>
        <a:latin typeface="MS UI Gothic" pitchFamily="50" charset="-128"/>
        <a:ea typeface="ＭＳ Ｐゴシック" charset="-128"/>
        <a:cs typeface="+mn-cs"/>
      </a:defRPr>
    </a:lvl8pPr>
    <a:lvl9pPr marL="3657600" algn="l" defTabSz="914400" rtl="0" eaLnBrk="1" latinLnBrk="0" hangingPunct="1">
      <a:defRPr kumimoji="1" sz="1200" kern="1200">
        <a:solidFill>
          <a:schemeClr val="tx1"/>
        </a:solidFill>
        <a:latin typeface="MS UI Gothic" pitchFamily="50" charset="-128"/>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0066"/>
    <a:srgbClr val="FF99CC"/>
    <a:srgbClr val="DDDDDD"/>
    <a:srgbClr val="9999FF"/>
    <a:srgbClr val="000066"/>
    <a:srgbClr val="6699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47" autoAdjust="0"/>
    <p:restoredTop sz="96820" autoAdjust="0"/>
  </p:normalViewPr>
  <p:slideViewPr>
    <p:cSldViewPr>
      <p:cViewPr>
        <p:scale>
          <a:sx n="75" d="100"/>
          <a:sy n="75" d="100"/>
        </p:scale>
        <p:origin x="-462" y="-72"/>
      </p:cViewPr>
      <p:guideLst>
        <p:guide orient="horz" pos="232"/>
        <p:guide pos="1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5906" name="Rectangle 2"/>
          <p:cNvSpPr>
            <a:spLocks noGrp="1" noChangeArrowheads="1"/>
          </p:cNvSpPr>
          <p:nvPr>
            <p:ph type="hdr" sz="quarter"/>
          </p:nvPr>
        </p:nvSpPr>
        <p:spPr bwMode="auto">
          <a:xfrm>
            <a:off x="0"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0" hangingPunct="0">
              <a:lnSpc>
                <a:spcPct val="120000"/>
              </a:lnSpc>
              <a:defRPr>
                <a:latin typeface="ＭＳ Ｐゴシック" pitchFamily="50" charset="-128"/>
                <a:ea typeface="ＭＳ Ｐゴシック" pitchFamily="50" charset="-128"/>
              </a:defRPr>
            </a:lvl1pPr>
          </a:lstStyle>
          <a:p>
            <a:pPr>
              <a:defRPr/>
            </a:pPr>
            <a:endParaRPr lang="en-US" altLang="ja-JP"/>
          </a:p>
        </p:txBody>
      </p:sp>
      <p:sp>
        <p:nvSpPr>
          <p:cNvPr id="635907" name="Rectangle 3"/>
          <p:cNvSpPr>
            <a:spLocks noGrp="1" noChangeArrowheads="1"/>
          </p:cNvSpPr>
          <p:nvPr>
            <p:ph type="dt" sz="quarter" idx="1"/>
          </p:nvPr>
        </p:nvSpPr>
        <p:spPr bwMode="auto">
          <a:xfrm>
            <a:off x="3856038"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lnSpc>
                <a:spcPct val="120000"/>
              </a:lnSpc>
              <a:defRPr>
                <a:latin typeface="ＭＳ Ｐゴシック" pitchFamily="50" charset="-128"/>
                <a:ea typeface="ＭＳ Ｐゴシック" pitchFamily="50" charset="-128"/>
              </a:defRPr>
            </a:lvl1pPr>
          </a:lstStyle>
          <a:p>
            <a:pPr>
              <a:defRPr/>
            </a:pPr>
            <a:fld id="{83E0E4A8-08CB-45E6-BFD3-C81A75E642C7}" type="datetimeFigureOut">
              <a:rPr lang="ja-JP" altLang="en-US"/>
              <a:pPr>
                <a:defRPr/>
              </a:pPr>
              <a:t>2017/6/19</a:t>
            </a:fld>
            <a:endParaRPr lang="en-US" altLang="ja-JP"/>
          </a:p>
        </p:txBody>
      </p:sp>
      <p:sp>
        <p:nvSpPr>
          <p:cNvPr id="635908" name="Rectangle 4"/>
          <p:cNvSpPr>
            <a:spLocks noGrp="1" noChangeArrowheads="1"/>
          </p:cNvSpPr>
          <p:nvPr>
            <p:ph type="ftr" sz="quarter" idx="2"/>
          </p:nvPr>
        </p:nvSpPr>
        <p:spPr bwMode="auto">
          <a:xfrm>
            <a:off x="0"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0" hangingPunct="0">
              <a:lnSpc>
                <a:spcPct val="120000"/>
              </a:lnSpc>
              <a:defRPr>
                <a:latin typeface="ＭＳ Ｐゴシック" pitchFamily="50" charset="-128"/>
                <a:ea typeface="ＭＳ Ｐゴシック" pitchFamily="50" charset="-128"/>
              </a:defRPr>
            </a:lvl1pPr>
          </a:lstStyle>
          <a:p>
            <a:pPr>
              <a:defRPr/>
            </a:pPr>
            <a:endParaRPr lang="en-US" altLang="ja-JP"/>
          </a:p>
        </p:txBody>
      </p:sp>
      <p:sp>
        <p:nvSpPr>
          <p:cNvPr id="635909" name="Rectangle 5"/>
          <p:cNvSpPr>
            <a:spLocks noGrp="1" noChangeArrowheads="1"/>
          </p:cNvSpPr>
          <p:nvPr>
            <p:ph type="sldNum" sz="quarter" idx="3"/>
          </p:nvPr>
        </p:nvSpPr>
        <p:spPr bwMode="auto">
          <a:xfrm>
            <a:off x="3856038"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lnSpc>
                <a:spcPct val="120000"/>
              </a:lnSpc>
              <a:defRPr>
                <a:latin typeface="ＭＳ Ｐゴシック" pitchFamily="50" charset="-128"/>
                <a:ea typeface="ＭＳ Ｐゴシック" pitchFamily="50" charset="-128"/>
              </a:defRPr>
            </a:lvl1pPr>
          </a:lstStyle>
          <a:p>
            <a:pPr>
              <a:defRPr/>
            </a:pPr>
            <a:fld id="{12DC957D-07DC-40A2-B1F1-830959952BF5}" type="slidenum">
              <a:rPr lang="ja-JP" altLang="en-US"/>
              <a:pPr>
                <a:defRPr/>
              </a:pPr>
              <a:t>‹#›</a:t>
            </a:fld>
            <a:endParaRPr lang="en-US" altLang="ja-JP"/>
          </a:p>
        </p:txBody>
      </p:sp>
    </p:spTree>
    <p:extLst>
      <p:ext uri="{BB962C8B-B14F-4D97-AF65-F5344CB8AC3E}">
        <p14:creationId xmlns:p14="http://schemas.microsoft.com/office/powerpoint/2010/main" val="40229543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5116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03" tIns="45654" rIns="91303" bIns="45654" numCol="1" anchor="t" anchorCtr="0" compatLnSpc="1">
            <a:prstTxWarp prst="textNoShape">
              <a:avLst/>
            </a:prstTxWarp>
          </a:bodyPr>
          <a:lstStyle>
            <a:lvl1pPr algn="l">
              <a:defRPr>
                <a:latin typeface="Arial" charset="0"/>
                <a:ea typeface="ＭＳ Ｐゴシック" pitchFamily="50" charset="-128"/>
              </a:defRPr>
            </a:lvl1pPr>
          </a:lstStyle>
          <a:p>
            <a:pPr>
              <a:defRPr/>
            </a:pPr>
            <a:endParaRPr lang="en-US" altLang="ja-JP"/>
          </a:p>
        </p:txBody>
      </p:sp>
      <p:sp>
        <p:nvSpPr>
          <p:cNvPr id="19459" name="Rectangle 3"/>
          <p:cNvSpPr>
            <a:spLocks noGrp="1" noChangeArrowheads="1"/>
          </p:cNvSpPr>
          <p:nvPr>
            <p:ph type="dt" idx="1"/>
          </p:nvPr>
        </p:nvSpPr>
        <p:spPr bwMode="auto">
          <a:xfrm>
            <a:off x="3854450" y="0"/>
            <a:ext cx="295116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03" tIns="45654" rIns="91303" bIns="45654" numCol="1" anchor="t" anchorCtr="0" compatLnSpc="1">
            <a:prstTxWarp prst="textNoShape">
              <a:avLst/>
            </a:prstTxWarp>
          </a:bodyPr>
          <a:lstStyle>
            <a:lvl1pPr algn="r">
              <a:defRPr>
                <a:latin typeface="Arial" charset="0"/>
                <a:ea typeface="ＭＳ Ｐゴシック" pitchFamily="50" charset="-128"/>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715963" y="746125"/>
            <a:ext cx="5383212" cy="3727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2625" y="4721225"/>
            <a:ext cx="5441950" cy="447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03" tIns="45654" rIns="91303" bIns="4565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9462" name="Rectangle 6"/>
          <p:cNvSpPr>
            <a:spLocks noGrp="1" noChangeArrowheads="1"/>
          </p:cNvSpPr>
          <p:nvPr>
            <p:ph type="ftr" sz="quarter" idx="4"/>
          </p:nvPr>
        </p:nvSpPr>
        <p:spPr bwMode="auto">
          <a:xfrm>
            <a:off x="0" y="9440863"/>
            <a:ext cx="295116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03" tIns="45654" rIns="91303" bIns="45654" numCol="1" anchor="b" anchorCtr="0" compatLnSpc="1">
            <a:prstTxWarp prst="textNoShape">
              <a:avLst/>
            </a:prstTxWarp>
          </a:bodyPr>
          <a:lstStyle>
            <a:lvl1pPr algn="l">
              <a:defRPr>
                <a:latin typeface="Arial" charset="0"/>
                <a:ea typeface="ＭＳ Ｐゴシック" pitchFamily="50" charset="-128"/>
              </a:defRPr>
            </a:lvl1pPr>
          </a:lstStyle>
          <a:p>
            <a:pPr>
              <a:defRPr/>
            </a:pPr>
            <a:endParaRPr lang="en-US" altLang="ja-JP"/>
          </a:p>
        </p:txBody>
      </p:sp>
      <p:sp>
        <p:nvSpPr>
          <p:cNvPr id="19463" name="Rectangle 7"/>
          <p:cNvSpPr>
            <a:spLocks noGrp="1" noChangeArrowheads="1"/>
          </p:cNvSpPr>
          <p:nvPr>
            <p:ph type="sldNum" sz="quarter" idx="5"/>
          </p:nvPr>
        </p:nvSpPr>
        <p:spPr bwMode="auto">
          <a:xfrm>
            <a:off x="3854450" y="9440863"/>
            <a:ext cx="295116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03" tIns="45654" rIns="91303" bIns="45654" numCol="1" anchor="b" anchorCtr="0" compatLnSpc="1">
            <a:prstTxWarp prst="textNoShape">
              <a:avLst/>
            </a:prstTxWarp>
          </a:bodyPr>
          <a:lstStyle>
            <a:lvl1pPr algn="r">
              <a:defRPr>
                <a:latin typeface="Arial" charset="0"/>
                <a:ea typeface="ＭＳ Ｐゴシック" pitchFamily="50" charset="-128"/>
              </a:defRPr>
            </a:lvl1pPr>
          </a:lstStyle>
          <a:p>
            <a:pPr>
              <a:defRPr/>
            </a:pPr>
            <a:fld id="{CD71477E-0C72-47CE-8EBF-C6CFF441C8DC}" type="slidenum">
              <a:rPr lang="en-US" altLang="ja-JP"/>
              <a:pPr>
                <a:defRPr/>
              </a:pPr>
              <a:t>‹#›</a:t>
            </a:fld>
            <a:endParaRPr lang="en-US" altLang="ja-JP"/>
          </a:p>
        </p:txBody>
      </p:sp>
    </p:spTree>
    <p:extLst>
      <p:ext uri="{BB962C8B-B14F-4D97-AF65-F5344CB8AC3E}">
        <p14:creationId xmlns:p14="http://schemas.microsoft.com/office/powerpoint/2010/main" val="3710381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20100" cy="1470025"/>
          </a:xfrm>
        </p:spPr>
        <p:txBody>
          <a:bodyPr/>
          <a:lstStyle/>
          <a:p>
            <a:r>
              <a:rPr lang="en-US" altLang="ja-JP" smtClean="0"/>
              <a:t>Click to edit Master title style</a:t>
            </a:r>
            <a:endParaRPr lang="ja-JP" altLang="en-US"/>
          </a:p>
        </p:txBody>
      </p:sp>
      <p:sp>
        <p:nvSpPr>
          <p:cNvPr id="3" name="Subtitle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ja-JP" smtClean="0"/>
              <a:t>Click to edit Master subtitle style</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683DAC8C-5996-4CD7-B608-E76509D162CC}" type="datetime1">
              <a:rPr lang="ja-JP" altLang="en-US"/>
              <a:pPr>
                <a:defRPr/>
              </a:pPr>
              <a:t>2017/6/19</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4F0A5EA-40B2-4F3D-B934-769C3A6FD333}" type="slidenum">
              <a:rPr lang="en-US" altLang="ja-JP"/>
              <a:pPr>
                <a:defRPr/>
              </a:pPr>
              <a:t>‹#›</a:t>
            </a:fld>
            <a:endParaRPr lang="en-US" altLang="ja-JP"/>
          </a:p>
        </p:txBody>
      </p:sp>
    </p:spTree>
    <p:extLst>
      <p:ext uri="{BB962C8B-B14F-4D97-AF65-F5344CB8AC3E}">
        <p14:creationId xmlns:p14="http://schemas.microsoft.com/office/powerpoint/2010/main" val="82593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Vertical Text Placeholder 2"/>
          <p:cNvSpPr>
            <a:spLocks noGrp="1"/>
          </p:cNvSpPr>
          <p:nvPr>
            <p:ph type="body" orient="vert" idx="1"/>
          </p:nvPr>
        </p:nvSpPr>
        <p:spPr/>
        <p:txBody>
          <a:bodyPr vert="eaVer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2B5A022F-8B01-4926-944C-7C7339459609}" type="datetime1">
              <a:rPr lang="ja-JP" altLang="en-US"/>
              <a:pPr>
                <a:defRPr/>
              </a:pPr>
              <a:t>2017/6/19</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1045A5A-0FBF-4A12-97AB-10145404DC30}" type="slidenum">
              <a:rPr lang="en-US" altLang="ja-JP"/>
              <a:pPr>
                <a:defRPr/>
              </a:pPr>
              <a:t>‹#›</a:t>
            </a:fld>
            <a:endParaRPr lang="en-US" altLang="ja-JP"/>
          </a:p>
        </p:txBody>
      </p:sp>
    </p:spTree>
    <p:extLst>
      <p:ext uri="{BB962C8B-B14F-4D97-AF65-F5344CB8AC3E}">
        <p14:creationId xmlns:p14="http://schemas.microsoft.com/office/powerpoint/2010/main" val="882790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131763"/>
            <a:ext cx="2228850" cy="5994400"/>
          </a:xfrm>
        </p:spPr>
        <p:txBody>
          <a:bodyPr vert="eaVert"/>
          <a:lstStyle/>
          <a:p>
            <a:r>
              <a:rPr lang="en-US" altLang="ja-JP" smtClean="0"/>
              <a:t>Click to edit Master title style</a:t>
            </a:r>
            <a:endParaRPr lang="ja-JP" altLang="en-US"/>
          </a:p>
        </p:txBody>
      </p:sp>
      <p:sp>
        <p:nvSpPr>
          <p:cNvPr id="3" name="Vertical Text Placeholder 2"/>
          <p:cNvSpPr>
            <a:spLocks noGrp="1"/>
          </p:cNvSpPr>
          <p:nvPr>
            <p:ph type="body" orient="vert" idx="1"/>
          </p:nvPr>
        </p:nvSpPr>
        <p:spPr>
          <a:xfrm>
            <a:off x="495300" y="131763"/>
            <a:ext cx="6534150" cy="5994400"/>
          </a:xfrm>
        </p:spPr>
        <p:txBody>
          <a:bodyPr vert="eaVer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BB9F8C63-6749-4878-8268-3D92A1B6885A}" type="datetime1">
              <a:rPr lang="ja-JP" altLang="en-US"/>
              <a:pPr>
                <a:defRPr/>
              </a:pPr>
              <a:t>2017/6/19</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04451D2-6740-4374-8D74-6BB28DCA5CC4}" type="slidenum">
              <a:rPr lang="en-US" altLang="ja-JP"/>
              <a:pPr>
                <a:defRPr/>
              </a:pPr>
              <a:t>‹#›</a:t>
            </a:fld>
            <a:endParaRPr lang="en-US" altLang="ja-JP"/>
          </a:p>
        </p:txBody>
      </p:sp>
    </p:spTree>
    <p:extLst>
      <p:ext uri="{BB962C8B-B14F-4D97-AF65-F5344CB8AC3E}">
        <p14:creationId xmlns:p14="http://schemas.microsoft.com/office/powerpoint/2010/main" val="16198631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0" y="131763"/>
            <a:ext cx="8915400" cy="5994400"/>
          </a:xfrm>
        </p:spPr>
        <p:txBody>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7BFB24E1-9AC2-4D86-BB93-1DF953695CED}" type="datetime1">
              <a:rPr lang="ja-JP" altLang="en-US"/>
              <a:pPr>
                <a:defRPr/>
              </a:pPr>
              <a:t>2017/6/19</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6BF33089-DCD5-41EC-A972-B9302176AE7F}" type="slidenum">
              <a:rPr lang="en-US" altLang="ja-JP"/>
              <a:pPr>
                <a:defRPr/>
              </a:pPr>
              <a:t>‹#›</a:t>
            </a:fld>
            <a:endParaRPr lang="en-US" altLang="ja-JP"/>
          </a:p>
        </p:txBody>
      </p:sp>
    </p:spTree>
    <p:extLst>
      <p:ext uri="{BB962C8B-B14F-4D97-AF65-F5344CB8AC3E}">
        <p14:creationId xmlns:p14="http://schemas.microsoft.com/office/powerpoint/2010/main" val="2514120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Content Placeholder 2"/>
          <p:cNvSpPr>
            <a:spLocks noGrp="1"/>
          </p:cNvSpPr>
          <p:nvPr>
            <p:ph idx="1"/>
          </p:nvPr>
        </p:nvSpPr>
        <p:spPr/>
        <p:txBody>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CEEC848C-5AC6-456E-BC66-DC59097B41D4}" type="datetime1">
              <a:rPr lang="ja-JP" altLang="en-US"/>
              <a:pPr>
                <a:defRPr/>
              </a:pPr>
              <a:t>2017/6/19</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46D3DE5-B803-4C7C-A079-146FCDAE9093}" type="slidenum">
              <a:rPr lang="en-US" altLang="ja-JP"/>
              <a:pPr>
                <a:defRPr/>
              </a:pPr>
              <a:t>‹#›</a:t>
            </a:fld>
            <a:endParaRPr lang="en-US" altLang="ja-JP"/>
          </a:p>
        </p:txBody>
      </p:sp>
    </p:spTree>
    <p:extLst>
      <p:ext uri="{BB962C8B-B14F-4D97-AF65-F5344CB8AC3E}">
        <p14:creationId xmlns:p14="http://schemas.microsoft.com/office/powerpoint/2010/main" val="2277942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altLang="ja-JP" smtClean="0"/>
              <a:t>Click to edit Master title style</a:t>
            </a:r>
            <a:endParaRPr lang="ja-JP" altLang="en-US"/>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ltLang="ja-JP"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B39B44AA-55CB-44D8-A506-D483BFEBDD7A}" type="datetime1">
              <a:rPr lang="ja-JP" altLang="en-US"/>
              <a:pPr>
                <a:defRPr/>
              </a:pPr>
              <a:t>2017/6/19</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6AE937B-1289-40F6-AE72-DC30F03012C5}" type="slidenum">
              <a:rPr lang="en-US" altLang="ja-JP"/>
              <a:pPr>
                <a:defRPr/>
              </a:pPr>
              <a:t>‹#›</a:t>
            </a:fld>
            <a:endParaRPr lang="en-US" altLang="ja-JP"/>
          </a:p>
        </p:txBody>
      </p:sp>
    </p:spTree>
    <p:extLst>
      <p:ext uri="{BB962C8B-B14F-4D97-AF65-F5344CB8AC3E}">
        <p14:creationId xmlns:p14="http://schemas.microsoft.com/office/powerpoint/2010/main" val="3908145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Content Placeholder 2"/>
          <p:cNvSpPr>
            <a:spLocks noGrp="1"/>
          </p:cNvSpPr>
          <p:nvPr>
            <p:ph sz="half" idx="1"/>
          </p:nvPr>
        </p:nvSpPr>
        <p:spPr>
          <a:xfrm>
            <a:off x="495300" y="836613"/>
            <a:ext cx="4381500"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4" name="Content Placeholder 3"/>
          <p:cNvSpPr>
            <a:spLocks noGrp="1"/>
          </p:cNvSpPr>
          <p:nvPr>
            <p:ph sz="half" idx="2"/>
          </p:nvPr>
        </p:nvSpPr>
        <p:spPr>
          <a:xfrm>
            <a:off x="5029200" y="836613"/>
            <a:ext cx="4381500"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D2EB7F0D-6EA1-4482-96FC-5DDE2DFF4474}" type="datetime1">
              <a:rPr lang="ja-JP" altLang="en-US"/>
              <a:pPr>
                <a:defRPr/>
              </a:pPr>
              <a:t>2017/6/19</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83A27D2-F5FF-4CCF-B694-4DB4D690654A}" type="slidenum">
              <a:rPr lang="en-US" altLang="ja-JP"/>
              <a:pPr>
                <a:defRPr/>
              </a:pPr>
              <a:t>‹#›</a:t>
            </a:fld>
            <a:endParaRPr lang="en-US" altLang="ja-JP"/>
          </a:p>
        </p:txBody>
      </p:sp>
    </p:spTree>
    <p:extLst>
      <p:ext uri="{BB962C8B-B14F-4D97-AF65-F5344CB8AC3E}">
        <p14:creationId xmlns:p14="http://schemas.microsoft.com/office/powerpoint/2010/main" val="2954178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ltLang="ja-JP" smtClean="0"/>
              <a:t>Click to edit Master title style</a:t>
            </a:r>
            <a:endParaRPr lang="ja-JP" altLang="en-US"/>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ja-JP"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ja-JP"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7880393A-6662-4459-B038-7CAE959C58D6}" type="datetime1">
              <a:rPr lang="ja-JP" altLang="en-US"/>
              <a:pPr>
                <a:defRPr/>
              </a:pPr>
              <a:t>2017/6/19</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90636C24-7E35-4BA3-97A6-8070F774FE79}" type="slidenum">
              <a:rPr lang="en-US" altLang="ja-JP"/>
              <a:pPr>
                <a:defRPr/>
              </a:pPr>
              <a:t>‹#›</a:t>
            </a:fld>
            <a:endParaRPr lang="en-US" altLang="ja-JP"/>
          </a:p>
        </p:txBody>
      </p:sp>
    </p:spTree>
    <p:extLst>
      <p:ext uri="{BB962C8B-B14F-4D97-AF65-F5344CB8AC3E}">
        <p14:creationId xmlns:p14="http://schemas.microsoft.com/office/powerpoint/2010/main" val="4237405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2047755C-39C6-41B7-BE10-D49FEAC0C184}" type="datetime1">
              <a:rPr lang="ja-JP" altLang="en-US"/>
              <a:pPr>
                <a:defRPr/>
              </a:pPr>
              <a:t>2017/6/19</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91FA7FE6-9FCB-4724-9B52-B8255771B553}" type="slidenum">
              <a:rPr lang="en-US" altLang="ja-JP"/>
              <a:pPr>
                <a:defRPr/>
              </a:pPr>
              <a:t>‹#›</a:t>
            </a:fld>
            <a:endParaRPr lang="en-US" altLang="ja-JP"/>
          </a:p>
        </p:txBody>
      </p:sp>
    </p:spTree>
    <p:extLst>
      <p:ext uri="{BB962C8B-B14F-4D97-AF65-F5344CB8AC3E}">
        <p14:creationId xmlns:p14="http://schemas.microsoft.com/office/powerpoint/2010/main" val="3229224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3BF939E0-2ED8-484F-A32C-09F34D0035F5}" type="datetime1">
              <a:rPr lang="ja-JP" altLang="en-US"/>
              <a:pPr>
                <a:defRPr/>
              </a:pPr>
              <a:t>2017/6/19</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48669AC7-7CD2-4576-87F6-A9FC2DF22C34}" type="slidenum">
              <a:rPr lang="en-US" altLang="ja-JP"/>
              <a:pPr>
                <a:defRPr/>
              </a:pPr>
              <a:t>‹#›</a:t>
            </a:fld>
            <a:endParaRPr lang="en-US" altLang="ja-JP"/>
          </a:p>
        </p:txBody>
      </p:sp>
    </p:spTree>
    <p:extLst>
      <p:ext uri="{BB962C8B-B14F-4D97-AF65-F5344CB8AC3E}">
        <p14:creationId xmlns:p14="http://schemas.microsoft.com/office/powerpoint/2010/main" val="1692526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altLang="ja-JP" smtClean="0"/>
              <a:t>Click to edit Master title style</a:t>
            </a:r>
            <a:endParaRPr lang="ja-JP" altLang="en-US"/>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ja-JP" altLang="en-US"/>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ja-JP"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6A3CD29-19A9-48B4-81F7-34995E797A5F}" type="datetime1">
              <a:rPr lang="ja-JP" altLang="en-US"/>
              <a:pPr>
                <a:defRPr/>
              </a:pPr>
              <a:t>2017/6/19</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691A4B7-2053-4FCC-A3A3-F7F64D83BECE}" type="slidenum">
              <a:rPr lang="en-US" altLang="ja-JP"/>
              <a:pPr>
                <a:defRPr/>
              </a:pPr>
              <a:t>‹#›</a:t>
            </a:fld>
            <a:endParaRPr lang="en-US" altLang="ja-JP"/>
          </a:p>
        </p:txBody>
      </p:sp>
    </p:spTree>
    <p:extLst>
      <p:ext uri="{BB962C8B-B14F-4D97-AF65-F5344CB8AC3E}">
        <p14:creationId xmlns:p14="http://schemas.microsoft.com/office/powerpoint/2010/main" val="2316906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altLang="ja-JP" smtClean="0"/>
              <a:t>Click to edit Master title style</a:t>
            </a:r>
            <a:endParaRPr lang="ja-JP" altLang="en-US"/>
          </a:p>
        </p:txBody>
      </p:sp>
      <p:sp>
        <p:nvSpPr>
          <p:cNvPr id="3" name="Picture Placeholder 2"/>
          <p:cNvSpPr>
            <a:spLocks noGrp="1"/>
          </p:cNvSpPr>
          <p:nvPr>
            <p:ph type="pic" idx="1"/>
          </p:nvPr>
        </p:nvSpPr>
        <p:spPr>
          <a:xfrm>
            <a:off x="1941513" y="612775"/>
            <a:ext cx="5943600" cy="4114800"/>
          </a:xfrm>
        </p:spPr>
        <p:txBody>
          <a:bodyPr lIns="91440" tIns="45720" rIns="91440" bIns="4572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ja-JP"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8964347-B407-47DB-803D-7542FC7809CA}" type="datetime1">
              <a:rPr lang="ja-JP" altLang="en-US"/>
              <a:pPr>
                <a:defRPr/>
              </a:pPr>
              <a:t>2017/6/19</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D03831A-F7CE-4C5B-B4C7-1DB36F6A34B1}" type="slidenum">
              <a:rPr lang="en-US" altLang="ja-JP"/>
              <a:pPr>
                <a:defRPr/>
              </a:pPr>
              <a:t>‹#›</a:t>
            </a:fld>
            <a:endParaRPr lang="en-US" altLang="ja-JP"/>
          </a:p>
        </p:txBody>
      </p:sp>
    </p:spTree>
    <p:extLst>
      <p:ext uri="{BB962C8B-B14F-4D97-AF65-F5344CB8AC3E}">
        <p14:creationId xmlns:p14="http://schemas.microsoft.com/office/powerpoint/2010/main" val="2893314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131763"/>
            <a:ext cx="8915400" cy="41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7" tIns="45704" rIns="91407" bIns="45704"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95300" y="836613"/>
            <a:ext cx="8915400" cy="528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lvl1pPr algn="l">
              <a:defRPr sz="1400">
                <a:latin typeface="Arial" charset="0"/>
                <a:ea typeface="ＭＳ Ｐゴシック" pitchFamily="50" charset="-128"/>
              </a:defRPr>
            </a:lvl1pPr>
          </a:lstStyle>
          <a:p>
            <a:pPr>
              <a:defRPr/>
            </a:pPr>
            <a:fld id="{98F17366-4E48-446F-AF56-871970B6A9B8}" type="datetime1">
              <a:rPr lang="ja-JP" altLang="en-US"/>
              <a:pPr>
                <a:defRPr/>
              </a:pPr>
              <a:t>2017/6/19</a:t>
            </a:fld>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656513" y="6642100"/>
            <a:ext cx="2311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7" tIns="45704" rIns="91407" bIns="45704" numCol="1" anchor="t" anchorCtr="0" compatLnSpc="1">
            <a:prstTxWarp prst="textNoShape">
              <a:avLst/>
            </a:prstTxWarp>
          </a:bodyPr>
          <a:lstStyle>
            <a:lvl1pPr algn="r">
              <a:lnSpc>
                <a:spcPct val="100000"/>
              </a:lnSpc>
              <a:defRPr sz="1000">
                <a:latin typeface="ＭＳ Ｐゴシック" charset="-128"/>
                <a:ea typeface="ＭＳ Ｐゴシック" charset="-128"/>
              </a:defRPr>
            </a:lvl1pPr>
          </a:lstStyle>
          <a:p>
            <a:pPr>
              <a:defRPr/>
            </a:pPr>
            <a:fld id="{28F9448B-4D36-4B0A-B521-076869B71A90}" type="slidenum">
              <a:rPr lang="en-US" altLang="ja-JP"/>
              <a:pPr>
                <a:defRPr/>
              </a:pPr>
              <a:t>‹#›</a:t>
            </a:fld>
            <a:endParaRPr lang="en-US" altLang="ja-JP"/>
          </a:p>
        </p:txBody>
      </p:sp>
      <p:sp>
        <p:nvSpPr>
          <p:cNvPr id="1031" name="Line 7"/>
          <p:cNvSpPr>
            <a:spLocks noChangeShapeType="1"/>
          </p:cNvSpPr>
          <p:nvPr/>
        </p:nvSpPr>
        <p:spPr bwMode="auto">
          <a:xfrm>
            <a:off x="0" y="549275"/>
            <a:ext cx="9906000" cy="0"/>
          </a:xfrm>
          <a:prstGeom prst="line">
            <a:avLst/>
          </a:prstGeom>
          <a:noFill/>
          <a:ln w="38100" cmpd="dbl">
            <a:solidFill>
              <a:srgbClr val="000080"/>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rtl="0" eaLnBrk="0" fontAlgn="base" hangingPunct="0">
        <a:spcBef>
          <a:spcPct val="0"/>
        </a:spcBef>
        <a:spcAft>
          <a:spcPct val="0"/>
        </a:spcAft>
        <a:defRPr kumimoji="1" sz="1600">
          <a:solidFill>
            <a:schemeClr val="tx2"/>
          </a:solidFill>
          <a:latin typeface="+mj-lt"/>
          <a:ea typeface="+mj-ea"/>
          <a:cs typeface="+mj-cs"/>
        </a:defRPr>
      </a:lvl1pPr>
      <a:lvl2pPr algn="l" rtl="0" eaLnBrk="0" fontAlgn="base" hangingPunct="0">
        <a:spcBef>
          <a:spcPct val="0"/>
        </a:spcBef>
        <a:spcAft>
          <a:spcPct val="0"/>
        </a:spcAft>
        <a:defRPr kumimoji="1" sz="1600">
          <a:solidFill>
            <a:schemeClr val="tx2"/>
          </a:solidFill>
          <a:latin typeface="ＭＳ Ｐゴシック" charset="-128"/>
          <a:ea typeface="ＭＳ Ｐゴシック" charset="-128"/>
        </a:defRPr>
      </a:lvl2pPr>
      <a:lvl3pPr algn="l" rtl="0" eaLnBrk="0" fontAlgn="base" hangingPunct="0">
        <a:spcBef>
          <a:spcPct val="0"/>
        </a:spcBef>
        <a:spcAft>
          <a:spcPct val="0"/>
        </a:spcAft>
        <a:defRPr kumimoji="1" sz="1600">
          <a:solidFill>
            <a:schemeClr val="tx2"/>
          </a:solidFill>
          <a:latin typeface="ＭＳ Ｐゴシック" charset="-128"/>
          <a:ea typeface="ＭＳ Ｐゴシック" charset="-128"/>
        </a:defRPr>
      </a:lvl3pPr>
      <a:lvl4pPr algn="l" rtl="0" eaLnBrk="0" fontAlgn="base" hangingPunct="0">
        <a:spcBef>
          <a:spcPct val="0"/>
        </a:spcBef>
        <a:spcAft>
          <a:spcPct val="0"/>
        </a:spcAft>
        <a:defRPr kumimoji="1" sz="1600">
          <a:solidFill>
            <a:schemeClr val="tx2"/>
          </a:solidFill>
          <a:latin typeface="ＭＳ Ｐゴシック" charset="-128"/>
          <a:ea typeface="ＭＳ Ｐゴシック" charset="-128"/>
        </a:defRPr>
      </a:lvl4pPr>
      <a:lvl5pPr algn="l" rtl="0" eaLnBrk="0" fontAlgn="base" hangingPunct="0">
        <a:spcBef>
          <a:spcPct val="0"/>
        </a:spcBef>
        <a:spcAft>
          <a:spcPct val="0"/>
        </a:spcAft>
        <a:defRPr kumimoji="1" sz="1600">
          <a:solidFill>
            <a:schemeClr val="tx2"/>
          </a:solidFill>
          <a:latin typeface="ＭＳ Ｐゴシック" charset="-128"/>
          <a:ea typeface="ＭＳ Ｐゴシック" charset="-128"/>
        </a:defRPr>
      </a:lvl5pPr>
      <a:lvl6pPr marL="457200" algn="l" rtl="0" fontAlgn="base">
        <a:spcBef>
          <a:spcPct val="0"/>
        </a:spcBef>
        <a:spcAft>
          <a:spcPct val="0"/>
        </a:spcAft>
        <a:defRPr kumimoji="1" sz="1600">
          <a:solidFill>
            <a:schemeClr val="tx2"/>
          </a:solidFill>
          <a:latin typeface="ＭＳ Ｐゴシック" charset="-128"/>
          <a:ea typeface="ＭＳ Ｐゴシック" charset="-128"/>
        </a:defRPr>
      </a:lvl6pPr>
      <a:lvl7pPr marL="914400" algn="l" rtl="0" fontAlgn="base">
        <a:spcBef>
          <a:spcPct val="0"/>
        </a:spcBef>
        <a:spcAft>
          <a:spcPct val="0"/>
        </a:spcAft>
        <a:defRPr kumimoji="1" sz="1600">
          <a:solidFill>
            <a:schemeClr val="tx2"/>
          </a:solidFill>
          <a:latin typeface="ＭＳ Ｐゴシック" charset="-128"/>
          <a:ea typeface="ＭＳ Ｐゴシック" charset="-128"/>
        </a:defRPr>
      </a:lvl7pPr>
      <a:lvl8pPr marL="1371600" algn="l" rtl="0" fontAlgn="base">
        <a:spcBef>
          <a:spcPct val="0"/>
        </a:spcBef>
        <a:spcAft>
          <a:spcPct val="0"/>
        </a:spcAft>
        <a:defRPr kumimoji="1" sz="1600">
          <a:solidFill>
            <a:schemeClr val="tx2"/>
          </a:solidFill>
          <a:latin typeface="ＭＳ Ｐゴシック" charset="-128"/>
          <a:ea typeface="ＭＳ Ｐゴシック" charset="-128"/>
        </a:defRPr>
      </a:lvl8pPr>
      <a:lvl9pPr marL="1828800" algn="l" rtl="0" fontAlgn="base">
        <a:spcBef>
          <a:spcPct val="0"/>
        </a:spcBef>
        <a:spcAft>
          <a:spcPct val="0"/>
        </a:spcAft>
        <a:defRPr kumimoji="1" sz="1600">
          <a:solidFill>
            <a:schemeClr val="tx2"/>
          </a:solidFill>
          <a:latin typeface="ＭＳ Ｐゴシック" charset="-128"/>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30188"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直線コネクタ 23"/>
          <p:cNvSpPr>
            <a:spLocks noChangeShapeType="1"/>
          </p:cNvSpPr>
          <p:nvPr/>
        </p:nvSpPr>
        <p:spPr bwMode="auto">
          <a:xfrm>
            <a:off x="0" y="549275"/>
            <a:ext cx="9906000" cy="0"/>
          </a:xfrm>
          <a:prstGeom prst="line">
            <a:avLst/>
          </a:prstGeom>
          <a:noFill/>
          <a:ln w="38100" cmpd="dbl">
            <a:solidFill>
              <a:srgbClr val="538CD5"/>
            </a:solidFill>
            <a:miter lim="800000"/>
            <a:headEnd/>
            <a:tailEnd/>
          </a:ln>
          <a:extLst>
            <a:ext uri="{909E8E84-426E-40DD-AFC4-6F175D3DCCD1}">
              <a14:hiddenFill xmlns:a14="http://schemas.microsoft.com/office/drawing/2010/main">
                <a:noFill/>
              </a14:hiddenFill>
            </a:ext>
          </a:extLst>
        </p:spPr>
        <p:txBody>
          <a:bodyPr/>
          <a:lstStyle/>
          <a:p>
            <a:endParaRPr lang="ja-JP" altLang="en-US"/>
          </a:p>
        </p:txBody>
      </p:sp>
      <p:sp>
        <p:nvSpPr>
          <p:cNvPr id="57" name="Rectangle 12" descr="縦線 (反転)"/>
          <p:cNvSpPr>
            <a:spLocks noChangeArrowheads="1"/>
          </p:cNvSpPr>
          <p:nvPr/>
        </p:nvSpPr>
        <p:spPr bwMode="auto">
          <a:xfrm>
            <a:off x="1208740" y="620805"/>
            <a:ext cx="8697260" cy="600075"/>
          </a:xfrm>
          <a:prstGeom prst="rect">
            <a:avLst/>
          </a:prstGeom>
          <a:solidFill>
            <a:schemeClr val="bg1"/>
          </a:solidFill>
          <a:ln>
            <a:noFill/>
          </a:ln>
          <a:effectLst/>
        </p:spPr>
        <p:txBody>
          <a:bodyPr lIns="90170" tIns="10795" rIns="90170" bIns="10795"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hangingPunct="1">
              <a:spcBef>
                <a:spcPct val="0"/>
              </a:spcBef>
              <a:buFont typeface="Arial" charset="0"/>
              <a:buNone/>
            </a:pPr>
            <a:r>
              <a:rPr lang="ja-JP" altLang="en-US" sz="2000" b="1" dirty="0" smtClean="0">
                <a:solidFill>
                  <a:srgbClr val="343D9C"/>
                </a:solidFill>
                <a:latin typeface="メイリオ" pitchFamily="50" charset="-128"/>
                <a:ea typeface="メイリオ" pitchFamily="50" charset="-128"/>
                <a:cs typeface="メイリオ" pitchFamily="50" charset="-128"/>
                <a:sym typeface="メイリオ" pitchFamily="50" charset="-128"/>
              </a:rPr>
              <a:t>府内の在宅医療・介護に関わる多職種間での情報共有</a:t>
            </a:r>
            <a:endParaRPr lang="ja-JP" altLang="en-US" sz="2400" b="1" dirty="0">
              <a:solidFill>
                <a:srgbClr val="343D9C"/>
              </a:solidFill>
              <a:latin typeface="メイリオ" pitchFamily="50" charset="-128"/>
              <a:ea typeface="メイリオ" pitchFamily="50" charset="-128"/>
              <a:cs typeface="メイリオ" pitchFamily="50" charset="-128"/>
              <a:sym typeface="メイリオ" pitchFamily="50" charset="-128"/>
            </a:endParaRPr>
          </a:p>
        </p:txBody>
      </p:sp>
      <p:sp>
        <p:nvSpPr>
          <p:cNvPr id="58" name="Rectangle 12" descr="縦線 (反転)"/>
          <p:cNvSpPr>
            <a:spLocks noChangeArrowheads="1"/>
          </p:cNvSpPr>
          <p:nvPr/>
        </p:nvSpPr>
        <p:spPr bwMode="auto">
          <a:xfrm>
            <a:off x="38659" y="92736"/>
            <a:ext cx="7646194" cy="4560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170" tIns="10795" rIns="90170" bIns="10795"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hangingPunct="1">
              <a:spcBef>
                <a:spcPct val="0"/>
              </a:spcBef>
              <a:buFont typeface="Arial" charset="0"/>
              <a:buNone/>
            </a:pPr>
            <a:r>
              <a:rPr lang="ja-JP" altLang="en-US" sz="2000" b="1" dirty="0" smtClean="0">
                <a:solidFill>
                  <a:srgbClr val="343D9C"/>
                </a:solidFill>
                <a:latin typeface="メイリオ" pitchFamily="50" charset="-128"/>
                <a:ea typeface="メイリオ" pitchFamily="50" charset="-128"/>
                <a:cs typeface="メイリオ" pitchFamily="50" charset="-128"/>
                <a:sym typeface="メイリオ" pitchFamily="50" charset="-128"/>
              </a:rPr>
              <a:t>在宅医療介護ＩＣＴ連携整備事業補助金の概要</a:t>
            </a:r>
            <a:endParaRPr lang="ja-JP" altLang="en-US" sz="2000" b="1" dirty="0">
              <a:solidFill>
                <a:srgbClr val="343D9C"/>
              </a:solidFill>
              <a:latin typeface="メイリオ" pitchFamily="50" charset="-128"/>
              <a:ea typeface="メイリオ" pitchFamily="50" charset="-128"/>
              <a:cs typeface="メイリオ" pitchFamily="50" charset="-128"/>
              <a:sym typeface="メイリオ" pitchFamily="50" charset="-128"/>
            </a:endParaRPr>
          </a:p>
        </p:txBody>
      </p:sp>
      <p:sp>
        <p:nvSpPr>
          <p:cNvPr id="60" name="Text Box 9"/>
          <p:cNvSpPr txBox="1">
            <a:spLocks noChangeArrowheads="1"/>
          </p:cNvSpPr>
          <p:nvPr/>
        </p:nvSpPr>
        <p:spPr bwMode="auto">
          <a:xfrm>
            <a:off x="116664" y="1268760"/>
            <a:ext cx="1088910" cy="504825"/>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対象事業</a:t>
            </a:r>
            <a:endParaRPr lang="ja-JP" altLang="en-US"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Rectangle 12" descr="縦線 (反転)"/>
          <p:cNvSpPr>
            <a:spLocks noChangeArrowheads="1"/>
          </p:cNvSpPr>
          <p:nvPr/>
        </p:nvSpPr>
        <p:spPr bwMode="auto">
          <a:xfrm>
            <a:off x="1208740" y="1196048"/>
            <a:ext cx="8697260" cy="649633"/>
          </a:xfrm>
          <a:prstGeom prst="rect">
            <a:avLst/>
          </a:prstGeom>
          <a:solidFill>
            <a:schemeClr val="bg1"/>
          </a:solidFill>
          <a:ln>
            <a:noFill/>
          </a:ln>
          <a:effectLst/>
        </p:spPr>
        <p:txBody>
          <a:bodyPr lIns="90170" tIns="10795" rIns="90170" bIns="10795"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hangingPunct="1">
              <a:spcBef>
                <a:spcPct val="0"/>
              </a:spcBef>
              <a:buFont typeface="Arial" charset="0"/>
              <a:buNone/>
            </a:pPr>
            <a:r>
              <a:rPr lang="ja-JP" altLang="en-US" sz="2000" b="1" dirty="0" smtClean="0">
                <a:solidFill>
                  <a:srgbClr val="FF5050"/>
                </a:solidFill>
                <a:latin typeface="メイリオ" pitchFamily="50" charset="-128"/>
                <a:ea typeface="メイリオ" pitchFamily="50" charset="-128"/>
                <a:cs typeface="メイリオ" pitchFamily="50" charset="-128"/>
                <a:sym typeface="メイリオ" pitchFamily="50" charset="-128"/>
              </a:rPr>
              <a:t>医療介護情報システムの導入経費及び</a:t>
            </a:r>
            <a:r>
              <a:rPr lang="en-US" altLang="ja-JP" sz="2000" b="1" dirty="0" smtClean="0">
                <a:solidFill>
                  <a:srgbClr val="FF5050"/>
                </a:solidFill>
                <a:latin typeface="メイリオ" pitchFamily="50" charset="-128"/>
                <a:ea typeface="メイリオ" pitchFamily="50" charset="-128"/>
                <a:cs typeface="メイリオ" pitchFamily="50" charset="-128"/>
                <a:sym typeface="メイリオ" pitchFamily="50" charset="-128"/>
              </a:rPr>
              <a:t>ICT</a:t>
            </a:r>
            <a:r>
              <a:rPr lang="ja-JP" altLang="en-US" sz="2000" b="1" dirty="0" smtClean="0">
                <a:solidFill>
                  <a:srgbClr val="FF5050"/>
                </a:solidFill>
                <a:latin typeface="メイリオ" pitchFamily="50" charset="-128"/>
                <a:ea typeface="メイリオ" pitchFamily="50" charset="-128"/>
                <a:cs typeface="メイリオ" pitchFamily="50" charset="-128"/>
                <a:sym typeface="メイリオ" pitchFamily="50" charset="-128"/>
              </a:rPr>
              <a:t>端末購入・更新費</a:t>
            </a:r>
            <a:endParaRPr lang="en-US" altLang="ja-JP" sz="2000" b="1" dirty="0" smtClean="0">
              <a:solidFill>
                <a:srgbClr val="FF5050"/>
              </a:solidFill>
              <a:latin typeface="メイリオ" pitchFamily="50" charset="-128"/>
              <a:ea typeface="メイリオ" pitchFamily="50" charset="-128"/>
              <a:cs typeface="メイリオ" pitchFamily="50" charset="-128"/>
              <a:sym typeface="メイリオ" pitchFamily="50" charset="-128"/>
            </a:endParaRPr>
          </a:p>
          <a:p>
            <a:pPr eaLnBrk="1" hangingPunct="1">
              <a:spcBef>
                <a:spcPct val="0"/>
              </a:spcBef>
              <a:buFont typeface="Arial" charset="0"/>
              <a:buNone/>
            </a:pPr>
            <a:r>
              <a:rPr lang="ja-JP" altLang="en-US" sz="2000" b="1" dirty="0" smtClean="0">
                <a:solidFill>
                  <a:srgbClr val="FF5050"/>
                </a:solidFill>
                <a:latin typeface="メイリオ" pitchFamily="50" charset="-128"/>
                <a:ea typeface="メイリオ" pitchFamily="50" charset="-128"/>
                <a:cs typeface="メイリオ" pitchFamily="50" charset="-128"/>
                <a:sym typeface="メイリオ" pitchFamily="50" charset="-128"/>
              </a:rPr>
              <a:t>（新たに導入した）医療介護情報システムの維持・管理費</a:t>
            </a:r>
            <a:endParaRPr lang="ja-JP" altLang="en-US" sz="2400" b="1" dirty="0">
              <a:solidFill>
                <a:srgbClr val="FF5050"/>
              </a:solidFill>
              <a:latin typeface="メイリオ" pitchFamily="50" charset="-128"/>
              <a:ea typeface="メイリオ" pitchFamily="50" charset="-128"/>
              <a:cs typeface="メイリオ" pitchFamily="50" charset="-128"/>
              <a:sym typeface="メイリオ" pitchFamily="50" charset="-128"/>
            </a:endParaRPr>
          </a:p>
        </p:txBody>
      </p:sp>
      <p:sp>
        <p:nvSpPr>
          <p:cNvPr id="63" name="Text Box 6"/>
          <p:cNvSpPr txBox="1">
            <a:spLocks noChangeArrowheads="1"/>
          </p:cNvSpPr>
          <p:nvPr/>
        </p:nvSpPr>
        <p:spPr bwMode="auto">
          <a:xfrm>
            <a:off x="116664" y="692810"/>
            <a:ext cx="1088910" cy="503238"/>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目的</a:t>
            </a:r>
          </a:p>
        </p:txBody>
      </p:sp>
      <p:graphicFrame>
        <p:nvGraphicFramePr>
          <p:cNvPr id="65" name="表 64"/>
          <p:cNvGraphicFramePr>
            <a:graphicFrameLocks noGrp="1"/>
          </p:cNvGraphicFramePr>
          <p:nvPr>
            <p:extLst>
              <p:ext uri="{D42A27DB-BD31-4B8C-83A1-F6EECF244321}">
                <p14:modId xmlns:p14="http://schemas.microsoft.com/office/powerpoint/2010/main" val="2986168415"/>
              </p:ext>
            </p:extLst>
          </p:nvPr>
        </p:nvGraphicFramePr>
        <p:xfrm>
          <a:off x="5323368" y="3936425"/>
          <a:ext cx="4488405" cy="2743654"/>
        </p:xfrm>
        <a:graphic>
          <a:graphicData uri="http://schemas.openxmlformats.org/drawingml/2006/table">
            <a:tbl>
              <a:tblPr firstRow="1" bandRow="1">
                <a:tableStyleId>{5C22544A-7EE6-4342-B048-85BDC9FD1C3A}</a:tableStyleId>
              </a:tblPr>
              <a:tblGrid>
                <a:gridCol w="994200"/>
                <a:gridCol w="1554763"/>
                <a:gridCol w="1129352"/>
                <a:gridCol w="810090"/>
              </a:tblGrid>
              <a:tr h="273739">
                <a:tc>
                  <a:txBody>
                    <a:bodyPr/>
                    <a:lstStyle/>
                    <a:p>
                      <a:pPr algn="ctr"/>
                      <a:r>
                        <a:rPr kumimoji="1" lang="ja-JP" altLang="en-US" sz="105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事業者</a:t>
                      </a:r>
                      <a:endParaRPr kumimoji="1" lang="ja-JP" altLang="en-US" sz="105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9060" marR="99060"/>
                </a:tc>
                <a:tc>
                  <a:txBody>
                    <a:bodyPr/>
                    <a:lstStyle/>
                    <a:p>
                      <a:pPr algn="ctr"/>
                      <a:r>
                        <a:rPr kumimoji="1" lang="ja-JP" altLang="en-US" sz="105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対象経費</a:t>
                      </a:r>
                      <a:endParaRPr kumimoji="1" lang="ja-JP" altLang="en-US" sz="105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9060" marR="99060"/>
                </a:tc>
                <a:tc>
                  <a:txBody>
                    <a:bodyPr/>
                    <a:lstStyle/>
                    <a:p>
                      <a:pPr algn="ctr"/>
                      <a:r>
                        <a:rPr kumimoji="1" lang="ja-JP" altLang="en-US" sz="105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補助上限額</a:t>
                      </a:r>
                      <a:endParaRPr kumimoji="1" lang="ja-JP" altLang="en-US" sz="105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9060" marR="99060"/>
                </a:tc>
                <a:tc>
                  <a:txBody>
                    <a:bodyPr/>
                    <a:lstStyle/>
                    <a:p>
                      <a:pPr algn="ctr"/>
                      <a:r>
                        <a:rPr kumimoji="1" lang="ja-JP" altLang="en-US" sz="105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補助率</a:t>
                      </a:r>
                      <a:r>
                        <a:rPr kumimoji="1" lang="en-US" altLang="ja-JP" sz="105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5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9060" marR="99060"/>
                </a:tc>
              </a:tr>
              <a:tr h="896328">
                <a:tc rowSpan="4">
                  <a:txBody>
                    <a:bodyPr/>
                    <a:lstStyle/>
                    <a:p>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府内の市町村又は郡市区医師会</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99060" marR="99060"/>
                </a:tc>
                <a:tc>
                  <a:txBody>
                    <a:bodyPr/>
                    <a:lstStyle/>
                    <a:p>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①地域の多職種連携に必要な適正規模の医療介護情報システム導入するために必要な経費</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99060" marR="99060"/>
                </a:tc>
                <a:tc rowSpan="3">
                  <a:txBody>
                    <a:bodyPr/>
                    <a:lstStyle/>
                    <a:p>
                      <a:r>
                        <a:rPr kumimoji="1" lang="en-US" altLang="ja-JP" sz="1200" b="1" u="sng" baseline="0" dirty="0" smtClean="0">
                          <a:latin typeface="メイリオ" panose="020B0604030504040204" pitchFamily="50" charset="-128"/>
                          <a:ea typeface="メイリオ" panose="020B0604030504040204" pitchFamily="50" charset="-128"/>
                          <a:cs typeface="メイリオ" panose="020B0604030504040204" pitchFamily="50" charset="-128"/>
                        </a:rPr>
                        <a:t>91.8</a:t>
                      </a:r>
                      <a:r>
                        <a:rPr kumimoji="1" lang="ja-JP" altLang="en-US" sz="1200" b="1" u="sng" baseline="0" dirty="0" smtClean="0">
                          <a:latin typeface="メイリオ" panose="020B0604030504040204" pitchFamily="50" charset="-128"/>
                          <a:ea typeface="メイリオ" panose="020B0604030504040204" pitchFamily="50" charset="-128"/>
                          <a:cs typeface="メイリオ" panose="020B0604030504040204" pitchFamily="50" charset="-128"/>
                        </a:rPr>
                        <a:t>万円</a:t>
                      </a:r>
                      <a:endParaRPr kumimoji="1" lang="en-US" altLang="ja-JP" sz="1200" b="1" u="sng" baseline="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99060" marR="99060"/>
                </a:tc>
                <a:tc rowSpan="2">
                  <a:txBody>
                    <a:bodyPr/>
                    <a:lstStyle/>
                    <a:p>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10/10</a:t>
                      </a:r>
                    </a:p>
                    <a:p>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99060" marR="99060"/>
                </a:tc>
              </a:tr>
              <a:tr h="74671">
                <a:tc vMerge="1">
                  <a:txBody>
                    <a:bodyPr/>
                    <a:lstStyle/>
                    <a:p>
                      <a:endParaRPr kumimoji="1" lang="ja-JP" altLang="en-US"/>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②連携システムのデータ入力端末の購入・更新費</a:t>
                      </a:r>
                    </a:p>
                  </a:txBody>
                  <a:tcPr marL="99060" marR="99060"/>
                </a:tc>
                <a:tc vMerge="1">
                  <a:txBody>
                    <a:bodyPr/>
                    <a:lstStyle/>
                    <a:p>
                      <a:endParaRPr kumimoji="1" lang="ja-JP" altLang="en-US"/>
                    </a:p>
                  </a:txBody>
                  <a:tcPr/>
                </a:tc>
                <a:tc vMerge="1">
                  <a:txBody>
                    <a:bodyPr/>
                    <a:lstStyle/>
                    <a:p>
                      <a:endParaRPr kumimoji="1" lang="ja-JP" altLang="en-US"/>
                    </a:p>
                  </a:txBody>
                  <a:tcPr/>
                </a:tc>
              </a:tr>
              <a:tr h="586860">
                <a:tc vMerge="1">
                  <a:txBody>
                    <a:bodyPr/>
                    <a:lstStyle/>
                    <a:p>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marL="99060" marR="99060"/>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99060" marR="99060"/>
                </a:tc>
                <a:tc vMerge="1">
                  <a:txBody>
                    <a:bodyPr/>
                    <a:lstStyle/>
                    <a:p>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marL="99060" marR="99060"/>
                </a:tc>
                <a:tc>
                  <a:txBody>
                    <a:bodyPr/>
                    <a:lstStyle/>
                    <a:p>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en-US" altLang="ja-JP" sz="1050" baseline="0" dirty="0" smtClean="0">
                          <a:latin typeface="メイリオ" panose="020B0604030504040204" pitchFamily="50" charset="-128"/>
                          <a:ea typeface="メイリオ" panose="020B0604030504040204" pitchFamily="50" charset="-128"/>
                          <a:cs typeface="メイリオ" panose="020B0604030504040204" pitchFamily="50" charset="-128"/>
                        </a:rPr>
                        <a:t>2</a:t>
                      </a:r>
                    </a:p>
                  </a:txBody>
                  <a:tcPr marL="99060" marR="99060"/>
                </a:tc>
              </a:tr>
              <a:tr h="912056">
                <a:tc vMerge="1">
                  <a:txBody>
                    <a:bodyPr/>
                    <a:lstStyle/>
                    <a:p>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marL="99060" marR="99060"/>
                </a:tc>
                <a:tc>
                  <a:txBody>
                    <a:bodyPr/>
                    <a:lstStyle/>
                    <a:p>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③連携システムの維持・管理費</a:t>
                      </a:r>
                    </a:p>
                    <a:p>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99060" marR="99060"/>
                </a:tc>
                <a:tc>
                  <a:txBody>
                    <a:bodyPr/>
                    <a:lstStyle/>
                    <a:p>
                      <a:r>
                        <a:rPr kumimoji="1" lang="en-US" altLang="ja-JP" sz="1200" b="1" u="sng" dirty="0" smtClean="0">
                          <a:latin typeface="メイリオ" panose="020B0604030504040204" pitchFamily="50" charset="-128"/>
                          <a:ea typeface="メイリオ" panose="020B0604030504040204" pitchFamily="50" charset="-128"/>
                          <a:cs typeface="メイリオ" panose="020B0604030504040204" pitchFamily="50" charset="-128"/>
                        </a:rPr>
                        <a:t>2.7</a:t>
                      </a:r>
                      <a:r>
                        <a:rPr kumimoji="1" lang="ja-JP" altLang="en-US" sz="1200" b="1" u="sng" dirty="0" smtClean="0">
                          <a:latin typeface="メイリオ" panose="020B0604030504040204" pitchFamily="50" charset="-128"/>
                          <a:ea typeface="メイリオ" panose="020B0604030504040204" pitchFamily="50" charset="-128"/>
                          <a:cs typeface="メイリオ" panose="020B0604030504040204" pitchFamily="50" charset="-128"/>
                        </a:rPr>
                        <a:t>万円</a:t>
                      </a:r>
                      <a:endParaRPr kumimoji="1" lang="en-US" altLang="ja-JP" sz="1050" b="1" u="sng"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に事業実施月数を乗じた額</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最大</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か月</a:t>
                      </a: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 :32.4</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万円</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99060" marR="99060"/>
                </a:tc>
                <a:tc>
                  <a:txBody>
                    <a:bodyPr/>
                    <a:lstStyle/>
                    <a:p>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10/10</a:t>
                      </a:r>
                    </a:p>
                  </a:txBody>
                  <a:tcPr marL="99060" marR="99060"/>
                </a:tc>
              </a:tr>
            </a:tbl>
          </a:graphicData>
        </a:graphic>
      </p:graphicFrame>
      <p:sp>
        <p:nvSpPr>
          <p:cNvPr id="69" name="Rectangle 48"/>
          <p:cNvSpPr>
            <a:spLocks noChangeArrowheads="1"/>
          </p:cNvSpPr>
          <p:nvPr/>
        </p:nvSpPr>
        <p:spPr bwMode="gray">
          <a:xfrm>
            <a:off x="92460" y="2201203"/>
            <a:ext cx="1598940" cy="417707"/>
          </a:xfrm>
          <a:prstGeom prst="rect">
            <a:avLst/>
          </a:prstGeom>
          <a:gradFill rotWithShape="1">
            <a:gsLst>
              <a:gs pos="0">
                <a:srgbClr val="E73440"/>
              </a:gs>
              <a:gs pos="100000">
                <a:srgbClr val="7A1E1C"/>
              </a:gs>
            </a:gsLst>
            <a:lin ang="5400000" scaled="1"/>
          </a:gradFill>
          <a:ln w="9525" algn="ctr">
            <a:solidFill>
              <a:srgbClr val="B22B30"/>
            </a:solidFill>
            <a:miter lim="800000"/>
            <a:headEnd/>
            <a:tailEn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fontAlgn="ctr" hangingPunct="1">
              <a:spcBef>
                <a:spcPct val="0"/>
              </a:spcBef>
              <a:buFont typeface="Arial" charset="0"/>
              <a:buNone/>
            </a:pPr>
            <a:r>
              <a:rPr kumimoji="1" lang="ja-JP" altLang="en-US" sz="1600" b="1" dirty="0" smtClean="0">
                <a:solidFill>
                  <a:srgbClr val="FFFFFF"/>
                </a:solidFill>
                <a:latin typeface="Meiryo UI" pitchFamily="50" charset="-128"/>
                <a:ea typeface="Meiryo UI" pitchFamily="50" charset="-128"/>
                <a:cs typeface="Meiryo UI" pitchFamily="50" charset="-128"/>
              </a:rPr>
              <a:t>概要図</a:t>
            </a:r>
            <a:endParaRPr kumimoji="1" lang="ja-JP" altLang="en-US" sz="1600" b="1" dirty="0">
              <a:solidFill>
                <a:srgbClr val="FFFFFF"/>
              </a:solidFill>
              <a:latin typeface="Meiryo UI" pitchFamily="50" charset="-128"/>
              <a:ea typeface="Meiryo UI" pitchFamily="50" charset="-128"/>
              <a:cs typeface="Meiryo UI" pitchFamily="50" charset="-128"/>
            </a:endParaRPr>
          </a:p>
        </p:txBody>
      </p:sp>
      <p:grpSp>
        <p:nvGrpSpPr>
          <p:cNvPr id="13" name="グループ化 12"/>
          <p:cNvGrpSpPr/>
          <p:nvPr/>
        </p:nvGrpSpPr>
        <p:grpSpPr>
          <a:xfrm>
            <a:off x="137465" y="2753925"/>
            <a:ext cx="5130569" cy="3236183"/>
            <a:chOff x="2508440" y="2339524"/>
            <a:chExt cx="6548554" cy="4113812"/>
          </a:xfrm>
        </p:grpSpPr>
        <p:pic>
          <p:nvPicPr>
            <p:cNvPr id="16" name="Picture 95" descr="cloud"/>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70647" y="3418040"/>
              <a:ext cx="4389438" cy="2617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角丸四角形 70"/>
            <p:cNvSpPr>
              <a:spLocks noChangeArrowheads="1"/>
            </p:cNvSpPr>
            <p:nvPr/>
          </p:nvSpPr>
          <p:spPr bwMode="auto">
            <a:xfrm>
              <a:off x="3351520" y="3049794"/>
              <a:ext cx="5060950" cy="3105095"/>
            </a:xfrm>
            <a:prstGeom prst="roundRect">
              <a:avLst>
                <a:gd name="adj" fmla="val 18040"/>
              </a:avLst>
            </a:prstGeom>
            <a:noFill/>
            <a:ln w="50800"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lgn="ctr" fontAlgn="ctr">
                <a:defRPr kumimoji="1">
                  <a:solidFill>
                    <a:srgbClr val="000000"/>
                  </a:solidFill>
                  <a:latin typeface="ＭＳ Ｐゴシック" pitchFamily="50" charset="-128"/>
                  <a:ea typeface="ＭＳ Ｐゴシック" pitchFamily="50" charset="-128"/>
                </a:defRPr>
              </a:lvl1pPr>
              <a:lvl2pPr marL="742950" indent="-285750" algn="ctr" fontAlgn="ctr">
                <a:defRPr kumimoji="1">
                  <a:solidFill>
                    <a:srgbClr val="000000"/>
                  </a:solidFill>
                  <a:latin typeface="ＭＳ Ｐゴシック" pitchFamily="50" charset="-128"/>
                  <a:ea typeface="ＭＳ Ｐゴシック" pitchFamily="50" charset="-128"/>
                </a:defRPr>
              </a:lvl2pPr>
              <a:lvl3pPr marL="1143000" indent="-228600" algn="ctr" fontAlgn="ctr">
                <a:defRPr kumimoji="1">
                  <a:solidFill>
                    <a:srgbClr val="000000"/>
                  </a:solidFill>
                  <a:latin typeface="ＭＳ Ｐゴシック" pitchFamily="50" charset="-128"/>
                  <a:ea typeface="ＭＳ Ｐゴシック" pitchFamily="50" charset="-128"/>
                </a:defRPr>
              </a:lvl3pPr>
              <a:lvl4pPr marL="1600200" indent="-228600" algn="ctr" fontAlgn="ctr">
                <a:defRPr kumimoji="1">
                  <a:solidFill>
                    <a:srgbClr val="000000"/>
                  </a:solidFill>
                  <a:latin typeface="ＭＳ Ｐゴシック" pitchFamily="50" charset="-128"/>
                  <a:ea typeface="ＭＳ Ｐゴシック" pitchFamily="50" charset="-128"/>
                </a:defRPr>
              </a:lvl4pPr>
              <a:lvl5pPr marL="2057400" indent="-228600" algn="ctr" fontAlgn="ctr">
                <a:defRPr kumimoji="1">
                  <a:solidFill>
                    <a:srgbClr val="000000"/>
                  </a:solidFill>
                  <a:latin typeface="ＭＳ Ｐゴシック" pitchFamily="50" charset="-128"/>
                  <a:ea typeface="ＭＳ Ｐゴシック" pitchFamily="50" charset="-128"/>
                </a:defRPr>
              </a:lvl5pPr>
              <a:lvl6pPr marL="25146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6pPr>
              <a:lvl7pPr marL="29718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7pPr>
              <a:lvl8pPr marL="34290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8pPr>
              <a:lvl9pPr marL="38862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9pPr>
            </a:lstStyle>
            <a:p>
              <a:pPr>
                <a:spcBef>
                  <a:spcPct val="0"/>
                </a:spcBef>
                <a:spcAft>
                  <a:spcPct val="0"/>
                </a:spcAft>
              </a:pPr>
              <a:endParaRPr lang="ja-JP" altLang="en-US" sz="1200"/>
            </a:p>
          </p:txBody>
        </p:sp>
        <p:pic>
          <p:nvPicPr>
            <p:cNvPr id="18" name="Picture 52" descr="0503_9494_00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5010" y="2611590"/>
              <a:ext cx="1146175"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図 74" descr="介護士.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950383" y="2786215"/>
              <a:ext cx="328612"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正方形/長方形 19"/>
            <p:cNvSpPr/>
            <p:nvPr/>
          </p:nvSpPr>
          <p:spPr bwMode="auto">
            <a:xfrm>
              <a:off x="6829732" y="3229123"/>
              <a:ext cx="1681162" cy="376238"/>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11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居宅介護支援事業所</a:t>
              </a:r>
              <a:endParaRPr lang="en-US" altLang="ja-JP" sz="11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1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（ケアマネジャー）</a:t>
              </a:r>
            </a:p>
          </p:txBody>
        </p:sp>
        <p:pic>
          <p:nvPicPr>
            <p:cNvPr id="21" name="Picture 52" descr="0503_9494_00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47320" y="4210198"/>
              <a:ext cx="1146175" cy="63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図 84" descr="介護士.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040995" y="4368952"/>
              <a:ext cx="33020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正方形/長方形 22"/>
            <p:cNvSpPr/>
            <p:nvPr/>
          </p:nvSpPr>
          <p:spPr bwMode="auto">
            <a:xfrm>
              <a:off x="7669519" y="4770590"/>
              <a:ext cx="1387475" cy="376237"/>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11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訪問介護事業所</a:t>
              </a:r>
              <a:endParaRPr lang="en-US" altLang="ja-JP" sz="11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1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（ヘルパー）</a:t>
              </a:r>
            </a:p>
          </p:txBody>
        </p:sp>
        <p:pic>
          <p:nvPicPr>
            <p:cNvPr id="24" name="Picture 52" descr="0503_9494_00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96791" y="4221050"/>
              <a:ext cx="1146175" cy="63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正方形/長方形 24"/>
            <p:cNvSpPr/>
            <p:nvPr/>
          </p:nvSpPr>
          <p:spPr bwMode="auto">
            <a:xfrm>
              <a:off x="2588728" y="4900201"/>
              <a:ext cx="2045527" cy="316600"/>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11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（地域包括支援センター）</a:t>
              </a:r>
              <a:endParaRPr lang="en-US" altLang="ja-JP" sz="11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6" name="Picture 2" descr="C:\Users\kawamura\AppData\Local\Microsoft\Windows\Temporary Internet Files\Content.IE5\WU46H8FB\MC900433918[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8440" y="2409807"/>
              <a:ext cx="2017121" cy="1418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AutoShape 98"/>
            <p:cNvSpPr>
              <a:spLocks noChangeArrowheads="1"/>
            </p:cNvSpPr>
            <p:nvPr/>
          </p:nvSpPr>
          <p:spPr bwMode="gray">
            <a:xfrm>
              <a:off x="4536767" y="3740307"/>
              <a:ext cx="2948453" cy="1581937"/>
            </a:xfrm>
            <a:prstGeom prst="roundRect">
              <a:avLst>
                <a:gd name="adj" fmla="val 5287"/>
              </a:avLst>
            </a:prstGeom>
            <a:noFill/>
            <a:ln>
              <a:solidFill>
                <a:srgbClr val="0070C0"/>
              </a:solidFill>
              <a:prstDash val="dash"/>
              <a:headEnd/>
              <a:tailEnd/>
            </a:ln>
            <a:effectLst/>
            <a:scene3d>
              <a:camera prst="orthographicFront"/>
              <a:lightRig rig="balanced" dir="t">
                <a:rot lat="0" lon="0" rev="5100000"/>
              </a:lightRig>
            </a:scene3d>
            <a:sp3d>
              <a:contourClr>
                <a:srgbClr val="4F81BD">
                  <a:shade val="30000"/>
                  <a:satMod val="130000"/>
                </a:srgbClr>
              </a:contourClr>
            </a:sp3d>
          </p:spPr>
          <p:txBody>
            <a:bodyPr wrap="none" lIns="90000" tIns="46800" rIns="90000" bIns="46800" anchor="ctr"/>
            <a:lstStyle/>
            <a:p>
              <a:pPr algn="ctr" fontAlgn="ctr">
                <a:spcBef>
                  <a:spcPct val="0"/>
                </a:spcBef>
                <a:spcAft>
                  <a:spcPct val="0"/>
                </a:spcAft>
                <a:defRPr/>
              </a:pPr>
              <a:endParaRPr lang="ja-JP" altLang="en-US" sz="1400" kern="0" dirty="0">
                <a:solidFill>
                  <a:srgbClr val="FFFFFF"/>
                </a:solidFill>
                <a:effectLst>
                  <a:outerShdw blurRad="50800" dist="38100" dir="2700000" algn="tl" rotWithShape="0">
                    <a:prstClr val="black">
                      <a:alpha val="40000"/>
                    </a:prstClr>
                  </a:outerShdw>
                </a:effectLst>
                <a:latin typeface="HGP創英角ｺﾞｼｯｸUB" pitchFamily="50" charset="-128"/>
                <a:ea typeface="HGP創英角ｺﾞｼｯｸUB" pitchFamily="50" charset="-128"/>
              </a:endParaRPr>
            </a:p>
          </p:txBody>
        </p:sp>
        <p:sp>
          <p:nvSpPr>
            <p:cNvPr id="28" name="テキスト ボックス 46"/>
            <p:cNvSpPr txBox="1">
              <a:spLocks noChangeArrowheads="1"/>
            </p:cNvSpPr>
            <p:nvPr/>
          </p:nvSpPr>
          <p:spPr bwMode="auto">
            <a:xfrm>
              <a:off x="4697138" y="3923594"/>
              <a:ext cx="2697955" cy="787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fontAlgn="ctr">
                <a:defRPr kumimoji="1">
                  <a:solidFill>
                    <a:srgbClr val="000000"/>
                  </a:solidFill>
                  <a:latin typeface="ＭＳ Ｐゴシック" pitchFamily="50" charset="-128"/>
                  <a:ea typeface="ＭＳ Ｐゴシック" pitchFamily="50" charset="-128"/>
                </a:defRPr>
              </a:lvl1pPr>
              <a:lvl2pPr marL="742950" indent="-285750" algn="ctr" fontAlgn="ctr">
                <a:defRPr kumimoji="1">
                  <a:solidFill>
                    <a:srgbClr val="000000"/>
                  </a:solidFill>
                  <a:latin typeface="ＭＳ Ｐゴシック" pitchFamily="50" charset="-128"/>
                  <a:ea typeface="ＭＳ Ｐゴシック" pitchFamily="50" charset="-128"/>
                </a:defRPr>
              </a:lvl2pPr>
              <a:lvl3pPr marL="1143000" indent="-228600" algn="ctr" fontAlgn="ctr">
                <a:defRPr kumimoji="1">
                  <a:solidFill>
                    <a:srgbClr val="000000"/>
                  </a:solidFill>
                  <a:latin typeface="ＭＳ Ｐゴシック" pitchFamily="50" charset="-128"/>
                  <a:ea typeface="ＭＳ Ｐゴシック" pitchFamily="50" charset="-128"/>
                </a:defRPr>
              </a:lvl3pPr>
              <a:lvl4pPr marL="1600200" indent="-228600" algn="ctr" fontAlgn="ctr">
                <a:defRPr kumimoji="1">
                  <a:solidFill>
                    <a:srgbClr val="000000"/>
                  </a:solidFill>
                  <a:latin typeface="ＭＳ Ｐゴシック" pitchFamily="50" charset="-128"/>
                  <a:ea typeface="ＭＳ Ｐゴシック" pitchFamily="50" charset="-128"/>
                </a:defRPr>
              </a:lvl4pPr>
              <a:lvl5pPr marL="2057400" indent="-228600" algn="ctr" fontAlgn="ctr">
                <a:defRPr kumimoji="1">
                  <a:solidFill>
                    <a:srgbClr val="000000"/>
                  </a:solidFill>
                  <a:latin typeface="ＭＳ Ｐゴシック" pitchFamily="50" charset="-128"/>
                  <a:ea typeface="ＭＳ Ｐゴシック" pitchFamily="50" charset="-128"/>
                </a:defRPr>
              </a:lvl5pPr>
              <a:lvl6pPr marL="25146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6pPr>
              <a:lvl7pPr marL="29718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7pPr>
              <a:lvl8pPr marL="34290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8pPr>
              <a:lvl9pPr marL="38862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9pPr>
            </a:lstStyle>
            <a:p>
              <a:pPr>
                <a:spcBef>
                  <a:spcPct val="0"/>
                </a:spcBef>
                <a:spcAft>
                  <a:spcPct val="0"/>
                </a:spcAft>
              </a:pPr>
              <a:r>
                <a:rPr lang="ja-JP" altLang="en-US" dirty="0" smtClean="0">
                  <a:ln>
                    <a:solidFill>
                      <a:srgbClr val="0066FF"/>
                    </a:solidFill>
                  </a:ln>
                  <a:solidFill>
                    <a:schemeClr val="bg1"/>
                  </a:solidFill>
                  <a:latin typeface="Meiryo UI" panose="020B0604030504040204" pitchFamily="50" charset="-128"/>
                  <a:ea typeface="Meiryo UI" panose="020B0604030504040204" pitchFamily="50" charset="-128"/>
                  <a:cs typeface="Meiryo UI" panose="020B0604030504040204" pitchFamily="50" charset="-128"/>
                </a:rPr>
                <a:t>介護・在宅医療</a:t>
              </a:r>
              <a:endParaRPr lang="en-US" altLang="ja-JP" dirty="0">
                <a:ln>
                  <a:solidFill>
                    <a:srgbClr val="0066FF"/>
                  </a:solidFill>
                </a:ln>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spcAft>
                  <a:spcPct val="0"/>
                </a:spcAft>
              </a:pPr>
              <a:r>
                <a:rPr lang="ja-JP" altLang="en-US" dirty="0">
                  <a:ln>
                    <a:solidFill>
                      <a:srgbClr val="0066FF"/>
                    </a:solidFill>
                  </a:ln>
                  <a:solidFill>
                    <a:schemeClr val="bg1"/>
                  </a:solidFill>
                  <a:latin typeface="Meiryo UI" panose="020B0604030504040204" pitchFamily="50" charset="-128"/>
                  <a:ea typeface="Meiryo UI" panose="020B0604030504040204" pitchFamily="50" charset="-128"/>
                  <a:cs typeface="Meiryo UI" panose="020B0604030504040204" pitchFamily="50" charset="-128"/>
                </a:rPr>
                <a:t>ネットワーク</a:t>
              </a:r>
              <a:endParaRPr lang="en-US" altLang="ja-JP" dirty="0">
                <a:ln>
                  <a:solidFill>
                    <a:srgbClr val="0066FF"/>
                  </a:solidFill>
                </a:ln>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9" name="Picture 52" descr="0503_9494_00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32883" y="5532590"/>
              <a:ext cx="1146175"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正方形/長方形 29"/>
            <p:cNvSpPr/>
            <p:nvPr/>
          </p:nvSpPr>
          <p:spPr bwMode="auto">
            <a:xfrm>
              <a:off x="6383645" y="6162823"/>
              <a:ext cx="1646238" cy="287338"/>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11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訪問看護ステーション</a:t>
              </a:r>
            </a:p>
          </p:txBody>
        </p:sp>
        <p:pic>
          <p:nvPicPr>
            <p:cNvPr id="31" name="図 42" descr="看護士.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575732" y="5731023"/>
              <a:ext cx="336551"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12" descr="A-5-3-[更新済み]"/>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gray">
            <a:xfrm>
              <a:off x="4597708" y="5653240"/>
              <a:ext cx="1219200"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正方形/長方形 32"/>
            <p:cNvSpPr/>
            <p:nvPr/>
          </p:nvSpPr>
          <p:spPr bwMode="auto">
            <a:xfrm>
              <a:off x="4467532" y="6223148"/>
              <a:ext cx="1385887" cy="230188"/>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11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訪問</a:t>
              </a:r>
              <a:r>
                <a:rPr lang="ja-JP" altLang="en-US" sz="11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薬局・歯科</a:t>
              </a:r>
              <a:endParaRPr lang="ja-JP" altLang="en-US" sz="11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左右矢印 33"/>
            <p:cNvSpPr/>
            <p:nvPr/>
          </p:nvSpPr>
          <p:spPr bwMode="auto">
            <a:xfrm rot="5400000">
              <a:off x="5098169" y="5248824"/>
              <a:ext cx="611981" cy="393700"/>
            </a:xfrm>
            <a:prstGeom prst="leftRightArrow">
              <a:avLst/>
            </a:prstGeom>
            <a:solidFill>
              <a:srgbClr val="FFFFFF"/>
            </a:solidFill>
            <a:ln w="22225" cap="flat" cmpd="sng" algn="ctr">
              <a:solidFill>
                <a:srgbClr val="57564F"/>
              </a:solidFill>
              <a:prstDash val="solid"/>
              <a:round/>
              <a:headEnd type="none" w="med" len="med"/>
              <a:tailEnd type="none" w="med" len="med"/>
            </a:ln>
            <a:effectLst/>
            <a:extLst/>
          </p:spPr>
          <p:txBody>
            <a:bodyPr wrap="none" anchor="ctr"/>
            <a:lstStyle/>
            <a:p>
              <a:pPr algn="ctr" fontAlgn="ctr">
                <a:defRPr/>
              </a:pPr>
              <a:endParaRPr lang="ja-JP" altLang="en-US" sz="1600" kern="0">
                <a:solidFill>
                  <a:srgbClr val="000000"/>
                </a:solidFill>
                <a:latin typeface="ＭＳ Ｐゴシック" charset="-128"/>
              </a:endParaRPr>
            </a:p>
          </p:txBody>
        </p:sp>
        <p:sp>
          <p:nvSpPr>
            <p:cNvPr id="35" name="左右矢印 34"/>
            <p:cNvSpPr/>
            <p:nvPr/>
          </p:nvSpPr>
          <p:spPr bwMode="auto">
            <a:xfrm rot="5400000">
              <a:off x="6772212" y="5297265"/>
              <a:ext cx="621457" cy="392113"/>
            </a:xfrm>
            <a:prstGeom prst="leftRightArrow">
              <a:avLst/>
            </a:prstGeom>
            <a:solidFill>
              <a:srgbClr val="FFFFFF"/>
            </a:solidFill>
            <a:ln w="22225" cap="flat" cmpd="sng" algn="ctr">
              <a:solidFill>
                <a:srgbClr val="57564F"/>
              </a:solidFill>
              <a:prstDash val="solid"/>
              <a:round/>
              <a:headEnd type="none" w="med" len="med"/>
              <a:tailEnd type="none" w="med" len="med"/>
            </a:ln>
            <a:effectLst/>
            <a:extLst/>
          </p:spPr>
          <p:txBody>
            <a:bodyPr wrap="none" anchor="ctr"/>
            <a:lstStyle/>
            <a:p>
              <a:pPr algn="ctr" fontAlgn="ctr">
                <a:defRPr/>
              </a:pPr>
              <a:endParaRPr lang="ja-JP" altLang="en-US" sz="1600" kern="0">
                <a:solidFill>
                  <a:srgbClr val="000000"/>
                </a:solidFill>
                <a:latin typeface="ＭＳ Ｐゴシック" charset="-128"/>
              </a:endParaRPr>
            </a:p>
          </p:txBody>
        </p:sp>
        <p:sp>
          <p:nvSpPr>
            <p:cNvPr id="36" name="左右矢印 35"/>
            <p:cNvSpPr/>
            <p:nvPr/>
          </p:nvSpPr>
          <p:spPr bwMode="auto">
            <a:xfrm>
              <a:off x="3954772" y="4472559"/>
              <a:ext cx="642938" cy="396875"/>
            </a:xfrm>
            <a:prstGeom prst="leftRightArrow">
              <a:avLst/>
            </a:prstGeom>
            <a:solidFill>
              <a:srgbClr val="FFFFFF"/>
            </a:solidFill>
            <a:ln w="22225" cap="flat" cmpd="sng" algn="ctr">
              <a:solidFill>
                <a:srgbClr val="57564F"/>
              </a:solidFill>
              <a:prstDash val="solid"/>
              <a:round/>
              <a:headEnd type="none" w="med" len="med"/>
              <a:tailEnd type="none" w="med" len="med"/>
            </a:ln>
            <a:effectLst/>
            <a:extLst/>
          </p:spPr>
          <p:txBody>
            <a:bodyPr wrap="none" anchor="ctr"/>
            <a:lstStyle/>
            <a:p>
              <a:pPr algn="ctr" fontAlgn="ctr">
                <a:defRPr/>
              </a:pPr>
              <a:endParaRPr lang="ja-JP" altLang="en-US" sz="1600" kern="0">
                <a:solidFill>
                  <a:srgbClr val="000000"/>
                </a:solidFill>
                <a:latin typeface="ＭＳ Ｐゴシック" charset="-128"/>
              </a:endParaRPr>
            </a:p>
          </p:txBody>
        </p:sp>
        <p:sp>
          <p:nvSpPr>
            <p:cNvPr id="37" name="左右矢印 36"/>
            <p:cNvSpPr/>
            <p:nvPr/>
          </p:nvSpPr>
          <p:spPr bwMode="auto">
            <a:xfrm rot="10800000">
              <a:off x="7206764" y="4651452"/>
              <a:ext cx="589757" cy="325513"/>
            </a:xfrm>
            <a:prstGeom prst="leftRightArrow">
              <a:avLst/>
            </a:prstGeom>
            <a:solidFill>
              <a:srgbClr val="FFFFFF"/>
            </a:solidFill>
            <a:ln w="22225" cap="flat" cmpd="sng" algn="ctr">
              <a:solidFill>
                <a:srgbClr val="57564F"/>
              </a:solidFill>
              <a:prstDash val="solid"/>
              <a:round/>
              <a:headEnd type="none" w="med" len="med"/>
              <a:tailEnd type="none" w="med" len="med"/>
            </a:ln>
            <a:effectLst/>
            <a:extLst/>
          </p:spPr>
          <p:txBody>
            <a:bodyPr wrap="none" anchor="ctr"/>
            <a:lstStyle/>
            <a:p>
              <a:pPr algn="ctr" fontAlgn="ctr">
                <a:defRPr/>
              </a:pPr>
              <a:endParaRPr lang="ja-JP" altLang="en-US" sz="1600" kern="0">
                <a:solidFill>
                  <a:srgbClr val="000000"/>
                </a:solidFill>
                <a:latin typeface="ＭＳ Ｐゴシック" charset="-128"/>
              </a:endParaRPr>
            </a:p>
          </p:txBody>
        </p:sp>
        <p:pic>
          <p:nvPicPr>
            <p:cNvPr id="38" name="図 108" descr="介護士.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540433" y="4489602"/>
              <a:ext cx="33020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左右矢印 38"/>
            <p:cNvSpPr/>
            <p:nvPr/>
          </p:nvSpPr>
          <p:spPr bwMode="auto">
            <a:xfrm rot="2295118">
              <a:off x="4473596" y="3610485"/>
              <a:ext cx="734111" cy="392113"/>
            </a:xfrm>
            <a:prstGeom prst="leftRightArrow">
              <a:avLst/>
            </a:prstGeom>
            <a:solidFill>
              <a:srgbClr val="FFFFFF"/>
            </a:solidFill>
            <a:ln w="22225" cap="flat" cmpd="sng" algn="ctr">
              <a:solidFill>
                <a:srgbClr val="57564F"/>
              </a:solidFill>
              <a:prstDash val="solid"/>
              <a:round/>
              <a:headEnd type="none" w="med" len="med"/>
              <a:tailEnd type="none" w="med" len="med"/>
            </a:ln>
            <a:effectLst/>
            <a:extLst/>
          </p:spPr>
          <p:txBody>
            <a:bodyPr wrap="none" anchor="ctr"/>
            <a:lstStyle/>
            <a:p>
              <a:pPr algn="ctr" fontAlgn="ctr">
                <a:defRPr/>
              </a:pPr>
              <a:endParaRPr lang="ja-JP" altLang="en-US" sz="1600" kern="0">
                <a:solidFill>
                  <a:srgbClr val="000000"/>
                </a:solidFill>
                <a:latin typeface="ＭＳ Ｐゴシック" charset="-128"/>
              </a:endParaRPr>
            </a:p>
          </p:txBody>
        </p:sp>
        <p:sp>
          <p:nvSpPr>
            <p:cNvPr id="40" name="左右矢印 39"/>
            <p:cNvSpPr/>
            <p:nvPr/>
          </p:nvSpPr>
          <p:spPr bwMode="auto">
            <a:xfrm rot="8485092">
              <a:off x="6881326" y="3632662"/>
              <a:ext cx="708941" cy="392112"/>
            </a:xfrm>
            <a:prstGeom prst="leftRightArrow">
              <a:avLst/>
            </a:prstGeom>
            <a:solidFill>
              <a:srgbClr val="FFFFFF"/>
            </a:solidFill>
            <a:ln w="22225" cap="flat" cmpd="sng" algn="ctr">
              <a:solidFill>
                <a:srgbClr val="57564F"/>
              </a:solidFill>
              <a:prstDash val="solid"/>
              <a:round/>
              <a:headEnd type="none" w="med" len="med"/>
              <a:tailEnd type="none" w="med" len="med"/>
            </a:ln>
            <a:effectLst/>
            <a:extLst/>
          </p:spPr>
          <p:txBody>
            <a:bodyPr wrap="none" anchor="ctr"/>
            <a:lstStyle/>
            <a:p>
              <a:pPr algn="ctr" fontAlgn="ctr">
                <a:defRPr/>
              </a:pPr>
              <a:endParaRPr lang="ja-JP" altLang="en-US" sz="1600" kern="0">
                <a:solidFill>
                  <a:srgbClr val="000000"/>
                </a:solidFill>
                <a:latin typeface="ＭＳ Ｐゴシック" charset="-128"/>
              </a:endParaRPr>
            </a:p>
          </p:txBody>
        </p:sp>
        <p:pic>
          <p:nvPicPr>
            <p:cNvPr id="41" name="図 82" descr="医師.pn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3870635" y="2516249"/>
              <a:ext cx="446087" cy="563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図 42" descr="看護士.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440599" y="2509167"/>
              <a:ext cx="400050" cy="570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正方形/長方形 119"/>
            <p:cNvSpPr>
              <a:spLocks noChangeArrowheads="1"/>
            </p:cNvSpPr>
            <p:nvPr/>
          </p:nvSpPr>
          <p:spPr bwMode="auto">
            <a:xfrm>
              <a:off x="4748521" y="4725049"/>
              <a:ext cx="2457448" cy="337599"/>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fontAlgn="ctr">
                <a:defRPr kumimoji="1">
                  <a:solidFill>
                    <a:srgbClr val="000000"/>
                  </a:solidFill>
                  <a:latin typeface="ＭＳ Ｐゴシック" pitchFamily="50" charset="-128"/>
                  <a:ea typeface="ＭＳ Ｐゴシック" pitchFamily="50" charset="-128"/>
                </a:defRPr>
              </a:lvl1pPr>
              <a:lvl2pPr marL="742950" indent="-285750" algn="ctr" fontAlgn="ctr">
                <a:defRPr kumimoji="1">
                  <a:solidFill>
                    <a:srgbClr val="000000"/>
                  </a:solidFill>
                  <a:latin typeface="ＭＳ Ｐゴシック" pitchFamily="50" charset="-128"/>
                  <a:ea typeface="ＭＳ Ｐゴシック" pitchFamily="50" charset="-128"/>
                </a:defRPr>
              </a:lvl2pPr>
              <a:lvl3pPr marL="1143000" indent="-228600" algn="ctr" fontAlgn="ctr">
                <a:defRPr kumimoji="1">
                  <a:solidFill>
                    <a:srgbClr val="000000"/>
                  </a:solidFill>
                  <a:latin typeface="ＭＳ Ｐゴシック" pitchFamily="50" charset="-128"/>
                  <a:ea typeface="ＭＳ Ｐゴシック" pitchFamily="50" charset="-128"/>
                </a:defRPr>
              </a:lvl3pPr>
              <a:lvl4pPr marL="1600200" indent="-228600" algn="ctr" fontAlgn="ctr">
                <a:defRPr kumimoji="1">
                  <a:solidFill>
                    <a:srgbClr val="000000"/>
                  </a:solidFill>
                  <a:latin typeface="ＭＳ Ｐゴシック" pitchFamily="50" charset="-128"/>
                  <a:ea typeface="ＭＳ Ｐゴシック" pitchFamily="50" charset="-128"/>
                </a:defRPr>
              </a:lvl4pPr>
              <a:lvl5pPr marL="2057400" indent="-228600" algn="ctr" fontAlgn="ctr">
                <a:defRPr kumimoji="1">
                  <a:solidFill>
                    <a:srgbClr val="000000"/>
                  </a:solidFill>
                  <a:latin typeface="ＭＳ Ｐゴシック" pitchFamily="50" charset="-128"/>
                  <a:ea typeface="ＭＳ Ｐゴシック" pitchFamily="50" charset="-128"/>
                </a:defRPr>
              </a:lvl5pPr>
              <a:lvl6pPr marL="25146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6pPr>
              <a:lvl7pPr marL="29718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7pPr>
              <a:lvl8pPr marL="34290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8pPr>
              <a:lvl9pPr marL="3886200" indent="-228600" algn="ctr" eaLnBrk="0" fontAlgn="ctr" hangingPunct="0">
                <a:spcBef>
                  <a:spcPct val="0"/>
                </a:spcBef>
                <a:spcAft>
                  <a:spcPct val="0"/>
                </a:spcAft>
                <a:defRPr kumimoji="1">
                  <a:solidFill>
                    <a:srgbClr val="000000"/>
                  </a:solidFill>
                  <a:latin typeface="ＭＳ Ｐゴシック" pitchFamily="50" charset="-128"/>
                  <a:ea typeface="ＭＳ Ｐゴシック" pitchFamily="50" charset="-128"/>
                </a:defRPr>
              </a:lvl9pPr>
            </a:lstStyle>
            <a:p>
              <a:pPr>
                <a:spcBef>
                  <a:spcPct val="0"/>
                </a:spcBef>
                <a:spcAft>
                  <a:spcPct val="0"/>
                </a:spcAft>
              </a:pPr>
              <a:r>
                <a:rPr lang="ja-JP" altLang="en-US" sz="1200" b="1"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在宅医療介護</a:t>
              </a:r>
              <a:r>
                <a:rPr lang="en-US" altLang="ja-JP" sz="1200" b="1"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b="1"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連携</a:t>
              </a:r>
              <a:endParaRPr lang="en-US" altLang="ja-JP" sz="12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四角形吹き出し 43"/>
            <p:cNvSpPr/>
            <p:nvPr/>
          </p:nvSpPr>
          <p:spPr bwMode="gray">
            <a:xfrm>
              <a:off x="4952539" y="2339524"/>
              <a:ext cx="2162151" cy="451017"/>
            </a:xfrm>
            <a:prstGeom prst="wedgeRectCallout">
              <a:avLst>
                <a:gd name="adj1" fmla="val -25816"/>
                <a:gd name="adj2" fmla="val 219730"/>
              </a:avLst>
            </a:prstGeom>
            <a:solidFill>
              <a:srgbClr val="9CCCF4"/>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医療介護情報の共有</a:t>
              </a:r>
            </a:p>
          </p:txBody>
        </p:sp>
        <p:sp>
          <p:nvSpPr>
            <p:cNvPr id="84" name="正方形/長方形 83"/>
            <p:cNvSpPr/>
            <p:nvPr/>
          </p:nvSpPr>
          <p:spPr bwMode="auto">
            <a:xfrm>
              <a:off x="2588727" y="3538533"/>
              <a:ext cx="1687514" cy="580378"/>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1400" b="1"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診療所</a:t>
              </a:r>
              <a:endParaRPr lang="en-US" altLang="ja-JP" sz="1400" b="1"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400" b="1" kern="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在宅</a:t>
              </a:r>
              <a:r>
                <a:rPr lang="ja-JP" altLang="en-US" sz="1400" b="1" kern="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医療機関</a:t>
              </a:r>
              <a:endParaRPr lang="ja-JP" altLang="en-US" sz="1600" b="1" kern="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5" name="テキスト ボックス 44"/>
          <p:cNvSpPr txBox="1"/>
          <p:nvPr/>
        </p:nvSpPr>
        <p:spPr>
          <a:xfrm>
            <a:off x="5197080" y="2388689"/>
            <a:ext cx="4600054" cy="1292662"/>
          </a:xfrm>
          <a:prstGeom prst="rect">
            <a:avLst/>
          </a:prstGeom>
          <a:noFill/>
        </p:spPr>
        <p:txBody>
          <a:bodyPr wrap="square" anchor="ctr">
            <a:spAutoFit/>
          </a:bodyPr>
          <a:lstStyle/>
          <a:p>
            <a:pPr>
              <a:defRPr/>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（参加施設）</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Wingdings" panose="05000000000000000000" pitchFamily="2" charset="2"/>
              <a:buChar char="ü"/>
              <a:defRPr/>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患者情報を多職種間</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でタイムリーに情報共有（連携強化）</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Wingdings" panose="05000000000000000000" pitchFamily="2" charset="2"/>
              <a:buChar char="ü"/>
              <a:defRPr/>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画像共有による褥瘡等の経過把握</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Wingdings" panose="05000000000000000000" pitchFamily="2" charset="2"/>
              <a:buChar char="ü"/>
              <a:defRPr/>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災害時のデータ消失リスク軽減</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defRPr/>
            </a:pPr>
            <a:endParaRPr lang="en-US" altLang="ja-JP" sz="600" dirty="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（利用者・家族）</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Wingdings" panose="05000000000000000000" pitchFamily="2" charset="2"/>
              <a:buChar char="ü"/>
              <a:defRPr/>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家族含め、</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多職種間</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連携</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よって質の高いケア・不安</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解消</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47" name="グループ化 34"/>
          <p:cNvGrpSpPr>
            <a:grpSpLocks/>
          </p:cNvGrpSpPr>
          <p:nvPr/>
        </p:nvGrpSpPr>
        <p:grpSpPr bwMode="auto">
          <a:xfrm>
            <a:off x="5422104" y="2032134"/>
            <a:ext cx="2957512" cy="338137"/>
            <a:chOff x="1190724" y="1505582"/>
            <a:chExt cx="2857520" cy="368207"/>
          </a:xfrm>
        </p:grpSpPr>
        <p:sp>
          <p:nvSpPr>
            <p:cNvPr id="48" name="テキスト ボックス 35"/>
            <p:cNvSpPr txBox="1">
              <a:spLocks noChangeArrowheads="1"/>
            </p:cNvSpPr>
            <p:nvPr/>
          </p:nvSpPr>
          <p:spPr bwMode="auto">
            <a:xfrm>
              <a:off x="1202411" y="1505582"/>
              <a:ext cx="2821422" cy="368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600" b="1" dirty="0" smtClean="0">
                  <a:latin typeface="MS UI Gothic" pitchFamily="50" charset="-128"/>
                  <a:ea typeface="MS UI Gothic" pitchFamily="50" charset="-128"/>
                </a:rPr>
                <a:t>事業効果</a:t>
              </a:r>
              <a:endParaRPr lang="ja-JP" altLang="en-US" sz="1600" b="1" dirty="0">
                <a:latin typeface="MS UI Gothic" pitchFamily="50" charset="-128"/>
                <a:ea typeface="MS UI Gothic" pitchFamily="50" charset="-128"/>
              </a:endParaRPr>
            </a:p>
          </p:txBody>
        </p:sp>
        <p:cxnSp>
          <p:nvCxnSpPr>
            <p:cNvPr id="49" name="直線コネクタ 48"/>
            <p:cNvCxnSpPr/>
            <p:nvPr/>
          </p:nvCxnSpPr>
          <p:spPr>
            <a:xfrm>
              <a:off x="1190724" y="1820201"/>
              <a:ext cx="2857520" cy="1728"/>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grpSp>
      <p:sp>
        <p:nvSpPr>
          <p:cNvPr id="56" name="正方形/長方形 55"/>
          <p:cNvSpPr/>
          <p:nvPr/>
        </p:nvSpPr>
        <p:spPr bwMode="auto">
          <a:xfrm>
            <a:off x="8206003" y="92736"/>
            <a:ext cx="1512105" cy="322623"/>
          </a:xfrm>
          <a:prstGeom prst="rect">
            <a:avLst/>
          </a:prstGeom>
          <a:ln>
            <a:headEnd type="none" w="med" len="med"/>
            <a:tailEnd type="none" w="med" len="med"/>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600" b="1" i="0" u="none" strike="noStrike" cap="none" normalizeH="0" baseline="0" smtClean="0">
                <a:ln>
                  <a:noFill/>
                </a:ln>
                <a:solidFill>
                  <a:schemeClr val="tx1"/>
                </a:solidFill>
                <a:effectLst/>
                <a:latin typeface="Arial" pitchFamily="34" charset="0"/>
                <a:ea typeface="ＭＳ Ｐゴシック" pitchFamily="50" charset="-128"/>
              </a:rPr>
              <a:t>資料</a:t>
            </a:r>
            <a:r>
              <a:rPr kumimoji="0" lang="ja-JP" altLang="en-US" sz="1600" b="1" i="0" u="none" strike="noStrike" cap="none" normalizeH="0" baseline="0" smtClean="0">
                <a:ln>
                  <a:noFill/>
                </a:ln>
                <a:solidFill>
                  <a:schemeClr val="tx1"/>
                </a:solidFill>
                <a:effectLst/>
                <a:latin typeface="Arial" pitchFamily="34" charset="0"/>
                <a:ea typeface="ＭＳ Ｐゴシック" pitchFamily="50" charset="-128"/>
              </a:rPr>
              <a:t>３－４</a:t>
            </a:r>
            <a:endParaRPr kumimoji="0" lang="ja-JP" altLang="en-US" sz="1600" b="1" i="0" u="none" strike="noStrike" cap="none" normalizeH="0" baseline="0" dirty="0" smtClean="0">
              <a:ln>
                <a:noFill/>
              </a:ln>
              <a:solidFill>
                <a:schemeClr val="tx1"/>
              </a:solidFill>
              <a:effectLst/>
              <a:latin typeface="Arial" pitchFamily="34" charset="0"/>
              <a:ea typeface="ＭＳ Ｐゴシック" pitchFamily="50" charset="-128"/>
            </a:endParaRPr>
          </a:p>
        </p:txBody>
      </p:sp>
    </p:spTree>
    <p:extLst>
      <p:ext uri="{BB962C8B-B14F-4D97-AF65-F5344CB8AC3E}">
        <p14:creationId xmlns:p14="http://schemas.microsoft.com/office/powerpoint/2010/main" val="8658124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ＭＳ Ｐゴシック"/>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blipFill dpi="0" rotWithShape="0">
          <a:blip xmlns:r="http://schemas.openxmlformats.org/officeDocument/2006/relationships" r:embed="rId1"/>
          <a:srcRect/>
          <a:tile tx="0" ty="0" sx="100000" sy="100000" flip="none" algn="tl"/>
        </a:blipFill>
        <a:ln>
          <a:noFill/>
        </a:ln>
        <a:effectLst>
          <a:outerShdw dist="35921"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a:spPr>
      <a:bodyPr tIns="10800" bIns="10800" anchor="ctr"/>
      <a:lstStyle>
        <a:defPPr algn="ctr">
          <a:spcBef>
            <a:spcPct val="0"/>
          </a:spcBef>
          <a:buFontTx/>
          <a:buNone/>
          <a:defRPr sz="1200" dirty="0">
            <a:solidFill>
              <a:srgbClr val="000000"/>
            </a:solidFill>
            <a:latin typeface="メイリオ" pitchFamily="50" charset="-128"/>
            <a:ea typeface="メイリオ" pitchFamily="50" charset="-128"/>
            <a:cs typeface="メイリオ" pitchFamily="50" charset="-128"/>
          </a:defRPr>
        </a:defPPr>
      </a:lstStyle>
    </a:spDef>
    <a:lnDef>
      <a:spPr bwMode="auto">
        <a:solidFill>
          <a:schemeClr val="bg1"/>
        </a:solidFill>
        <a:ln w="19050" cap="flat" cmpd="sng" algn="ctr">
          <a:solidFill>
            <a:schemeClr val="accent6">
              <a:lumMod val="60000"/>
              <a:lumOff val="40000"/>
            </a:schemeClr>
          </a:solidFill>
          <a:prstDash val="solid"/>
          <a:round/>
          <a:headEnd type="none" w="med" len="med"/>
          <a:tailEnd type="arrow"/>
        </a:ln>
        <a:effectLst/>
      </a:spPr>
      <a:body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46850</TotalTime>
  <Words>239</Words>
  <Application>Microsoft Office PowerPoint</Application>
  <PresentationFormat>A4 210 x 297 mm</PresentationFormat>
  <Paragraphs>45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標準デザイン</vt:lpstr>
      <vt:lpstr>PowerPoint プレゼンテーション</vt:lpstr>
    </vt:vector>
  </TitlesOfParts>
  <Company>NIT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プレゼン課題</dc:title>
  <dc:creator>NIT</dc:creator>
  <cp:lastModifiedBy>大阪府</cp:lastModifiedBy>
  <cp:revision>2754</cp:revision>
  <cp:lastPrinted>2017-06-19T01:51:52Z</cp:lastPrinted>
  <dcterms:created xsi:type="dcterms:W3CDTF">2008-10-15T05:11:48Z</dcterms:created>
  <dcterms:modified xsi:type="dcterms:W3CDTF">2017-06-19T01:51:52Z</dcterms:modified>
</cp:coreProperties>
</file>