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0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>
        <p:scale>
          <a:sx n="110" d="100"/>
          <a:sy n="110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326D7-F794-4CA1-A19A-9F871B0D850E}" type="datetimeFigureOut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581A7-0B58-4501-B0DC-A1646B61C3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588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8C5BA-5160-4905-B5E0-6FFCD3C70342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31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A25B3-88AD-4C3D-B1F5-2B7A91D2B980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9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49B47-D50B-4927-B1EA-8B17A95328A8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98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F32DC-A01E-411C-8254-AEF94D69FB48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61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4C298-AF75-4CA2-8A76-6A783BBAA875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84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4205D-8FDF-413A-983C-5B81E555C13F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53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3AD7-E460-4DBF-BA66-48EE14B3A2DC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29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E09D-3ECC-42D8-8636-1847C26D0C1F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12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D517-9B9A-4BB5-AAE9-33A88CA58424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7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4ED8-4C8F-41CD-A87F-1F7BEB9E05D4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50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4A7C4-49B6-446D-9239-C7D53812D7A4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4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3698-BB55-4357-9003-9D9D6A227221}" type="datetime1">
              <a:rPr kumimoji="1" lang="ja-JP" altLang="en-US" smtClean="0"/>
              <a:t>2019/12/25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92F5-9F32-4FF7-8F08-B59CF8F2A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08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714894" y="615769"/>
            <a:ext cx="7779694" cy="5524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日時・場所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令和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日（金）午後・大阪市内　（予定）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r>
              <a:rPr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　自治体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が持つデータの活用方法、</a:t>
            </a:r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オープンデータの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あり方、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自治体間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データ連携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などの</a:t>
            </a:r>
            <a:endParaRPr kumimoji="1" lang="en-US" altLang="ja-JP" sz="17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アイデア創出</a:t>
            </a:r>
            <a:endParaRPr kumimoji="1"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参加者</a:t>
            </a:r>
            <a:r>
              <a:rPr kumimoji="1" lang="en-US" altLang="ja-JP" sz="17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府内市町村職員、企業担当者　</a:t>
            </a:r>
            <a:endParaRPr kumimoji="1"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協力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Code</a:t>
            </a:r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for Japan</a:t>
            </a:r>
            <a:r>
              <a:rPr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, </a:t>
            </a:r>
            <a:r>
              <a:rPr lang="en-US" altLang="ja-JP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Code for Osaka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   </a:t>
            </a:r>
            <a:r>
              <a:rPr kumimoji="1" lang="ja-JP" altLang="en-US" sz="1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kumimoji="1"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立大学　阿多教授（研究室）</a:t>
            </a:r>
            <a:endParaRPr kumimoji="1"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7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lang="en-US" altLang="ja-JP" sz="1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内容（例）</a:t>
            </a:r>
            <a:r>
              <a:rPr kumimoji="1" lang="en-US" altLang="ja-JP" sz="17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① 現状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紹介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アイデア出し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企業や住民が求めるデータとは？　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・広域的な取組みに必要なデータとは？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・データ連携の具体的な方法は？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③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チーム発表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④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発表講評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91441" y="601572"/>
            <a:ext cx="89480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812400" y="72069"/>
            <a:ext cx="3645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アイデアソンの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開催につい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4090" y="5319533"/>
            <a:ext cx="1882238" cy="125482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312" y="4237876"/>
            <a:ext cx="1864728" cy="124439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776044" y="53237"/>
            <a:ext cx="2367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第５回大阪スマートシティ戦略会議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995498" y="535044"/>
            <a:ext cx="104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kumimoji="1"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廣瀬　光史</cp:lastModifiedBy>
  <cp:revision>1</cp:revision>
  <dcterms:modified xsi:type="dcterms:W3CDTF">2019-12-25T07:48:47Z</dcterms:modified>
</cp:coreProperties>
</file>