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52" r:id="rId1"/>
    <p:sldMasterId id="2147483786" r:id="rId2"/>
    <p:sldMasterId id="2147483798" r:id="rId3"/>
    <p:sldMasterId id="2147483814" r:id="rId4"/>
    <p:sldMasterId id="2147483826" r:id="rId5"/>
    <p:sldMasterId id="2147483838" r:id="rId6"/>
    <p:sldMasterId id="2147483858" r:id="rId7"/>
  </p:sldMasterIdLst>
  <p:notesMasterIdLst>
    <p:notesMasterId r:id="rId11"/>
  </p:notesMasterIdLst>
  <p:handoutMasterIdLst>
    <p:handoutMasterId r:id="rId12"/>
  </p:handoutMasterIdLst>
  <p:sldIdLst>
    <p:sldId id="1128" r:id="rId8"/>
    <p:sldId id="1092" r:id="rId9"/>
    <p:sldId id="1127" r:id="rId10"/>
  </p:sldIdLst>
  <p:sldSz cx="9144000" cy="6858000" type="screen4x3"/>
  <p:notesSz cx="6735763" cy="9866313"/>
  <p:defaultTextStyle>
    <a:defPPr>
      <a:defRPr lang="ja-JP"/>
    </a:defPPr>
    <a:lvl1pPr algn="ctr" rtl="0" fontAlgn="ctr">
      <a:spcBef>
        <a:spcPct val="0"/>
      </a:spcBef>
      <a:spcAft>
        <a:spcPct val="0"/>
      </a:spcAft>
      <a:defRPr kumimoji="1" kern="1200">
        <a:solidFill>
          <a:srgbClr val="000000"/>
        </a:solidFill>
        <a:latin typeface="ＭＳ Ｐゴシック" pitchFamily="50" charset="-128"/>
        <a:ea typeface="ＭＳ Ｐゴシック" pitchFamily="50" charset="-128"/>
        <a:cs typeface="+mn-cs"/>
      </a:defRPr>
    </a:lvl1pPr>
    <a:lvl2pPr marL="457200" algn="ctr" rtl="0" fontAlgn="ctr">
      <a:spcBef>
        <a:spcPct val="0"/>
      </a:spcBef>
      <a:spcAft>
        <a:spcPct val="0"/>
      </a:spcAft>
      <a:defRPr kumimoji="1" kern="1200">
        <a:solidFill>
          <a:srgbClr val="000000"/>
        </a:solidFill>
        <a:latin typeface="ＭＳ Ｐゴシック" pitchFamily="50" charset="-128"/>
        <a:ea typeface="ＭＳ Ｐゴシック" pitchFamily="50" charset="-128"/>
        <a:cs typeface="+mn-cs"/>
      </a:defRPr>
    </a:lvl2pPr>
    <a:lvl3pPr marL="914400" algn="ctr" rtl="0" fontAlgn="ctr">
      <a:spcBef>
        <a:spcPct val="0"/>
      </a:spcBef>
      <a:spcAft>
        <a:spcPct val="0"/>
      </a:spcAft>
      <a:defRPr kumimoji="1" kern="1200">
        <a:solidFill>
          <a:srgbClr val="000000"/>
        </a:solidFill>
        <a:latin typeface="ＭＳ Ｐゴシック" pitchFamily="50" charset="-128"/>
        <a:ea typeface="ＭＳ Ｐゴシック" pitchFamily="50" charset="-128"/>
        <a:cs typeface="+mn-cs"/>
      </a:defRPr>
    </a:lvl3pPr>
    <a:lvl4pPr marL="1371600" algn="ctr" rtl="0" fontAlgn="ctr">
      <a:spcBef>
        <a:spcPct val="0"/>
      </a:spcBef>
      <a:spcAft>
        <a:spcPct val="0"/>
      </a:spcAft>
      <a:defRPr kumimoji="1" kern="1200">
        <a:solidFill>
          <a:srgbClr val="000000"/>
        </a:solidFill>
        <a:latin typeface="ＭＳ Ｐゴシック" pitchFamily="50" charset="-128"/>
        <a:ea typeface="ＭＳ Ｐゴシック" pitchFamily="50" charset="-128"/>
        <a:cs typeface="+mn-cs"/>
      </a:defRPr>
    </a:lvl4pPr>
    <a:lvl5pPr marL="1828800" algn="ctr" rtl="0" fontAlgn="ctr">
      <a:spcBef>
        <a:spcPct val="0"/>
      </a:spcBef>
      <a:spcAft>
        <a:spcPct val="0"/>
      </a:spcAft>
      <a:defRPr kumimoji="1" kern="1200">
        <a:solidFill>
          <a:srgbClr val="000000"/>
        </a:solidFill>
        <a:latin typeface="ＭＳ Ｐゴシック" pitchFamily="50" charset="-128"/>
        <a:ea typeface="ＭＳ Ｐゴシック" pitchFamily="50" charset="-128"/>
        <a:cs typeface="+mn-cs"/>
      </a:defRPr>
    </a:lvl5pPr>
    <a:lvl6pPr marL="2286000" algn="l" defTabSz="914400" rtl="0" eaLnBrk="1" latinLnBrk="0" hangingPunct="1">
      <a:defRPr kumimoji="1" kern="1200">
        <a:solidFill>
          <a:srgbClr val="000000"/>
        </a:solidFill>
        <a:latin typeface="ＭＳ Ｐゴシック" pitchFamily="50" charset="-128"/>
        <a:ea typeface="ＭＳ Ｐゴシック" pitchFamily="50" charset="-128"/>
        <a:cs typeface="+mn-cs"/>
      </a:defRPr>
    </a:lvl6pPr>
    <a:lvl7pPr marL="2743200" algn="l" defTabSz="914400" rtl="0" eaLnBrk="1" latinLnBrk="0" hangingPunct="1">
      <a:defRPr kumimoji="1" kern="1200">
        <a:solidFill>
          <a:srgbClr val="000000"/>
        </a:solidFill>
        <a:latin typeface="ＭＳ Ｐゴシック" pitchFamily="50" charset="-128"/>
        <a:ea typeface="ＭＳ Ｐゴシック" pitchFamily="50" charset="-128"/>
        <a:cs typeface="+mn-cs"/>
      </a:defRPr>
    </a:lvl7pPr>
    <a:lvl8pPr marL="3200400" algn="l" defTabSz="914400" rtl="0" eaLnBrk="1" latinLnBrk="0" hangingPunct="1">
      <a:defRPr kumimoji="1" kern="1200">
        <a:solidFill>
          <a:srgbClr val="000000"/>
        </a:solidFill>
        <a:latin typeface="ＭＳ Ｐゴシック" pitchFamily="50" charset="-128"/>
        <a:ea typeface="ＭＳ Ｐゴシック" pitchFamily="50" charset="-128"/>
        <a:cs typeface="+mn-cs"/>
      </a:defRPr>
    </a:lvl8pPr>
    <a:lvl9pPr marL="3657600" algn="l" defTabSz="914400" rtl="0" eaLnBrk="1" latinLnBrk="0" hangingPunct="1">
      <a:defRPr kumimoji="1" kern="1200">
        <a:solidFill>
          <a:srgbClr val="000000"/>
        </a:solidFill>
        <a:latin typeface="ＭＳ Ｐゴシック" pitchFamily="50" charset="-128"/>
        <a:ea typeface="ＭＳ Ｐゴシック" pitchFamily="50" charset="-128"/>
        <a:cs typeface="+mn-cs"/>
      </a:defRPr>
    </a:lvl9pPr>
  </p:defaultTextStyle>
  <p:extLst>
    <p:ext uri="{EFAFB233-063F-42B5-8137-9DF3F51BA10A}">
      <p15:sldGuideLst xmlns:p15="http://schemas.microsoft.com/office/powerpoint/2012/main" xmlns="">
        <p15:guide id="1" orient="horz" pos="4073">
          <p15:clr>
            <a:srgbClr val="A4A3A4"/>
          </p15:clr>
        </p15:guide>
        <p15:guide id="2" orient="horz" pos="572">
          <p15:clr>
            <a:srgbClr val="A4A3A4"/>
          </p15:clr>
        </p15:guide>
        <p15:guide id="3" pos="5641">
          <p15:clr>
            <a:srgbClr val="A4A3A4"/>
          </p15:clr>
        </p15:guide>
        <p15:guide id="4" pos="122">
          <p15:clr>
            <a:srgbClr val="A4A3A4"/>
          </p15:clr>
        </p15:guide>
        <p15:guide id="5" pos="2880">
          <p15:clr>
            <a:srgbClr val="A4A3A4"/>
          </p15:clr>
        </p15:guide>
      </p15:sldGuideLst>
    </p:ext>
    <p:ext uri="{2D200454-40CA-4A62-9FC3-DE9A4176ACB9}">
      <p15:notesGuideLst xmlns:p15="http://schemas.microsoft.com/office/powerpoint/2012/main" xmlns="">
        <p15:guide id="1" orient="horz" pos="3107"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AEAEA"/>
    <a:srgbClr val="0066CC"/>
    <a:srgbClr val="CC66FF"/>
    <a:srgbClr val="FF5B5B"/>
    <a:srgbClr val="FFC000"/>
    <a:srgbClr val="FFFFFF"/>
    <a:srgbClr val="000000"/>
    <a:srgbClr val="7A1E1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8713" autoAdjust="0"/>
  </p:normalViewPr>
  <p:slideViewPr>
    <p:cSldViewPr>
      <p:cViewPr>
        <p:scale>
          <a:sx n="81" d="100"/>
          <a:sy n="81" d="100"/>
        </p:scale>
        <p:origin x="-1002" y="-30"/>
      </p:cViewPr>
      <p:guideLst>
        <p:guide orient="horz" pos="4073"/>
        <p:guide orient="horz" pos="572"/>
        <p:guide pos="5641"/>
        <p:guide pos="12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100" d="100"/>
          <a:sy n="100" d="100"/>
        </p:scale>
        <p:origin x="-1932" y="216"/>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3218" name="Rectangle 2"/>
          <p:cNvSpPr>
            <a:spLocks noGrp="1" noChangeArrowheads="1"/>
          </p:cNvSpPr>
          <p:nvPr>
            <p:ph type="hdr" sz="quarter"/>
          </p:nvPr>
        </p:nvSpPr>
        <p:spPr bwMode="auto">
          <a:xfrm>
            <a:off x="3816201" y="0"/>
            <a:ext cx="2919565" cy="49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9" rIns="91396" bIns="45699" numCol="1" anchor="t" anchorCtr="0" compatLnSpc="1">
            <a:prstTxWarp prst="textNoShape">
              <a:avLst/>
            </a:prstTxWarp>
          </a:bodyPr>
          <a:lstStyle>
            <a:lvl1pPr algn="r" defTabSz="913718" fontAlgn="base">
              <a:defRPr sz="1200">
                <a:solidFill>
                  <a:schemeClr val="tx1"/>
                </a:solidFill>
                <a:latin typeface="Arial" charset="0"/>
              </a:defRPr>
            </a:lvl1pPr>
          </a:lstStyle>
          <a:p>
            <a:endParaRPr lang="en-GB" altLang="ja-JP"/>
          </a:p>
        </p:txBody>
      </p:sp>
      <p:sp>
        <p:nvSpPr>
          <p:cNvPr id="393219" name="Rectangle 3"/>
          <p:cNvSpPr>
            <a:spLocks noGrp="1" noChangeArrowheads="1"/>
          </p:cNvSpPr>
          <p:nvPr>
            <p:ph type="dt" sz="quarter" idx="1"/>
          </p:nvPr>
        </p:nvSpPr>
        <p:spPr bwMode="auto">
          <a:xfrm>
            <a:off x="3" y="0"/>
            <a:ext cx="2919565" cy="49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9" rIns="91396" bIns="45699" numCol="1" anchor="t" anchorCtr="0" compatLnSpc="1">
            <a:prstTxWarp prst="textNoShape">
              <a:avLst/>
            </a:prstTxWarp>
          </a:bodyPr>
          <a:lstStyle>
            <a:lvl1pPr algn="l" defTabSz="913718" fontAlgn="base">
              <a:defRPr sz="1200">
                <a:solidFill>
                  <a:schemeClr val="tx1"/>
                </a:solidFill>
                <a:latin typeface="Arial" charset="0"/>
              </a:defRPr>
            </a:lvl1pPr>
          </a:lstStyle>
          <a:p>
            <a:endParaRPr lang="en-GB" altLang="ja-JP"/>
          </a:p>
        </p:txBody>
      </p:sp>
      <p:sp>
        <p:nvSpPr>
          <p:cNvPr id="393220" name="Rectangle 4"/>
          <p:cNvSpPr>
            <a:spLocks noGrp="1" noChangeArrowheads="1"/>
          </p:cNvSpPr>
          <p:nvPr>
            <p:ph type="ftr" sz="quarter" idx="2"/>
          </p:nvPr>
        </p:nvSpPr>
        <p:spPr bwMode="auto">
          <a:xfrm>
            <a:off x="3" y="9370871"/>
            <a:ext cx="2919565" cy="4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9" rIns="91396" bIns="45699" numCol="1" anchor="b" anchorCtr="0" compatLnSpc="1">
            <a:prstTxWarp prst="textNoShape">
              <a:avLst/>
            </a:prstTxWarp>
          </a:bodyPr>
          <a:lstStyle>
            <a:lvl1pPr algn="l" defTabSz="913718" fontAlgn="base">
              <a:defRPr sz="1000">
                <a:solidFill>
                  <a:schemeClr val="tx1"/>
                </a:solidFill>
                <a:latin typeface="Arial" charset="0"/>
              </a:defRPr>
            </a:lvl1pPr>
          </a:lstStyle>
          <a:p>
            <a:r>
              <a:rPr lang="en-GB" altLang="ja-JP" smtClean="0"/>
              <a:t>Copyright 2015 FUJITSU LIMITED</a:t>
            </a:r>
            <a:endParaRPr lang="en-GB" altLang="ja-JP"/>
          </a:p>
        </p:txBody>
      </p:sp>
      <p:sp>
        <p:nvSpPr>
          <p:cNvPr id="393221" name="Rectangle 5"/>
          <p:cNvSpPr>
            <a:spLocks noGrp="1" noChangeArrowheads="1"/>
          </p:cNvSpPr>
          <p:nvPr>
            <p:ph type="sldNum" sz="quarter" idx="3"/>
          </p:nvPr>
        </p:nvSpPr>
        <p:spPr bwMode="auto">
          <a:xfrm>
            <a:off x="3814629" y="9370871"/>
            <a:ext cx="2919565" cy="4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396" tIns="45699" rIns="91396" bIns="45699" numCol="1" anchor="b" anchorCtr="0" compatLnSpc="1">
            <a:prstTxWarp prst="textNoShape">
              <a:avLst/>
            </a:prstTxWarp>
          </a:bodyPr>
          <a:lstStyle>
            <a:lvl1pPr algn="r" defTabSz="913718" fontAlgn="base">
              <a:defRPr sz="1000">
                <a:solidFill>
                  <a:schemeClr val="tx1"/>
                </a:solidFill>
                <a:latin typeface="Arial" charset="0"/>
              </a:defRPr>
            </a:lvl1pPr>
          </a:lstStyle>
          <a:p>
            <a:fld id="{C5A0C9BC-B677-4918-A568-7356A75493AC}" type="slidenum">
              <a:rPr lang="en-GB" altLang="ja-JP"/>
              <a:pPr/>
              <a:t>‹#›</a:t>
            </a:fld>
            <a:endParaRPr lang="en-GB" altLang="ja-JP"/>
          </a:p>
        </p:txBody>
      </p:sp>
    </p:spTree>
    <p:extLst>
      <p:ext uri="{BB962C8B-B14F-4D97-AF65-F5344CB8AC3E}">
        <p14:creationId xmlns:p14="http://schemas.microsoft.com/office/powerpoint/2010/main" val="334867732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3816201" y="0"/>
            <a:ext cx="2919565" cy="49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9" rIns="91396" bIns="45699" numCol="1" anchor="t" anchorCtr="0" compatLnSpc="1">
            <a:prstTxWarp prst="textNoShape">
              <a:avLst/>
            </a:prstTxWarp>
          </a:bodyPr>
          <a:lstStyle>
            <a:lvl1pPr algn="r" defTabSz="913718" fontAlgn="base">
              <a:defRPr sz="1200">
                <a:solidFill>
                  <a:schemeClr val="tx1"/>
                </a:solidFill>
                <a:latin typeface="Arial" charset="0"/>
              </a:defRPr>
            </a:lvl1pPr>
          </a:lstStyle>
          <a:p>
            <a:endParaRPr lang="en-US" altLang="ja-JP"/>
          </a:p>
        </p:txBody>
      </p:sp>
      <p:sp>
        <p:nvSpPr>
          <p:cNvPr id="167939" name="Rectangle 3"/>
          <p:cNvSpPr>
            <a:spLocks noGrp="1" noChangeArrowheads="1"/>
          </p:cNvSpPr>
          <p:nvPr>
            <p:ph type="dt" idx="1"/>
          </p:nvPr>
        </p:nvSpPr>
        <p:spPr bwMode="auto">
          <a:xfrm>
            <a:off x="3" y="0"/>
            <a:ext cx="2919565" cy="49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9" rIns="91396" bIns="45699" numCol="1" anchor="t" anchorCtr="0" compatLnSpc="1">
            <a:prstTxWarp prst="textNoShape">
              <a:avLst/>
            </a:prstTxWarp>
          </a:bodyPr>
          <a:lstStyle>
            <a:lvl1pPr algn="l" defTabSz="913718" fontAlgn="base">
              <a:defRPr sz="1200">
                <a:solidFill>
                  <a:schemeClr val="tx1"/>
                </a:solidFill>
                <a:latin typeface="Arial" charset="0"/>
              </a:defRPr>
            </a:lvl1pPr>
          </a:lstStyle>
          <a:p>
            <a:endParaRPr lang="en-US" altLang="ja-JP"/>
          </a:p>
        </p:txBody>
      </p:sp>
      <p:sp>
        <p:nvSpPr>
          <p:cNvPr id="36868" name="Rectangle 4"/>
          <p:cNvSpPr>
            <a:spLocks noGrp="1" noRot="1" noChangeAspect="1" noChangeArrowheads="1" noTextEdit="1"/>
          </p:cNvSpPr>
          <p:nvPr>
            <p:ph type="sldImg" idx="2"/>
          </p:nvPr>
        </p:nvSpPr>
        <p:spPr bwMode="auto">
          <a:xfrm>
            <a:off x="900113" y="738188"/>
            <a:ext cx="4937125"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41" name="Rectangle 5"/>
          <p:cNvSpPr>
            <a:spLocks noGrp="1" noChangeArrowheads="1"/>
          </p:cNvSpPr>
          <p:nvPr>
            <p:ph type="body" sz="quarter" idx="3"/>
          </p:nvPr>
        </p:nvSpPr>
        <p:spPr bwMode="auto">
          <a:xfrm>
            <a:off x="673264" y="4686226"/>
            <a:ext cx="5389240" cy="444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9" rIns="91396" bIns="45699"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67942" name="Rectangle 6"/>
          <p:cNvSpPr>
            <a:spLocks noGrp="1" noChangeArrowheads="1"/>
          </p:cNvSpPr>
          <p:nvPr>
            <p:ph type="ftr" sz="quarter" idx="4"/>
          </p:nvPr>
        </p:nvSpPr>
        <p:spPr bwMode="auto">
          <a:xfrm>
            <a:off x="3" y="9370871"/>
            <a:ext cx="2919565" cy="4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9" rIns="91396" bIns="45699" numCol="1" anchor="b" anchorCtr="0" compatLnSpc="1">
            <a:prstTxWarp prst="textNoShape">
              <a:avLst/>
            </a:prstTxWarp>
          </a:bodyPr>
          <a:lstStyle>
            <a:lvl1pPr algn="l" defTabSz="913718" fontAlgn="base">
              <a:defRPr sz="1000">
                <a:solidFill>
                  <a:schemeClr val="tx1"/>
                </a:solidFill>
                <a:latin typeface="Arial" charset="0"/>
              </a:defRPr>
            </a:lvl1pPr>
          </a:lstStyle>
          <a:p>
            <a:r>
              <a:rPr lang="en-US" altLang="ja-JP" smtClean="0"/>
              <a:t>Copyright 2015 FUJITSU LIMITED</a:t>
            </a:r>
            <a:endParaRPr lang="en-US" altLang="ja-JP"/>
          </a:p>
        </p:txBody>
      </p:sp>
      <p:sp>
        <p:nvSpPr>
          <p:cNvPr id="167943" name="Rectangle 7"/>
          <p:cNvSpPr>
            <a:spLocks noGrp="1" noChangeArrowheads="1"/>
          </p:cNvSpPr>
          <p:nvPr>
            <p:ph type="sldNum" sz="quarter" idx="5"/>
          </p:nvPr>
        </p:nvSpPr>
        <p:spPr bwMode="auto">
          <a:xfrm>
            <a:off x="3814629" y="9370871"/>
            <a:ext cx="2919565" cy="4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396" tIns="45699" rIns="91396" bIns="45699" numCol="1" anchor="b" anchorCtr="0" compatLnSpc="1">
            <a:prstTxWarp prst="textNoShape">
              <a:avLst/>
            </a:prstTxWarp>
          </a:bodyPr>
          <a:lstStyle>
            <a:lvl1pPr algn="r" defTabSz="913718" fontAlgn="base">
              <a:defRPr sz="1000">
                <a:solidFill>
                  <a:schemeClr val="tx1"/>
                </a:solidFill>
                <a:latin typeface="Arial" charset="0"/>
              </a:defRPr>
            </a:lvl1pPr>
          </a:lstStyle>
          <a:p>
            <a:fld id="{243D4DB8-3261-49FC-8C0B-9E30A82FE604}" type="slidenum">
              <a:rPr lang="en-US" altLang="ja-JP"/>
              <a:pPr/>
              <a:t>‹#›</a:t>
            </a:fld>
            <a:endParaRPr lang="en-US" altLang="ja-JP"/>
          </a:p>
        </p:txBody>
      </p:sp>
    </p:spTree>
    <p:extLst>
      <p:ext uri="{BB962C8B-B14F-4D97-AF65-F5344CB8AC3E}">
        <p14:creationId xmlns:p14="http://schemas.microsoft.com/office/powerpoint/2010/main" val="426736563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ftr" sz="quarter" idx="4"/>
          </p:nvPr>
        </p:nvSpPr>
        <p:spPr>
          <a:noFill/>
        </p:spPr>
        <p:txBody>
          <a:bodyPr/>
          <a:lstStyle>
            <a:lvl1pPr algn="l" eaLnBrk="0" fontAlgn="base" hangingPunct="0">
              <a:spcBef>
                <a:spcPct val="30000"/>
              </a:spcBef>
              <a:defRPr kumimoji="1" sz="1200">
                <a:solidFill>
                  <a:schemeClr val="tx1"/>
                </a:solidFill>
                <a:latin typeface="Arial" charset="0"/>
                <a:ea typeface="ＭＳ Ｐゴシック" charset="-128"/>
              </a:defRPr>
            </a:lvl1pPr>
            <a:lvl2pPr marL="734940" indent="-282546" algn="l" eaLnBrk="0" fontAlgn="base" hangingPunct="0">
              <a:spcBef>
                <a:spcPct val="30000"/>
              </a:spcBef>
              <a:defRPr kumimoji="1" sz="1200">
                <a:solidFill>
                  <a:schemeClr val="tx1"/>
                </a:solidFill>
                <a:latin typeface="Arial" charset="0"/>
                <a:ea typeface="ＭＳ Ｐゴシック" charset="-128"/>
              </a:defRPr>
            </a:lvl2pPr>
            <a:lvl3pPr marL="1131775" indent="-225403" algn="l" eaLnBrk="0" fontAlgn="base" hangingPunct="0">
              <a:spcBef>
                <a:spcPct val="30000"/>
              </a:spcBef>
              <a:defRPr kumimoji="1" sz="1200">
                <a:solidFill>
                  <a:schemeClr val="tx1"/>
                </a:solidFill>
                <a:latin typeface="Arial" charset="0"/>
                <a:ea typeface="ＭＳ Ｐゴシック" charset="-128"/>
              </a:defRPr>
            </a:lvl3pPr>
            <a:lvl4pPr marL="1585754" indent="-225403" algn="l" eaLnBrk="0" fontAlgn="base" hangingPunct="0">
              <a:spcBef>
                <a:spcPct val="30000"/>
              </a:spcBef>
              <a:defRPr kumimoji="1" sz="1200">
                <a:solidFill>
                  <a:schemeClr val="tx1"/>
                </a:solidFill>
                <a:latin typeface="Arial" charset="0"/>
                <a:ea typeface="ＭＳ Ｐゴシック" charset="-128"/>
              </a:defRPr>
            </a:lvl4pPr>
            <a:lvl5pPr marL="2038145" indent="-225403" algn="l" eaLnBrk="0" fontAlgn="base" hangingPunct="0">
              <a:spcBef>
                <a:spcPct val="30000"/>
              </a:spcBef>
              <a:defRPr kumimoji="1" sz="1200">
                <a:solidFill>
                  <a:schemeClr val="tx1"/>
                </a:solidFill>
                <a:latin typeface="Arial" charset="0"/>
                <a:ea typeface="ＭＳ Ｐゴシック" charset="-128"/>
              </a:defRPr>
            </a:lvl5pPr>
            <a:lvl6pPr marL="2495300" indent="-225403" eaLnBrk="0" fontAlgn="base" hangingPunct="0">
              <a:spcBef>
                <a:spcPct val="30000"/>
              </a:spcBef>
              <a:spcAft>
                <a:spcPct val="0"/>
              </a:spcAft>
              <a:defRPr kumimoji="1" sz="1200">
                <a:solidFill>
                  <a:schemeClr val="tx1"/>
                </a:solidFill>
                <a:latin typeface="Arial" charset="0"/>
                <a:ea typeface="ＭＳ Ｐゴシック" charset="-128"/>
              </a:defRPr>
            </a:lvl6pPr>
            <a:lvl7pPr marL="2952453" indent="-225403" eaLnBrk="0" fontAlgn="base" hangingPunct="0">
              <a:spcBef>
                <a:spcPct val="30000"/>
              </a:spcBef>
              <a:spcAft>
                <a:spcPct val="0"/>
              </a:spcAft>
              <a:defRPr kumimoji="1" sz="1200">
                <a:solidFill>
                  <a:schemeClr val="tx1"/>
                </a:solidFill>
                <a:latin typeface="Arial" charset="0"/>
                <a:ea typeface="ＭＳ Ｐゴシック" charset="-128"/>
              </a:defRPr>
            </a:lvl7pPr>
            <a:lvl8pPr marL="3409608" indent="-225403" eaLnBrk="0" fontAlgn="base" hangingPunct="0">
              <a:spcBef>
                <a:spcPct val="30000"/>
              </a:spcBef>
              <a:spcAft>
                <a:spcPct val="0"/>
              </a:spcAft>
              <a:defRPr kumimoji="1" sz="1200">
                <a:solidFill>
                  <a:schemeClr val="tx1"/>
                </a:solidFill>
                <a:latin typeface="Arial" charset="0"/>
                <a:ea typeface="ＭＳ Ｐゴシック" charset="-128"/>
              </a:defRPr>
            </a:lvl8pPr>
            <a:lvl9pPr marL="3866763" indent="-225403" eaLnBrk="0" fontAlgn="base" hangingPunct="0">
              <a:spcBef>
                <a:spcPct val="30000"/>
              </a:spcBef>
              <a:spcAft>
                <a:spcPct val="0"/>
              </a:spcAft>
              <a:defRPr kumimoji="1" sz="1200">
                <a:solidFill>
                  <a:schemeClr val="tx1"/>
                </a:solidFill>
                <a:latin typeface="Arial" charset="0"/>
                <a:ea typeface="ＭＳ Ｐゴシック" charset="-128"/>
              </a:defRPr>
            </a:lvl9pPr>
          </a:lstStyle>
          <a:p>
            <a:pPr defTabSz="914308" eaLnBrk="1" hangingPunct="1">
              <a:spcBef>
                <a:spcPct val="0"/>
              </a:spcBef>
            </a:pPr>
            <a:r>
              <a:rPr lang="en-US" altLang="ja-JP" sz="1000">
                <a:cs typeface="Arial" charset="0"/>
              </a:rPr>
              <a:t>Copyright 2011 FUJITSU LIMITED</a:t>
            </a:r>
          </a:p>
        </p:txBody>
      </p:sp>
      <p:sp>
        <p:nvSpPr>
          <p:cNvPr id="15363" name="Rectangle 7"/>
          <p:cNvSpPr>
            <a:spLocks noGrp="1" noChangeArrowheads="1"/>
          </p:cNvSpPr>
          <p:nvPr>
            <p:ph type="sldNum" sz="quarter" idx="5"/>
          </p:nvPr>
        </p:nvSpPr>
        <p:spPr>
          <a:noFill/>
        </p:spPr>
        <p:txBody>
          <a:bodyPr/>
          <a:lstStyle>
            <a:lvl1pPr algn="l" eaLnBrk="0" fontAlgn="base" hangingPunct="0">
              <a:spcBef>
                <a:spcPct val="30000"/>
              </a:spcBef>
              <a:defRPr kumimoji="1" sz="1200">
                <a:solidFill>
                  <a:schemeClr val="tx1"/>
                </a:solidFill>
                <a:latin typeface="Arial" charset="0"/>
                <a:ea typeface="ＭＳ Ｐゴシック" charset="-128"/>
              </a:defRPr>
            </a:lvl1pPr>
            <a:lvl2pPr marL="734940" indent="-282546" algn="l" eaLnBrk="0" fontAlgn="base" hangingPunct="0">
              <a:spcBef>
                <a:spcPct val="30000"/>
              </a:spcBef>
              <a:defRPr kumimoji="1" sz="1200">
                <a:solidFill>
                  <a:schemeClr val="tx1"/>
                </a:solidFill>
                <a:latin typeface="Arial" charset="0"/>
                <a:ea typeface="ＭＳ Ｐゴシック" charset="-128"/>
              </a:defRPr>
            </a:lvl2pPr>
            <a:lvl3pPr marL="1131775" indent="-225403" algn="l" eaLnBrk="0" fontAlgn="base" hangingPunct="0">
              <a:spcBef>
                <a:spcPct val="30000"/>
              </a:spcBef>
              <a:defRPr kumimoji="1" sz="1200">
                <a:solidFill>
                  <a:schemeClr val="tx1"/>
                </a:solidFill>
                <a:latin typeface="Arial" charset="0"/>
                <a:ea typeface="ＭＳ Ｐゴシック" charset="-128"/>
              </a:defRPr>
            </a:lvl3pPr>
            <a:lvl4pPr marL="1585754" indent="-225403" algn="l" eaLnBrk="0" fontAlgn="base" hangingPunct="0">
              <a:spcBef>
                <a:spcPct val="30000"/>
              </a:spcBef>
              <a:defRPr kumimoji="1" sz="1200">
                <a:solidFill>
                  <a:schemeClr val="tx1"/>
                </a:solidFill>
                <a:latin typeface="Arial" charset="0"/>
                <a:ea typeface="ＭＳ Ｐゴシック" charset="-128"/>
              </a:defRPr>
            </a:lvl4pPr>
            <a:lvl5pPr marL="2038145" indent="-225403" algn="l" eaLnBrk="0" fontAlgn="base" hangingPunct="0">
              <a:spcBef>
                <a:spcPct val="30000"/>
              </a:spcBef>
              <a:defRPr kumimoji="1" sz="1200">
                <a:solidFill>
                  <a:schemeClr val="tx1"/>
                </a:solidFill>
                <a:latin typeface="Arial" charset="0"/>
                <a:ea typeface="ＭＳ Ｐゴシック" charset="-128"/>
              </a:defRPr>
            </a:lvl5pPr>
            <a:lvl6pPr marL="2495300" indent="-225403" eaLnBrk="0" fontAlgn="base" hangingPunct="0">
              <a:spcBef>
                <a:spcPct val="30000"/>
              </a:spcBef>
              <a:spcAft>
                <a:spcPct val="0"/>
              </a:spcAft>
              <a:defRPr kumimoji="1" sz="1200">
                <a:solidFill>
                  <a:schemeClr val="tx1"/>
                </a:solidFill>
                <a:latin typeface="Arial" charset="0"/>
                <a:ea typeface="ＭＳ Ｐゴシック" charset="-128"/>
              </a:defRPr>
            </a:lvl6pPr>
            <a:lvl7pPr marL="2952453" indent="-225403" eaLnBrk="0" fontAlgn="base" hangingPunct="0">
              <a:spcBef>
                <a:spcPct val="30000"/>
              </a:spcBef>
              <a:spcAft>
                <a:spcPct val="0"/>
              </a:spcAft>
              <a:defRPr kumimoji="1" sz="1200">
                <a:solidFill>
                  <a:schemeClr val="tx1"/>
                </a:solidFill>
                <a:latin typeface="Arial" charset="0"/>
                <a:ea typeface="ＭＳ Ｐゴシック" charset="-128"/>
              </a:defRPr>
            </a:lvl7pPr>
            <a:lvl8pPr marL="3409608" indent="-225403" eaLnBrk="0" fontAlgn="base" hangingPunct="0">
              <a:spcBef>
                <a:spcPct val="30000"/>
              </a:spcBef>
              <a:spcAft>
                <a:spcPct val="0"/>
              </a:spcAft>
              <a:defRPr kumimoji="1" sz="1200">
                <a:solidFill>
                  <a:schemeClr val="tx1"/>
                </a:solidFill>
                <a:latin typeface="Arial" charset="0"/>
                <a:ea typeface="ＭＳ Ｐゴシック" charset="-128"/>
              </a:defRPr>
            </a:lvl8pPr>
            <a:lvl9pPr marL="3866763" indent="-225403" eaLnBrk="0" fontAlgn="base" hangingPunct="0">
              <a:spcBef>
                <a:spcPct val="30000"/>
              </a:spcBef>
              <a:spcAft>
                <a:spcPct val="0"/>
              </a:spcAft>
              <a:defRPr kumimoji="1" sz="1200">
                <a:solidFill>
                  <a:schemeClr val="tx1"/>
                </a:solidFill>
                <a:latin typeface="Arial" charset="0"/>
                <a:ea typeface="ＭＳ Ｐゴシック" charset="-128"/>
              </a:defRPr>
            </a:lvl9pPr>
          </a:lstStyle>
          <a:p>
            <a:pPr algn="r" defTabSz="914308" eaLnBrk="1" hangingPunct="1">
              <a:spcBef>
                <a:spcPct val="0"/>
              </a:spcBef>
            </a:pPr>
            <a:fld id="{CC83A042-3F70-4123-A9FE-17D8BAE7C1C6}" type="slidenum">
              <a:rPr lang="en-US" altLang="ja-JP" sz="1000">
                <a:cs typeface="Arial" charset="0"/>
              </a:rPr>
              <a:pPr algn="r" defTabSz="914308" eaLnBrk="1" hangingPunct="1">
                <a:spcBef>
                  <a:spcPct val="0"/>
                </a:spcBef>
              </a:pPr>
              <a:t>0</a:t>
            </a:fld>
            <a:endParaRPr lang="en-US" altLang="ja-JP" sz="1000">
              <a:cs typeface="Arial" charset="0"/>
            </a:endParaRPr>
          </a:p>
        </p:txBody>
      </p:sp>
      <p:sp>
        <p:nvSpPr>
          <p:cNvPr id="15364" name="Rectangle 2"/>
          <p:cNvSpPr>
            <a:spLocks noGrp="1" noRot="1" noChangeAspect="1" noChangeArrowheads="1" noTextEdit="1"/>
          </p:cNvSpPr>
          <p:nvPr>
            <p:ph type="sldImg"/>
          </p:nvPr>
        </p:nvSpPr>
        <p:spPr>
          <a:ln/>
        </p:spPr>
      </p:sp>
      <p:sp>
        <p:nvSpPr>
          <p:cNvPr id="15365" name="Rectangle 3"/>
          <p:cNvSpPr>
            <a:spLocks noGrp="1" noChangeArrowheads="1"/>
          </p:cNvSpPr>
          <p:nvPr>
            <p:ph type="body" idx="1"/>
          </p:nvPr>
        </p:nvSpPr>
        <p:spPr>
          <a:xfrm>
            <a:off x="673101" y="4686301"/>
            <a:ext cx="5567363" cy="4856163"/>
          </a:xfrm>
          <a:noFill/>
        </p:spPr>
        <p:txBody>
          <a:bodyPr/>
          <a:lstStyle/>
          <a:p>
            <a:pPr eaLnBrk="1" hangingPunct="1">
              <a:spcBef>
                <a:spcPct val="20000"/>
              </a:spcBef>
              <a:buClr>
                <a:srgbClr val="FF0000"/>
              </a:buClr>
              <a:buSzPct val="80000"/>
              <a:buFont typeface="Wingdings" pitchFamily="2" charset="2"/>
              <a:buNone/>
            </a:pPr>
            <a:endParaRPr lang="en-GB" altLang="ja-JP" smtClean="0"/>
          </a:p>
        </p:txBody>
      </p:sp>
    </p:spTree>
    <p:extLst>
      <p:ext uri="{BB962C8B-B14F-4D97-AF65-F5344CB8AC3E}">
        <p14:creationId xmlns:p14="http://schemas.microsoft.com/office/powerpoint/2010/main" val="805391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smtClean="0"/>
          </a:p>
        </p:txBody>
      </p:sp>
    </p:spTree>
    <p:extLst>
      <p:ext uri="{BB962C8B-B14F-4D97-AF65-F5344CB8AC3E}">
        <p14:creationId xmlns:p14="http://schemas.microsoft.com/office/powerpoint/2010/main" val="865180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ー 1"/>
          <p:cNvSpPr>
            <a:spLocks noGrp="1" noRot="1" noChangeAspect="1" noTextEdit="1"/>
          </p:cNvSpPr>
          <p:nvPr>
            <p:ph type="sldImg"/>
          </p:nvPr>
        </p:nvSpPr>
        <p:spPr>
          <a:ln/>
        </p:spPr>
      </p:sp>
      <p:sp>
        <p:nvSpPr>
          <p:cNvPr id="77827" name="ノート プレースホルダー 2"/>
          <p:cNvSpPr>
            <a:spLocks noGrp="1"/>
          </p:cNvSpPr>
          <p:nvPr>
            <p:ph type="body" idx="1"/>
          </p:nvPr>
        </p:nvSpPr>
        <p:spPr>
          <a:noFill/>
        </p:spPr>
        <p:txBody>
          <a:bodyPr/>
          <a:lstStyle/>
          <a:p>
            <a:endParaRPr lang="ja-JP" altLang="en-US" smtClean="0"/>
          </a:p>
        </p:txBody>
      </p:sp>
      <p:sp>
        <p:nvSpPr>
          <p:cNvPr id="77828" name="フッター プレースホルダー 3"/>
          <p:cNvSpPr>
            <a:spLocks noGrp="1"/>
          </p:cNvSpPr>
          <p:nvPr>
            <p:ph type="ftr" sz="quarter" idx="4"/>
          </p:nvPr>
        </p:nvSpPr>
        <p:spPr>
          <a:noFill/>
        </p:spPr>
        <p:txBody>
          <a:bodyPr/>
          <a:lstStyle>
            <a:lvl1pPr algn="l" eaLnBrk="0" fontAlgn="base" hangingPunct="0">
              <a:spcBef>
                <a:spcPct val="30000"/>
              </a:spcBef>
              <a:defRPr kumimoji="1" sz="1200">
                <a:solidFill>
                  <a:schemeClr val="tx1"/>
                </a:solidFill>
                <a:latin typeface="Arial" charset="0"/>
                <a:ea typeface="ＭＳ Ｐゴシック" charset="-128"/>
              </a:defRPr>
            </a:lvl1pPr>
            <a:lvl2pPr marL="742875" indent="-285721" algn="l" eaLnBrk="0" fontAlgn="base" hangingPunct="0">
              <a:spcBef>
                <a:spcPct val="30000"/>
              </a:spcBef>
              <a:defRPr kumimoji="1" sz="1200">
                <a:solidFill>
                  <a:schemeClr val="tx1"/>
                </a:solidFill>
                <a:latin typeface="Arial" charset="0"/>
                <a:ea typeface="ＭＳ Ｐゴシック" charset="-128"/>
              </a:defRPr>
            </a:lvl2pPr>
            <a:lvl3pPr marL="1142886" indent="-228577" algn="l" eaLnBrk="0" fontAlgn="base" hangingPunct="0">
              <a:spcBef>
                <a:spcPct val="30000"/>
              </a:spcBef>
              <a:defRPr kumimoji="1" sz="1200">
                <a:solidFill>
                  <a:schemeClr val="tx1"/>
                </a:solidFill>
                <a:latin typeface="Arial" charset="0"/>
                <a:ea typeface="ＭＳ Ｐゴシック" charset="-128"/>
              </a:defRPr>
            </a:lvl3pPr>
            <a:lvl4pPr marL="1600039" indent="-228577" algn="l" eaLnBrk="0" fontAlgn="base" hangingPunct="0">
              <a:spcBef>
                <a:spcPct val="30000"/>
              </a:spcBef>
              <a:defRPr kumimoji="1" sz="1200">
                <a:solidFill>
                  <a:schemeClr val="tx1"/>
                </a:solidFill>
                <a:latin typeface="Arial" charset="0"/>
                <a:ea typeface="ＭＳ Ｐゴシック" charset="-128"/>
              </a:defRPr>
            </a:lvl4pPr>
            <a:lvl5pPr marL="2057194" indent="-228577" algn="l" eaLnBrk="0" fontAlgn="base" hangingPunct="0">
              <a:spcBef>
                <a:spcPct val="30000"/>
              </a:spcBef>
              <a:defRPr kumimoji="1" sz="1200">
                <a:solidFill>
                  <a:schemeClr val="tx1"/>
                </a:solidFill>
                <a:latin typeface="Arial" charset="0"/>
                <a:ea typeface="ＭＳ Ｐゴシック" charset="-128"/>
              </a:defRPr>
            </a:lvl5pPr>
            <a:lvl6pPr marL="2514347" indent="-228577" eaLnBrk="0" fontAlgn="base" hangingPunct="0">
              <a:spcBef>
                <a:spcPct val="30000"/>
              </a:spcBef>
              <a:spcAft>
                <a:spcPct val="0"/>
              </a:spcAft>
              <a:defRPr kumimoji="1" sz="1200">
                <a:solidFill>
                  <a:schemeClr val="tx1"/>
                </a:solidFill>
                <a:latin typeface="Arial" charset="0"/>
                <a:ea typeface="ＭＳ Ｐゴシック" charset="-128"/>
              </a:defRPr>
            </a:lvl6pPr>
            <a:lvl7pPr marL="2971502" indent="-228577" eaLnBrk="0" fontAlgn="base" hangingPunct="0">
              <a:spcBef>
                <a:spcPct val="30000"/>
              </a:spcBef>
              <a:spcAft>
                <a:spcPct val="0"/>
              </a:spcAft>
              <a:defRPr kumimoji="1" sz="1200">
                <a:solidFill>
                  <a:schemeClr val="tx1"/>
                </a:solidFill>
                <a:latin typeface="Arial" charset="0"/>
                <a:ea typeface="ＭＳ Ｐゴシック" charset="-128"/>
              </a:defRPr>
            </a:lvl7pPr>
            <a:lvl8pPr marL="3428657" indent="-228577" eaLnBrk="0" fontAlgn="base" hangingPunct="0">
              <a:spcBef>
                <a:spcPct val="30000"/>
              </a:spcBef>
              <a:spcAft>
                <a:spcPct val="0"/>
              </a:spcAft>
              <a:defRPr kumimoji="1" sz="1200">
                <a:solidFill>
                  <a:schemeClr val="tx1"/>
                </a:solidFill>
                <a:latin typeface="Arial" charset="0"/>
                <a:ea typeface="ＭＳ Ｐゴシック" charset="-128"/>
              </a:defRPr>
            </a:lvl8pPr>
            <a:lvl9pPr marL="3885810" indent="-228577" eaLnBrk="0" fontAlgn="base" hangingPunct="0">
              <a:spcBef>
                <a:spcPct val="30000"/>
              </a:spcBef>
              <a:spcAft>
                <a:spcPct val="0"/>
              </a:spcAft>
              <a:defRPr kumimoji="1" sz="1200">
                <a:solidFill>
                  <a:schemeClr val="tx1"/>
                </a:solidFill>
                <a:latin typeface="Arial" charset="0"/>
                <a:ea typeface="ＭＳ Ｐゴシック" charset="-128"/>
              </a:defRPr>
            </a:lvl9pPr>
          </a:lstStyle>
          <a:p>
            <a:pPr defTabSz="914308" eaLnBrk="1" hangingPunct="1">
              <a:spcBef>
                <a:spcPct val="0"/>
              </a:spcBef>
            </a:pPr>
            <a:r>
              <a:rPr lang="en-US" altLang="ja-JP" sz="1000">
                <a:cs typeface="Arial" charset="0"/>
              </a:rPr>
              <a:t>Copyright 2013 FUJITSU LIMITED</a:t>
            </a:r>
          </a:p>
        </p:txBody>
      </p:sp>
      <p:sp>
        <p:nvSpPr>
          <p:cNvPr id="77829" name="スライド番号プレースホルダー 4"/>
          <p:cNvSpPr>
            <a:spLocks noGrp="1"/>
          </p:cNvSpPr>
          <p:nvPr>
            <p:ph type="sldNum" sz="quarter" idx="5"/>
          </p:nvPr>
        </p:nvSpPr>
        <p:spPr>
          <a:noFill/>
        </p:spPr>
        <p:txBody>
          <a:bodyPr/>
          <a:lstStyle>
            <a:lvl1pPr algn="l" eaLnBrk="0" fontAlgn="base" hangingPunct="0">
              <a:spcBef>
                <a:spcPct val="30000"/>
              </a:spcBef>
              <a:defRPr kumimoji="1" sz="1200">
                <a:solidFill>
                  <a:schemeClr val="tx1"/>
                </a:solidFill>
                <a:latin typeface="Arial" charset="0"/>
                <a:ea typeface="ＭＳ Ｐゴシック" charset="-128"/>
              </a:defRPr>
            </a:lvl1pPr>
            <a:lvl2pPr marL="742875" indent="-285721" algn="l" eaLnBrk="0" fontAlgn="base" hangingPunct="0">
              <a:spcBef>
                <a:spcPct val="30000"/>
              </a:spcBef>
              <a:defRPr kumimoji="1" sz="1200">
                <a:solidFill>
                  <a:schemeClr val="tx1"/>
                </a:solidFill>
                <a:latin typeface="Arial" charset="0"/>
                <a:ea typeface="ＭＳ Ｐゴシック" charset="-128"/>
              </a:defRPr>
            </a:lvl2pPr>
            <a:lvl3pPr marL="1142886" indent="-228577" algn="l" eaLnBrk="0" fontAlgn="base" hangingPunct="0">
              <a:spcBef>
                <a:spcPct val="30000"/>
              </a:spcBef>
              <a:defRPr kumimoji="1" sz="1200">
                <a:solidFill>
                  <a:schemeClr val="tx1"/>
                </a:solidFill>
                <a:latin typeface="Arial" charset="0"/>
                <a:ea typeface="ＭＳ Ｐゴシック" charset="-128"/>
              </a:defRPr>
            </a:lvl3pPr>
            <a:lvl4pPr marL="1600039" indent="-228577" algn="l" eaLnBrk="0" fontAlgn="base" hangingPunct="0">
              <a:spcBef>
                <a:spcPct val="30000"/>
              </a:spcBef>
              <a:defRPr kumimoji="1" sz="1200">
                <a:solidFill>
                  <a:schemeClr val="tx1"/>
                </a:solidFill>
                <a:latin typeface="Arial" charset="0"/>
                <a:ea typeface="ＭＳ Ｐゴシック" charset="-128"/>
              </a:defRPr>
            </a:lvl4pPr>
            <a:lvl5pPr marL="2057194" indent="-228577" algn="l" eaLnBrk="0" fontAlgn="base" hangingPunct="0">
              <a:spcBef>
                <a:spcPct val="30000"/>
              </a:spcBef>
              <a:defRPr kumimoji="1" sz="1200">
                <a:solidFill>
                  <a:schemeClr val="tx1"/>
                </a:solidFill>
                <a:latin typeface="Arial" charset="0"/>
                <a:ea typeface="ＭＳ Ｐゴシック" charset="-128"/>
              </a:defRPr>
            </a:lvl5pPr>
            <a:lvl6pPr marL="2514347" indent="-228577" eaLnBrk="0" fontAlgn="base" hangingPunct="0">
              <a:spcBef>
                <a:spcPct val="30000"/>
              </a:spcBef>
              <a:spcAft>
                <a:spcPct val="0"/>
              </a:spcAft>
              <a:defRPr kumimoji="1" sz="1200">
                <a:solidFill>
                  <a:schemeClr val="tx1"/>
                </a:solidFill>
                <a:latin typeface="Arial" charset="0"/>
                <a:ea typeface="ＭＳ Ｐゴシック" charset="-128"/>
              </a:defRPr>
            </a:lvl6pPr>
            <a:lvl7pPr marL="2971502" indent="-228577" eaLnBrk="0" fontAlgn="base" hangingPunct="0">
              <a:spcBef>
                <a:spcPct val="30000"/>
              </a:spcBef>
              <a:spcAft>
                <a:spcPct val="0"/>
              </a:spcAft>
              <a:defRPr kumimoji="1" sz="1200">
                <a:solidFill>
                  <a:schemeClr val="tx1"/>
                </a:solidFill>
                <a:latin typeface="Arial" charset="0"/>
                <a:ea typeface="ＭＳ Ｐゴシック" charset="-128"/>
              </a:defRPr>
            </a:lvl7pPr>
            <a:lvl8pPr marL="3428657" indent="-228577" eaLnBrk="0" fontAlgn="base" hangingPunct="0">
              <a:spcBef>
                <a:spcPct val="30000"/>
              </a:spcBef>
              <a:spcAft>
                <a:spcPct val="0"/>
              </a:spcAft>
              <a:defRPr kumimoji="1" sz="1200">
                <a:solidFill>
                  <a:schemeClr val="tx1"/>
                </a:solidFill>
                <a:latin typeface="Arial" charset="0"/>
                <a:ea typeface="ＭＳ Ｐゴシック" charset="-128"/>
              </a:defRPr>
            </a:lvl8pPr>
            <a:lvl9pPr marL="3885810" indent="-228577" eaLnBrk="0" fontAlgn="base" hangingPunct="0">
              <a:spcBef>
                <a:spcPct val="30000"/>
              </a:spcBef>
              <a:spcAft>
                <a:spcPct val="0"/>
              </a:spcAft>
              <a:defRPr kumimoji="1" sz="1200">
                <a:solidFill>
                  <a:schemeClr val="tx1"/>
                </a:solidFill>
                <a:latin typeface="Arial" charset="0"/>
                <a:ea typeface="ＭＳ Ｐゴシック" charset="-128"/>
              </a:defRPr>
            </a:lvl9pPr>
          </a:lstStyle>
          <a:p>
            <a:pPr algn="r" defTabSz="914308" eaLnBrk="1" hangingPunct="1">
              <a:spcBef>
                <a:spcPct val="0"/>
              </a:spcBef>
            </a:pPr>
            <a:fld id="{DF20C4B9-2BB3-4D04-9FD7-100CF4779545}" type="slidenum">
              <a:rPr lang="en-US" altLang="ja-JP" sz="1000">
                <a:cs typeface="Arial" charset="0"/>
              </a:rPr>
              <a:pPr algn="r" defTabSz="914308" eaLnBrk="1" hangingPunct="1">
                <a:spcBef>
                  <a:spcPct val="0"/>
                </a:spcBef>
              </a:pPr>
              <a:t>2</a:t>
            </a:fld>
            <a:endParaRPr lang="en-US" altLang="ja-JP" sz="1000">
              <a:cs typeface="Arial" charset="0"/>
            </a:endParaRPr>
          </a:p>
        </p:txBody>
      </p:sp>
    </p:spTree>
    <p:extLst>
      <p:ext uri="{BB962C8B-B14F-4D97-AF65-F5344CB8AC3E}">
        <p14:creationId xmlns:p14="http://schemas.microsoft.com/office/powerpoint/2010/main" val="72134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sldNum" sz="quarter" idx="11"/>
          </p:nvPr>
        </p:nvSpPr>
        <p:spPr>
          <a:ln/>
        </p:spPr>
        <p:txBody>
          <a:bodyPr/>
          <a:lstStyle>
            <a:lvl1pPr>
              <a:defRPr/>
            </a:lvl1pPr>
          </a:lstStyle>
          <a:p>
            <a:pPr>
              <a:defRPr/>
            </a:pPr>
            <a:fld id="{5EB03CE3-E532-4F7B-9E54-362A6BE50BBF}" type="slidenum">
              <a:rPr lang="ja-JP" altLang="de-DE"/>
              <a:pPr>
                <a:defRPr/>
              </a:pPr>
              <a:t>‹#›</a:t>
            </a:fld>
            <a:endParaRPr lang="de-DE" altLang="ja-JP"/>
          </a:p>
        </p:txBody>
      </p:sp>
      <p:sp>
        <p:nvSpPr>
          <p:cNvPr id="6" name="Rectangle 6"/>
          <p:cNvSpPr>
            <a:spLocks noGrp="1" noChangeArrowheads="1"/>
          </p:cNvSpPr>
          <p:nvPr>
            <p:ph type="ftr" sz="quarter" idx="3"/>
          </p:nvPr>
        </p:nvSpPr>
        <p:spPr>
          <a:xfrm>
            <a:off x="5908675" y="6545088"/>
            <a:ext cx="2895600" cy="268288"/>
          </a:xfrm>
        </p:spPr>
        <p:txBody>
          <a:bodyPr/>
          <a:lstStyle>
            <a:lvl1pPr>
              <a:defRPr/>
            </a:lvl1pPr>
          </a:lstStyle>
          <a:p>
            <a:r>
              <a:rPr lang="en-US" altLang="ja-JP" smtClean="0">
                <a:solidFill>
                  <a:srgbClr val="000000"/>
                </a:solidFill>
              </a:rPr>
              <a:t>Copyright 2013 FUJITSU LIMITED</a:t>
            </a:r>
            <a:endParaRPr lang="de-DE" altLang="ja-JP" dirty="0">
              <a:solidFill>
                <a:srgbClr val="000000"/>
              </a:solidFill>
            </a:endParaRPr>
          </a:p>
        </p:txBody>
      </p:sp>
    </p:spTree>
    <p:extLst>
      <p:ext uri="{BB962C8B-B14F-4D97-AF65-F5344CB8AC3E}">
        <p14:creationId xmlns:p14="http://schemas.microsoft.com/office/powerpoint/2010/main" val="1913645523"/>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3"/>
          <p:cNvSpPr>
            <a:spLocks noGrp="1" noChangeArrowheads="1"/>
          </p:cNvSpPr>
          <p:nvPr>
            <p:ph type="ftr" sz="quarter" idx="10"/>
          </p:nvPr>
        </p:nvSpPr>
        <p:spPr>
          <a:ln/>
        </p:spPr>
        <p:txBody>
          <a:bodyPr/>
          <a:lstStyle>
            <a:lvl1pPr>
              <a:defRPr/>
            </a:lvl1pPr>
          </a:lstStyle>
          <a:p>
            <a:pPr>
              <a:defRPr/>
            </a:pPr>
            <a:r>
              <a:rPr lang="en-US" altLang="ja-JP" smtClean="0">
                <a:solidFill>
                  <a:srgbClr val="000000"/>
                </a:solidFill>
              </a:rPr>
              <a:t>Copyright 2013 FUJITSU LIMITED</a:t>
            </a:r>
            <a:endParaRPr lang="de-DE" altLang="ja-JP"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67B4A6E4-2B26-47D6-80FC-9E75741AFF6F}" type="slidenum">
              <a:rPr lang="ja-JP" altLang="de-DE">
                <a:solidFill>
                  <a:srgbClr val="000000"/>
                </a:solidFill>
              </a:rPr>
              <a:pPr>
                <a:defRPr/>
              </a:pPr>
              <a:t>‹#›</a:t>
            </a:fld>
            <a:endParaRPr lang="de-DE" altLang="ja-JP">
              <a:solidFill>
                <a:srgbClr val="000000"/>
              </a:solidFill>
            </a:endParaRPr>
          </a:p>
        </p:txBody>
      </p:sp>
    </p:spTree>
    <p:extLst>
      <p:ext uri="{BB962C8B-B14F-4D97-AF65-F5344CB8AC3E}">
        <p14:creationId xmlns:p14="http://schemas.microsoft.com/office/powerpoint/2010/main" val="25304449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3"/>
          <p:cNvSpPr>
            <a:spLocks noGrp="1" noChangeArrowheads="1"/>
          </p:cNvSpPr>
          <p:nvPr>
            <p:ph type="ftr" sz="quarter" idx="10"/>
          </p:nvPr>
        </p:nvSpPr>
        <p:spPr>
          <a:ln/>
        </p:spPr>
        <p:txBody>
          <a:bodyPr/>
          <a:lstStyle>
            <a:lvl1pPr>
              <a:defRPr/>
            </a:lvl1pPr>
          </a:lstStyle>
          <a:p>
            <a:pPr>
              <a:defRPr/>
            </a:pPr>
            <a:r>
              <a:rPr lang="en-US" altLang="ja-JP" smtClean="0">
                <a:solidFill>
                  <a:srgbClr val="000000"/>
                </a:solidFill>
              </a:rPr>
              <a:t>Copyright 2013 FUJITSU LIMITED</a:t>
            </a:r>
            <a:endParaRPr lang="de-DE" altLang="ja-JP"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436DCC03-4FCB-4286-AF8B-6644F7B866AA}" type="slidenum">
              <a:rPr lang="ja-JP" altLang="de-DE">
                <a:solidFill>
                  <a:srgbClr val="000000"/>
                </a:solidFill>
              </a:rPr>
              <a:pPr>
                <a:defRPr/>
              </a:pPr>
              <a:t>‹#›</a:t>
            </a:fld>
            <a:endParaRPr lang="de-DE" altLang="ja-JP">
              <a:solidFill>
                <a:srgbClr val="000000"/>
              </a:solidFill>
            </a:endParaRPr>
          </a:p>
        </p:txBody>
      </p:sp>
    </p:spTree>
    <p:extLst>
      <p:ext uri="{BB962C8B-B14F-4D97-AF65-F5344CB8AC3E}">
        <p14:creationId xmlns:p14="http://schemas.microsoft.com/office/powerpoint/2010/main" val="37345938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
          <p:cNvSpPr>
            <a:spLocks noGrp="1" noChangeArrowheads="1"/>
          </p:cNvSpPr>
          <p:nvPr>
            <p:ph type="ftr" sz="quarter" idx="10"/>
          </p:nvPr>
        </p:nvSpPr>
        <p:spPr>
          <a:ln/>
        </p:spPr>
        <p:txBody>
          <a:bodyPr/>
          <a:lstStyle>
            <a:lvl1pPr>
              <a:defRPr/>
            </a:lvl1pPr>
          </a:lstStyle>
          <a:p>
            <a:pPr>
              <a:defRPr/>
            </a:pPr>
            <a:r>
              <a:rPr lang="en-US" altLang="ja-JP" smtClean="0">
                <a:solidFill>
                  <a:srgbClr val="000000"/>
                </a:solidFill>
              </a:rPr>
              <a:t>Copyright 2013 FUJITSU LIMITED</a:t>
            </a:r>
            <a:endParaRPr lang="de-DE" altLang="ja-JP"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C6C0A437-5831-48B9-A9F2-0D567C77BEEF}" type="slidenum">
              <a:rPr lang="ja-JP" altLang="de-DE">
                <a:solidFill>
                  <a:srgbClr val="000000"/>
                </a:solidFill>
              </a:rPr>
              <a:pPr>
                <a:defRPr/>
              </a:pPr>
              <a:t>‹#›</a:t>
            </a:fld>
            <a:endParaRPr lang="de-DE" altLang="ja-JP">
              <a:solidFill>
                <a:srgbClr val="000000"/>
              </a:solidFill>
            </a:endParaRPr>
          </a:p>
        </p:txBody>
      </p:sp>
    </p:spTree>
    <p:extLst>
      <p:ext uri="{BB962C8B-B14F-4D97-AF65-F5344CB8AC3E}">
        <p14:creationId xmlns:p14="http://schemas.microsoft.com/office/powerpoint/2010/main" val="11166126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9575" y="-1588"/>
            <a:ext cx="2195513" cy="6464301"/>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68275" y="-1588"/>
            <a:ext cx="6438900" cy="6464301"/>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
          <p:cNvSpPr>
            <a:spLocks noGrp="1" noChangeArrowheads="1"/>
          </p:cNvSpPr>
          <p:nvPr>
            <p:ph type="ftr" sz="quarter" idx="10"/>
          </p:nvPr>
        </p:nvSpPr>
        <p:spPr>
          <a:ln/>
        </p:spPr>
        <p:txBody>
          <a:bodyPr/>
          <a:lstStyle>
            <a:lvl1pPr>
              <a:defRPr/>
            </a:lvl1pPr>
          </a:lstStyle>
          <a:p>
            <a:pPr>
              <a:defRPr/>
            </a:pPr>
            <a:r>
              <a:rPr lang="en-US" altLang="ja-JP" smtClean="0">
                <a:solidFill>
                  <a:srgbClr val="000000"/>
                </a:solidFill>
              </a:rPr>
              <a:t>Copyright 2013 FUJITSU LIMITED</a:t>
            </a:r>
            <a:endParaRPr lang="de-DE" altLang="ja-JP"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E1F4401-6DD0-40A1-96EE-DBB62DC96A7B}" type="slidenum">
              <a:rPr lang="ja-JP" altLang="de-DE">
                <a:solidFill>
                  <a:srgbClr val="000000"/>
                </a:solidFill>
              </a:rPr>
              <a:pPr>
                <a:defRPr/>
              </a:pPr>
              <a:t>‹#›</a:t>
            </a:fld>
            <a:endParaRPr lang="de-DE" altLang="ja-JP">
              <a:solidFill>
                <a:srgbClr val="000000"/>
              </a:solidFill>
            </a:endParaRPr>
          </a:p>
        </p:txBody>
      </p:sp>
    </p:spTree>
    <p:extLst>
      <p:ext uri="{BB962C8B-B14F-4D97-AF65-F5344CB8AC3E}">
        <p14:creationId xmlns:p14="http://schemas.microsoft.com/office/powerpoint/2010/main" val="28067728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49" descr="TitleRed_L150"/>
          <p:cNvPicPr>
            <a:picLocks noChangeAspect="1" noChangeArrowheads="1"/>
          </p:cNvPicPr>
          <p:nvPr/>
        </p:nvPicPr>
        <p:blipFill>
          <a:blip r:embed="rId2" cstate="print"/>
          <a:srcRect/>
          <a:stretch>
            <a:fillRect/>
          </a:stretch>
        </p:blipFill>
        <p:spPr bwMode="gray">
          <a:xfrm>
            <a:off x="0" y="0"/>
            <a:ext cx="9144000" cy="4852988"/>
          </a:xfrm>
          <a:prstGeom prst="rect">
            <a:avLst/>
          </a:prstGeom>
          <a:noFill/>
          <a:ln w="9525">
            <a:noFill/>
            <a:miter lim="800000"/>
            <a:headEnd/>
            <a:tailEnd/>
          </a:ln>
        </p:spPr>
      </p:pic>
      <p:sp>
        <p:nvSpPr>
          <p:cNvPr id="647173" name="Rectangle 5"/>
          <p:cNvSpPr>
            <a:spLocks noGrp="1" noChangeArrowheads="1"/>
          </p:cNvSpPr>
          <p:nvPr>
            <p:ph type="subTitle" idx="1"/>
          </p:nvPr>
        </p:nvSpPr>
        <p:spPr>
          <a:xfrm>
            <a:off x="323850" y="4572000"/>
            <a:ext cx="7920038" cy="1784350"/>
          </a:xfrm>
        </p:spPr>
        <p:txBody>
          <a:bodyPr/>
          <a:lstStyle>
            <a:lvl1pPr marL="0" indent="0">
              <a:lnSpc>
                <a:spcPct val="100000"/>
              </a:lnSpc>
              <a:spcBef>
                <a:spcPct val="0"/>
              </a:spcBef>
              <a:spcAft>
                <a:spcPct val="0"/>
              </a:spcAft>
              <a:buFont typeface="Wingdings" pitchFamily="2" charset="2"/>
              <a:buNone/>
              <a:defRPr sz="2800"/>
            </a:lvl1pPr>
          </a:lstStyle>
          <a:p>
            <a:pPr lvl="0"/>
            <a:r>
              <a:rPr lang="ja-JP" altLang="en-US" noProof="0" smtClean="0"/>
              <a:t>マスター サブタイトルの書式設定</a:t>
            </a:r>
          </a:p>
        </p:txBody>
      </p:sp>
      <p:sp>
        <p:nvSpPr>
          <p:cNvPr id="647174" name="Rectangle 6"/>
          <p:cNvSpPr>
            <a:spLocks noGrp="1" noChangeArrowheads="1"/>
          </p:cNvSpPr>
          <p:nvPr>
            <p:ph type="ctrTitle"/>
          </p:nvPr>
        </p:nvSpPr>
        <p:spPr>
          <a:xfrm>
            <a:off x="323850" y="1738313"/>
            <a:ext cx="7920038" cy="2360612"/>
          </a:xfrm>
          <a:extLst/>
        </p:spPr>
        <p:txBody>
          <a:bodyPr anchor="b"/>
          <a:lstStyle>
            <a:lvl1pPr>
              <a:defRPr sz="4400">
                <a:solidFill>
                  <a:srgbClr val="FFFFFF"/>
                </a:solidFill>
              </a:defRPr>
            </a:lvl1pPr>
          </a:lstStyle>
          <a:p>
            <a:pPr lvl="0"/>
            <a:r>
              <a:rPr lang="ja-JP" altLang="en-US" noProof="0" dirty="0" smtClean="0"/>
              <a:t>マスター タイトルの書式設定</a:t>
            </a:r>
            <a:endParaRPr lang="de-DE" altLang="ja-JP" noProof="0" dirty="0" smtClean="0"/>
          </a:p>
        </p:txBody>
      </p:sp>
      <p:sp>
        <p:nvSpPr>
          <p:cNvPr id="38" name="Rectangle 47"/>
          <p:cNvSpPr>
            <a:spLocks noGrp="1" noChangeArrowheads="1"/>
          </p:cNvSpPr>
          <p:nvPr>
            <p:ph type="ftr" sz="quarter" idx="10"/>
          </p:nvPr>
        </p:nvSpPr>
        <p:spPr/>
        <p:txBody>
          <a:bodyPr/>
          <a:lstStyle>
            <a:lvl1pPr>
              <a:defRPr sz="900"/>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Tree>
    <p:extLst>
      <p:ext uri="{BB962C8B-B14F-4D97-AF65-F5344CB8AC3E}">
        <p14:creationId xmlns:p14="http://schemas.microsoft.com/office/powerpoint/2010/main" val="9562524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DD6308E6-B1CF-46D7-9DD4-BAE19B002D7E}"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sz="1000"/>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
        <p:nvSpPr>
          <p:cNvPr id="6" name="正方形/長方形 5"/>
          <p:cNvSpPr/>
          <p:nvPr userDrawn="1"/>
        </p:nvSpPr>
        <p:spPr bwMode="auto">
          <a:xfrm>
            <a:off x="107504" y="6669360"/>
            <a:ext cx="1944216" cy="188640"/>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17043848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29"/>
          <p:cNvSpPr>
            <a:spLocks noGrp="1" noChangeArrowheads="1"/>
          </p:cNvSpPr>
          <p:nvPr>
            <p:ph type="sldNum" sz="quarter" idx="10"/>
          </p:nvPr>
        </p:nvSpPr>
        <p:spPr>
          <a:ln/>
        </p:spPr>
        <p:txBody>
          <a:bodyPr/>
          <a:lstStyle>
            <a:lvl1pPr>
              <a:defRPr/>
            </a:lvl1pPr>
          </a:lstStyle>
          <a:p>
            <a:pPr>
              <a:defRPr/>
            </a:pPr>
            <a:fld id="{59A31201-9343-4CBD-9588-E74C03CF5161}"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Tree>
    <p:extLst>
      <p:ext uri="{BB962C8B-B14F-4D97-AF65-F5344CB8AC3E}">
        <p14:creationId xmlns:p14="http://schemas.microsoft.com/office/powerpoint/2010/main" val="268650950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68275" y="869950"/>
            <a:ext cx="4316413"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37088" y="869950"/>
            <a:ext cx="43180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9"/>
          <p:cNvSpPr>
            <a:spLocks noGrp="1" noChangeArrowheads="1"/>
          </p:cNvSpPr>
          <p:nvPr>
            <p:ph type="sldNum" sz="quarter" idx="10"/>
          </p:nvPr>
        </p:nvSpPr>
        <p:spPr>
          <a:ln/>
        </p:spPr>
        <p:txBody>
          <a:bodyPr/>
          <a:lstStyle>
            <a:lvl1pPr>
              <a:defRPr/>
            </a:lvl1pPr>
          </a:lstStyle>
          <a:p>
            <a:pPr>
              <a:defRPr/>
            </a:pPr>
            <a:fld id="{3CEF8608-507F-476B-ADBA-230970861E76}" type="slidenum">
              <a:rPr lang="ja-JP" altLang="en-US">
                <a:solidFill>
                  <a:srgbClr val="000000"/>
                </a:solidFill>
              </a:rPr>
              <a:pPr>
                <a:defRPr/>
              </a:pPr>
              <a:t>‹#›</a:t>
            </a:fld>
            <a:endParaRPr lang="ja-JP" altLang="en-US">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Tree>
    <p:extLst>
      <p:ext uri="{BB962C8B-B14F-4D97-AF65-F5344CB8AC3E}">
        <p14:creationId xmlns:p14="http://schemas.microsoft.com/office/powerpoint/2010/main" val="3210373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9"/>
          <p:cNvSpPr>
            <a:spLocks noGrp="1" noChangeArrowheads="1"/>
          </p:cNvSpPr>
          <p:nvPr>
            <p:ph type="sldNum" sz="quarter" idx="10"/>
          </p:nvPr>
        </p:nvSpPr>
        <p:spPr>
          <a:ln/>
        </p:spPr>
        <p:txBody>
          <a:bodyPr/>
          <a:lstStyle>
            <a:lvl1pPr>
              <a:defRPr/>
            </a:lvl1pPr>
          </a:lstStyle>
          <a:p>
            <a:pPr>
              <a:defRPr/>
            </a:pPr>
            <a:fld id="{A1E1CAF0-B952-4FDB-842A-667DBA197D4A}" type="slidenum">
              <a:rPr lang="ja-JP" altLang="en-US">
                <a:solidFill>
                  <a:srgbClr val="000000"/>
                </a:solidFill>
              </a:rPr>
              <a:pPr>
                <a:defRPr/>
              </a:pPr>
              <a:t>‹#›</a:t>
            </a:fld>
            <a:endParaRPr lang="ja-JP" altLang="en-US">
              <a:solidFill>
                <a:srgbClr val="000000"/>
              </a:solidFill>
            </a:endParaRPr>
          </a:p>
        </p:txBody>
      </p:sp>
      <p:sp>
        <p:nvSpPr>
          <p:cNvPr id="8"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Tree>
    <p:extLst>
      <p:ext uri="{BB962C8B-B14F-4D97-AF65-F5344CB8AC3E}">
        <p14:creationId xmlns:p14="http://schemas.microsoft.com/office/powerpoint/2010/main" val="423400837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29"/>
          <p:cNvSpPr>
            <a:spLocks noGrp="1" noChangeArrowheads="1"/>
          </p:cNvSpPr>
          <p:nvPr>
            <p:ph type="sldNum" sz="quarter" idx="10"/>
          </p:nvPr>
        </p:nvSpPr>
        <p:spPr>
          <a:ln/>
        </p:spPr>
        <p:txBody>
          <a:bodyPr/>
          <a:lstStyle>
            <a:lvl1pPr>
              <a:defRPr/>
            </a:lvl1pPr>
          </a:lstStyle>
          <a:p>
            <a:pPr>
              <a:defRPr/>
            </a:pPr>
            <a:fld id="{6A35D0C4-E0EA-4B3C-8894-AF9EB2D01648}" type="slidenum">
              <a:rPr lang="ja-JP" altLang="en-US">
                <a:solidFill>
                  <a:srgbClr val="000000"/>
                </a:solidFill>
              </a:rPr>
              <a:pPr>
                <a:defRPr/>
              </a:pPr>
              <a:t>‹#›</a:t>
            </a:fld>
            <a:endParaRPr lang="ja-JP" altLang="en-US">
              <a:solidFill>
                <a:srgbClr val="000000"/>
              </a:solidFill>
            </a:endParaRPr>
          </a:p>
        </p:txBody>
      </p:sp>
      <p:sp>
        <p:nvSpPr>
          <p:cNvPr id="4" name="Rectangle 30"/>
          <p:cNvSpPr>
            <a:spLocks noGrp="1" noChangeArrowheads="1"/>
          </p:cNvSpPr>
          <p:nvPr>
            <p:ph type="ftr" sz="quarter" idx="11"/>
          </p:nvPr>
        </p:nvSpPr>
        <p:spPr>
          <a:ln/>
        </p:spPr>
        <p:txBody>
          <a:bodyPr/>
          <a:lstStyle>
            <a:lvl1pPr>
              <a:defRPr sz="1000"/>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Tree>
    <p:extLst>
      <p:ext uri="{BB962C8B-B14F-4D97-AF65-F5344CB8AC3E}">
        <p14:creationId xmlns:p14="http://schemas.microsoft.com/office/powerpoint/2010/main" val="137562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pPr>
              <a:defRPr/>
            </a:pPr>
            <a:fld id="{CC3AE530-C654-4EBA-97AE-ABCEE726C5C3}" type="slidenum">
              <a:rPr lang="de-DE" altLang="ja-JP"/>
              <a:pPr>
                <a:defRPr/>
              </a:pPr>
              <a:t>‹#›</a:t>
            </a:fld>
            <a:endParaRPr lang="de-DE" altLang="ja-JP"/>
          </a:p>
        </p:txBody>
      </p:sp>
      <p:sp>
        <p:nvSpPr>
          <p:cNvPr id="3" name="Rectangle 30"/>
          <p:cNvSpPr>
            <a:spLocks noGrp="1" noChangeArrowheads="1"/>
          </p:cNvSpPr>
          <p:nvPr>
            <p:ph type="ftr" sz="quarter" idx="11"/>
          </p:nvPr>
        </p:nvSpPr>
        <p:spPr>
          <a:ln/>
        </p:spPr>
        <p:txBody>
          <a:bodyPr/>
          <a:lstStyle>
            <a:lvl1pPr>
              <a:defRPr/>
            </a:lvl1pPr>
          </a:lstStyle>
          <a:p>
            <a:pPr>
              <a:defRPr/>
            </a:pPr>
            <a:r>
              <a:rPr lang="de-DE" altLang="ja-JP"/>
              <a:t>Copyright 2013 FUJITSU LIMITED</a:t>
            </a:r>
          </a:p>
        </p:txBody>
      </p:sp>
    </p:spTree>
    <p:extLst>
      <p:ext uri="{BB962C8B-B14F-4D97-AF65-F5344CB8AC3E}">
        <p14:creationId xmlns:p14="http://schemas.microsoft.com/office/powerpoint/2010/main" val="4090719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pPr>
              <a:defRPr/>
            </a:pPr>
            <a:fld id="{F375BA03-6704-4974-B0E5-B60285CFA920}" type="slidenum">
              <a:rPr lang="ja-JP" altLang="en-US">
                <a:solidFill>
                  <a:srgbClr val="000000"/>
                </a:solidFill>
              </a:rPr>
              <a:pPr>
                <a:defRPr/>
              </a:pPr>
              <a:t>‹#›</a:t>
            </a:fld>
            <a:endParaRPr lang="ja-JP" altLang="en-US">
              <a:solidFill>
                <a:srgbClr val="000000"/>
              </a:solidFill>
            </a:endParaRPr>
          </a:p>
        </p:txBody>
      </p:sp>
      <p:sp>
        <p:nvSpPr>
          <p:cNvPr id="3"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4" name="正方形/長方形 3"/>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116064185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9"/>
          <p:cNvSpPr>
            <a:spLocks noGrp="1" noChangeArrowheads="1"/>
          </p:cNvSpPr>
          <p:nvPr>
            <p:ph type="sldNum" sz="quarter" idx="10"/>
          </p:nvPr>
        </p:nvSpPr>
        <p:spPr>
          <a:ln/>
        </p:spPr>
        <p:txBody>
          <a:bodyPr/>
          <a:lstStyle>
            <a:lvl1pPr>
              <a:defRPr/>
            </a:lvl1pPr>
          </a:lstStyle>
          <a:p>
            <a:pPr>
              <a:defRPr/>
            </a:pPr>
            <a:fld id="{73632688-A253-4611-AB86-788E32836D5C}" type="slidenum">
              <a:rPr lang="ja-JP" altLang="en-US">
                <a:solidFill>
                  <a:srgbClr val="000000"/>
                </a:solidFill>
              </a:rPr>
              <a:pPr>
                <a:defRPr/>
              </a:pPr>
              <a:t>‹#›</a:t>
            </a:fld>
            <a:endParaRPr lang="ja-JP" altLang="en-US">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dirty="0">
              <a:solidFill>
                <a:srgbClr val="000000"/>
              </a:solidFill>
            </a:endParaRPr>
          </a:p>
        </p:txBody>
      </p:sp>
      <p:sp>
        <p:nvSpPr>
          <p:cNvPr id="7" name="正方形/長方形 6"/>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77577097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9"/>
          <p:cNvSpPr>
            <a:spLocks noGrp="1" noChangeArrowheads="1"/>
          </p:cNvSpPr>
          <p:nvPr>
            <p:ph type="sldNum" sz="quarter" idx="10"/>
          </p:nvPr>
        </p:nvSpPr>
        <p:spPr>
          <a:ln/>
        </p:spPr>
        <p:txBody>
          <a:bodyPr/>
          <a:lstStyle>
            <a:lvl1pPr>
              <a:defRPr/>
            </a:lvl1pPr>
          </a:lstStyle>
          <a:p>
            <a:pPr>
              <a:defRPr/>
            </a:pPr>
            <a:fld id="{7521068B-957B-41AC-B755-51ADE9736B33}" type="slidenum">
              <a:rPr lang="ja-JP" altLang="en-US">
                <a:solidFill>
                  <a:srgbClr val="000000"/>
                </a:solidFill>
              </a:rPr>
              <a:pPr>
                <a:defRPr/>
              </a:pPr>
              <a:t>‹#›</a:t>
            </a:fld>
            <a:endParaRPr lang="ja-JP" altLang="en-US">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7" name="正方形/長方形 6"/>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424387954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DBED7D67-7022-4C7C-905B-059608439EBD}"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6" name="正方形/長方形 5"/>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327807908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9575" y="-1588"/>
            <a:ext cx="2195513" cy="6464301"/>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68275" y="-1588"/>
            <a:ext cx="6438900" cy="646430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AFAF9530-2E36-41CA-B832-5289D310CE2F}"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6" name="正方形/長方形 5"/>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195530845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49" descr="TitleRed_L150"/>
          <p:cNvPicPr>
            <a:picLocks noChangeAspect="1" noChangeArrowheads="1"/>
          </p:cNvPicPr>
          <p:nvPr/>
        </p:nvPicPr>
        <p:blipFill>
          <a:blip r:embed="rId2" cstate="print"/>
          <a:srcRect/>
          <a:stretch>
            <a:fillRect/>
          </a:stretch>
        </p:blipFill>
        <p:spPr bwMode="gray">
          <a:xfrm>
            <a:off x="0" y="0"/>
            <a:ext cx="9144000" cy="4852988"/>
          </a:xfrm>
          <a:prstGeom prst="rect">
            <a:avLst/>
          </a:prstGeom>
          <a:noFill/>
          <a:ln w="9525">
            <a:noFill/>
            <a:miter lim="800000"/>
            <a:headEnd/>
            <a:tailEnd/>
          </a:ln>
        </p:spPr>
      </p:pic>
      <p:sp>
        <p:nvSpPr>
          <p:cNvPr id="647173" name="Rectangle 5"/>
          <p:cNvSpPr>
            <a:spLocks noGrp="1" noChangeArrowheads="1"/>
          </p:cNvSpPr>
          <p:nvPr>
            <p:ph type="subTitle" idx="1"/>
          </p:nvPr>
        </p:nvSpPr>
        <p:spPr>
          <a:xfrm>
            <a:off x="323850" y="4572000"/>
            <a:ext cx="7920038" cy="1784350"/>
          </a:xfrm>
        </p:spPr>
        <p:txBody>
          <a:bodyPr/>
          <a:lstStyle>
            <a:lvl1pPr marL="0" indent="0">
              <a:lnSpc>
                <a:spcPct val="100000"/>
              </a:lnSpc>
              <a:spcBef>
                <a:spcPct val="0"/>
              </a:spcBef>
              <a:spcAft>
                <a:spcPct val="0"/>
              </a:spcAft>
              <a:buFont typeface="Wingdings" pitchFamily="2" charset="2"/>
              <a:buNone/>
              <a:defRPr sz="2800"/>
            </a:lvl1pPr>
          </a:lstStyle>
          <a:p>
            <a:pPr lvl="0"/>
            <a:r>
              <a:rPr lang="ja-JP" altLang="en-US" noProof="0" smtClean="0"/>
              <a:t>マスター サブタイトルの書式設定</a:t>
            </a:r>
          </a:p>
        </p:txBody>
      </p:sp>
      <p:sp>
        <p:nvSpPr>
          <p:cNvPr id="647174" name="Rectangle 6"/>
          <p:cNvSpPr>
            <a:spLocks noGrp="1" noChangeArrowheads="1"/>
          </p:cNvSpPr>
          <p:nvPr>
            <p:ph type="ctrTitle"/>
          </p:nvPr>
        </p:nvSpPr>
        <p:spPr>
          <a:xfrm>
            <a:off x="323850" y="1738313"/>
            <a:ext cx="7920038" cy="2360612"/>
          </a:xfrm>
          <a:extLst/>
        </p:spPr>
        <p:txBody>
          <a:bodyPr anchor="b"/>
          <a:lstStyle>
            <a:lvl1pPr>
              <a:defRPr sz="4400">
                <a:solidFill>
                  <a:srgbClr val="FFFFFF"/>
                </a:solidFill>
              </a:defRPr>
            </a:lvl1pPr>
          </a:lstStyle>
          <a:p>
            <a:pPr lvl="0"/>
            <a:r>
              <a:rPr lang="ja-JP" altLang="en-US" noProof="0" dirty="0" smtClean="0"/>
              <a:t>マスター タイトルの書式設定</a:t>
            </a:r>
            <a:endParaRPr lang="de-DE" altLang="ja-JP" noProof="0" dirty="0" smtClean="0"/>
          </a:p>
        </p:txBody>
      </p:sp>
      <p:sp>
        <p:nvSpPr>
          <p:cNvPr id="38" name="Rectangle 47"/>
          <p:cNvSpPr>
            <a:spLocks noGrp="1" noChangeArrowheads="1"/>
          </p:cNvSpPr>
          <p:nvPr>
            <p:ph type="ftr" sz="quarter" idx="10"/>
          </p:nvPr>
        </p:nvSpPr>
        <p:spPr/>
        <p:txBody>
          <a:bodyPr/>
          <a:lstStyle>
            <a:lvl1pPr>
              <a:defRPr sz="900"/>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Tree>
    <p:extLst>
      <p:ext uri="{BB962C8B-B14F-4D97-AF65-F5344CB8AC3E}">
        <p14:creationId xmlns:p14="http://schemas.microsoft.com/office/powerpoint/2010/main" val="17580256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DD6308E6-B1CF-46D7-9DD4-BAE19B002D7E}"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sz="1000"/>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
        <p:nvSpPr>
          <p:cNvPr id="6" name="正方形/長方形 5"/>
          <p:cNvSpPr/>
          <p:nvPr userDrawn="1"/>
        </p:nvSpPr>
        <p:spPr bwMode="auto">
          <a:xfrm>
            <a:off x="107504" y="6669360"/>
            <a:ext cx="1944216" cy="188640"/>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227065489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29"/>
          <p:cNvSpPr>
            <a:spLocks noGrp="1" noChangeArrowheads="1"/>
          </p:cNvSpPr>
          <p:nvPr>
            <p:ph type="sldNum" sz="quarter" idx="10"/>
          </p:nvPr>
        </p:nvSpPr>
        <p:spPr>
          <a:ln/>
        </p:spPr>
        <p:txBody>
          <a:bodyPr/>
          <a:lstStyle>
            <a:lvl1pPr>
              <a:defRPr/>
            </a:lvl1pPr>
          </a:lstStyle>
          <a:p>
            <a:pPr>
              <a:defRPr/>
            </a:pPr>
            <a:fld id="{59A31201-9343-4CBD-9588-E74C03CF5161}"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Tree>
    <p:extLst>
      <p:ext uri="{BB962C8B-B14F-4D97-AF65-F5344CB8AC3E}">
        <p14:creationId xmlns:p14="http://schemas.microsoft.com/office/powerpoint/2010/main" val="349396077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68275" y="869950"/>
            <a:ext cx="4316413"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37088" y="869950"/>
            <a:ext cx="43180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9"/>
          <p:cNvSpPr>
            <a:spLocks noGrp="1" noChangeArrowheads="1"/>
          </p:cNvSpPr>
          <p:nvPr>
            <p:ph type="sldNum" sz="quarter" idx="10"/>
          </p:nvPr>
        </p:nvSpPr>
        <p:spPr>
          <a:ln/>
        </p:spPr>
        <p:txBody>
          <a:bodyPr/>
          <a:lstStyle>
            <a:lvl1pPr>
              <a:defRPr/>
            </a:lvl1pPr>
          </a:lstStyle>
          <a:p>
            <a:pPr>
              <a:defRPr/>
            </a:pPr>
            <a:fld id="{3CEF8608-507F-476B-ADBA-230970861E76}" type="slidenum">
              <a:rPr lang="ja-JP" altLang="en-US">
                <a:solidFill>
                  <a:srgbClr val="000000"/>
                </a:solidFill>
              </a:rPr>
              <a:pPr>
                <a:defRPr/>
              </a:pPr>
              <a:t>‹#›</a:t>
            </a:fld>
            <a:endParaRPr lang="ja-JP" altLang="en-US">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Tree>
    <p:extLst>
      <p:ext uri="{BB962C8B-B14F-4D97-AF65-F5344CB8AC3E}">
        <p14:creationId xmlns:p14="http://schemas.microsoft.com/office/powerpoint/2010/main" val="216819810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9"/>
          <p:cNvSpPr>
            <a:spLocks noGrp="1" noChangeArrowheads="1"/>
          </p:cNvSpPr>
          <p:nvPr>
            <p:ph type="sldNum" sz="quarter" idx="10"/>
          </p:nvPr>
        </p:nvSpPr>
        <p:spPr>
          <a:ln/>
        </p:spPr>
        <p:txBody>
          <a:bodyPr/>
          <a:lstStyle>
            <a:lvl1pPr>
              <a:defRPr/>
            </a:lvl1pPr>
          </a:lstStyle>
          <a:p>
            <a:pPr>
              <a:defRPr/>
            </a:pPr>
            <a:fld id="{A1E1CAF0-B952-4FDB-842A-667DBA197D4A}" type="slidenum">
              <a:rPr lang="ja-JP" altLang="en-US">
                <a:solidFill>
                  <a:srgbClr val="000000"/>
                </a:solidFill>
              </a:rPr>
              <a:pPr>
                <a:defRPr/>
              </a:pPr>
              <a:t>‹#›</a:t>
            </a:fld>
            <a:endParaRPr lang="ja-JP" altLang="en-US">
              <a:solidFill>
                <a:srgbClr val="000000"/>
              </a:solidFill>
            </a:endParaRPr>
          </a:p>
        </p:txBody>
      </p:sp>
      <p:sp>
        <p:nvSpPr>
          <p:cNvPr id="8"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Tree>
    <p:extLst>
      <p:ext uri="{BB962C8B-B14F-4D97-AF65-F5344CB8AC3E}">
        <p14:creationId xmlns:p14="http://schemas.microsoft.com/office/powerpoint/2010/main" val="31901778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10" descr="TitleGray_L15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0"/>
            <a:ext cx="9144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4"/>
          <p:cNvGrpSpPr>
            <a:grpSpLocks noChangeAspect="1"/>
          </p:cNvGrpSpPr>
          <p:nvPr userDrawn="1"/>
        </p:nvGrpSpPr>
        <p:grpSpPr bwMode="auto">
          <a:xfrm>
            <a:off x="7308850" y="185738"/>
            <a:ext cx="1647825" cy="920750"/>
            <a:chOff x="4604" y="117"/>
            <a:chExt cx="1038" cy="580"/>
          </a:xfrm>
        </p:grpSpPr>
        <p:sp>
          <p:nvSpPr>
            <p:cNvPr id="8" name="AutoShape 13"/>
            <p:cNvSpPr>
              <a:spLocks noChangeAspect="1" noChangeArrowheads="1" noTextEdit="1"/>
            </p:cNvSpPr>
            <p:nvPr userDrawn="1"/>
          </p:nvSpPr>
          <p:spPr bwMode="gray">
            <a:xfrm>
              <a:off x="4604" y="117"/>
              <a:ext cx="1038" cy="580"/>
            </a:xfrm>
            <a:prstGeom prst="rect">
              <a:avLst/>
            </a:prstGeom>
            <a:noFill/>
            <a:ln w="9525">
              <a:noFill/>
              <a:miter lim="800000"/>
              <a:headEnd/>
              <a:tailEnd/>
            </a:ln>
          </p:spPr>
          <p:txBody>
            <a:bodyPr/>
            <a:lstStyle/>
            <a:p>
              <a:pPr>
                <a:defRPr/>
              </a:pPr>
              <a:endParaRPr lang="ja-JP" altLang="en-US"/>
            </a:p>
          </p:txBody>
        </p:sp>
        <p:sp>
          <p:nvSpPr>
            <p:cNvPr id="9" name="Freeform 15"/>
            <p:cNvSpPr>
              <a:spLocks/>
            </p:cNvSpPr>
            <p:nvPr userDrawn="1"/>
          </p:nvSpPr>
          <p:spPr bwMode="gray">
            <a:xfrm>
              <a:off x="5115" y="216"/>
              <a:ext cx="132" cy="10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a:lstStyle/>
            <a:p>
              <a:pPr>
                <a:defRPr/>
              </a:pPr>
              <a:endParaRPr lang="ja-JP" altLang="en-US"/>
            </a:p>
          </p:txBody>
        </p:sp>
        <p:sp>
          <p:nvSpPr>
            <p:cNvPr id="10" name="Freeform 16"/>
            <p:cNvSpPr>
              <a:spLocks/>
            </p:cNvSpPr>
            <p:nvPr userDrawn="1"/>
          </p:nvSpPr>
          <p:spPr bwMode="gray">
            <a:xfrm>
              <a:off x="4899" y="327"/>
              <a:ext cx="91" cy="148"/>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a:lstStyle/>
            <a:p>
              <a:pPr>
                <a:defRPr/>
              </a:pPr>
              <a:endParaRPr lang="ja-JP" altLang="en-US"/>
            </a:p>
          </p:txBody>
        </p:sp>
        <p:sp>
          <p:nvSpPr>
            <p:cNvPr id="11" name="Freeform 17"/>
            <p:cNvSpPr>
              <a:spLocks/>
            </p:cNvSpPr>
            <p:nvPr userDrawn="1"/>
          </p:nvSpPr>
          <p:spPr bwMode="gray">
            <a:xfrm>
              <a:off x="5114" y="327"/>
              <a:ext cx="60" cy="207"/>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a:lstStyle/>
            <a:p>
              <a:pPr>
                <a:defRPr/>
              </a:pPr>
              <a:endParaRPr lang="ja-JP" altLang="en-US"/>
            </a:p>
          </p:txBody>
        </p:sp>
        <p:sp>
          <p:nvSpPr>
            <p:cNvPr id="12" name="Freeform 18"/>
            <p:cNvSpPr>
              <a:spLocks/>
            </p:cNvSpPr>
            <p:nvPr userDrawn="1"/>
          </p:nvSpPr>
          <p:spPr bwMode="gray">
            <a:xfrm>
              <a:off x="5180" y="327"/>
              <a:ext cx="47" cy="148"/>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a:lstStyle/>
            <a:p>
              <a:pPr>
                <a:defRPr/>
              </a:pPr>
              <a:endParaRPr lang="ja-JP" altLang="en-US"/>
            </a:p>
          </p:txBody>
        </p:sp>
        <p:sp>
          <p:nvSpPr>
            <p:cNvPr id="13" name="Freeform 19"/>
            <p:cNvSpPr>
              <a:spLocks/>
            </p:cNvSpPr>
            <p:nvPr userDrawn="1"/>
          </p:nvSpPr>
          <p:spPr bwMode="gray">
            <a:xfrm>
              <a:off x="5227" y="327"/>
              <a:ext cx="111" cy="148"/>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a:lstStyle/>
            <a:p>
              <a:pPr>
                <a:defRPr/>
              </a:pPr>
              <a:endParaRPr lang="ja-JP" altLang="en-US"/>
            </a:p>
          </p:txBody>
        </p:sp>
        <p:sp>
          <p:nvSpPr>
            <p:cNvPr id="14" name="Freeform 20"/>
            <p:cNvSpPr>
              <a:spLocks/>
            </p:cNvSpPr>
            <p:nvPr userDrawn="1"/>
          </p:nvSpPr>
          <p:spPr bwMode="gray">
            <a:xfrm>
              <a:off x="5429" y="327"/>
              <a:ext cx="124" cy="151"/>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a:lstStyle/>
            <a:p>
              <a:pPr>
                <a:defRPr/>
              </a:pPr>
              <a:endParaRPr lang="ja-JP" altLang="en-US"/>
            </a:p>
          </p:txBody>
        </p:sp>
        <p:sp>
          <p:nvSpPr>
            <p:cNvPr id="15" name="Freeform 21"/>
            <p:cNvSpPr>
              <a:spLocks/>
            </p:cNvSpPr>
            <p:nvPr userDrawn="1"/>
          </p:nvSpPr>
          <p:spPr bwMode="gray">
            <a:xfrm>
              <a:off x="4994" y="327"/>
              <a:ext cx="125" cy="151"/>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a:lstStyle/>
            <a:p>
              <a:pPr>
                <a:defRPr/>
              </a:pPr>
              <a:endParaRPr lang="ja-JP" altLang="en-US"/>
            </a:p>
          </p:txBody>
        </p:sp>
        <p:sp>
          <p:nvSpPr>
            <p:cNvPr id="16" name="Freeform 22"/>
            <p:cNvSpPr>
              <a:spLocks/>
            </p:cNvSpPr>
            <p:nvPr userDrawn="1"/>
          </p:nvSpPr>
          <p:spPr bwMode="gray">
            <a:xfrm>
              <a:off x="5333" y="324"/>
              <a:ext cx="95" cy="154"/>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a:lstStyle/>
            <a:p>
              <a:pPr>
                <a:defRPr/>
              </a:pPr>
              <a:endParaRPr lang="ja-JP" altLang="en-US"/>
            </a:p>
          </p:txBody>
        </p:sp>
        <p:sp>
          <p:nvSpPr>
            <p:cNvPr id="17" name="Freeform 23"/>
            <p:cNvSpPr>
              <a:spLocks/>
            </p:cNvSpPr>
            <p:nvPr userDrawn="1"/>
          </p:nvSpPr>
          <p:spPr bwMode="gray">
            <a:xfrm>
              <a:off x="4655" y="604"/>
              <a:ext cx="26" cy="43"/>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000000"/>
            </a:solidFill>
            <a:ln w="9525">
              <a:noFill/>
              <a:round/>
              <a:headEnd/>
              <a:tailEnd/>
            </a:ln>
          </p:spPr>
          <p:txBody>
            <a:bodyPr/>
            <a:lstStyle/>
            <a:p>
              <a:pPr>
                <a:defRPr/>
              </a:pPr>
              <a:endParaRPr lang="ja-JP" altLang="en-US"/>
            </a:p>
          </p:txBody>
        </p:sp>
        <p:sp>
          <p:nvSpPr>
            <p:cNvPr id="18" name="Freeform 24"/>
            <p:cNvSpPr>
              <a:spLocks/>
            </p:cNvSpPr>
            <p:nvPr userDrawn="1"/>
          </p:nvSpPr>
          <p:spPr bwMode="gray">
            <a:xfrm>
              <a:off x="4691" y="585"/>
              <a:ext cx="30"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000000"/>
            </a:solidFill>
            <a:ln w="9525">
              <a:noFill/>
              <a:round/>
              <a:headEnd/>
              <a:tailEnd/>
            </a:ln>
          </p:spPr>
          <p:txBody>
            <a:bodyPr/>
            <a:lstStyle/>
            <a:p>
              <a:pPr>
                <a:defRPr/>
              </a:pPr>
              <a:endParaRPr lang="ja-JP" altLang="en-US"/>
            </a:p>
          </p:txBody>
        </p:sp>
        <p:sp>
          <p:nvSpPr>
            <p:cNvPr id="19" name="Freeform 25"/>
            <p:cNvSpPr>
              <a:spLocks noEditPoints="1"/>
            </p:cNvSpPr>
            <p:nvPr userDrawn="1"/>
          </p:nvSpPr>
          <p:spPr bwMode="gray">
            <a:xfrm>
              <a:off x="4730" y="604"/>
              <a:ext cx="32" cy="43"/>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000000"/>
            </a:solidFill>
            <a:ln w="9525">
              <a:noFill/>
              <a:round/>
              <a:headEnd/>
              <a:tailEnd/>
            </a:ln>
          </p:spPr>
          <p:txBody>
            <a:bodyPr/>
            <a:lstStyle/>
            <a:p>
              <a:pPr>
                <a:defRPr/>
              </a:pPr>
              <a:endParaRPr lang="ja-JP" altLang="en-US"/>
            </a:p>
          </p:txBody>
        </p:sp>
        <p:sp>
          <p:nvSpPr>
            <p:cNvPr id="20" name="Freeform 26"/>
            <p:cNvSpPr>
              <a:spLocks noEditPoints="1"/>
            </p:cNvSpPr>
            <p:nvPr userDrawn="1"/>
          </p:nvSpPr>
          <p:spPr bwMode="gray">
            <a:xfrm>
              <a:off x="4774" y="604"/>
              <a:ext cx="32" cy="61"/>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000000"/>
            </a:solidFill>
            <a:ln w="9525">
              <a:noFill/>
              <a:round/>
              <a:headEnd/>
              <a:tailEnd/>
            </a:ln>
          </p:spPr>
          <p:txBody>
            <a:bodyPr/>
            <a:lstStyle/>
            <a:p>
              <a:pPr>
                <a:defRPr/>
              </a:pPr>
              <a:endParaRPr lang="ja-JP" altLang="en-US"/>
            </a:p>
          </p:txBody>
        </p:sp>
        <p:sp>
          <p:nvSpPr>
            <p:cNvPr id="21" name="Freeform 27"/>
            <p:cNvSpPr>
              <a:spLocks noEditPoints="1"/>
            </p:cNvSpPr>
            <p:nvPr userDrawn="1"/>
          </p:nvSpPr>
          <p:spPr bwMode="gray">
            <a:xfrm>
              <a:off x="4815" y="591"/>
              <a:ext cx="9" cy="55"/>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000000"/>
            </a:solidFill>
            <a:ln w="9525">
              <a:noFill/>
              <a:round/>
              <a:headEnd/>
              <a:tailEnd/>
            </a:ln>
          </p:spPr>
          <p:txBody>
            <a:bodyPr/>
            <a:lstStyle/>
            <a:p>
              <a:pPr>
                <a:defRPr/>
              </a:pPr>
              <a:endParaRPr lang="ja-JP" altLang="en-US"/>
            </a:p>
          </p:txBody>
        </p:sp>
        <p:sp>
          <p:nvSpPr>
            <p:cNvPr id="22" name="Freeform 28"/>
            <p:cNvSpPr>
              <a:spLocks/>
            </p:cNvSpPr>
            <p:nvPr userDrawn="1"/>
          </p:nvSpPr>
          <p:spPr bwMode="gray">
            <a:xfrm>
              <a:off x="4836" y="604"/>
              <a:ext cx="31" cy="42"/>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000000"/>
            </a:solidFill>
            <a:ln w="9525">
              <a:noFill/>
              <a:round/>
              <a:headEnd/>
              <a:tailEnd/>
            </a:ln>
          </p:spPr>
          <p:txBody>
            <a:bodyPr/>
            <a:lstStyle/>
            <a:p>
              <a:pPr>
                <a:defRPr/>
              </a:pPr>
              <a:endParaRPr lang="ja-JP" altLang="en-US"/>
            </a:p>
          </p:txBody>
        </p:sp>
        <p:sp>
          <p:nvSpPr>
            <p:cNvPr id="23" name="Freeform 29"/>
            <p:cNvSpPr>
              <a:spLocks noEditPoints="1"/>
            </p:cNvSpPr>
            <p:nvPr userDrawn="1"/>
          </p:nvSpPr>
          <p:spPr bwMode="gray">
            <a:xfrm>
              <a:off x="4876" y="604"/>
              <a:ext cx="32" cy="62"/>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000000"/>
            </a:solidFill>
            <a:ln w="9525">
              <a:noFill/>
              <a:round/>
              <a:headEnd/>
              <a:tailEnd/>
            </a:ln>
          </p:spPr>
          <p:txBody>
            <a:bodyPr/>
            <a:lstStyle/>
            <a:p>
              <a:pPr>
                <a:defRPr/>
              </a:pPr>
              <a:endParaRPr lang="ja-JP" altLang="en-US"/>
            </a:p>
          </p:txBody>
        </p:sp>
        <p:sp>
          <p:nvSpPr>
            <p:cNvPr id="24" name="Freeform 30"/>
            <p:cNvSpPr>
              <a:spLocks/>
            </p:cNvSpPr>
            <p:nvPr userDrawn="1"/>
          </p:nvSpPr>
          <p:spPr bwMode="gray">
            <a:xfrm>
              <a:off x="4939"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000000"/>
            </a:solidFill>
            <a:ln w="9525">
              <a:noFill/>
              <a:round/>
              <a:headEnd/>
              <a:tailEnd/>
            </a:ln>
          </p:spPr>
          <p:txBody>
            <a:bodyPr/>
            <a:lstStyle/>
            <a:p>
              <a:pPr>
                <a:defRPr/>
              </a:pPr>
              <a:endParaRPr lang="ja-JP" altLang="en-US"/>
            </a:p>
          </p:txBody>
        </p:sp>
        <p:sp>
          <p:nvSpPr>
            <p:cNvPr id="25" name="Freeform 31"/>
            <p:cNvSpPr>
              <a:spLocks noEditPoints="1"/>
            </p:cNvSpPr>
            <p:nvPr userDrawn="1"/>
          </p:nvSpPr>
          <p:spPr bwMode="gray">
            <a:xfrm>
              <a:off x="4963"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w="9525">
              <a:noFill/>
              <a:round/>
              <a:headEnd/>
              <a:tailEnd/>
            </a:ln>
          </p:spPr>
          <p:txBody>
            <a:bodyPr/>
            <a:lstStyle/>
            <a:p>
              <a:pPr>
                <a:defRPr/>
              </a:pPr>
              <a:endParaRPr lang="ja-JP" altLang="en-US"/>
            </a:p>
          </p:txBody>
        </p:sp>
        <p:sp>
          <p:nvSpPr>
            <p:cNvPr id="26" name="Freeform 32"/>
            <p:cNvSpPr>
              <a:spLocks/>
            </p:cNvSpPr>
            <p:nvPr userDrawn="1"/>
          </p:nvSpPr>
          <p:spPr bwMode="gray">
            <a:xfrm>
              <a:off x="5007" y="604"/>
              <a:ext cx="52" cy="42"/>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000000"/>
            </a:solidFill>
            <a:ln w="9525">
              <a:noFill/>
              <a:round/>
              <a:headEnd/>
              <a:tailEnd/>
            </a:ln>
          </p:spPr>
          <p:txBody>
            <a:bodyPr/>
            <a:lstStyle/>
            <a:p>
              <a:pPr>
                <a:defRPr/>
              </a:pPr>
              <a:endParaRPr lang="ja-JP" altLang="en-US"/>
            </a:p>
          </p:txBody>
        </p:sp>
        <p:sp>
          <p:nvSpPr>
            <p:cNvPr id="27" name="Freeform 33"/>
            <p:cNvSpPr>
              <a:spLocks noEditPoints="1"/>
            </p:cNvSpPr>
            <p:nvPr userDrawn="1"/>
          </p:nvSpPr>
          <p:spPr bwMode="gray">
            <a:xfrm>
              <a:off x="5069"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w="9525">
              <a:noFill/>
              <a:round/>
              <a:headEnd/>
              <a:tailEnd/>
            </a:ln>
          </p:spPr>
          <p:txBody>
            <a:bodyPr/>
            <a:lstStyle/>
            <a:p>
              <a:pPr>
                <a:defRPr/>
              </a:pPr>
              <a:endParaRPr lang="ja-JP" altLang="en-US"/>
            </a:p>
          </p:txBody>
        </p:sp>
        <p:sp>
          <p:nvSpPr>
            <p:cNvPr id="28" name="Freeform 34"/>
            <p:cNvSpPr>
              <a:spLocks/>
            </p:cNvSpPr>
            <p:nvPr userDrawn="1"/>
          </p:nvSpPr>
          <p:spPr bwMode="gray">
            <a:xfrm>
              <a:off x="5113"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000000"/>
            </a:solidFill>
            <a:ln w="9525">
              <a:noFill/>
              <a:round/>
              <a:headEnd/>
              <a:tailEnd/>
            </a:ln>
          </p:spPr>
          <p:txBody>
            <a:bodyPr/>
            <a:lstStyle/>
            <a:p>
              <a:pPr>
                <a:defRPr/>
              </a:pPr>
              <a:endParaRPr lang="ja-JP" altLang="en-US"/>
            </a:p>
          </p:txBody>
        </p:sp>
        <p:sp>
          <p:nvSpPr>
            <p:cNvPr id="29" name="Freeform 35"/>
            <p:cNvSpPr>
              <a:spLocks/>
            </p:cNvSpPr>
            <p:nvPr userDrawn="1"/>
          </p:nvSpPr>
          <p:spPr bwMode="gray">
            <a:xfrm>
              <a:off x="5138"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000000"/>
            </a:solidFill>
            <a:ln w="9525">
              <a:noFill/>
              <a:round/>
              <a:headEnd/>
              <a:tailEnd/>
            </a:ln>
          </p:spPr>
          <p:txBody>
            <a:bodyPr/>
            <a:lstStyle/>
            <a:p>
              <a:pPr>
                <a:defRPr/>
              </a:pPr>
              <a:endParaRPr lang="ja-JP" altLang="en-US"/>
            </a:p>
          </p:txBody>
        </p:sp>
        <p:sp>
          <p:nvSpPr>
            <p:cNvPr id="30" name="Freeform 36"/>
            <p:cNvSpPr>
              <a:spLocks noEditPoints="1"/>
            </p:cNvSpPr>
            <p:nvPr userDrawn="1"/>
          </p:nvSpPr>
          <p:spPr bwMode="gray">
            <a:xfrm>
              <a:off x="5160" y="604"/>
              <a:ext cx="34" cy="43"/>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w="9525">
              <a:noFill/>
              <a:round/>
              <a:headEnd/>
              <a:tailEnd/>
            </a:ln>
          </p:spPr>
          <p:txBody>
            <a:bodyPr/>
            <a:lstStyle/>
            <a:p>
              <a:pPr>
                <a:defRPr/>
              </a:pPr>
              <a:endParaRPr lang="ja-JP" altLang="en-US"/>
            </a:p>
          </p:txBody>
        </p:sp>
        <p:sp>
          <p:nvSpPr>
            <p:cNvPr id="31" name="Freeform 37"/>
            <p:cNvSpPr>
              <a:spLocks/>
            </p:cNvSpPr>
            <p:nvPr userDrawn="1"/>
          </p:nvSpPr>
          <p:spPr bwMode="gray">
            <a:xfrm>
              <a:off x="5198" y="605"/>
              <a:ext cx="52" cy="41"/>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000000"/>
            </a:solidFill>
            <a:ln w="9525">
              <a:noFill/>
              <a:round/>
              <a:headEnd/>
              <a:tailEnd/>
            </a:ln>
          </p:spPr>
          <p:txBody>
            <a:bodyPr/>
            <a:lstStyle/>
            <a:p>
              <a:pPr>
                <a:defRPr/>
              </a:pPr>
              <a:endParaRPr lang="ja-JP" altLang="en-US"/>
            </a:p>
          </p:txBody>
        </p:sp>
        <p:sp>
          <p:nvSpPr>
            <p:cNvPr id="32" name="Freeform 38"/>
            <p:cNvSpPr>
              <a:spLocks/>
            </p:cNvSpPr>
            <p:nvPr userDrawn="1"/>
          </p:nvSpPr>
          <p:spPr bwMode="gray">
            <a:xfrm>
              <a:off x="5270" y="605"/>
              <a:ext cx="52" cy="41"/>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000000"/>
            </a:solidFill>
            <a:ln w="9525">
              <a:noFill/>
              <a:round/>
              <a:headEnd/>
              <a:tailEnd/>
            </a:ln>
          </p:spPr>
          <p:txBody>
            <a:bodyPr/>
            <a:lstStyle/>
            <a:p>
              <a:pPr>
                <a:defRPr/>
              </a:pPr>
              <a:endParaRPr lang="ja-JP" altLang="en-US"/>
            </a:p>
          </p:txBody>
        </p:sp>
        <p:sp>
          <p:nvSpPr>
            <p:cNvPr id="33" name="Freeform 39"/>
            <p:cNvSpPr>
              <a:spLocks noEditPoints="1"/>
            </p:cNvSpPr>
            <p:nvPr userDrawn="1"/>
          </p:nvSpPr>
          <p:spPr bwMode="gray">
            <a:xfrm>
              <a:off x="5329" y="591"/>
              <a:ext cx="9" cy="55"/>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000000"/>
            </a:solidFill>
            <a:ln w="9525">
              <a:noFill/>
              <a:round/>
              <a:headEnd/>
              <a:tailEnd/>
            </a:ln>
          </p:spPr>
          <p:txBody>
            <a:bodyPr/>
            <a:lstStyle/>
            <a:p>
              <a:pPr>
                <a:defRPr/>
              </a:pPr>
              <a:endParaRPr lang="ja-JP" altLang="en-US"/>
            </a:p>
          </p:txBody>
        </p:sp>
        <p:sp>
          <p:nvSpPr>
            <p:cNvPr id="34" name="Freeform 40"/>
            <p:cNvSpPr>
              <a:spLocks/>
            </p:cNvSpPr>
            <p:nvPr userDrawn="1"/>
          </p:nvSpPr>
          <p:spPr bwMode="gray">
            <a:xfrm>
              <a:off x="5350"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000000"/>
            </a:solidFill>
            <a:ln w="9525">
              <a:noFill/>
              <a:round/>
              <a:headEnd/>
              <a:tailEnd/>
            </a:ln>
          </p:spPr>
          <p:txBody>
            <a:bodyPr/>
            <a:lstStyle/>
            <a:p>
              <a:pPr>
                <a:defRPr/>
              </a:pPr>
              <a:endParaRPr lang="ja-JP" altLang="en-US"/>
            </a:p>
          </p:txBody>
        </p:sp>
        <p:sp>
          <p:nvSpPr>
            <p:cNvPr id="35" name="Freeform 41"/>
            <p:cNvSpPr>
              <a:spLocks/>
            </p:cNvSpPr>
            <p:nvPr userDrawn="1"/>
          </p:nvSpPr>
          <p:spPr bwMode="gray">
            <a:xfrm>
              <a:off x="5376" y="585"/>
              <a:ext cx="31"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000000"/>
            </a:solidFill>
            <a:ln w="9525">
              <a:noFill/>
              <a:round/>
              <a:headEnd/>
              <a:tailEnd/>
            </a:ln>
          </p:spPr>
          <p:txBody>
            <a:bodyPr/>
            <a:lstStyle/>
            <a:p>
              <a:pPr>
                <a:defRPr/>
              </a:pPr>
              <a:endParaRPr lang="ja-JP" altLang="en-US"/>
            </a:p>
          </p:txBody>
        </p:sp>
        <p:sp>
          <p:nvSpPr>
            <p:cNvPr id="36" name="Freeform 42"/>
            <p:cNvSpPr>
              <a:spLocks/>
            </p:cNvSpPr>
            <p:nvPr userDrawn="1"/>
          </p:nvSpPr>
          <p:spPr bwMode="gray">
            <a:xfrm>
              <a:off x="5432" y="605"/>
              <a:ext cx="34" cy="60"/>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000000"/>
            </a:solidFill>
            <a:ln w="9525">
              <a:noFill/>
              <a:round/>
              <a:headEnd/>
              <a:tailEnd/>
            </a:ln>
          </p:spPr>
          <p:txBody>
            <a:bodyPr/>
            <a:lstStyle/>
            <a:p>
              <a:pPr>
                <a:defRPr/>
              </a:pPr>
              <a:endParaRPr lang="ja-JP" altLang="en-US"/>
            </a:p>
          </p:txBody>
        </p:sp>
        <p:sp>
          <p:nvSpPr>
            <p:cNvPr id="37" name="Freeform 43"/>
            <p:cNvSpPr>
              <a:spLocks noEditPoints="1"/>
            </p:cNvSpPr>
            <p:nvPr userDrawn="1"/>
          </p:nvSpPr>
          <p:spPr bwMode="gray">
            <a:xfrm>
              <a:off x="5470"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w="9525">
              <a:noFill/>
              <a:round/>
              <a:headEnd/>
              <a:tailEnd/>
            </a:ln>
          </p:spPr>
          <p:txBody>
            <a:bodyPr/>
            <a:lstStyle/>
            <a:p>
              <a:pPr>
                <a:defRPr/>
              </a:pPr>
              <a:endParaRPr lang="ja-JP" altLang="en-US"/>
            </a:p>
          </p:txBody>
        </p:sp>
        <p:sp>
          <p:nvSpPr>
            <p:cNvPr id="38" name="Freeform 44"/>
            <p:cNvSpPr>
              <a:spLocks/>
            </p:cNvSpPr>
            <p:nvPr userDrawn="1"/>
          </p:nvSpPr>
          <p:spPr bwMode="gray">
            <a:xfrm>
              <a:off x="5514" y="605"/>
              <a:ext cx="29" cy="42"/>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000000"/>
            </a:solidFill>
            <a:ln w="9525">
              <a:noFill/>
              <a:round/>
              <a:headEnd/>
              <a:tailEnd/>
            </a:ln>
          </p:spPr>
          <p:txBody>
            <a:bodyPr/>
            <a:lstStyle/>
            <a:p>
              <a:pPr>
                <a:defRPr/>
              </a:pPr>
              <a:endParaRPr lang="ja-JP" altLang="en-US"/>
            </a:p>
          </p:txBody>
        </p:sp>
      </p:grpSp>
      <p:pic>
        <p:nvPicPr>
          <p:cNvPr id="39" name="Picture 45" descr="ロゴ"/>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12038" y="5988050"/>
            <a:ext cx="1390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7173" name="Rectangle 5"/>
          <p:cNvSpPr>
            <a:spLocks noGrp="1" noChangeArrowheads="1"/>
          </p:cNvSpPr>
          <p:nvPr>
            <p:ph type="subTitle" idx="1"/>
          </p:nvPr>
        </p:nvSpPr>
        <p:spPr>
          <a:xfrm>
            <a:off x="323850" y="4572000"/>
            <a:ext cx="7920038" cy="1784350"/>
          </a:xfrm>
        </p:spPr>
        <p:txBody>
          <a:bodyPr/>
          <a:lstStyle>
            <a:lvl1pPr marL="0" indent="0">
              <a:lnSpc>
                <a:spcPct val="100000"/>
              </a:lnSpc>
              <a:spcBef>
                <a:spcPct val="0"/>
              </a:spcBef>
              <a:spcAft>
                <a:spcPct val="0"/>
              </a:spcAft>
              <a:buFont typeface="Wingdings" pitchFamily="2" charset="2"/>
              <a:buNone/>
              <a:defRPr sz="2800"/>
            </a:lvl1pPr>
          </a:lstStyle>
          <a:p>
            <a:r>
              <a:rPr lang="ja-JP" altLang="en-US"/>
              <a:t>マスタ サブタイトルの書式設定</a:t>
            </a:r>
          </a:p>
        </p:txBody>
      </p:sp>
      <p:sp>
        <p:nvSpPr>
          <p:cNvPr id="647174" name="Rectangle 6"/>
          <p:cNvSpPr>
            <a:spLocks noGrp="1" noChangeArrowheads="1"/>
          </p:cNvSpPr>
          <p:nvPr>
            <p:ph type="ctrTitle"/>
          </p:nvPr>
        </p:nvSpPr>
        <p:spPr>
          <a:xfrm>
            <a:off x="323850" y="1738313"/>
            <a:ext cx="7920038" cy="2360612"/>
          </a:xfrm>
        </p:spPr>
        <p:txBody>
          <a:bodyPr anchor="b"/>
          <a:lstStyle>
            <a:lvl1pPr>
              <a:defRPr sz="4400">
                <a:solidFill>
                  <a:srgbClr val="000000"/>
                </a:solidFill>
              </a:defRPr>
            </a:lvl1pPr>
          </a:lstStyle>
          <a:p>
            <a:r>
              <a:rPr lang="en-US" altLang="ja-JP"/>
              <a:t/>
            </a:r>
            <a:br>
              <a:rPr lang="en-US" altLang="ja-JP"/>
            </a:br>
            <a:r>
              <a:rPr lang="ja-JP" altLang="en-US"/>
              <a:t>マスタ タイトルの書式設定</a:t>
            </a:r>
            <a:endParaRPr lang="de-DE" altLang="ja-JP"/>
          </a:p>
        </p:txBody>
      </p:sp>
      <p:sp>
        <p:nvSpPr>
          <p:cNvPr id="40" name="Rectangle 7"/>
          <p:cNvSpPr>
            <a:spLocks noGrp="1" noChangeArrowheads="1"/>
          </p:cNvSpPr>
          <p:nvPr>
            <p:ph type="ftr" sz="quarter" idx="10"/>
          </p:nvPr>
        </p:nvSpPr>
        <p:spPr>
          <a:xfrm>
            <a:off x="5911850" y="6545263"/>
            <a:ext cx="2895600" cy="268287"/>
          </a:xfrm>
        </p:spPr>
        <p:txBody>
          <a:bodyPr/>
          <a:lstStyle>
            <a:lvl1pPr>
              <a:defRPr/>
            </a:lvl1pPr>
          </a:lstStyle>
          <a:p>
            <a:pPr>
              <a:defRPr/>
            </a:pPr>
            <a:r>
              <a:rPr lang="en-US" altLang="ja-JP" smtClean="0">
                <a:solidFill>
                  <a:srgbClr val="000000"/>
                </a:solidFill>
              </a:rPr>
              <a:t>Copyright 2013 FUJITSU LIMITED</a:t>
            </a:r>
            <a:endParaRPr lang="de-DE" altLang="ja-JP" dirty="0">
              <a:solidFill>
                <a:srgbClr val="000000"/>
              </a:solidFill>
            </a:endParaRPr>
          </a:p>
        </p:txBody>
      </p:sp>
    </p:spTree>
    <p:extLst>
      <p:ext uri="{BB962C8B-B14F-4D97-AF65-F5344CB8AC3E}">
        <p14:creationId xmlns:p14="http://schemas.microsoft.com/office/powerpoint/2010/main" val="264662444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29"/>
          <p:cNvSpPr>
            <a:spLocks noGrp="1" noChangeArrowheads="1"/>
          </p:cNvSpPr>
          <p:nvPr>
            <p:ph type="sldNum" sz="quarter" idx="10"/>
          </p:nvPr>
        </p:nvSpPr>
        <p:spPr>
          <a:ln/>
        </p:spPr>
        <p:txBody>
          <a:bodyPr/>
          <a:lstStyle>
            <a:lvl1pPr>
              <a:defRPr/>
            </a:lvl1pPr>
          </a:lstStyle>
          <a:p>
            <a:pPr>
              <a:defRPr/>
            </a:pPr>
            <a:fld id="{6A35D0C4-E0EA-4B3C-8894-AF9EB2D01648}" type="slidenum">
              <a:rPr lang="ja-JP" altLang="en-US">
                <a:solidFill>
                  <a:srgbClr val="000000"/>
                </a:solidFill>
              </a:rPr>
              <a:pPr>
                <a:defRPr/>
              </a:pPr>
              <a:t>‹#›</a:t>
            </a:fld>
            <a:endParaRPr lang="ja-JP" altLang="en-US">
              <a:solidFill>
                <a:srgbClr val="000000"/>
              </a:solidFill>
            </a:endParaRPr>
          </a:p>
        </p:txBody>
      </p:sp>
      <p:sp>
        <p:nvSpPr>
          <p:cNvPr id="4" name="Rectangle 30"/>
          <p:cNvSpPr>
            <a:spLocks noGrp="1" noChangeArrowheads="1"/>
          </p:cNvSpPr>
          <p:nvPr>
            <p:ph type="ftr" sz="quarter" idx="11"/>
          </p:nvPr>
        </p:nvSpPr>
        <p:spPr>
          <a:ln/>
        </p:spPr>
        <p:txBody>
          <a:bodyPr/>
          <a:lstStyle>
            <a:lvl1pPr>
              <a:defRPr sz="1000"/>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Tree>
    <p:extLst>
      <p:ext uri="{BB962C8B-B14F-4D97-AF65-F5344CB8AC3E}">
        <p14:creationId xmlns:p14="http://schemas.microsoft.com/office/powerpoint/2010/main" val="336087186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pPr>
              <a:defRPr/>
            </a:pPr>
            <a:fld id="{F375BA03-6704-4974-B0E5-B60285CFA920}" type="slidenum">
              <a:rPr lang="ja-JP" altLang="en-US">
                <a:solidFill>
                  <a:srgbClr val="000000"/>
                </a:solidFill>
              </a:rPr>
              <a:pPr>
                <a:defRPr/>
              </a:pPr>
              <a:t>‹#›</a:t>
            </a:fld>
            <a:endParaRPr lang="ja-JP" altLang="en-US">
              <a:solidFill>
                <a:srgbClr val="000000"/>
              </a:solidFill>
            </a:endParaRPr>
          </a:p>
        </p:txBody>
      </p:sp>
      <p:sp>
        <p:nvSpPr>
          <p:cNvPr id="3"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4" name="正方形/長方形 3"/>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14253425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9"/>
          <p:cNvSpPr>
            <a:spLocks noGrp="1" noChangeArrowheads="1"/>
          </p:cNvSpPr>
          <p:nvPr>
            <p:ph type="sldNum" sz="quarter" idx="10"/>
          </p:nvPr>
        </p:nvSpPr>
        <p:spPr>
          <a:ln/>
        </p:spPr>
        <p:txBody>
          <a:bodyPr/>
          <a:lstStyle>
            <a:lvl1pPr>
              <a:defRPr/>
            </a:lvl1pPr>
          </a:lstStyle>
          <a:p>
            <a:pPr>
              <a:defRPr/>
            </a:pPr>
            <a:fld id="{73632688-A253-4611-AB86-788E32836D5C}" type="slidenum">
              <a:rPr lang="ja-JP" altLang="en-US">
                <a:solidFill>
                  <a:srgbClr val="000000"/>
                </a:solidFill>
              </a:rPr>
              <a:pPr>
                <a:defRPr/>
              </a:pPr>
              <a:t>‹#›</a:t>
            </a:fld>
            <a:endParaRPr lang="ja-JP" altLang="en-US">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dirty="0">
              <a:solidFill>
                <a:srgbClr val="000000"/>
              </a:solidFill>
            </a:endParaRPr>
          </a:p>
        </p:txBody>
      </p:sp>
      <p:sp>
        <p:nvSpPr>
          <p:cNvPr id="7" name="正方形/長方形 6"/>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416202053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9"/>
          <p:cNvSpPr>
            <a:spLocks noGrp="1" noChangeArrowheads="1"/>
          </p:cNvSpPr>
          <p:nvPr>
            <p:ph type="sldNum" sz="quarter" idx="10"/>
          </p:nvPr>
        </p:nvSpPr>
        <p:spPr>
          <a:ln/>
        </p:spPr>
        <p:txBody>
          <a:bodyPr/>
          <a:lstStyle>
            <a:lvl1pPr>
              <a:defRPr/>
            </a:lvl1pPr>
          </a:lstStyle>
          <a:p>
            <a:pPr>
              <a:defRPr/>
            </a:pPr>
            <a:fld id="{7521068B-957B-41AC-B755-51ADE9736B33}" type="slidenum">
              <a:rPr lang="ja-JP" altLang="en-US">
                <a:solidFill>
                  <a:srgbClr val="000000"/>
                </a:solidFill>
              </a:rPr>
              <a:pPr>
                <a:defRPr/>
              </a:pPr>
              <a:t>‹#›</a:t>
            </a:fld>
            <a:endParaRPr lang="ja-JP" altLang="en-US">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7" name="正方形/長方形 6"/>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74450716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DBED7D67-7022-4C7C-905B-059608439EBD}"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6" name="正方形/長方形 5"/>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208273368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9575" y="-1588"/>
            <a:ext cx="2195513" cy="6464301"/>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68275" y="-1588"/>
            <a:ext cx="6438900" cy="646430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AFAF9530-2E36-41CA-B832-5289D310CE2F}"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6" name="正方形/長方形 5"/>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240269804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49" descr="TitleRed_L150"/>
          <p:cNvPicPr>
            <a:picLocks noChangeAspect="1" noChangeArrowheads="1"/>
          </p:cNvPicPr>
          <p:nvPr/>
        </p:nvPicPr>
        <p:blipFill>
          <a:blip r:embed="rId2" cstate="print"/>
          <a:srcRect/>
          <a:stretch>
            <a:fillRect/>
          </a:stretch>
        </p:blipFill>
        <p:spPr bwMode="gray">
          <a:xfrm>
            <a:off x="0" y="0"/>
            <a:ext cx="9144000" cy="4852988"/>
          </a:xfrm>
          <a:prstGeom prst="rect">
            <a:avLst/>
          </a:prstGeom>
          <a:noFill/>
          <a:ln w="9525">
            <a:noFill/>
            <a:miter lim="800000"/>
            <a:headEnd/>
            <a:tailEnd/>
          </a:ln>
        </p:spPr>
      </p:pic>
      <p:sp>
        <p:nvSpPr>
          <p:cNvPr id="647173" name="Rectangle 5"/>
          <p:cNvSpPr>
            <a:spLocks noGrp="1" noChangeArrowheads="1"/>
          </p:cNvSpPr>
          <p:nvPr>
            <p:ph type="subTitle" idx="1"/>
          </p:nvPr>
        </p:nvSpPr>
        <p:spPr>
          <a:xfrm>
            <a:off x="323850" y="4572000"/>
            <a:ext cx="7920038" cy="1784350"/>
          </a:xfrm>
        </p:spPr>
        <p:txBody>
          <a:bodyPr/>
          <a:lstStyle>
            <a:lvl1pPr marL="0" indent="0">
              <a:lnSpc>
                <a:spcPct val="100000"/>
              </a:lnSpc>
              <a:spcBef>
                <a:spcPct val="0"/>
              </a:spcBef>
              <a:spcAft>
                <a:spcPct val="0"/>
              </a:spcAft>
              <a:buFont typeface="Wingdings" pitchFamily="2" charset="2"/>
              <a:buNone/>
              <a:defRPr sz="2800"/>
            </a:lvl1pPr>
          </a:lstStyle>
          <a:p>
            <a:pPr lvl="0"/>
            <a:r>
              <a:rPr lang="ja-JP" altLang="en-US" noProof="0" smtClean="0"/>
              <a:t>マスター サブタイトルの書式設定</a:t>
            </a:r>
          </a:p>
        </p:txBody>
      </p:sp>
      <p:sp>
        <p:nvSpPr>
          <p:cNvPr id="647174" name="Rectangle 6"/>
          <p:cNvSpPr>
            <a:spLocks noGrp="1" noChangeArrowheads="1"/>
          </p:cNvSpPr>
          <p:nvPr>
            <p:ph type="ctrTitle"/>
          </p:nvPr>
        </p:nvSpPr>
        <p:spPr>
          <a:xfrm>
            <a:off x="323850" y="1738313"/>
            <a:ext cx="7920038" cy="2360612"/>
          </a:xfrm>
          <a:extLst/>
        </p:spPr>
        <p:txBody>
          <a:bodyPr anchor="b"/>
          <a:lstStyle>
            <a:lvl1pPr>
              <a:defRPr sz="4400">
                <a:solidFill>
                  <a:srgbClr val="FFFFFF"/>
                </a:solidFill>
              </a:defRPr>
            </a:lvl1pPr>
          </a:lstStyle>
          <a:p>
            <a:pPr lvl="0"/>
            <a:r>
              <a:rPr lang="ja-JP" altLang="en-US" noProof="0" dirty="0" smtClean="0"/>
              <a:t>マスター タイトルの書式設定</a:t>
            </a:r>
            <a:endParaRPr lang="de-DE" altLang="ja-JP" noProof="0" dirty="0" smtClean="0"/>
          </a:p>
        </p:txBody>
      </p:sp>
      <p:sp>
        <p:nvSpPr>
          <p:cNvPr id="38" name="Rectangle 47"/>
          <p:cNvSpPr>
            <a:spLocks noGrp="1" noChangeArrowheads="1"/>
          </p:cNvSpPr>
          <p:nvPr>
            <p:ph type="ftr" sz="quarter" idx="10"/>
          </p:nvPr>
        </p:nvSpPr>
        <p:spPr/>
        <p:txBody>
          <a:bodyPr/>
          <a:lstStyle>
            <a:lvl1pPr>
              <a:defRPr sz="900"/>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Tree>
    <p:extLst>
      <p:ext uri="{BB962C8B-B14F-4D97-AF65-F5344CB8AC3E}">
        <p14:creationId xmlns:p14="http://schemas.microsoft.com/office/powerpoint/2010/main" val="371067017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DD6308E6-B1CF-46D7-9DD4-BAE19B002D7E}"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sz="1000"/>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
        <p:nvSpPr>
          <p:cNvPr id="6" name="正方形/長方形 5"/>
          <p:cNvSpPr/>
          <p:nvPr userDrawn="1"/>
        </p:nvSpPr>
        <p:spPr bwMode="auto">
          <a:xfrm>
            <a:off x="107504" y="6669360"/>
            <a:ext cx="1944216" cy="188640"/>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355402082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29"/>
          <p:cNvSpPr>
            <a:spLocks noGrp="1" noChangeArrowheads="1"/>
          </p:cNvSpPr>
          <p:nvPr>
            <p:ph type="sldNum" sz="quarter" idx="10"/>
          </p:nvPr>
        </p:nvSpPr>
        <p:spPr>
          <a:ln/>
        </p:spPr>
        <p:txBody>
          <a:bodyPr/>
          <a:lstStyle>
            <a:lvl1pPr>
              <a:defRPr/>
            </a:lvl1pPr>
          </a:lstStyle>
          <a:p>
            <a:pPr>
              <a:defRPr/>
            </a:pPr>
            <a:fld id="{59A31201-9343-4CBD-9588-E74C03CF5161}"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Tree>
    <p:extLst>
      <p:ext uri="{BB962C8B-B14F-4D97-AF65-F5344CB8AC3E}">
        <p14:creationId xmlns:p14="http://schemas.microsoft.com/office/powerpoint/2010/main" val="9927050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68275" y="869950"/>
            <a:ext cx="4316413"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37088" y="869950"/>
            <a:ext cx="43180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9"/>
          <p:cNvSpPr>
            <a:spLocks noGrp="1" noChangeArrowheads="1"/>
          </p:cNvSpPr>
          <p:nvPr>
            <p:ph type="sldNum" sz="quarter" idx="10"/>
          </p:nvPr>
        </p:nvSpPr>
        <p:spPr>
          <a:ln/>
        </p:spPr>
        <p:txBody>
          <a:bodyPr/>
          <a:lstStyle>
            <a:lvl1pPr>
              <a:defRPr/>
            </a:lvl1pPr>
          </a:lstStyle>
          <a:p>
            <a:pPr>
              <a:defRPr/>
            </a:pPr>
            <a:fld id="{3CEF8608-507F-476B-ADBA-230970861E76}" type="slidenum">
              <a:rPr lang="ja-JP" altLang="en-US">
                <a:solidFill>
                  <a:srgbClr val="000000"/>
                </a:solidFill>
              </a:rPr>
              <a:pPr>
                <a:defRPr/>
              </a:pPr>
              <a:t>‹#›</a:t>
            </a:fld>
            <a:endParaRPr lang="ja-JP" altLang="en-US">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Tree>
    <p:extLst>
      <p:ext uri="{BB962C8B-B14F-4D97-AF65-F5344CB8AC3E}">
        <p14:creationId xmlns:p14="http://schemas.microsoft.com/office/powerpoint/2010/main" val="6397641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
          <p:cNvSpPr>
            <a:spLocks noGrp="1" noChangeArrowheads="1"/>
          </p:cNvSpPr>
          <p:nvPr>
            <p:ph type="ftr" sz="quarter" idx="10"/>
          </p:nvPr>
        </p:nvSpPr>
        <p:spPr>
          <a:ln/>
        </p:spPr>
        <p:txBody>
          <a:bodyPr/>
          <a:lstStyle>
            <a:lvl1pPr>
              <a:defRPr/>
            </a:lvl1pPr>
          </a:lstStyle>
          <a:p>
            <a:pPr>
              <a:defRPr/>
            </a:pPr>
            <a:r>
              <a:rPr lang="en-US" altLang="ja-JP" smtClean="0">
                <a:solidFill>
                  <a:srgbClr val="000000"/>
                </a:solidFill>
              </a:rPr>
              <a:t>Copyright 2013 FUJITSU LIMITED</a:t>
            </a:r>
            <a:endParaRPr lang="de-DE" altLang="ja-JP"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EB03CE3-E532-4F7B-9E54-362A6BE50BBF}" type="slidenum">
              <a:rPr lang="ja-JP" altLang="de-DE">
                <a:solidFill>
                  <a:srgbClr val="000000"/>
                </a:solidFill>
              </a:rPr>
              <a:pPr>
                <a:defRPr/>
              </a:pPr>
              <a:t>‹#›</a:t>
            </a:fld>
            <a:endParaRPr lang="de-DE" altLang="ja-JP">
              <a:solidFill>
                <a:srgbClr val="000000"/>
              </a:solidFill>
            </a:endParaRPr>
          </a:p>
        </p:txBody>
      </p:sp>
    </p:spTree>
    <p:extLst>
      <p:ext uri="{BB962C8B-B14F-4D97-AF65-F5344CB8AC3E}">
        <p14:creationId xmlns:p14="http://schemas.microsoft.com/office/powerpoint/2010/main" val="77940760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9"/>
          <p:cNvSpPr>
            <a:spLocks noGrp="1" noChangeArrowheads="1"/>
          </p:cNvSpPr>
          <p:nvPr>
            <p:ph type="sldNum" sz="quarter" idx="10"/>
          </p:nvPr>
        </p:nvSpPr>
        <p:spPr>
          <a:ln/>
        </p:spPr>
        <p:txBody>
          <a:bodyPr/>
          <a:lstStyle>
            <a:lvl1pPr>
              <a:defRPr/>
            </a:lvl1pPr>
          </a:lstStyle>
          <a:p>
            <a:pPr>
              <a:defRPr/>
            </a:pPr>
            <a:fld id="{A1E1CAF0-B952-4FDB-842A-667DBA197D4A}" type="slidenum">
              <a:rPr lang="ja-JP" altLang="en-US">
                <a:solidFill>
                  <a:srgbClr val="000000"/>
                </a:solidFill>
              </a:rPr>
              <a:pPr>
                <a:defRPr/>
              </a:pPr>
              <a:t>‹#›</a:t>
            </a:fld>
            <a:endParaRPr lang="ja-JP" altLang="en-US">
              <a:solidFill>
                <a:srgbClr val="000000"/>
              </a:solidFill>
            </a:endParaRPr>
          </a:p>
        </p:txBody>
      </p:sp>
      <p:sp>
        <p:nvSpPr>
          <p:cNvPr id="8"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Tree>
    <p:extLst>
      <p:ext uri="{BB962C8B-B14F-4D97-AF65-F5344CB8AC3E}">
        <p14:creationId xmlns:p14="http://schemas.microsoft.com/office/powerpoint/2010/main" val="63366604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29"/>
          <p:cNvSpPr>
            <a:spLocks noGrp="1" noChangeArrowheads="1"/>
          </p:cNvSpPr>
          <p:nvPr>
            <p:ph type="sldNum" sz="quarter" idx="10"/>
          </p:nvPr>
        </p:nvSpPr>
        <p:spPr>
          <a:ln/>
        </p:spPr>
        <p:txBody>
          <a:bodyPr/>
          <a:lstStyle>
            <a:lvl1pPr>
              <a:defRPr/>
            </a:lvl1pPr>
          </a:lstStyle>
          <a:p>
            <a:pPr>
              <a:defRPr/>
            </a:pPr>
            <a:fld id="{6A35D0C4-E0EA-4B3C-8894-AF9EB2D01648}" type="slidenum">
              <a:rPr lang="ja-JP" altLang="en-US">
                <a:solidFill>
                  <a:srgbClr val="000000"/>
                </a:solidFill>
              </a:rPr>
              <a:pPr>
                <a:defRPr/>
              </a:pPr>
              <a:t>‹#›</a:t>
            </a:fld>
            <a:endParaRPr lang="ja-JP" altLang="en-US">
              <a:solidFill>
                <a:srgbClr val="000000"/>
              </a:solidFill>
            </a:endParaRPr>
          </a:p>
        </p:txBody>
      </p:sp>
      <p:sp>
        <p:nvSpPr>
          <p:cNvPr id="4" name="Rectangle 30"/>
          <p:cNvSpPr>
            <a:spLocks noGrp="1" noChangeArrowheads="1"/>
          </p:cNvSpPr>
          <p:nvPr>
            <p:ph type="ftr" sz="quarter" idx="11"/>
          </p:nvPr>
        </p:nvSpPr>
        <p:spPr>
          <a:ln/>
        </p:spPr>
        <p:txBody>
          <a:bodyPr/>
          <a:lstStyle>
            <a:lvl1pPr>
              <a:defRPr sz="1000"/>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Tree>
    <p:extLst>
      <p:ext uri="{BB962C8B-B14F-4D97-AF65-F5344CB8AC3E}">
        <p14:creationId xmlns:p14="http://schemas.microsoft.com/office/powerpoint/2010/main" val="204072196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pPr>
              <a:defRPr/>
            </a:pPr>
            <a:fld id="{F375BA03-6704-4974-B0E5-B60285CFA920}" type="slidenum">
              <a:rPr lang="ja-JP" altLang="en-US">
                <a:solidFill>
                  <a:srgbClr val="000000"/>
                </a:solidFill>
              </a:rPr>
              <a:pPr>
                <a:defRPr/>
              </a:pPr>
              <a:t>‹#›</a:t>
            </a:fld>
            <a:endParaRPr lang="ja-JP" altLang="en-US">
              <a:solidFill>
                <a:srgbClr val="000000"/>
              </a:solidFill>
            </a:endParaRPr>
          </a:p>
        </p:txBody>
      </p:sp>
      <p:sp>
        <p:nvSpPr>
          <p:cNvPr id="3"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4" name="正方形/長方形 3"/>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29592524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9"/>
          <p:cNvSpPr>
            <a:spLocks noGrp="1" noChangeArrowheads="1"/>
          </p:cNvSpPr>
          <p:nvPr>
            <p:ph type="sldNum" sz="quarter" idx="10"/>
          </p:nvPr>
        </p:nvSpPr>
        <p:spPr>
          <a:ln/>
        </p:spPr>
        <p:txBody>
          <a:bodyPr/>
          <a:lstStyle>
            <a:lvl1pPr>
              <a:defRPr/>
            </a:lvl1pPr>
          </a:lstStyle>
          <a:p>
            <a:pPr>
              <a:defRPr/>
            </a:pPr>
            <a:fld id="{73632688-A253-4611-AB86-788E32836D5C}" type="slidenum">
              <a:rPr lang="ja-JP" altLang="en-US">
                <a:solidFill>
                  <a:srgbClr val="000000"/>
                </a:solidFill>
              </a:rPr>
              <a:pPr>
                <a:defRPr/>
              </a:pPr>
              <a:t>‹#›</a:t>
            </a:fld>
            <a:endParaRPr lang="ja-JP" altLang="en-US">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dirty="0">
              <a:solidFill>
                <a:srgbClr val="000000"/>
              </a:solidFill>
            </a:endParaRPr>
          </a:p>
        </p:txBody>
      </p:sp>
      <p:sp>
        <p:nvSpPr>
          <p:cNvPr id="7" name="正方形/長方形 6"/>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216316507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9"/>
          <p:cNvSpPr>
            <a:spLocks noGrp="1" noChangeArrowheads="1"/>
          </p:cNvSpPr>
          <p:nvPr>
            <p:ph type="sldNum" sz="quarter" idx="10"/>
          </p:nvPr>
        </p:nvSpPr>
        <p:spPr>
          <a:ln/>
        </p:spPr>
        <p:txBody>
          <a:bodyPr/>
          <a:lstStyle>
            <a:lvl1pPr>
              <a:defRPr/>
            </a:lvl1pPr>
          </a:lstStyle>
          <a:p>
            <a:pPr>
              <a:defRPr/>
            </a:pPr>
            <a:fld id="{7521068B-957B-41AC-B755-51ADE9736B33}" type="slidenum">
              <a:rPr lang="ja-JP" altLang="en-US">
                <a:solidFill>
                  <a:srgbClr val="000000"/>
                </a:solidFill>
              </a:rPr>
              <a:pPr>
                <a:defRPr/>
              </a:pPr>
              <a:t>‹#›</a:t>
            </a:fld>
            <a:endParaRPr lang="ja-JP" altLang="en-US">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7" name="正方形/長方形 6"/>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417995607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DBED7D67-7022-4C7C-905B-059608439EBD}"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6" name="正方形/長方形 5"/>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259451103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9575" y="-1588"/>
            <a:ext cx="2195513" cy="6464301"/>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68275" y="-1588"/>
            <a:ext cx="6438900" cy="646430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AFAF9530-2E36-41CA-B832-5289D310CE2F}"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6" name="正方形/長方形 5"/>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54877506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49" descr="TitleRed_L150"/>
          <p:cNvPicPr>
            <a:picLocks noChangeAspect="1" noChangeArrowheads="1"/>
          </p:cNvPicPr>
          <p:nvPr/>
        </p:nvPicPr>
        <p:blipFill>
          <a:blip r:embed="rId2" cstate="print"/>
          <a:srcRect/>
          <a:stretch>
            <a:fillRect/>
          </a:stretch>
        </p:blipFill>
        <p:spPr bwMode="gray">
          <a:xfrm>
            <a:off x="0" y="0"/>
            <a:ext cx="9144000" cy="4852988"/>
          </a:xfrm>
          <a:prstGeom prst="rect">
            <a:avLst/>
          </a:prstGeom>
          <a:noFill/>
          <a:ln w="9525">
            <a:noFill/>
            <a:miter lim="800000"/>
            <a:headEnd/>
            <a:tailEnd/>
          </a:ln>
        </p:spPr>
      </p:pic>
      <p:sp>
        <p:nvSpPr>
          <p:cNvPr id="647173" name="Rectangle 5"/>
          <p:cNvSpPr>
            <a:spLocks noGrp="1" noChangeArrowheads="1"/>
          </p:cNvSpPr>
          <p:nvPr>
            <p:ph type="subTitle" idx="1"/>
          </p:nvPr>
        </p:nvSpPr>
        <p:spPr>
          <a:xfrm>
            <a:off x="323850" y="4572000"/>
            <a:ext cx="7920038" cy="1784350"/>
          </a:xfrm>
        </p:spPr>
        <p:txBody>
          <a:bodyPr/>
          <a:lstStyle>
            <a:lvl1pPr marL="0" indent="0">
              <a:lnSpc>
                <a:spcPct val="100000"/>
              </a:lnSpc>
              <a:spcBef>
                <a:spcPct val="0"/>
              </a:spcBef>
              <a:spcAft>
                <a:spcPct val="0"/>
              </a:spcAft>
              <a:buFont typeface="Wingdings" pitchFamily="2" charset="2"/>
              <a:buNone/>
              <a:defRPr sz="2800"/>
            </a:lvl1pPr>
          </a:lstStyle>
          <a:p>
            <a:pPr lvl="0"/>
            <a:r>
              <a:rPr lang="ja-JP" altLang="en-US" noProof="0" smtClean="0"/>
              <a:t>マスター サブタイトルの書式設定</a:t>
            </a:r>
          </a:p>
        </p:txBody>
      </p:sp>
      <p:sp>
        <p:nvSpPr>
          <p:cNvPr id="647174" name="Rectangle 6"/>
          <p:cNvSpPr>
            <a:spLocks noGrp="1" noChangeArrowheads="1"/>
          </p:cNvSpPr>
          <p:nvPr>
            <p:ph type="ctrTitle"/>
          </p:nvPr>
        </p:nvSpPr>
        <p:spPr>
          <a:xfrm>
            <a:off x="323850" y="1738313"/>
            <a:ext cx="7920038" cy="2360612"/>
          </a:xfrm>
          <a:extLst/>
        </p:spPr>
        <p:txBody>
          <a:bodyPr anchor="b"/>
          <a:lstStyle>
            <a:lvl1pPr>
              <a:defRPr sz="4400">
                <a:solidFill>
                  <a:srgbClr val="FFFFFF"/>
                </a:solidFill>
              </a:defRPr>
            </a:lvl1pPr>
          </a:lstStyle>
          <a:p>
            <a:pPr lvl="0"/>
            <a:r>
              <a:rPr lang="ja-JP" altLang="en-US" noProof="0" dirty="0" smtClean="0"/>
              <a:t>マスター タイトルの書式設定</a:t>
            </a:r>
            <a:endParaRPr lang="de-DE" altLang="ja-JP" noProof="0" dirty="0" smtClean="0"/>
          </a:p>
        </p:txBody>
      </p:sp>
      <p:sp>
        <p:nvSpPr>
          <p:cNvPr id="38" name="Rectangle 47"/>
          <p:cNvSpPr>
            <a:spLocks noGrp="1" noChangeArrowheads="1"/>
          </p:cNvSpPr>
          <p:nvPr>
            <p:ph type="ftr" sz="quarter" idx="10"/>
          </p:nvPr>
        </p:nvSpPr>
        <p:spPr/>
        <p:txBody>
          <a:bodyPr/>
          <a:lstStyle>
            <a:lvl1pPr>
              <a:defRPr sz="900"/>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Tree>
    <p:extLst>
      <p:ext uri="{BB962C8B-B14F-4D97-AF65-F5344CB8AC3E}">
        <p14:creationId xmlns:p14="http://schemas.microsoft.com/office/powerpoint/2010/main" val="359574534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DD6308E6-B1CF-46D7-9DD4-BAE19B002D7E}"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sz="1000"/>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
        <p:nvSpPr>
          <p:cNvPr id="6" name="正方形/長方形 5"/>
          <p:cNvSpPr/>
          <p:nvPr userDrawn="1"/>
        </p:nvSpPr>
        <p:spPr bwMode="auto">
          <a:xfrm>
            <a:off x="107504" y="6669360"/>
            <a:ext cx="1944216" cy="188640"/>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397652712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29"/>
          <p:cNvSpPr>
            <a:spLocks noGrp="1" noChangeArrowheads="1"/>
          </p:cNvSpPr>
          <p:nvPr>
            <p:ph type="sldNum" sz="quarter" idx="10"/>
          </p:nvPr>
        </p:nvSpPr>
        <p:spPr>
          <a:ln/>
        </p:spPr>
        <p:txBody>
          <a:bodyPr/>
          <a:lstStyle>
            <a:lvl1pPr>
              <a:defRPr/>
            </a:lvl1pPr>
          </a:lstStyle>
          <a:p>
            <a:pPr>
              <a:defRPr/>
            </a:pPr>
            <a:fld id="{59A31201-9343-4CBD-9588-E74C03CF5161}"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Tree>
    <p:extLst>
      <p:ext uri="{BB962C8B-B14F-4D97-AF65-F5344CB8AC3E}">
        <p14:creationId xmlns:p14="http://schemas.microsoft.com/office/powerpoint/2010/main" val="34706281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3"/>
          <p:cNvSpPr>
            <a:spLocks noGrp="1" noChangeArrowheads="1"/>
          </p:cNvSpPr>
          <p:nvPr>
            <p:ph type="ftr" sz="quarter" idx="10"/>
          </p:nvPr>
        </p:nvSpPr>
        <p:spPr>
          <a:ln/>
        </p:spPr>
        <p:txBody>
          <a:bodyPr/>
          <a:lstStyle>
            <a:lvl1pPr>
              <a:defRPr/>
            </a:lvl1pPr>
          </a:lstStyle>
          <a:p>
            <a:pPr>
              <a:defRPr/>
            </a:pPr>
            <a:r>
              <a:rPr lang="en-US" altLang="ja-JP" smtClean="0">
                <a:solidFill>
                  <a:srgbClr val="000000"/>
                </a:solidFill>
              </a:rPr>
              <a:t>Copyright 2013 FUJITSU LIMITED</a:t>
            </a:r>
            <a:endParaRPr lang="de-DE" altLang="ja-JP"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1164D23C-8159-4259-A710-09E34400218B}" type="slidenum">
              <a:rPr lang="ja-JP" altLang="de-DE">
                <a:solidFill>
                  <a:srgbClr val="000000"/>
                </a:solidFill>
              </a:rPr>
              <a:pPr>
                <a:defRPr/>
              </a:pPr>
              <a:t>‹#›</a:t>
            </a:fld>
            <a:endParaRPr lang="de-DE" altLang="ja-JP">
              <a:solidFill>
                <a:srgbClr val="000000"/>
              </a:solidFill>
            </a:endParaRPr>
          </a:p>
        </p:txBody>
      </p:sp>
    </p:spTree>
    <p:extLst>
      <p:ext uri="{BB962C8B-B14F-4D97-AF65-F5344CB8AC3E}">
        <p14:creationId xmlns:p14="http://schemas.microsoft.com/office/powerpoint/2010/main" val="337704045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68275" y="869950"/>
            <a:ext cx="4316413"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37088" y="869950"/>
            <a:ext cx="43180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9"/>
          <p:cNvSpPr>
            <a:spLocks noGrp="1" noChangeArrowheads="1"/>
          </p:cNvSpPr>
          <p:nvPr>
            <p:ph type="sldNum" sz="quarter" idx="10"/>
          </p:nvPr>
        </p:nvSpPr>
        <p:spPr>
          <a:ln/>
        </p:spPr>
        <p:txBody>
          <a:bodyPr/>
          <a:lstStyle>
            <a:lvl1pPr>
              <a:defRPr/>
            </a:lvl1pPr>
          </a:lstStyle>
          <a:p>
            <a:pPr>
              <a:defRPr/>
            </a:pPr>
            <a:fld id="{3CEF8608-507F-476B-ADBA-230970861E76}" type="slidenum">
              <a:rPr lang="ja-JP" altLang="en-US">
                <a:solidFill>
                  <a:srgbClr val="000000"/>
                </a:solidFill>
              </a:rPr>
              <a:pPr>
                <a:defRPr/>
              </a:pPr>
              <a:t>‹#›</a:t>
            </a:fld>
            <a:endParaRPr lang="ja-JP" altLang="en-US">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Tree>
    <p:extLst>
      <p:ext uri="{BB962C8B-B14F-4D97-AF65-F5344CB8AC3E}">
        <p14:creationId xmlns:p14="http://schemas.microsoft.com/office/powerpoint/2010/main" val="418181444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9"/>
          <p:cNvSpPr>
            <a:spLocks noGrp="1" noChangeArrowheads="1"/>
          </p:cNvSpPr>
          <p:nvPr>
            <p:ph type="sldNum" sz="quarter" idx="10"/>
          </p:nvPr>
        </p:nvSpPr>
        <p:spPr>
          <a:ln/>
        </p:spPr>
        <p:txBody>
          <a:bodyPr/>
          <a:lstStyle>
            <a:lvl1pPr>
              <a:defRPr/>
            </a:lvl1pPr>
          </a:lstStyle>
          <a:p>
            <a:pPr>
              <a:defRPr/>
            </a:pPr>
            <a:fld id="{A1E1CAF0-B952-4FDB-842A-667DBA197D4A}" type="slidenum">
              <a:rPr lang="ja-JP" altLang="en-US">
                <a:solidFill>
                  <a:srgbClr val="000000"/>
                </a:solidFill>
              </a:rPr>
              <a:pPr>
                <a:defRPr/>
              </a:pPr>
              <a:t>‹#›</a:t>
            </a:fld>
            <a:endParaRPr lang="ja-JP" altLang="en-US">
              <a:solidFill>
                <a:srgbClr val="000000"/>
              </a:solidFill>
            </a:endParaRPr>
          </a:p>
        </p:txBody>
      </p:sp>
      <p:sp>
        <p:nvSpPr>
          <p:cNvPr id="8"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Tree>
    <p:extLst>
      <p:ext uri="{BB962C8B-B14F-4D97-AF65-F5344CB8AC3E}">
        <p14:creationId xmlns:p14="http://schemas.microsoft.com/office/powerpoint/2010/main" val="293367928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29"/>
          <p:cNvSpPr>
            <a:spLocks noGrp="1" noChangeArrowheads="1"/>
          </p:cNvSpPr>
          <p:nvPr>
            <p:ph type="sldNum" sz="quarter" idx="10"/>
          </p:nvPr>
        </p:nvSpPr>
        <p:spPr>
          <a:ln/>
        </p:spPr>
        <p:txBody>
          <a:bodyPr/>
          <a:lstStyle>
            <a:lvl1pPr>
              <a:defRPr/>
            </a:lvl1pPr>
          </a:lstStyle>
          <a:p>
            <a:pPr>
              <a:defRPr/>
            </a:pPr>
            <a:fld id="{6A35D0C4-E0EA-4B3C-8894-AF9EB2D01648}" type="slidenum">
              <a:rPr lang="ja-JP" altLang="en-US">
                <a:solidFill>
                  <a:srgbClr val="000000"/>
                </a:solidFill>
              </a:rPr>
              <a:pPr>
                <a:defRPr/>
              </a:pPr>
              <a:t>‹#›</a:t>
            </a:fld>
            <a:endParaRPr lang="ja-JP" altLang="en-US">
              <a:solidFill>
                <a:srgbClr val="000000"/>
              </a:solidFill>
            </a:endParaRPr>
          </a:p>
        </p:txBody>
      </p:sp>
      <p:sp>
        <p:nvSpPr>
          <p:cNvPr id="4" name="Rectangle 30"/>
          <p:cNvSpPr>
            <a:spLocks noGrp="1" noChangeArrowheads="1"/>
          </p:cNvSpPr>
          <p:nvPr>
            <p:ph type="ftr" sz="quarter" idx="11"/>
          </p:nvPr>
        </p:nvSpPr>
        <p:spPr>
          <a:ln/>
        </p:spPr>
        <p:txBody>
          <a:bodyPr/>
          <a:lstStyle>
            <a:lvl1pPr>
              <a:defRPr sz="1000"/>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Tree>
    <p:extLst>
      <p:ext uri="{BB962C8B-B14F-4D97-AF65-F5344CB8AC3E}">
        <p14:creationId xmlns:p14="http://schemas.microsoft.com/office/powerpoint/2010/main" val="385535844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pPr>
              <a:defRPr/>
            </a:pPr>
            <a:fld id="{F375BA03-6704-4974-B0E5-B60285CFA920}" type="slidenum">
              <a:rPr lang="ja-JP" altLang="en-US">
                <a:solidFill>
                  <a:srgbClr val="000000"/>
                </a:solidFill>
              </a:rPr>
              <a:pPr>
                <a:defRPr/>
              </a:pPr>
              <a:t>‹#›</a:t>
            </a:fld>
            <a:endParaRPr lang="ja-JP" altLang="en-US">
              <a:solidFill>
                <a:srgbClr val="000000"/>
              </a:solidFill>
            </a:endParaRPr>
          </a:p>
        </p:txBody>
      </p:sp>
      <p:sp>
        <p:nvSpPr>
          <p:cNvPr id="3"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4" name="正方形/長方形 3"/>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272812978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9"/>
          <p:cNvSpPr>
            <a:spLocks noGrp="1" noChangeArrowheads="1"/>
          </p:cNvSpPr>
          <p:nvPr>
            <p:ph type="sldNum" sz="quarter" idx="10"/>
          </p:nvPr>
        </p:nvSpPr>
        <p:spPr>
          <a:ln/>
        </p:spPr>
        <p:txBody>
          <a:bodyPr/>
          <a:lstStyle>
            <a:lvl1pPr>
              <a:defRPr/>
            </a:lvl1pPr>
          </a:lstStyle>
          <a:p>
            <a:pPr>
              <a:defRPr/>
            </a:pPr>
            <a:fld id="{73632688-A253-4611-AB86-788E32836D5C}" type="slidenum">
              <a:rPr lang="ja-JP" altLang="en-US">
                <a:solidFill>
                  <a:srgbClr val="000000"/>
                </a:solidFill>
              </a:rPr>
              <a:pPr>
                <a:defRPr/>
              </a:pPr>
              <a:t>‹#›</a:t>
            </a:fld>
            <a:endParaRPr lang="ja-JP" altLang="en-US">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dirty="0">
              <a:solidFill>
                <a:srgbClr val="000000"/>
              </a:solidFill>
            </a:endParaRPr>
          </a:p>
        </p:txBody>
      </p:sp>
      <p:sp>
        <p:nvSpPr>
          <p:cNvPr id="7" name="正方形/長方形 6"/>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267613796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9"/>
          <p:cNvSpPr>
            <a:spLocks noGrp="1" noChangeArrowheads="1"/>
          </p:cNvSpPr>
          <p:nvPr>
            <p:ph type="sldNum" sz="quarter" idx="10"/>
          </p:nvPr>
        </p:nvSpPr>
        <p:spPr>
          <a:ln/>
        </p:spPr>
        <p:txBody>
          <a:bodyPr/>
          <a:lstStyle>
            <a:lvl1pPr>
              <a:defRPr/>
            </a:lvl1pPr>
          </a:lstStyle>
          <a:p>
            <a:pPr>
              <a:defRPr/>
            </a:pPr>
            <a:fld id="{7521068B-957B-41AC-B755-51ADE9736B33}" type="slidenum">
              <a:rPr lang="ja-JP" altLang="en-US">
                <a:solidFill>
                  <a:srgbClr val="000000"/>
                </a:solidFill>
              </a:rPr>
              <a:pPr>
                <a:defRPr/>
              </a:pPr>
              <a:t>‹#›</a:t>
            </a:fld>
            <a:endParaRPr lang="ja-JP" altLang="en-US">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7" name="正方形/長方形 6"/>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94741352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DBED7D67-7022-4C7C-905B-059608439EBD}"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6" name="正方形/長方形 5"/>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137771479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9575" y="-1588"/>
            <a:ext cx="2195513" cy="6464301"/>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68275" y="-1588"/>
            <a:ext cx="6438900" cy="646430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AFAF9530-2E36-41CA-B832-5289D310CE2F}"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6" name="正方形/長方形 5"/>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206993908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49" descr="TitleRed_L150"/>
          <p:cNvPicPr>
            <a:picLocks noChangeAspect="1" noChangeArrowheads="1"/>
          </p:cNvPicPr>
          <p:nvPr/>
        </p:nvPicPr>
        <p:blipFill>
          <a:blip r:embed="rId2" cstate="print"/>
          <a:srcRect/>
          <a:stretch>
            <a:fillRect/>
          </a:stretch>
        </p:blipFill>
        <p:spPr bwMode="gray">
          <a:xfrm>
            <a:off x="0" y="0"/>
            <a:ext cx="9144000" cy="4852988"/>
          </a:xfrm>
          <a:prstGeom prst="rect">
            <a:avLst/>
          </a:prstGeom>
          <a:noFill/>
          <a:ln w="9525">
            <a:noFill/>
            <a:miter lim="800000"/>
            <a:headEnd/>
            <a:tailEnd/>
          </a:ln>
        </p:spPr>
      </p:pic>
      <p:sp>
        <p:nvSpPr>
          <p:cNvPr id="647173" name="Rectangle 5"/>
          <p:cNvSpPr>
            <a:spLocks noGrp="1" noChangeArrowheads="1"/>
          </p:cNvSpPr>
          <p:nvPr>
            <p:ph type="subTitle" idx="1"/>
          </p:nvPr>
        </p:nvSpPr>
        <p:spPr>
          <a:xfrm>
            <a:off x="323850" y="4572000"/>
            <a:ext cx="7920038" cy="1784350"/>
          </a:xfrm>
        </p:spPr>
        <p:txBody>
          <a:bodyPr/>
          <a:lstStyle>
            <a:lvl1pPr marL="0" indent="0">
              <a:lnSpc>
                <a:spcPct val="100000"/>
              </a:lnSpc>
              <a:spcBef>
                <a:spcPct val="0"/>
              </a:spcBef>
              <a:spcAft>
                <a:spcPct val="0"/>
              </a:spcAft>
              <a:buFont typeface="Wingdings" pitchFamily="2" charset="2"/>
              <a:buNone/>
              <a:defRPr sz="2800"/>
            </a:lvl1pPr>
          </a:lstStyle>
          <a:p>
            <a:pPr lvl="0"/>
            <a:r>
              <a:rPr lang="ja-JP" altLang="en-US" noProof="0" smtClean="0"/>
              <a:t>マスター サブタイトルの書式設定</a:t>
            </a:r>
          </a:p>
        </p:txBody>
      </p:sp>
      <p:sp>
        <p:nvSpPr>
          <p:cNvPr id="647174" name="Rectangle 6"/>
          <p:cNvSpPr>
            <a:spLocks noGrp="1" noChangeArrowheads="1"/>
          </p:cNvSpPr>
          <p:nvPr>
            <p:ph type="ctrTitle"/>
          </p:nvPr>
        </p:nvSpPr>
        <p:spPr>
          <a:xfrm>
            <a:off x="323850" y="1738313"/>
            <a:ext cx="7920038" cy="2360612"/>
          </a:xfrm>
          <a:extLst/>
        </p:spPr>
        <p:txBody>
          <a:bodyPr anchor="b"/>
          <a:lstStyle>
            <a:lvl1pPr>
              <a:defRPr sz="4400">
                <a:solidFill>
                  <a:srgbClr val="FFFFFF"/>
                </a:solidFill>
              </a:defRPr>
            </a:lvl1pPr>
          </a:lstStyle>
          <a:p>
            <a:pPr lvl="0"/>
            <a:r>
              <a:rPr lang="ja-JP" altLang="en-US" noProof="0" dirty="0" smtClean="0"/>
              <a:t>マスター タイトルの書式設定</a:t>
            </a:r>
            <a:endParaRPr lang="de-DE" altLang="ja-JP" noProof="0" dirty="0" smtClean="0"/>
          </a:p>
        </p:txBody>
      </p:sp>
      <p:sp>
        <p:nvSpPr>
          <p:cNvPr id="38" name="Rectangle 47"/>
          <p:cNvSpPr>
            <a:spLocks noGrp="1" noChangeArrowheads="1"/>
          </p:cNvSpPr>
          <p:nvPr>
            <p:ph type="ftr" sz="quarter" idx="10"/>
          </p:nvPr>
        </p:nvSpPr>
        <p:spPr/>
        <p:txBody>
          <a:bodyPr/>
          <a:lstStyle>
            <a:lvl1pPr>
              <a:defRPr sz="900"/>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Tree>
    <p:extLst>
      <p:ext uri="{BB962C8B-B14F-4D97-AF65-F5344CB8AC3E}">
        <p14:creationId xmlns:p14="http://schemas.microsoft.com/office/powerpoint/2010/main" val="400242847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DD6308E6-B1CF-46D7-9DD4-BAE19B002D7E}"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sz="1000"/>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
        <p:nvSpPr>
          <p:cNvPr id="6" name="正方形/長方形 5"/>
          <p:cNvSpPr/>
          <p:nvPr userDrawn="1"/>
        </p:nvSpPr>
        <p:spPr bwMode="auto">
          <a:xfrm>
            <a:off x="107504" y="6669360"/>
            <a:ext cx="1944216" cy="188640"/>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40907245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68275" y="869950"/>
            <a:ext cx="4316413"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37088" y="869950"/>
            <a:ext cx="43180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3"/>
          <p:cNvSpPr>
            <a:spLocks noGrp="1" noChangeArrowheads="1"/>
          </p:cNvSpPr>
          <p:nvPr>
            <p:ph type="ftr" sz="quarter" idx="10"/>
          </p:nvPr>
        </p:nvSpPr>
        <p:spPr>
          <a:ln/>
        </p:spPr>
        <p:txBody>
          <a:bodyPr/>
          <a:lstStyle>
            <a:lvl1pPr>
              <a:defRPr/>
            </a:lvl1pPr>
          </a:lstStyle>
          <a:p>
            <a:pPr>
              <a:defRPr/>
            </a:pPr>
            <a:r>
              <a:rPr lang="en-US" altLang="ja-JP" smtClean="0">
                <a:solidFill>
                  <a:srgbClr val="000000"/>
                </a:solidFill>
              </a:rPr>
              <a:t>Copyright 2013 FUJITSU LIMITED</a:t>
            </a:r>
            <a:endParaRPr lang="de-DE" altLang="ja-JP"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8158A234-C713-46BD-B811-FD2D4C2F9015}" type="slidenum">
              <a:rPr lang="ja-JP" altLang="de-DE">
                <a:solidFill>
                  <a:srgbClr val="000000"/>
                </a:solidFill>
              </a:rPr>
              <a:pPr>
                <a:defRPr/>
              </a:pPr>
              <a:t>‹#›</a:t>
            </a:fld>
            <a:endParaRPr lang="de-DE" altLang="ja-JP">
              <a:solidFill>
                <a:srgbClr val="000000"/>
              </a:solidFill>
            </a:endParaRPr>
          </a:p>
        </p:txBody>
      </p:sp>
    </p:spTree>
    <p:extLst>
      <p:ext uri="{BB962C8B-B14F-4D97-AF65-F5344CB8AC3E}">
        <p14:creationId xmlns:p14="http://schemas.microsoft.com/office/powerpoint/2010/main" val="277979584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29"/>
          <p:cNvSpPr>
            <a:spLocks noGrp="1" noChangeArrowheads="1"/>
          </p:cNvSpPr>
          <p:nvPr>
            <p:ph type="sldNum" sz="quarter" idx="10"/>
          </p:nvPr>
        </p:nvSpPr>
        <p:spPr>
          <a:ln/>
        </p:spPr>
        <p:txBody>
          <a:bodyPr/>
          <a:lstStyle>
            <a:lvl1pPr>
              <a:defRPr/>
            </a:lvl1pPr>
          </a:lstStyle>
          <a:p>
            <a:pPr>
              <a:defRPr/>
            </a:pPr>
            <a:fld id="{59A31201-9343-4CBD-9588-E74C03CF5161}"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Tree>
    <p:extLst>
      <p:ext uri="{BB962C8B-B14F-4D97-AF65-F5344CB8AC3E}">
        <p14:creationId xmlns:p14="http://schemas.microsoft.com/office/powerpoint/2010/main" val="163586217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68275" y="869950"/>
            <a:ext cx="4316413"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37088" y="869950"/>
            <a:ext cx="43180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9"/>
          <p:cNvSpPr>
            <a:spLocks noGrp="1" noChangeArrowheads="1"/>
          </p:cNvSpPr>
          <p:nvPr>
            <p:ph type="sldNum" sz="quarter" idx="10"/>
          </p:nvPr>
        </p:nvSpPr>
        <p:spPr>
          <a:ln/>
        </p:spPr>
        <p:txBody>
          <a:bodyPr/>
          <a:lstStyle>
            <a:lvl1pPr>
              <a:defRPr/>
            </a:lvl1pPr>
          </a:lstStyle>
          <a:p>
            <a:pPr>
              <a:defRPr/>
            </a:pPr>
            <a:fld id="{3CEF8608-507F-476B-ADBA-230970861E76}" type="slidenum">
              <a:rPr lang="ja-JP" altLang="en-US">
                <a:solidFill>
                  <a:srgbClr val="000000"/>
                </a:solidFill>
              </a:rPr>
              <a:pPr>
                <a:defRPr/>
              </a:pPr>
              <a:t>‹#›</a:t>
            </a:fld>
            <a:endParaRPr lang="ja-JP" altLang="en-US">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Tree>
    <p:extLst>
      <p:ext uri="{BB962C8B-B14F-4D97-AF65-F5344CB8AC3E}">
        <p14:creationId xmlns:p14="http://schemas.microsoft.com/office/powerpoint/2010/main" val="332491819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9"/>
          <p:cNvSpPr>
            <a:spLocks noGrp="1" noChangeArrowheads="1"/>
          </p:cNvSpPr>
          <p:nvPr>
            <p:ph type="sldNum" sz="quarter" idx="10"/>
          </p:nvPr>
        </p:nvSpPr>
        <p:spPr>
          <a:ln/>
        </p:spPr>
        <p:txBody>
          <a:bodyPr/>
          <a:lstStyle>
            <a:lvl1pPr>
              <a:defRPr/>
            </a:lvl1pPr>
          </a:lstStyle>
          <a:p>
            <a:pPr>
              <a:defRPr/>
            </a:pPr>
            <a:fld id="{A1E1CAF0-B952-4FDB-842A-667DBA197D4A}" type="slidenum">
              <a:rPr lang="ja-JP" altLang="en-US">
                <a:solidFill>
                  <a:srgbClr val="000000"/>
                </a:solidFill>
              </a:rPr>
              <a:pPr>
                <a:defRPr/>
              </a:pPr>
              <a:t>‹#›</a:t>
            </a:fld>
            <a:endParaRPr lang="ja-JP" altLang="en-US">
              <a:solidFill>
                <a:srgbClr val="000000"/>
              </a:solidFill>
            </a:endParaRPr>
          </a:p>
        </p:txBody>
      </p:sp>
      <p:sp>
        <p:nvSpPr>
          <p:cNvPr id="8"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Tree>
    <p:extLst>
      <p:ext uri="{BB962C8B-B14F-4D97-AF65-F5344CB8AC3E}">
        <p14:creationId xmlns:p14="http://schemas.microsoft.com/office/powerpoint/2010/main" val="105904178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29"/>
          <p:cNvSpPr>
            <a:spLocks noGrp="1" noChangeArrowheads="1"/>
          </p:cNvSpPr>
          <p:nvPr>
            <p:ph type="sldNum" sz="quarter" idx="10"/>
          </p:nvPr>
        </p:nvSpPr>
        <p:spPr>
          <a:ln/>
        </p:spPr>
        <p:txBody>
          <a:bodyPr/>
          <a:lstStyle>
            <a:lvl1pPr>
              <a:defRPr/>
            </a:lvl1pPr>
          </a:lstStyle>
          <a:p>
            <a:pPr>
              <a:defRPr/>
            </a:pPr>
            <a:fld id="{6A35D0C4-E0EA-4B3C-8894-AF9EB2D01648}" type="slidenum">
              <a:rPr lang="ja-JP" altLang="en-US">
                <a:solidFill>
                  <a:srgbClr val="000000"/>
                </a:solidFill>
              </a:rPr>
              <a:pPr>
                <a:defRPr/>
              </a:pPr>
              <a:t>‹#›</a:t>
            </a:fld>
            <a:endParaRPr lang="ja-JP" altLang="en-US">
              <a:solidFill>
                <a:srgbClr val="000000"/>
              </a:solidFill>
            </a:endParaRPr>
          </a:p>
        </p:txBody>
      </p:sp>
      <p:sp>
        <p:nvSpPr>
          <p:cNvPr id="4" name="Rectangle 30"/>
          <p:cNvSpPr>
            <a:spLocks noGrp="1" noChangeArrowheads="1"/>
          </p:cNvSpPr>
          <p:nvPr>
            <p:ph type="ftr" sz="quarter" idx="11"/>
          </p:nvPr>
        </p:nvSpPr>
        <p:spPr>
          <a:ln/>
        </p:spPr>
        <p:txBody>
          <a:bodyPr/>
          <a:lstStyle>
            <a:lvl1pPr>
              <a:defRPr sz="1000"/>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Tree>
    <p:extLst>
      <p:ext uri="{BB962C8B-B14F-4D97-AF65-F5344CB8AC3E}">
        <p14:creationId xmlns:p14="http://schemas.microsoft.com/office/powerpoint/2010/main" val="23626036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pPr>
              <a:defRPr/>
            </a:pPr>
            <a:fld id="{F375BA03-6704-4974-B0E5-B60285CFA920}" type="slidenum">
              <a:rPr lang="ja-JP" altLang="en-US">
                <a:solidFill>
                  <a:srgbClr val="000000"/>
                </a:solidFill>
              </a:rPr>
              <a:pPr>
                <a:defRPr/>
              </a:pPr>
              <a:t>‹#›</a:t>
            </a:fld>
            <a:endParaRPr lang="ja-JP" altLang="en-US">
              <a:solidFill>
                <a:srgbClr val="000000"/>
              </a:solidFill>
            </a:endParaRPr>
          </a:p>
        </p:txBody>
      </p:sp>
      <p:sp>
        <p:nvSpPr>
          <p:cNvPr id="3"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4" name="正方形/長方形 3"/>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109236490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9"/>
          <p:cNvSpPr>
            <a:spLocks noGrp="1" noChangeArrowheads="1"/>
          </p:cNvSpPr>
          <p:nvPr>
            <p:ph type="sldNum" sz="quarter" idx="10"/>
          </p:nvPr>
        </p:nvSpPr>
        <p:spPr>
          <a:ln/>
        </p:spPr>
        <p:txBody>
          <a:bodyPr/>
          <a:lstStyle>
            <a:lvl1pPr>
              <a:defRPr/>
            </a:lvl1pPr>
          </a:lstStyle>
          <a:p>
            <a:pPr>
              <a:defRPr/>
            </a:pPr>
            <a:fld id="{73632688-A253-4611-AB86-788E32836D5C}" type="slidenum">
              <a:rPr lang="ja-JP" altLang="en-US">
                <a:solidFill>
                  <a:srgbClr val="000000"/>
                </a:solidFill>
              </a:rPr>
              <a:pPr>
                <a:defRPr/>
              </a:pPr>
              <a:t>‹#›</a:t>
            </a:fld>
            <a:endParaRPr lang="ja-JP" altLang="en-US">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dirty="0">
              <a:solidFill>
                <a:srgbClr val="000000"/>
              </a:solidFill>
            </a:endParaRPr>
          </a:p>
        </p:txBody>
      </p:sp>
      <p:sp>
        <p:nvSpPr>
          <p:cNvPr id="7" name="正方形/長方形 6"/>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52000993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29"/>
          <p:cNvSpPr>
            <a:spLocks noGrp="1" noChangeArrowheads="1"/>
          </p:cNvSpPr>
          <p:nvPr>
            <p:ph type="sldNum" sz="quarter" idx="10"/>
          </p:nvPr>
        </p:nvSpPr>
        <p:spPr>
          <a:ln/>
        </p:spPr>
        <p:txBody>
          <a:bodyPr/>
          <a:lstStyle>
            <a:lvl1pPr>
              <a:defRPr/>
            </a:lvl1pPr>
          </a:lstStyle>
          <a:p>
            <a:pPr>
              <a:defRPr/>
            </a:pPr>
            <a:fld id="{7521068B-957B-41AC-B755-51ADE9736B33}" type="slidenum">
              <a:rPr lang="ja-JP" altLang="en-US">
                <a:solidFill>
                  <a:srgbClr val="000000"/>
                </a:solidFill>
              </a:rPr>
              <a:pPr>
                <a:defRPr/>
              </a:pPr>
              <a:t>‹#›</a:t>
            </a:fld>
            <a:endParaRPr lang="ja-JP" altLang="en-US">
              <a:solidFill>
                <a:srgbClr val="00000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7" name="正方形/長方形 6"/>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364418634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DBED7D67-7022-4C7C-905B-059608439EBD}"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6" name="正方形/長方形 5"/>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173400427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9575" y="-1588"/>
            <a:ext cx="2195513" cy="6464301"/>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68275" y="-1588"/>
            <a:ext cx="6438900" cy="646430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9"/>
          <p:cNvSpPr>
            <a:spLocks noGrp="1" noChangeArrowheads="1"/>
          </p:cNvSpPr>
          <p:nvPr>
            <p:ph type="sldNum" sz="quarter" idx="10"/>
          </p:nvPr>
        </p:nvSpPr>
        <p:spPr>
          <a:ln/>
        </p:spPr>
        <p:txBody>
          <a:bodyPr/>
          <a:lstStyle>
            <a:lvl1pPr>
              <a:defRPr/>
            </a:lvl1pPr>
          </a:lstStyle>
          <a:p>
            <a:pPr>
              <a:defRPr/>
            </a:pPr>
            <a:fld id="{AFAF9530-2E36-41CA-B832-5289D310CE2F}" type="slidenum">
              <a:rPr lang="ja-JP" altLang="en-US">
                <a:solidFill>
                  <a:srgbClr val="000000"/>
                </a:solidFill>
              </a:rPr>
              <a:pPr>
                <a:defRPr/>
              </a:pPr>
              <a:t>‹#›</a:t>
            </a:fld>
            <a:endParaRPr lang="ja-JP" altLang="en-US">
              <a:solidFill>
                <a:srgbClr val="00000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r>
              <a:rPr lang="en-US" altLang="ja-JP" smtClean="0">
                <a:solidFill>
                  <a:srgbClr val="000000"/>
                </a:solidFill>
              </a:rPr>
              <a:t>Copyright 2013 FUJITSU LIMITED</a:t>
            </a:r>
            <a:endParaRPr lang="ja-JP" altLang="en-US">
              <a:solidFill>
                <a:srgbClr val="000000"/>
              </a:solidFill>
            </a:endParaRPr>
          </a:p>
        </p:txBody>
      </p:sp>
      <p:sp>
        <p:nvSpPr>
          <p:cNvPr id="6" name="正方形/長方形 5"/>
          <p:cNvSpPr/>
          <p:nvPr userDrawn="1"/>
        </p:nvSpPr>
        <p:spPr bwMode="auto">
          <a:xfrm>
            <a:off x="107504" y="6696744"/>
            <a:ext cx="1728192" cy="16125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endParaRPr lang="ja-JP" altLang="en-US" smtClean="0">
              <a:latin typeface="ＭＳ Ｐゴシック" charset="-128"/>
              <a:ea typeface="ＭＳ Ｐゴシック" charset="-128"/>
            </a:endParaRPr>
          </a:p>
        </p:txBody>
      </p:sp>
    </p:spTree>
    <p:extLst>
      <p:ext uri="{BB962C8B-B14F-4D97-AF65-F5344CB8AC3E}">
        <p14:creationId xmlns:p14="http://schemas.microsoft.com/office/powerpoint/2010/main" val="8722463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3"/>
          <p:cNvSpPr>
            <a:spLocks noGrp="1" noChangeArrowheads="1"/>
          </p:cNvSpPr>
          <p:nvPr>
            <p:ph type="ftr" sz="quarter" idx="10"/>
          </p:nvPr>
        </p:nvSpPr>
        <p:spPr>
          <a:ln/>
        </p:spPr>
        <p:txBody>
          <a:bodyPr/>
          <a:lstStyle>
            <a:lvl1pPr>
              <a:defRPr/>
            </a:lvl1pPr>
          </a:lstStyle>
          <a:p>
            <a:pPr>
              <a:defRPr/>
            </a:pPr>
            <a:r>
              <a:rPr lang="en-US" altLang="ja-JP" smtClean="0">
                <a:solidFill>
                  <a:srgbClr val="000000"/>
                </a:solidFill>
              </a:rPr>
              <a:t>Copyright 2013 FUJITSU LIMITED</a:t>
            </a:r>
            <a:endParaRPr lang="de-DE" altLang="ja-JP" dirty="0">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A0DAE667-DDCD-4DA8-9E0D-9E4ADA7A553F}" type="slidenum">
              <a:rPr lang="ja-JP" altLang="de-DE">
                <a:solidFill>
                  <a:srgbClr val="000000"/>
                </a:solidFill>
              </a:rPr>
              <a:pPr>
                <a:defRPr/>
              </a:pPr>
              <a:t>‹#›</a:t>
            </a:fld>
            <a:endParaRPr lang="de-DE" altLang="ja-JP">
              <a:solidFill>
                <a:srgbClr val="000000"/>
              </a:solidFill>
            </a:endParaRPr>
          </a:p>
        </p:txBody>
      </p:sp>
    </p:spTree>
    <p:extLst>
      <p:ext uri="{BB962C8B-B14F-4D97-AF65-F5344CB8AC3E}">
        <p14:creationId xmlns:p14="http://schemas.microsoft.com/office/powerpoint/2010/main" val="20894944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3"/>
          <p:cNvSpPr>
            <a:spLocks noGrp="1" noChangeArrowheads="1"/>
          </p:cNvSpPr>
          <p:nvPr>
            <p:ph type="ftr" sz="quarter" idx="10"/>
          </p:nvPr>
        </p:nvSpPr>
        <p:spPr>
          <a:ln/>
        </p:spPr>
        <p:txBody>
          <a:bodyPr/>
          <a:lstStyle>
            <a:lvl1pPr>
              <a:defRPr/>
            </a:lvl1pPr>
          </a:lstStyle>
          <a:p>
            <a:pPr>
              <a:defRPr/>
            </a:pPr>
            <a:r>
              <a:rPr lang="en-US" altLang="ja-JP" smtClean="0">
                <a:solidFill>
                  <a:srgbClr val="000000"/>
                </a:solidFill>
              </a:rPr>
              <a:t>Copyright 2013 FUJITSU LIMITED</a:t>
            </a:r>
            <a:endParaRPr lang="de-DE" altLang="ja-JP" dirty="0">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89866669-8DAE-4B03-9803-7B716D4B3D8D}" type="slidenum">
              <a:rPr lang="ja-JP" altLang="de-DE">
                <a:solidFill>
                  <a:srgbClr val="000000"/>
                </a:solidFill>
              </a:rPr>
              <a:pPr>
                <a:defRPr/>
              </a:pPr>
              <a:t>‹#›</a:t>
            </a:fld>
            <a:endParaRPr lang="de-DE" altLang="ja-JP">
              <a:solidFill>
                <a:srgbClr val="000000"/>
              </a:solidFill>
            </a:endParaRPr>
          </a:p>
        </p:txBody>
      </p:sp>
    </p:spTree>
    <p:extLst>
      <p:ext uri="{BB962C8B-B14F-4D97-AF65-F5344CB8AC3E}">
        <p14:creationId xmlns:p14="http://schemas.microsoft.com/office/powerpoint/2010/main" val="21174293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r>
              <a:rPr lang="en-US" altLang="ja-JP" smtClean="0">
                <a:solidFill>
                  <a:srgbClr val="000000"/>
                </a:solidFill>
              </a:rPr>
              <a:t>Copyright 2013 FUJITSU LIMITED</a:t>
            </a:r>
            <a:endParaRPr lang="de-DE" altLang="ja-JP" dirty="0">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89E42B32-5FFB-46EB-A2C2-F36C34B62E0D}" type="slidenum">
              <a:rPr lang="ja-JP" altLang="de-DE">
                <a:solidFill>
                  <a:srgbClr val="000000"/>
                </a:solidFill>
              </a:rPr>
              <a:pPr>
                <a:defRPr/>
              </a:pPr>
              <a:t>‹#›</a:t>
            </a:fld>
            <a:endParaRPr lang="de-DE" altLang="ja-JP">
              <a:solidFill>
                <a:srgbClr val="000000"/>
              </a:solidFill>
            </a:endParaRPr>
          </a:p>
        </p:txBody>
      </p:sp>
    </p:spTree>
    <p:extLst>
      <p:ext uri="{BB962C8B-B14F-4D97-AF65-F5344CB8AC3E}">
        <p14:creationId xmlns:p14="http://schemas.microsoft.com/office/powerpoint/2010/main" val="40009721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5.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5.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5.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0242" name="Picture 14" descr="ContentGray20_L15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gray">
          <a:xfrm>
            <a:off x="0" y="0"/>
            <a:ext cx="91440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147" name="Rectangle 3"/>
          <p:cNvSpPr>
            <a:spLocks noGrp="1" noChangeArrowheads="1"/>
          </p:cNvSpPr>
          <p:nvPr>
            <p:ph type="ftr" sz="quarter" idx="3"/>
          </p:nvPr>
        </p:nvSpPr>
        <p:spPr bwMode="gray">
          <a:xfrm>
            <a:off x="4935538" y="6653213"/>
            <a:ext cx="4022725" cy="2016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fontAlgn="base">
              <a:defRPr kumimoji="0" sz="800">
                <a:solidFill>
                  <a:schemeClr val="tx1"/>
                </a:solidFill>
                <a:latin typeface="+mn-lt"/>
              </a:defRPr>
            </a:lvl1pPr>
          </a:lstStyle>
          <a:p>
            <a:pPr>
              <a:defRPr/>
            </a:pPr>
            <a:r>
              <a:rPr lang="en-US" altLang="ja-JP" smtClean="0"/>
              <a:t>Copyright 2015 FUJITSU LIMITED</a:t>
            </a:r>
            <a:endParaRPr lang="de-DE" altLang="ja-JP" dirty="0"/>
          </a:p>
        </p:txBody>
      </p:sp>
      <p:sp>
        <p:nvSpPr>
          <p:cNvPr id="646148" name="Line 4"/>
          <p:cNvSpPr>
            <a:spLocks noChangeShapeType="1"/>
          </p:cNvSpPr>
          <p:nvPr userDrawn="1"/>
        </p:nvSpPr>
        <p:spPr bwMode="gray">
          <a:xfrm>
            <a:off x="0" y="6632575"/>
            <a:ext cx="9144000" cy="0"/>
          </a:xfrm>
          <a:prstGeom prst="line">
            <a:avLst/>
          </a:prstGeom>
          <a:noFill/>
          <a:ln w="12700">
            <a:solidFill>
              <a:srgbClr val="87867E"/>
            </a:solidFill>
            <a:round/>
            <a:headEnd/>
            <a:tailEnd/>
          </a:ln>
          <a:effectLst/>
        </p:spPr>
        <p:txBody>
          <a:bodyPr/>
          <a:lstStyle/>
          <a:p>
            <a:pPr>
              <a:defRPr/>
            </a:pPr>
            <a:endParaRPr lang="ja-JP" altLang="en-US"/>
          </a:p>
        </p:txBody>
      </p:sp>
      <p:sp>
        <p:nvSpPr>
          <p:cNvPr id="646150" name="Rectangle 6"/>
          <p:cNvSpPr>
            <a:spLocks noGrp="1" noChangeArrowheads="1"/>
          </p:cNvSpPr>
          <p:nvPr>
            <p:ph type="sldNum" sz="quarter" idx="4"/>
          </p:nvPr>
        </p:nvSpPr>
        <p:spPr bwMode="gray">
          <a:xfrm>
            <a:off x="4300538" y="6653213"/>
            <a:ext cx="539750" cy="2016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fontAlgn="base">
              <a:defRPr kumimoji="0" sz="800">
                <a:solidFill>
                  <a:schemeClr val="tx1"/>
                </a:solidFill>
                <a:latin typeface="+mn-lt"/>
              </a:defRPr>
            </a:lvl1pPr>
          </a:lstStyle>
          <a:p>
            <a:pPr>
              <a:defRPr/>
            </a:pPr>
            <a:fld id="{90C4A216-8AC5-409D-BCB7-F17B10DFA579}" type="slidenum">
              <a:rPr lang="ja-JP" altLang="de-DE"/>
              <a:pPr>
                <a:defRPr/>
              </a:pPr>
              <a:t>‹#›</a:t>
            </a:fld>
            <a:endParaRPr lang="de-DE" altLang="ja-JP"/>
          </a:p>
        </p:txBody>
      </p:sp>
      <p:sp>
        <p:nvSpPr>
          <p:cNvPr id="10247" name="Rectangle 7"/>
          <p:cNvSpPr>
            <a:spLocks noGrp="1" noChangeArrowheads="1"/>
          </p:cNvSpPr>
          <p:nvPr>
            <p:ph type="title"/>
          </p:nvPr>
        </p:nvSpPr>
        <p:spPr bwMode="gray">
          <a:xfrm>
            <a:off x="169863" y="-1588"/>
            <a:ext cx="785812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ja-JP" altLang="en-US" smtClean="0"/>
              <a:t>マスタ タイトルの書式設定</a:t>
            </a:r>
          </a:p>
        </p:txBody>
      </p:sp>
      <p:sp>
        <p:nvSpPr>
          <p:cNvPr id="10248" name="Rectangle 8"/>
          <p:cNvSpPr>
            <a:spLocks noGrp="1" noChangeArrowheads="1"/>
          </p:cNvSpPr>
          <p:nvPr>
            <p:ph type="body" idx="1"/>
          </p:nvPr>
        </p:nvSpPr>
        <p:spPr bwMode="gray">
          <a:xfrm>
            <a:off x="168275" y="869950"/>
            <a:ext cx="8786813"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ja-JP" altLang="en-US" smtClean="0"/>
              <a:t>マスタテキスト</a:t>
            </a:r>
            <a:r>
              <a:rPr lang="en-US" altLang="ja-JP" smtClean="0"/>
              <a:t>24</a:t>
            </a:r>
            <a:r>
              <a:rPr lang="ja-JP" altLang="en-US" smtClean="0"/>
              <a:t>ｐああああああああああああああああああああああああああああああああああああああああああああああああああ</a:t>
            </a:r>
          </a:p>
          <a:p>
            <a:pPr lvl="1"/>
            <a:r>
              <a:rPr lang="ja-JP" altLang="en-US" smtClean="0"/>
              <a:t>マスタテキスト</a:t>
            </a:r>
            <a:r>
              <a:rPr lang="en-US" altLang="ja-JP" smtClean="0"/>
              <a:t>20</a:t>
            </a:r>
            <a:r>
              <a:rPr lang="ja-JP" altLang="en-US" smtClean="0"/>
              <a:t>ｐああああああああああああああああああああああああああああああああああああああああああああ</a:t>
            </a:r>
          </a:p>
          <a:p>
            <a:pPr lvl="2"/>
            <a:r>
              <a:rPr lang="ja-JP" altLang="en-US" smtClean="0"/>
              <a:t>マスタテキスト</a:t>
            </a:r>
            <a:r>
              <a:rPr lang="en-US" altLang="ja-JP" smtClean="0"/>
              <a:t>18</a:t>
            </a:r>
            <a:r>
              <a:rPr lang="ja-JP" altLang="en-US" smtClean="0"/>
              <a:t>ｐああああああああああああああああああああああああああああああああああああああああああああああ</a:t>
            </a:r>
          </a:p>
          <a:p>
            <a:pPr lvl="3"/>
            <a:r>
              <a:rPr lang="ja-JP" altLang="en-US" smtClean="0"/>
              <a:t>マスタテキスト</a:t>
            </a:r>
            <a:r>
              <a:rPr lang="en-US" altLang="ja-JP" smtClean="0"/>
              <a:t>16</a:t>
            </a:r>
            <a:r>
              <a:rPr lang="ja-JP" altLang="en-US" smtClean="0"/>
              <a:t>ｐあああああああああああああああああああああああああああああああああああああああああああああああ</a:t>
            </a:r>
          </a:p>
        </p:txBody>
      </p:sp>
    </p:spTree>
  </p:cSld>
  <p:clrMap bg1="lt1" tx1="dk1" bg2="lt2" tx2="dk2" accent1="accent1" accent2="accent2" accent3="accent3" accent4="accent4" accent5="accent5" accent6="accent6" hlink="hlink" folHlink="folHlink"/>
  <p:sldLayoutIdLst>
    <p:sldLayoutId id="2147483758" r:id="rId1"/>
    <p:sldLayoutId id="2147483870" r:id="rId2"/>
  </p:sldLayoutIdLst>
  <p:transition spd="med">
    <p:fade/>
  </p:transition>
  <p:timing>
    <p:tnLst>
      <p:par>
        <p:cTn id="1" dur="indefinite" restart="never" nodeType="tmRoot"/>
      </p:par>
    </p:tnLst>
  </p:timing>
  <p:hf hdr="0"/>
  <p:txStyles>
    <p:titleStyle>
      <a:lvl1pPr algn="l" rtl="0" eaLnBrk="0" fontAlgn="base" hangingPunct="0">
        <a:spcBef>
          <a:spcPct val="0"/>
        </a:spcBef>
        <a:spcAft>
          <a:spcPct val="0"/>
        </a:spcAft>
        <a:tabLst>
          <a:tab pos="3676650" algn="l"/>
        </a:tabLst>
        <a:defRPr kumimoji="1" sz="3200">
          <a:solidFill>
            <a:schemeClr val="tx2"/>
          </a:solidFill>
          <a:latin typeface="+mj-lt"/>
          <a:ea typeface="+mj-ea"/>
          <a:cs typeface="+mj-cs"/>
        </a:defRPr>
      </a:lvl1pPr>
      <a:lvl2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2pPr>
      <a:lvl3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3pPr>
      <a:lvl4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4pPr>
      <a:lvl5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5pPr>
      <a:lvl6pPr marL="4572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6pPr>
      <a:lvl7pPr marL="9144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7pPr>
      <a:lvl8pPr marL="13716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8pPr>
      <a:lvl9pPr marL="18288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9pPr>
    </p:titleStyle>
    <p:body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5"/>
        </a:buBlip>
        <a:defRPr kumimoji="1" sz="2000">
          <a:solidFill>
            <a:srgbClr val="000000"/>
          </a:solidFill>
          <a:latin typeface="+mn-lt"/>
          <a:ea typeface="+mn-ea"/>
          <a:cs typeface="+mn-cs"/>
        </a:defRPr>
      </a:lvl5pPr>
      <a:lvl6pPr marL="2762250" indent="365125" algn="l" defTabSz="457200" rtl="0" fontAlgn="base">
        <a:spcBef>
          <a:spcPct val="0"/>
        </a:spcBef>
        <a:spcAft>
          <a:spcPct val="0"/>
        </a:spcAft>
        <a:buBlip>
          <a:blip r:embed="rId5"/>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5"/>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5"/>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5"/>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42" name="Picture 14" descr="ContentGray20_L15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gray">
          <a:xfrm>
            <a:off x="0" y="0"/>
            <a:ext cx="91440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147" name="Rectangle 3"/>
          <p:cNvSpPr>
            <a:spLocks noGrp="1" noChangeArrowheads="1"/>
          </p:cNvSpPr>
          <p:nvPr>
            <p:ph type="ftr" sz="quarter" idx="3"/>
          </p:nvPr>
        </p:nvSpPr>
        <p:spPr bwMode="gray">
          <a:xfrm>
            <a:off x="6064250" y="6545263"/>
            <a:ext cx="2895600" cy="268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fontAlgn="base">
              <a:defRPr kumimoji="0" sz="800">
                <a:solidFill>
                  <a:schemeClr val="tx1"/>
                </a:solidFill>
                <a:latin typeface="+mn-lt"/>
              </a:defRPr>
            </a:lvl1pPr>
          </a:lstStyle>
          <a:p>
            <a:pPr>
              <a:defRPr/>
            </a:pPr>
            <a:r>
              <a:rPr lang="en-US" altLang="ja-JP" smtClean="0">
                <a:solidFill>
                  <a:srgbClr val="000000"/>
                </a:solidFill>
              </a:rPr>
              <a:t>Copyright 2013 FUJITSU LIMITED</a:t>
            </a:r>
            <a:endParaRPr lang="de-DE" altLang="ja-JP" dirty="0">
              <a:solidFill>
                <a:srgbClr val="000000"/>
              </a:solidFill>
            </a:endParaRPr>
          </a:p>
        </p:txBody>
      </p:sp>
      <p:sp>
        <p:nvSpPr>
          <p:cNvPr id="646148" name="Line 4"/>
          <p:cNvSpPr>
            <a:spLocks noChangeShapeType="1"/>
          </p:cNvSpPr>
          <p:nvPr userDrawn="1"/>
        </p:nvSpPr>
        <p:spPr bwMode="gray">
          <a:xfrm>
            <a:off x="0" y="6632575"/>
            <a:ext cx="9144000" cy="0"/>
          </a:xfrm>
          <a:prstGeom prst="line">
            <a:avLst/>
          </a:prstGeom>
          <a:noFill/>
          <a:ln w="12700">
            <a:solidFill>
              <a:srgbClr val="87867E"/>
            </a:solidFill>
            <a:round/>
            <a:headEnd/>
            <a:tailEnd/>
          </a:ln>
          <a:effectLst/>
        </p:spPr>
        <p:txBody>
          <a:bodyPr/>
          <a:lstStyle/>
          <a:p>
            <a:pPr>
              <a:defRPr/>
            </a:pPr>
            <a:endParaRPr lang="ja-JP" altLang="en-US"/>
          </a:p>
        </p:txBody>
      </p:sp>
      <p:sp>
        <p:nvSpPr>
          <p:cNvPr id="646150" name="Rectangle 6"/>
          <p:cNvSpPr>
            <a:spLocks noGrp="1" noChangeArrowheads="1"/>
          </p:cNvSpPr>
          <p:nvPr>
            <p:ph type="sldNum" sz="quarter" idx="4"/>
          </p:nvPr>
        </p:nvSpPr>
        <p:spPr bwMode="gray">
          <a:xfrm>
            <a:off x="3503613" y="6616700"/>
            <a:ext cx="2133600" cy="1968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fontAlgn="base">
              <a:defRPr kumimoji="0" sz="800">
                <a:solidFill>
                  <a:schemeClr val="tx1"/>
                </a:solidFill>
                <a:latin typeface="+mn-lt"/>
              </a:defRPr>
            </a:lvl1pPr>
          </a:lstStyle>
          <a:p>
            <a:pPr>
              <a:defRPr/>
            </a:pPr>
            <a:fld id="{90C4A216-8AC5-409D-BCB7-F17B10DFA579}" type="slidenum">
              <a:rPr lang="ja-JP" altLang="de-DE">
                <a:solidFill>
                  <a:srgbClr val="000000"/>
                </a:solidFill>
              </a:rPr>
              <a:pPr>
                <a:defRPr/>
              </a:pPr>
              <a:t>‹#›</a:t>
            </a:fld>
            <a:endParaRPr lang="de-DE" altLang="ja-JP">
              <a:solidFill>
                <a:srgbClr val="000000"/>
              </a:solidFill>
            </a:endParaRPr>
          </a:p>
        </p:txBody>
      </p:sp>
      <p:sp>
        <p:nvSpPr>
          <p:cNvPr id="10247" name="Rectangle 7"/>
          <p:cNvSpPr>
            <a:spLocks noGrp="1" noChangeArrowheads="1"/>
          </p:cNvSpPr>
          <p:nvPr>
            <p:ph type="title"/>
          </p:nvPr>
        </p:nvSpPr>
        <p:spPr bwMode="gray">
          <a:xfrm>
            <a:off x="169863" y="-1588"/>
            <a:ext cx="785812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ja-JP" altLang="en-US" smtClean="0"/>
              <a:t>マスタ タイトルの書式設定</a:t>
            </a:r>
          </a:p>
        </p:txBody>
      </p:sp>
      <p:sp>
        <p:nvSpPr>
          <p:cNvPr id="10248" name="Rectangle 8"/>
          <p:cNvSpPr>
            <a:spLocks noGrp="1" noChangeArrowheads="1"/>
          </p:cNvSpPr>
          <p:nvPr>
            <p:ph type="body" idx="1"/>
          </p:nvPr>
        </p:nvSpPr>
        <p:spPr bwMode="gray">
          <a:xfrm>
            <a:off x="168275" y="869950"/>
            <a:ext cx="8786813"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ja-JP" altLang="en-US" smtClean="0"/>
              <a:t>マスタテキスト</a:t>
            </a:r>
            <a:r>
              <a:rPr lang="en-US" altLang="ja-JP" smtClean="0"/>
              <a:t>24</a:t>
            </a:r>
            <a:r>
              <a:rPr lang="ja-JP" altLang="en-US" smtClean="0"/>
              <a:t>ｐああああああああああああああああああああああああああああああああああああああああああああああああああ</a:t>
            </a:r>
          </a:p>
          <a:p>
            <a:pPr lvl="1"/>
            <a:r>
              <a:rPr lang="ja-JP" altLang="en-US" smtClean="0"/>
              <a:t>マスタテキスト</a:t>
            </a:r>
            <a:r>
              <a:rPr lang="en-US" altLang="ja-JP" smtClean="0"/>
              <a:t>20</a:t>
            </a:r>
            <a:r>
              <a:rPr lang="ja-JP" altLang="en-US" smtClean="0"/>
              <a:t>ｐああああああああああああああああああああああああああああああああああああああああああああ</a:t>
            </a:r>
          </a:p>
          <a:p>
            <a:pPr lvl="2"/>
            <a:r>
              <a:rPr lang="ja-JP" altLang="en-US" smtClean="0"/>
              <a:t>マスタテキスト</a:t>
            </a:r>
            <a:r>
              <a:rPr lang="en-US" altLang="ja-JP" smtClean="0"/>
              <a:t>18</a:t>
            </a:r>
            <a:r>
              <a:rPr lang="ja-JP" altLang="en-US" smtClean="0"/>
              <a:t>ｐああああああああああああああああああああああああああああああああああああああああああああああ</a:t>
            </a:r>
          </a:p>
          <a:p>
            <a:pPr lvl="3"/>
            <a:r>
              <a:rPr lang="ja-JP" altLang="en-US" smtClean="0"/>
              <a:t>マスタテキスト</a:t>
            </a:r>
            <a:r>
              <a:rPr lang="en-US" altLang="ja-JP" smtClean="0"/>
              <a:t>16</a:t>
            </a:r>
            <a:r>
              <a:rPr lang="ja-JP" altLang="en-US" smtClean="0"/>
              <a:t>ｐあああああああああああああああああああああああああああああああああああああああああああああああ</a:t>
            </a:r>
          </a:p>
        </p:txBody>
      </p:sp>
      <p:sp>
        <p:nvSpPr>
          <p:cNvPr id="646153" name="Text Box 9"/>
          <p:cNvSpPr txBox="1">
            <a:spLocks noChangeArrowheads="1"/>
          </p:cNvSpPr>
          <p:nvPr userDrawn="1"/>
        </p:nvSpPr>
        <p:spPr bwMode="gray">
          <a:xfrm>
            <a:off x="188913" y="6675438"/>
            <a:ext cx="1835150" cy="152400"/>
          </a:xfrm>
          <a:prstGeom prst="rect">
            <a:avLst/>
          </a:prstGeom>
          <a:noFill/>
          <a:ln w="9525">
            <a:noFill/>
            <a:miter lim="800000"/>
            <a:headEnd/>
            <a:tailEnd/>
          </a:ln>
          <a:effectLst/>
        </p:spPr>
        <p:txBody>
          <a:bodyPr lIns="0" tIns="0" rIns="0" bIns="0" anchor="b">
            <a:spAutoFit/>
          </a:bodyP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algn="l" eaLnBrk="1" fontAlgn="base" hangingPunct="1">
              <a:spcBef>
                <a:spcPct val="50000"/>
              </a:spcBef>
            </a:pPr>
            <a:r>
              <a:rPr kumimoji="0" lang="en-US" altLang="ja-JP" sz="1000" b="1">
                <a:latin typeface="Arial" charset="0"/>
              </a:rPr>
              <a:t> </a:t>
            </a:r>
          </a:p>
        </p:txBody>
      </p:sp>
      <p:grpSp>
        <p:nvGrpSpPr>
          <p:cNvPr id="10250" name="Group 19"/>
          <p:cNvGrpSpPr>
            <a:grpSpLocks noChangeAspect="1"/>
          </p:cNvGrpSpPr>
          <p:nvPr userDrawn="1"/>
        </p:nvGrpSpPr>
        <p:grpSpPr bwMode="auto">
          <a:xfrm>
            <a:off x="7888288" y="79375"/>
            <a:ext cx="1176337" cy="657225"/>
            <a:chOff x="4969" y="50"/>
            <a:chExt cx="741" cy="414"/>
          </a:xfrm>
        </p:grpSpPr>
        <p:sp>
          <p:nvSpPr>
            <p:cNvPr id="646162" name="AutoShape 18"/>
            <p:cNvSpPr>
              <a:spLocks noChangeAspect="1" noChangeArrowheads="1" noTextEdit="1"/>
            </p:cNvSpPr>
            <p:nvPr userDrawn="1"/>
          </p:nvSpPr>
          <p:spPr bwMode="gray">
            <a:xfrm>
              <a:off x="4969" y="50"/>
              <a:ext cx="741" cy="414"/>
            </a:xfrm>
            <a:prstGeom prst="rect">
              <a:avLst/>
            </a:prstGeom>
            <a:noFill/>
            <a:ln w="9525">
              <a:noFill/>
              <a:miter lim="800000"/>
              <a:headEnd/>
              <a:tailEnd/>
            </a:ln>
          </p:spPr>
          <p:txBody>
            <a:bodyPr/>
            <a:lstStyle/>
            <a:p>
              <a:pPr>
                <a:defRPr/>
              </a:pPr>
              <a:endParaRPr lang="ja-JP" altLang="en-US"/>
            </a:p>
          </p:txBody>
        </p:sp>
        <p:sp>
          <p:nvSpPr>
            <p:cNvPr id="646164" name="Freeform 20"/>
            <p:cNvSpPr>
              <a:spLocks/>
            </p:cNvSpPr>
            <p:nvPr userDrawn="1"/>
          </p:nvSpPr>
          <p:spPr bwMode="gray">
            <a:xfrm>
              <a:off x="5334" y="121"/>
              <a:ext cx="94" cy="7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a:lstStyle/>
            <a:p>
              <a:pPr>
                <a:defRPr/>
              </a:pPr>
              <a:endParaRPr lang="ja-JP" altLang="en-US"/>
            </a:p>
          </p:txBody>
        </p:sp>
        <p:sp>
          <p:nvSpPr>
            <p:cNvPr id="646165" name="Freeform 21"/>
            <p:cNvSpPr>
              <a:spLocks/>
            </p:cNvSpPr>
            <p:nvPr userDrawn="1"/>
          </p:nvSpPr>
          <p:spPr bwMode="gray">
            <a:xfrm>
              <a:off x="5180" y="200"/>
              <a:ext cx="65" cy="106"/>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a:lstStyle/>
            <a:p>
              <a:pPr>
                <a:defRPr/>
              </a:pPr>
              <a:endParaRPr lang="ja-JP" altLang="en-US"/>
            </a:p>
          </p:txBody>
        </p:sp>
        <p:sp>
          <p:nvSpPr>
            <p:cNvPr id="646166" name="Freeform 22"/>
            <p:cNvSpPr>
              <a:spLocks/>
            </p:cNvSpPr>
            <p:nvPr userDrawn="1"/>
          </p:nvSpPr>
          <p:spPr bwMode="gray">
            <a:xfrm>
              <a:off x="5333" y="200"/>
              <a:ext cx="43" cy="148"/>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a:lstStyle/>
            <a:p>
              <a:pPr>
                <a:defRPr/>
              </a:pPr>
              <a:endParaRPr lang="ja-JP" altLang="en-US"/>
            </a:p>
          </p:txBody>
        </p:sp>
        <p:sp>
          <p:nvSpPr>
            <p:cNvPr id="646167" name="Freeform 23"/>
            <p:cNvSpPr>
              <a:spLocks/>
            </p:cNvSpPr>
            <p:nvPr userDrawn="1"/>
          </p:nvSpPr>
          <p:spPr bwMode="gray">
            <a:xfrm>
              <a:off x="5380" y="200"/>
              <a:ext cx="33" cy="106"/>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a:lstStyle/>
            <a:p>
              <a:pPr>
                <a:defRPr/>
              </a:pPr>
              <a:endParaRPr lang="ja-JP" altLang="en-US"/>
            </a:p>
          </p:txBody>
        </p:sp>
        <p:sp>
          <p:nvSpPr>
            <p:cNvPr id="646168" name="Freeform 24"/>
            <p:cNvSpPr>
              <a:spLocks/>
            </p:cNvSpPr>
            <p:nvPr userDrawn="1"/>
          </p:nvSpPr>
          <p:spPr bwMode="gray">
            <a:xfrm>
              <a:off x="5414" y="200"/>
              <a:ext cx="79" cy="106"/>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a:lstStyle/>
            <a:p>
              <a:pPr>
                <a:defRPr/>
              </a:pPr>
              <a:endParaRPr lang="ja-JP" altLang="en-US"/>
            </a:p>
          </p:txBody>
        </p:sp>
        <p:sp>
          <p:nvSpPr>
            <p:cNvPr id="646169" name="Freeform 25"/>
            <p:cNvSpPr>
              <a:spLocks/>
            </p:cNvSpPr>
            <p:nvPr userDrawn="1"/>
          </p:nvSpPr>
          <p:spPr bwMode="gray">
            <a:xfrm>
              <a:off x="5558" y="200"/>
              <a:ext cx="88" cy="107"/>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a:lstStyle/>
            <a:p>
              <a:pPr>
                <a:defRPr/>
              </a:pPr>
              <a:endParaRPr lang="ja-JP" altLang="en-US"/>
            </a:p>
          </p:txBody>
        </p:sp>
        <p:sp>
          <p:nvSpPr>
            <p:cNvPr id="646170" name="Freeform 26"/>
            <p:cNvSpPr>
              <a:spLocks/>
            </p:cNvSpPr>
            <p:nvPr userDrawn="1"/>
          </p:nvSpPr>
          <p:spPr bwMode="gray">
            <a:xfrm>
              <a:off x="5248" y="200"/>
              <a:ext cx="89" cy="108"/>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a:lstStyle/>
            <a:p>
              <a:pPr>
                <a:defRPr/>
              </a:pPr>
              <a:endParaRPr lang="ja-JP" altLang="en-US"/>
            </a:p>
          </p:txBody>
        </p:sp>
        <p:sp>
          <p:nvSpPr>
            <p:cNvPr id="646171" name="Freeform 27"/>
            <p:cNvSpPr>
              <a:spLocks/>
            </p:cNvSpPr>
            <p:nvPr userDrawn="1"/>
          </p:nvSpPr>
          <p:spPr bwMode="gray">
            <a:xfrm>
              <a:off x="5489" y="198"/>
              <a:ext cx="69" cy="110"/>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a:lstStyle/>
            <a:p>
              <a:pPr>
                <a:defRPr/>
              </a:pPr>
              <a:endParaRPr lang="ja-JP" altLang="en-US"/>
            </a:p>
          </p:txBody>
        </p:sp>
      </p:grpSp>
    </p:spTree>
    <p:extLst>
      <p:ext uri="{BB962C8B-B14F-4D97-AF65-F5344CB8AC3E}">
        <p14:creationId xmlns:p14="http://schemas.microsoft.com/office/powerpoint/2010/main" val="424852347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iming>
    <p:tnLst>
      <p:par>
        <p:cTn id="1" dur="indefinite" restart="never" nodeType="tmRoot"/>
      </p:par>
    </p:tnLst>
  </p:timing>
  <p:hf hdr="0" dt="0"/>
  <p:txStyles>
    <p:titleStyle>
      <a:lvl1pPr algn="l" rtl="0" eaLnBrk="0" fontAlgn="base" hangingPunct="0">
        <a:spcBef>
          <a:spcPct val="0"/>
        </a:spcBef>
        <a:spcAft>
          <a:spcPct val="0"/>
        </a:spcAft>
        <a:tabLst>
          <a:tab pos="3676650" algn="l"/>
        </a:tabLst>
        <a:defRPr kumimoji="1" sz="3200">
          <a:solidFill>
            <a:schemeClr val="tx2"/>
          </a:solidFill>
          <a:latin typeface="+mj-lt"/>
          <a:ea typeface="+mj-ea"/>
          <a:cs typeface="+mj-cs"/>
        </a:defRPr>
      </a:lvl1pPr>
      <a:lvl2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2pPr>
      <a:lvl3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3pPr>
      <a:lvl4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4pPr>
      <a:lvl5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5pPr>
      <a:lvl6pPr marL="4572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6pPr>
      <a:lvl7pPr marL="9144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7pPr>
      <a:lvl8pPr marL="13716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8pPr>
      <a:lvl9pPr marL="18288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9pPr>
    </p:titleStyle>
    <p:body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4"/>
        </a:buBlip>
        <a:defRPr kumimoji="1" sz="2000">
          <a:solidFill>
            <a:srgbClr val="000000"/>
          </a:solidFill>
          <a:latin typeface="+mn-lt"/>
          <a:ea typeface="+mn-ea"/>
          <a:cs typeface="+mn-cs"/>
        </a:defRPr>
      </a:lvl5pPr>
      <a:lvl6pPr marL="2762250" indent="365125" algn="l" defTabSz="457200" rtl="0" fontAlgn="base">
        <a:spcBef>
          <a:spcPct val="0"/>
        </a:spcBef>
        <a:spcAft>
          <a:spcPct val="0"/>
        </a:spcAft>
        <a:buBlip>
          <a:blip r:embed="rId14"/>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14"/>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14"/>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14"/>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31" descr="ContentGray20_L150"/>
          <p:cNvPicPr>
            <a:picLocks noChangeAspect="1" noChangeArrowheads="1"/>
          </p:cNvPicPr>
          <p:nvPr/>
        </p:nvPicPr>
        <p:blipFill>
          <a:blip r:embed="rId13" cstate="print"/>
          <a:srcRect/>
          <a:stretch>
            <a:fillRect/>
          </a:stretch>
        </p:blipFill>
        <p:spPr bwMode="gray">
          <a:xfrm>
            <a:off x="0" y="0"/>
            <a:ext cx="9144000" cy="1073150"/>
          </a:xfrm>
          <a:prstGeom prst="rect">
            <a:avLst/>
          </a:prstGeom>
          <a:noFill/>
          <a:ln w="9525">
            <a:noFill/>
            <a:miter lim="800000"/>
            <a:headEnd/>
            <a:tailEnd/>
          </a:ln>
        </p:spPr>
      </p:pic>
      <p:sp>
        <p:nvSpPr>
          <p:cNvPr id="646148" name="Line 4"/>
          <p:cNvSpPr>
            <a:spLocks noChangeShapeType="1"/>
          </p:cNvSpPr>
          <p:nvPr/>
        </p:nvSpPr>
        <p:spPr bwMode="gray">
          <a:xfrm>
            <a:off x="0" y="6632575"/>
            <a:ext cx="9144000" cy="0"/>
          </a:xfrm>
          <a:prstGeom prst="line">
            <a:avLst/>
          </a:prstGeom>
          <a:noFill/>
          <a:ln w="12700">
            <a:solidFill>
              <a:srgbClr val="87867E"/>
            </a:solidFill>
            <a:round/>
            <a:headEnd/>
            <a:tailEnd/>
          </a:ln>
          <a:effectLst/>
          <a:extLst/>
        </p:spPr>
        <p:txBody>
          <a:bodyPr/>
          <a:lstStyle/>
          <a:p>
            <a:pPr algn="l" fontAlgn="auto">
              <a:spcBef>
                <a:spcPts val="0"/>
              </a:spcBef>
              <a:spcAft>
                <a:spcPts val="0"/>
              </a:spcAft>
              <a:defRPr/>
            </a:pPr>
            <a:endParaRPr lang="ja-JP" altLang="en-US">
              <a:latin typeface="Arial"/>
              <a:ea typeface="ＭＳ Ｐゴシック"/>
            </a:endParaRPr>
          </a:p>
        </p:txBody>
      </p:sp>
      <p:sp>
        <p:nvSpPr>
          <p:cNvPr id="1028" name="Rectangle 7"/>
          <p:cNvSpPr>
            <a:spLocks noGrp="1" noChangeArrowheads="1"/>
          </p:cNvSpPr>
          <p:nvPr>
            <p:ph type="title"/>
          </p:nvPr>
        </p:nvSpPr>
        <p:spPr bwMode="gray">
          <a:xfrm>
            <a:off x="169863" y="-1588"/>
            <a:ext cx="7858125" cy="6937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smtClean="0"/>
              <a:t>マスタ タイトルの書式設定</a:t>
            </a:r>
          </a:p>
        </p:txBody>
      </p:sp>
      <p:sp>
        <p:nvSpPr>
          <p:cNvPr id="1029" name="Rectangle 8"/>
          <p:cNvSpPr>
            <a:spLocks noGrp="1" noChangeArrowheads="1"/>
          </p:cNvSpPr>
          <p:nvPr>
            <p:ph type="body" idx="1"/>
          </p:nvPr>
        </p:nvSpPr>
        <p:spPr bwMode="gray">
          <a:xfrm>
            <a:off x="168275" y="869950"/>
            <a:ext cx="8786813" cy="5592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smtClean="0"/>
              <a:t>マスタテキスト</a:t>
            </a:r>
            <a:r>
              <a:rPr lang="en-US" altLang="ja-JP" smtClean="0"/>
              <a:t>24</a:t>
            </a:r>
            <a:r>
              <a:rPr lang="ja-JP" altLang="en-US" smtClean="0"/>
              <a:t>ｐああああああああああああああああああああああああああああああああああああああああああああああああああ</a:t>
            </a:r>
          </a:p>
          <a:p>
            <a:pPr lvl="1"/>
            <a:r>
              <a:rPr lang="ja-JP" altLang="en-US" smtClean="0"/>
              <a:t>マスタテキスト</a:t>
            </a:r>
            <a:r>
              <a:rPr lang="en-US" altLang="ja-JP" smtClean="0"/>
              <a:t>20</a:t>
            </a:r>
            <a:r>
              <a:rPr lang="ja-JP" altLang="en-US" smtClean="0"/>
              <a:t>ｐああああああああああああああああああああああああああああああああああああああああああああ</a:t>
            </a:r>
          </a:p>
          <a:p>
            <a:pPr lvl="2"/>
            <a:r>
              <a:rPr lang="ja-JP" altLang="en-US" smtClean="0"/>
              <a:t>マスタテキスト</a:t>
            </a:r>
            <a:r>
              <a:rPr lang="en-US" altLang="ja-JP" smtClean="0"/>
              <a:t>18</a:t>
            </a:r>
            <a:r>
              <a:rPr lang="ja-JP" altLang="en-US" smtClean="0"/>
              <a:t>ｐああああああああああああああああああああああああああああああああああああああああああああああ</a:t>
            </a:r>
          </a:p>
          <a:p>
            <a:pPr lvl="3"/>
            <a:r>
              <a:rPr lang="ja-JP" altLang="en-US" smtClean="0"/>
              <a:t>マスタテキスト</a:t>
            </a:r>
            <a:r>
              <a:rPr lang="en-US" altLang="ja-JP" smtClean="0"/>
              <a:t>16</a:t>
            </a:r>
            <a:r>
              <a:rPr lang="ja-JP" altLang="en-US" smtClean="0"/>
              <a:t>ｐあああああああああああああああああああああああああああああああああああああああああああああああ</a:t>
            </a:r>
          </a:p>
        </p:txBody>
      </p:sp>
      <p:sp>
        <p:nvSpPr>
          <p:cNvPr id="646173" name="Rectangle 29"/>
          <p:cNvSpPr>
            <a:spLocks noGrp="1" noChangeArrowheads="1"/>
          </p:cNvSpPr>
          <p:nvPr>
            <p:ph type="sldNum" sz="quarter" idx="4"/>
          </p:nvPr>
        </p:nvSpPr>
        <p:spPr bwMode="gray">
          <a:xfrm>
            <a:off x="4300538" y="6653213"/>
            <a:ext cx="539750" cy="201612"/>
          </a:xfrm>
          <a:prstGeom prst="rect">
            <a:avLst/>
          </a:prstGeom>
          <a:noFill/>
          <a:ln>
            <a:noFill/>
          </a:ln>
          <a:effectLst/>
          <a:extLst/>
        </p:spPr>
        <p:txBody>
          <a:bodyPr vert="horz" wrap="square" lIns="0" tIns="0" rIns="0" bIns="0" numCol="1" anchor="ctr" anchorCtr="0" compatLnSpc="1">
            <a:prstTxWarp prst="textNoShape">
              <a:avLst/>
            </a:prstTxWarp>
          </a:bodyPr>
          <a:lstStyle>
            <a:lvl1pPr fontAlgn="base">
              <a:spcBef>
                <a:spcPts val="0"/>
              </a:spcBef>
              <a:spcAft>
                <a:spcPts val="0"/>
              </a:spcAft>
              <a:defRPr kumimoji="1" sz="800">
                <a:solidFill>
                  <a:schemeClr val="tx1"/>
                </a:solidFill>
                <a:latin typeface="+mn-lt"/>
                <a:ea typeface="+mn-ea"/>
              </a:defRPr>
            </a:lvl1pPr>
          </a:lstStyle>
          <a:p>
            <a:pPr algn="l">
              <a:defRPr/>
            </a:pPr>
            <a:fld id="{E76BBD1B-A8D6-4B16-A324-216197276107}" type="slidenum">
              <a:rPr lang="ja-JP" altLang="en-US">
                <a:solidFill>
                  <a:srgbClr val="000000"/>
                </a:solidFill>
              </a:rPr>
              <a:pPr algn="l">
                <a:defRPr/>
              </a:pPr>
              <a:t>‹#›</a:t>
            </a:fld>
            <a:endParaRPr lang="ja-JP" altLang="en-US">
              <a:solidFill>
                <a:srgbClr val="000000"/>
              </a:solidFill>
            </a:endParaRPr>
          </a:p>
        </p:txBody>
      </p:sp>
      <p:sp>
        <p:nvSpPr>
          <p:cNvPr id="646174" name="Rectangle 30"/>
          <p:cNvSpPr>
            <a:spLocks noGrp="1" noChangeArrowheads="1"/>
          </p:cNvSpPr>
          <p:nvPr>
            <p:ph type="ftr" sz="quarter" idx="3"/>
          </p:nvPr>
        </p:nvSpPr>
        <p:spPr bwMode="gray">
          <a:xfrm>
            <a:off x="4935538" y="6653213"/>
            <a:ext cx="4022725" cy="201612"/>
          </a:xfrm>
          <a:prstGeom prst="rect">
            <a:avLst/>
          </a:prstGeom>
          <a:noFill/>
          <a:ln>
            <a:noFill/>
          </a:ln>
          <a:effectLst/>
          <a:extLst/>
        </p:spPr>
        <p:txBody>
          <a:bodyPr vert="horz" wrap="square" lIns="0" tIns="0" rIns="0" bIns="0" numCol="1" anchor="ctr" anchorCtr="0" compatLnSpc="1">
            <a:prstTxWarp prst="textNoShape">
              <a:avLst/>
            </a:prstTxWarp>
          </a:bodyPr>
          <a:lstStyle>
            <a:lvl1pPr algn="r" fontAlgn="base">
              <a:spcBef>
                <a:spcPts val="0"/>
              </a:spcBef>
              <a:spcAft>
                <a:spcPts val="0"/>
              </a:spcAft>
              <a:defRPr kumimoji="1" sz="900">
                <a:solidFill>
                  <a:schemeClr val="tx1"/>
                </a:solidFill>
                <a:latin typeface="+mn-lt"/>
                <a:ea typeface="+mn-ea"/>
              </a:defRPr>
            </a:lvl1pPr>
          </a:lstStyle>
          <a:p>
            <a:pPr>
              <a:defRPr/>
            </a:pPr>
            <a:r>
              <a:rPr lang="en-US" altLang="ja-JP" smtClean="0">
                <a:solidFill>
                  <a:srgbClr val="000000"/>
                </a:solidFill>
              </a:rPr>
              <a:t>Copyright 2014 FUJITSU LIMITED</a:t>
            </a:r>
            <a:endParaRPr lang="en-US" altLang="ja-JP" dirty="0" smtClean="0">
              <a:solidFill>
                <a:srgbClr val="000000"/>
              </a:solidFill>
            </a:endParaRPr>
          </a:p>
        </p:txBody>
      </p:sp>
      <p:sp>
        <p:nvSpPr>
          <p:cNvPr id="2" name="テキスト ボックス 1"/>
          <p:cNvSpPr txBox="1"/>
          <p:nvPr/>
        </p:nvSpPr>
        <p:spPr bwMode="gray">
          <a:xfrm>
            <a:off x="190500" y="6675438"/>
            <a:ext cx="2798763" cy="153987"/>
          </a:xfrm>
          <a:prstGeom prst="rect">
            <a:avLst/>
          </a:prstGeom>
          <a:noFill/>
        </p:spPr>
        <p:txBody>
          <a:bodyPr lIns="0" tIns="0" rIns="0" bIns="0">
            <a:spAutoFit/>
          </a:bodyPr>
          <a:lstStyle/>
          <a:p>
            <a:pPr algn="l" fontAlgn="auto">
              <a:spcBef>
                <a:spcPts val="0"/>
              </a:spcBef>
              <a:spcAft>
                <a:spcPts val="0"/>
              </a:spcAft>
              <a:defRPr/>
            </a:pPr>
            <a:r>
              <a:rPr lang="en-US" altLang="ja-JP" sz="1000" b="1">
                <a:latin typeface="Arial"/>
                <a:ea typeface="ＭＳ Ｐゴシック"/>
                <a:sym typeface="Arial"/>
              </a:rPr>
              <a:t>FUJITSU CONFIDENTIAL</a:t>
            </a:r>
            <a:endParaRPr lang="ja-JP" altLang="en-US" sz="1000" b="1">
              <a:latin typeface="Arial"/>
              <a:ea typeface="ＭＳ Ｐゴシック"/>
              <a:sym typeface="Arial"/>
            </a:endParaRPr>
          </a:p>
        </p:txBody>
      </p:sp>
    </p:spTree>
    <p:extLst>
      <p:ext uri="{BB962C8B-B14F-4D97-AF65-F5344CB8AC3E}">
        <p14:creationId xmlns:p14="http://schemas.microsoft.com/office/powerpoint/2010/main" val="89512169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iming>
    <p:tnLst>
      <p:par>
        <p:cTn id="1" dur="indefinite" restart="never" nodeType="tmRoot"/>
      </p:par>
    </p:tnLst>
  </p:timing>
  <p:hf hdr="0" dt="0"/>
  <p:txStyles>
    <p:titleStyle>
      <a:lvl1pPr algn="l" rtl="0" eaLnBrk="0" fontAlgn="base" hangingPunct="0">
        <a:spcBef>
          <a:spcPct val="0"/>
        </a:spcBef>
        <a:spcAft>
          <a:spcPct val="0"/>
        </a:spcAft>
        <a:tabLst>
          <a:tab pos="3676650" algn="l"/>
        </a:tabLst>
        <a:defRPr kumimoji="1" sz="3200">
          <a:solidFill>
            <a:schemeClr val="tx2"/>
          </a:solidFill>
          <a:latin typeface="+mj-lt"/>
          <a:ea typeface="+mj-ea"/>
          <a:cs typeface="+mj-cs"/>
        </a:defRPr>
      </a:lvl1pPr>
      <a:lvl2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2pPr>
      <a:lvl3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3pPr>
      <a:lvl4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4pPr>
      <a:lvl5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5pPr>
      <a:lvl6pPr marL="4572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9pPr>
    </p:titleStyle>
    <p:body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31" descr="ContentGray20_L150"/>
          <p:cNvPicPr>
            <a:picLocks noChangeAspect="1" noChangeArrowheads="1"/>
          </p:cNvPicPr>
          <p:nvPr/>
        </p:nvPicPr>
        <p:blipFill>
          <a:blip r:embed="rId13" cstate="print"/>
          <a:srcRect/>
          <a:stretch>
            <a:fillRect/>
          </a:stretch>
        </p:blipFill>
        <p:spPr bwMode="gray">
          <a:xfrm>
            <a:off x="0" y="0"/>
            <a:ext cx="9144000" cy="1073150"/>
          </a:xfrm>
          <a:prstGeom prst="rect">
            <a:avLst/>
          </a:prstGeom>
          <a:noFill/>
          <a:ln w="9525">
            <a:noFill/>
            <a:miter lim="800000"/>
            <a:headEnd/>
            <a:tailEnd/>
          </a:ln>
        </p:spPr>
      </p:pic>
      <p:sp>
        <p:nvSpPr>
          <p:cNvPr id="646148" name="Line 4"/>
          <p:cNvSpPr>
            <a:spLocks noChangeShapeType="1"/>
          </p:cNvSpPr>
          <p:nvPr/>
        </p:nvSpPr>
        <p:spPr bwMode="gray">
          <a:xfrm>
            <a:off x="0" y="6632575"/>
            <a:ext cx="9144000" cy="0"/>
          </a:xfrm>
          <a:prstGeom prst="line">
            <a:avLst/>
          </a:prstGeom>
          <a:noFill/>
          <a:ln w="12700">
            <a:solidFill>
              <a:srgbClr val="87867E"/>
            </a:solidFill>
            <a:round/>
            <a:headEnd/>
            <a:tailEnd/>
          </a:ln>
          <a:effectLst/>
          <a:extLst/>
        </p:spPr>
        <p:txBody>
          <a:bodyPr/>
          <a:lstStyle/>
          <a:p>
            <a:pPr algn="l" fontAlgn="auto">
              <a:spcBef>
                <a:spcPts val="0"/>
              </a:spcBef>
              <a:spcAft>
                <a:spcPts val="0"/>
              </a:spcAft>
              <a:defRPr/>
            </a:pPr>
            <a:endParaRPr lang="ja-JP" altLang="en-US">
              <a:latin typeface="Arial"/>
              <a:ea typeface="ＭＳ Ｐゴシック"/>
            </a:endParaRPr>
          </a:p>
        </p:txBody>
      </p:sp>
      <p:sp>
        <p:nvSpPr>
          <p:cNvPr id="1028" name="Rectangle 7"/>
          <p:cNvSpPr>
            <a:spLocks noGrp="1" noChangeArrowheads="1"/>
          </p:cNvSpPr>
          <p:nvPr>
            <p:ph type="title"/>
          </p:nvPr>
        </p:nvSpPr>
        <p:spPr bwMode="gray">
          <a:xfrm>
            <a:off x="169863" y="-1588"/>
            <a:ext cx="7858125" cy="6937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smtClean="0"/>
              <a:t>マスタ タイトルの書式設定</a:t>
            </a:r>
          </a:p>
        </p:txBody>
      </p:sp>
      <p:sp>
        <p:nvSpPr>
          <p:cNvPr id="1029" name="Rectangle 8"/>
          <p:cNvSpPr>
            <a:spLocks noGrp="1" noChangeArrowheads="1"/>
          </p:cNvSpPr>
          <p:nvPr>
            <p:ph type="body" idx="1"/>
          </p:nvPr>
        </p:nvSpPr>
        <p:spPr bwMode="gray">
          <a:xfrm>
            <a:off x="168275" y="869950"/>
            <a:ext cx="8786813" cy="5592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smtClean="0"/>
              <a:t>マスタテキスト</a:t>
            </a:r>
            <a:r>
              <a:rPr lang="en-US" altLang="ja-JP" smtClean="0"/>
              <a:t>24</a:t>
            </a:r>
            <a:r>
              <a:rPr lang="ja-JP" altLang="en-US" smtClean="0"/>
              <a:t>ｐああああああああああああああああああああああああああああああああああああああああああああああああああ</a:t>
            </a:r>
          </a:p>
          <a:p>
            <a:pPr lvl="1"/>
            <a:r>
              <a:rPr lang="ja-JP" altLang="en-US" smtClean="0"/>
              <a:t>マスタテキスト</a:t>
            </a:r>
            <a:r>
              <a:rPr lang="en-US" altLang="ja-JP" smtClean="0"/>
              <a:t>20</a:t>
            </a:r>
            <a:r>
              <a:rPr lang="ja-JP" altLang="en-US" smtClean="0"/>
              <a:t>ｐああああああああああああああああああああああああああああああああああああああああああああ</a:t>
            </a:r>
          </a:p>
          <a:p>
            <a:pPr lvl="2"/>
            <a:r>
              <a:rPr lang="ja-JP" altLang="en-US" smtClean="0"/>
              <a:t>マスタテキスト</a:t>
            </a:r>
            <a:r>
              <a:rPr lang="en-US" altLang="ja-JP" smtClean="0"/>
              <a:t>18</a:t>
            </a:r>
            <a:r>
              <a:rPr lang="ja-JP" altLang="en-US" smtClean="0"/>
              <a:t>ｐああああああああああああああああああああああああああああああああああああああああああああああ</a:t>
            </a:r>
          </a:p>
          <a:p>
            <a:pPr lvl="3"/>
            <a:r>
              <a:rPr lang="ja-JP" altLang="en-US" smtClean="0"/>
              <a:t>マスタテキスト</a:t>
            </a:r>
            <a:r>
              <a:rPr lang="en-US" altLang="ja-JP" smtClean="0"/>
              <a:t>16</a:t>
            </a:r>
            <a:r>
              <a:rPr lang="ja-JP" altLang="en-US" smtClean="0"/>
              <a:t>ｐあああああああああああああああああああああああああああああああああああああああああああああああ</a:t>
            </a:r>
          </a:p>
        </p:txBody>
      </p:sp>
      <p:sp>
        <p:nvSpPr>
          <p:cNvPr id="646173" name="Rectangle 29"/>
          <p:cNvSpPr>
            <a:spLocks noGrp="1" noChangeArrowheads="1"/>
          </p:cNvSpPr>
          <p:nvPr>
            <p:ph type="sldNum" sz="quarter" idx="4"/>
          </p:nvPr>
        </p:nvSpPr>
        <p:spPr bwMode="gray">
          <a:xfrm>
            <a:off x="4300538" y="6653213"/>
            <a:ext cx="539750" cy="201612"/>
          </a:xfrm>
          <a:prstGeom prst="rect">
            <a:avLst/>
          </a:prstGeom>
          <a:noFill/>
          <a:ln>
            <a:noFill/>
          </a:ln>
          <a:effectLst/>
          <a:extLst/>
        </p:spPr>
        <p:txBody>
          <a:bodyPr vert="horz" wrap="square" lIns="0" tIns="0" rIns="0" bIns="0" numCol="1" anchor="ctr" anchorCtr="0" compatLnSpc="1">
            <a:prstTxWarp prst="textNoShape">
              <a:avLst/>
            </a:prstTxWarp>
          </a:bodyPr>
          <a:lstStyle>
            <a:lvl1pPr fontAlgn="base">
              <a:spcBef>
                <a:spcPts val="0"/>
              </a:spcBef>
              <a:spcAft>
                <a:spcPts val="0"/>
              </a:spcAft>
              <a:defRPr kumimoji="1" sz="800">
                <a:solidFill>
                  <a:schemeClr val="tx1"/>
                </a:solidFill>
                <a:latin typeface="+mn-lt"/>
                <a:ea typeface="+mn-ea"/>
              </a:defRPr>
            </a:lvl1pPr>
          </a:lstStyle>
          <a:p>
            <a:pPr algn="l">
              <a:defRPr/>
            </a:pPr>
            <a:fld id="{E76BBD1B-A8D6-4B16-A324-216197276107}" type="slidenum">
              <a:rPr lang="ja-JP" altLang="en-US">
                <a:solidFill>
                  <a:srgbClr val="000000"/>
                </a:solidFill>
              </a:rPr>
              <a:pPr algn="l">
                <a:defRPr/>
              </a:pPr>
              <a:t>‹#›</a:t>
            </a:fld>
            <a:endParaRPr lang="ja-JP" altLang="en-US">
              <a:solidFill>
                <a:srgbClr val="000000"/>
              </a:solidFill>
            </a:endParaRPr>
          </a:p>
        </p:txBody>
      </p:sp>
      <p:sp>
        <p:nvSpPr>
          <p:cNvPr id="646174" name="Rectangle 30"/>
          <p:cNvSpPr>
            <a:spLocks noGrp="1" noChangeArrowheads="1"/>
          </p:cNvSpPr>
          <p:nvPr>
            <p:ph type="ftr" sz="quarter" idx="3"/>
          </p:nvPr>
        </p:nvSpPr>
        <p:spPr bwMode="gray">
          <a:xfrm>
            <a:off x="4935538" y="6653213"/>
            <a:ext cx="4022725" cy="201612"/>
          </a:xfrm>
          <a:prstGeom prst="rect">
            <a:avLst/>
          </a:prstGeom>
          <a:noFill/>
          <a:ln>
            <a:noFill/>
          </a:ln>
          <a:effectLst/>
          <a:extLst/>
        </p:spPr>
        <p:txBody>
          <a:bodyPr vert="horz" wrap="square" lIns="0" tIns="0" rIns="0" bIns="0" numCol="1" anchor="ctr" anchorCtr="0" compatLnSpc="1">
            <a:prstTxWarp prst="textNoShape">
              <a:avLst/>
            </a:prstTxWarp>
          </a:bodyPr>
          <a:lstStyle>
            <a:lvl1pPr algn="r" fontAlgn="base">
              <a:spcBef>
                <a:spcPts val="0"/>
              </a:spcBef>
              <a:spcAft>
                <a:spcPts val="0"/>
              </a:spcAft>
              <a:defRPr kumimoji="1" sz="900">
                <a:solidFill>
                  <a:schemeClr val="tx1"/>
                </a:solidFill>
                <a:latin typeface="+mn-lt"/>
                <a:ea typeface="+mn-ea"/>
              </a:defRPr>
            </a:lvl1pPr>
          </a:lstStyle>
          <a:p>
            <a:pPr>
              <a:defRPr/>
            </a:pPr>
            <a:r>
              <a:rPr lang="en-US" altLang="ja-JP" smtClean="0">
                <a:solidFill>
                  <a:srgbClr val="000000"/>
                </a:solidFill>
              </a:rPr>
              <a:t>Copyright 2015 FUJITSU LIMITED</a:t>
            </a:r>
            <a:endParaRPr lang="en-US" altLang="ja-JP" dirty="0" smtClean="0">
              <a:solidFill>
                <a:srgbClr val="000000"/>
              </a:solidFill>
            </a:endParaRPr>
          </a:p>
        </p:txBody>
      </p:sp>
      <p:sp>
        <p:nvSpPr>
          <p:cNvPr id="2" name="テキスト ボックス 1"/>
          <p:cNvSpPr txBox="1"/>
          <p:nvPr/>
        </p:nvSpPr>
        <p:spPr bwMode="gray">
          <a:xfrm>
            <a:off x="190500" y="6675438"/>
            <a:ext cx="2798763" cy="153987"/>
          </a:xfrm>
          <a:prstGeom prst="rect">
            <a:avLst/>
          </a:prstGeom>
          <a:noFill/>
        </p:spPr>
        <p:txBody>
          <a:bodyPr lIns="0" tIns="0" rIns="0" bIns="0">
            <a:spAutoFit/>
          </a:bodyPr>
          <a:lstStyle/>
          <a:p>
            <a:pPr algn="l" fontAlgn="auto">
              <a:spcBef>
                <a:spcPts val="0"/>
              </a:spcBef>
              <a:spcAft>
                <a:spcPts val="0"/>
              </a:spcAft>
              <a:defRPr/>
            </a:pPr>
            <a:r>
              <a:rPr lang="en-US" altLang="ja-JP" sz="1000" b="1">
                <a:latin typeface="Arial"/>
                <a:ea typeface="ＭＳ Ｐゴシック"/>
                <a:sym typeface="Arial"/>
              </a:rPr>
              <a:t>FUJITSU CONFIDENTIAL</a:t>
            </a:r>
            <a:endParaRPr lang="ja-JP" altLang="en-US" sz="1000" b="1">
              <a:latin typeface="Arial"/>
              <a:ea typeface="ＭＳ Ｐゴシック"/>
              <a:sym typeface="Arial"/>
            </a:endParaRPr>
          </a:p>
        </p:txBody>
      </p:sp>
    </p:spTree>
    <p:extLst>
      <p:ext uri="{BB962C8B-B14F-4D97-AF65-F5344CB8AC3E}">
        <p14:creationId xmlns:p14="http://schemas.microsoft.com/office/powerpoint/2010/main" val="1030804437"/>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iming>
    <p:tnLst>
      <p:par>
        <p:cTn id="1" dur="indefinite" restart="never" nodeType="tmRoot"/>
      </p:par>
    </p:tnLst>
  </p:timing>
  <p:hf hdr="0" dt="0"/>
  <p:txStyles>
    <p:titleStyle>
      <a:lvl1pPr algn="l" rtl="0" eaLnBrk="0" fontAlgn="base" hangingPunct="0">
        <a:spcBef>
          <a:spcPct val="0"/>
        </a:spcBef>
        <a:spcAft>
          <a:spcPct val="0"/>
        </a:spcAft>
        <a:tabLst>
          <a:tab pos="3676650" algn="l"/>
        </a:tabLst>
        <a:defRPr kumimoji="1" sz="3200">
          <a:solidFill>
            <a:schemeClr val="tx2"/>
          </a:solidFill>
          <a:latin typeface="+mj-lt"/>
          <a:ea typeface="+mj-ea"/>
          <a:cs typeface="+mj-cs"/>
        </a:defRPr>
      </a:lvl1pPr>
      <a:lvl2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2pPr>
      <a:lvl3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3pPr>
      <a:lvl4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4pPr>
      <a:lvl5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5pPr>
      <a:lvl6pPr marL="4572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9pPr>
    </p:titleStyle>
    <p:body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31" descr="ContentGray20_L150"/>
          <p:cNvPicPr>
            <a:picLocks noChangeAspect="1" noChangeArrowheads="1"/>
          </p:cNvPicPr>
          <p:nvPr/>
        </p:nvPicPr>
        <p:blipFill>
          <a:blip r:embed="rId13" cstate="print"/>
          <a:srcRect/>
          <a:stretch>
            <a:fillRect/>
          </a:stretch>
        </p:blipFill>
        <p:spPr bwMode="gray">
          <a:xfrm>
            <a:off x="0" y="0"/>
            <a:ext cx="9144000" cy="1073150"/>
          </a:xfrm>
          <a:prstGeom prst="rect">
            <a:avLst/>
          </a:prstGeom>
          <a:noFill/>
          <a:ln w="9525">
            <a:noFill/>
            <a:miter lim="800000"/>
            <a:headEnd/>
            <a:tailEnd/>
          </a:ln>
        </p:spPr>
      </p:pic>
      <p:sp>
        <p:nvSpPr>
          <p:cNvPr id="646148" name="Line 4"/>
          <p:cNvSpPr>
            <a:spLocks noChangeShapeType="1"/>
          </p:cNvSpPr>
          <p:nvPr/>
        </p:nvSpPr>
        <p:spPr bwMode="gray">
          <a:xfrm>
            <a:off x="0" y="6632575"/>
            <a:ext cx="9144000" cy="0"/>
          </a:xfrm>
          <a:prstGeom prst="line">
            <a:avLst/>
          </a:prstGeom>
          <a:noFill/>
          <a:ln w="12700">
            <a:solidFill>
              <a:srgbClr val="87867E"/>
            </a:solidFill>
            <a:round/>
            <a:headEnd/>
            <a:tailEnd/>
          </a:ln>
          <a:effectLst/>
          <a:extLst/>
        </p:spPr>
        <p:txBody>
          <a:bodyPr/>
          <a:lstStyle/>
          <a:p>
            <a:pPr algn="l" fontAlgn="auto">
              <a:spcBef>
                <a:spcPts val="0"/>
              </a:spcBef>
              <a:spcAft>
                <a:spcPts val="0"/>
              </a:spcAft>
              <a:defRPr/>
            </a:pPr>
            <a:endParaRPr lang="ja-JP" altLang="en-US">
              <a:latin typeface="Arial"/>
              <a:ea typeface="ＭＳ Ｐゴシック"/>
            </a:endParaRPr>
          </a:p>
        </p:txBody>
      </p:sp>
      <p:sp>
        <p:nvSpPr>
          <p:cNvPr id="1028" name="Rectangle 7"/>
          <p:cNvSpPr>
            <a:spLocks noGrp="1" noChangeArrowheads="1"/>
          </p:cNvSpPr>
          <p:nvPr>
            <p:ph type="title"/>
          </p:nvPr>
        </p:nvSpPr>
        <p:spPr bwMode="gray">
          <a:xfrm>
            <a:off x="169863" y="-1588"/>
            <a:ext cx="7858125" cy="6937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smtClean="0"/>
              <a:t>マスタ タイトルの書式設定</a:t>
            </a:r>
          </a:p>
        </p:txBody>
      </p:sp>
      <p:sp>
        <p:nvSpPr>
          <p:cNvPr id="1029" name="Rectangle 8"/>
          <p:cNvSpPr>
            <a:spLocks noGrp="1" noChangeArrowheads="1"/>
          </p:cNvSpPr>
          <p:nvPr>
            <p:ph type="body" idx="1"/>
          </p:nvPr>
        </p:nvSpPr>
        <p:spPr bwMode="gray">
          <a:xfrm>
            <a:off x="168275" y="869950"/>
            <a:ext cx="8786813" cy="5592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smtClean="0"/>
              <a:t>マスタテキスト</a:t>
            </a:r>
            <a:r>
              <a:rPr lang="en-US" altLang="ja-JP" smtClean="0"/>
              <a:t>24</a:t>
            </a:r>
            <a:r>
              <a:rPr lang="ja-JP" altLang="en-US" smtClean="0"/>
              <a:t>ｐああああああああああああああああああああああああああああああああああああああああああああああああああ</a:t>
            </a:r>
          </a:p>
          <a:p>
            <a:pPr lvl="1"/>
            <a:r>
              <a:rPr lang="ja-JP" altLang="en-US" smtClean="0"/>
              <a:t>マスタテキスト</a:t>
            </a:r>
            <a:r>
              <a:rPr lang="en-US" altLang="ja-JP" smtClean="0"/>
              <a:t>20</a:t>
            </a:r>
            <a:r>
              <a:rPr lang="ja-JP" altLang="en-US" smtClean="0"/>
              <a:t>ｐああああああああああああああああああああああああああああああああああああああああああああ</a:t>
            </a:r>
          </a:p>
          <a:p>
            <a:pPr lvl="2"/>
            <a:r>
              <a:rPr lang="ja-JP" altLang="en-US" smtClean="0"/>
              <a:t>マスタテキスト</a:t>
            </a:r>
            <a:r>
              <a:rPr lang="en-US" altLang="ja-JP" smtClean="0"/>
              <a:t>18</a:t>
            </a:r>
            <a:r>
              <a:rPr lang="ja-JP" altLang="en-US" smtClean="0"/>
              <a:t>ｐああああああああああああああああああああああああああああああああああああああああああああああ</a:t>
            </a:r>
          </a:p>
          <a:p>
            <a:pPr lvl="3"/>
            <a:r>
              <a:rPr lang="ja-JP" altLang="en-US" smtClean="0"/>
              <a:t>マスタテキスト</a:t>
            </a:r>
            <a:r>
              <a:rPr lang="en-US" altLang="ja-JP" smtClean="0"/>
              <a:t>16</a:t>
            </a:r>
            <a:r>
              <a:rPr lang="ja-JP" altLang="en-US" smtClean="0"/>
              <a:t>ｐあああああああああああああああああああああああああああああああああああああああああああああああ</a:t>
            </a:r>
          </a:p>
        </p:txBody>
      </p:sp>
      <p:sp>
        <p:nvSpPr>
          <p:cNvPr id="646173" name="Rectangle 29"/>
          <p:cNvSpPr>
            <a:spLocks noGrp="1" noChangeArrowheads="1"/>
          </p:cNvSpPr>
          <p:nvPr>
            <p:ph type="sldNum" sz="quarter" idx="4"/>
          </p:nvPr>
        </p:nvSpPr>
        <p:spPr bwMode="gray">
          <a:xfrm>
            <a:off x="4300538" y="6653213"/>
            <a:ext cx="539750" cy="201612"/>
          </a:xfrm>
          <a:prstGeom prst="rect">
            <a:avLst/>
          </a:prstGeom>
          <a:noFill/>
          <a:ln>
            <a:noFill/>
          </a:ln>
          <a:effectLst/>
          <a:extLst/>
        </p:spPr>
        <p:txBody>
          <a:bodyPr vert="horz" wrap="square" lIns="0" tIns="0" rIns="0" bIns="0" numCol="1" anchor="ctr" anchorCtr="0" compatLnSpc="1">
            <a:prstTxWarp prst="textNoShape">
              <a:avLst/>
            </a:prstTxWarp>
          </a:bodyPr>
          <a:lstStyle>
            <a:lvl1pPr fontAlgn="base">
              <a:spcBef>
                <a:spcPts val="0"/>
              </a:spcBef>
              <a:spcAft>
                <a:spcPts val="0"/>
              </a:spcAft>
              <a:defRPr kumimoji="1" sz="800">
                <a:solidFill>
                  <a:schemeClr val="tx1"/>
                </a:solidFill>
                <a:latin typeface="+mn-lt"/>
                <a:ea typeface="+mn-ea"/>
              </a:defRPr>
            </a:lvl1pPr>
          </a:lstStyle>
          <a:p>
            <a:pPr algn="l">
              <a:defRPr/>
            </a:pPr>
            <a:fld id="{E76BBD1B-A8D6-4B16-A324-216197276107}" type="slidenum">
              <a:rPr lang="ja-JP" altLang="en-US">
                <a:solidFill>
                  <a:srgbClr val="000000"/>
                </a:solidFill>
              </a:rPr>
              <a:pPr algn="l">
                <a:defRPr/>
              </a:pPr>
              <a:t>‹#›</a:t>
            </a:fld>
            <a:endParaRPr lang="ja-JP" altLang="en-US">
              <a:solidFill>
                <a:srgbClr val="000000"/>
              </a:solidFill>
            </a:endParaRPr>
          </a:p>
        </p:txBody>
      </p:sp>
      <p:sp>
        <p:nvSpPr>
          <p:cNvPr id="646174" name="Rectangle 30"/>
          <p:cNvSpPr>
            <a:spLocks noGrp="1" noChangeArrowheads="1"/>
          </p:cNvSpPr>
          <p:nvPr>
            <p:ph type="ftr" sz="quarter" idx="3"/>
          </p:nvPr>
        </p:nvSpPr>
        <p:spPr bwMode="gray">
          <a:xfrm>
            <a:off x="4935538" y="6653213"/>
            <a:ext cx="4022725" cy="201612"/>
          </a:xfrm>
          <a:prstGeom prst="rect">
            <a:avLst/>
          </a:prstGeom>
          <a:noFill/>
          <a:ln>
            <a:noFill/>
          </a:ln>
          <a:effectLst/>
          <a:extLst/>
        </p:spPr>
        <p:txBody>
          <a:bodyPr vert="horz" wrap="square" lIns="0" tIns="0" rIns="0" bIns="0" numCol="1" anchor="ctr" anchorCtr="0" compatLnSpc="1">
            <a:prstTxWarp prst="textNoShape">
              <a:avLst/>
            </a:prstTxWarp>
          </a:bodyPr>
          <a:lstStyle>
            <a:lvl1pPr algn="r" fontAlgn="base">
              <a:spcBef>
                <a:spcPts val="0"/>
              </a:spcBef>
              <a:spcAft>
                <a:spcPts val="0"/>
              </a:spcAft>
              <a:defRPr kumimoji="1" sz="900">
                <a:solidFill>
                  <a:schemeClr val="tx1"/>
                </a:solidFill>
                <a:latin typeface="+mn-lt"/>
                <a:ea typeface="+mn-ea"/>
              </a:defRPr>
            </a:lvl1pPr>
          </a:lstStyle>
          <a:p>
            <a:pPr>
              <a:defRPr/>
            </a:pPr>
            <a:r>
              <a:rPr lang="en-US" altLang="ja-JP" smtClean="0">
                <a:solidFill>
                  <a:srgbClr val="000000"/>
                </a:solidFill>
              </a:rPr>
              <a:t>Copyright 2015 FUJITSU LIMITED</a:t>
            </a:r>
            <a:endParaRPr lang="en-US" altLang="ja-JP" dirty="0" smtClean="0">
              <a:solidFill>
                <a:srgbClr val="000000"/>
              </a:solidFill>
            </a:endParaRPr>
          </a:p>
        </p:txBody>
      </p:sp>
      <p:sp>
        <p:nvSpPr>
          <p:cNvPr id="2" name="テキスト ボックス 1"/>
          <p:cNvSpPr txBox="1"/>
          <p:nvPr/>
        </p:nvSpPr>
        <p:spPr bwMode="gray">
          <a:xfrm>
            <a:off x="190500" y="6675438"/>
            <a:ext cx="2798763" cy="153987"/>
          </a:xfrm>
          <a:prstGeom prst="rect">
            <a:avLst/>
          </a:prstGeom>
          <a:noFill/>
        </p:spPr>
        <p:txBody>
          <a:bodyPr lIns="0" tIns="0" rIns="0" bIns="0">
            <a:spAutoFit/>
          </a:bodyPr>
          <a:lstStyle/>
          <a:p>
            <a:pPr algn="l" fontAlgn="auto">
              <a:spcBef>
                <a:spcPts val="0"/>
              </a:spcBef>
              <a:spcAft>
                <a:spcPts val="0"/>
              </a:spcAft>
              <a:defRPr/>
            </a:pPr>
            <a:r>
              <a:rPr lang="en-US" altLang="ja-JP" sz="1000" b="1">
                <a:latin typeface="Arial"/>
                <a:ea typeface="ＭＳ Ｐゴシック"/>
                <a:sym typeface="Arial"/>
              </a:rPr>
              <a:t>FUJITSU CONFIDENTIAL</a:t>
            </a:r>
            <a:endParaRPr lang="ja-JP" altLang="en-US" sz="1000" b="1">
              <a:latin typeface="Arial"/>
              <a:ea typeface="ＭＳ Ｐゴシック"/>
              <a:sym typeface="Arial"/>
            </a:endParaRPr>
          </a:p>
        </p:txBody>
      </p:sp>
    </p:spTree>
    <p:extLst>
      <p:ext uri="{BB962C8B-B14F-4D97-AF65-F5344CB8AC3E}">
        <p14:creationId xmlns:p14="http://schemas.microsoft.com/office/powerpoint/2010/main" val="374461564"/>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iming>
    <p:tnLst>
      <p:par>
        <p:cTn id="1" dur="indefinite" restart="never" nodeType="tmRoot"/>
      </p:par>
    </p:tnLst>
  </p:timing>
  <p:hf hdr="0" dt="0"/>
  <p:txStyles>
    <p:titleStyle>
      <a:lvl1pPr algn="l" rtl="0" eaLnBrk="0" fontAlgn="base" hangingPunct="0">
        <a:spcBef>
          <a:spcPct val="0"/>
        </a:spcBef>
        <a:spcAft>
          <a:spcPct val="0"/>
        </a:spcAft>
        <a:tabLst>
          <a:tab pos="3676650" algn="l"/>
        </a:tabLst>
        <a:defRPr kumimoji="1" sz="3200">
          <a:solidFill>
            <a:schemeClr val="tx2"/>
          </a:solidFill>
          <a:latin typeface="+mj-lt"/>
          <a:ea typeface="+mj-ea"/>
          <a:cs typeface="+mj-cs"/>
        </a:defRPr>
      </a:lvl1pPr>
      <a:lvl2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2pPr>
      <a:lvl3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3pPr>
      <a:lvl4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4pPr>
      <a:lvl5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5pPr>
      <a:lvl6pPr marL="4572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9pPr>
    </p:titleStyle>
    <p:body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31" descr="ContentGray20_L150"/>
          <p:cNvPicPr>
            <a:picLocks noChangeAspect="1" noChangeArrowheads="1"/>
          </p:cNvPicPr>
          <p:nvPr/>
        </p:nvPicPr>
        <p:blipFill>
          <a:blip r:embed="rId13" cstate="print"/>
          <a:srcRect/>
          <a:stretch>
            <a:fillRect/>
          </a:stretch>
        </p:blipFill>
        <p:spPr bwMode="gray">
          <a:xfrm>
            <a:off x="0" y="0"/>
            <a:ext cx="9144000" cy="1073150"/>
          </a:xfrm>
          <a:prstGeom prst="rect">
            <a:avLst/>
          </a:prstGeom>
          <a:noFill/>
          <a:ln w="9525">
            <a:noFill/>
            <a:miter lim="800000"/>
            <a:headEnd/>
            <a:tailEnd/>
          </a:ln>
        </p:spPr>
      </p:pic>
      <p:sp>
        <p:nvSpPr>
          <p:cNvPr id="646148" name="Line 4"/>
          <p:cNvSpPr>
            <a:spLocks noChangeShapeType="1"/>
          </p:cNvSpPr>
          <p:nvPr/>
        </p:nvSpPr>
        <p:spPr bwMode="gray">
          <a:xfrm>
            <a:off x="0" y="6632575"/>
            <a:ext cx="9144000" cy="0"/>
          </a:xfrm>
          <a:prstGeom prst="line">
            <a:avLst/>
          </a:prstGeom>
          <a:noFill/>
          <a:ln w="12700">
            <a:solidFill>
              <a:srgbClr val="87867E"/>
            </a:solidFill>
            <a:round/>
            <a:headEnd/>
            <a:tailEnd/>
          </a:ln>
          <a:effectLst/>
          <a:extLst/>
        </p:spPr>
        <p:txBody>
          <a:bodyPr/>
          <a:lstStyle/>
          <a:p>
            <a:pPr algn="l" fontAlgn="auto">
              <a:spcBef>
                <a:spcPts val="0"/>
              </a:spcBef>
              <a:spcAft>
                <a:spcPts val="0"/>
              </a:spcAft>
              <a:defRPr/>
            </a:pPr>
            <a:endParaRPr lang="ja-JP" altLang="en-US">
              <a:latin typeface="Arial"/>
              <a:ea typeface="ＭＳ Ｐゴシック"/>
            </a:endParaRPr>
          </a:p>
        </p:txBody>
      </p:sp>
      <p:sp>
        <p:nvSpPr>
          <p:cNvPr id="1028" name="Rectangle 7"/>
          <p:cNvSpPr>
            <a:spLocks noGrp="1" noChangeArrowheads="1"/>
          </p:cNvSpPr>
          <p:nvPr>
            <p:ph type="title"/>
          </p:nvPr>
        </p:nvSpPr>
        <p:spPr bwMode="gray">
          <a:xfrm>
            <a:off x="169863" y="-1588"/>
            <a:ext cx="7858125" cy="6937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smtClean="0"/>
              <a:t>マスタ タイトルの書式設定</a:t>
            </a:r>
          </a:p>
        </p:txBody>
      </p:sp>
      <p:sp>
        <p:nvSpPr>
          <p:cNvPr id="1029" name="Rectangle 8"/>
          <p:cNvSpPr>
            <a:spLocks noGrp="1" noChangeArrowheads="1"/>
          </p:cNvSpPr>
          <p:nvPr>
            <p:ph type="body" idx="1"/>
          </p:nvPr>
        </p:nvSpPr>
        <p:spPr bwMode="gray">
          <a:xfrm>
            <a:off x="168275" y="869950"/>
            <a:ext cx="8786813" cy="5592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smtClean="0"/>
              <a:t>マスタテキスト</a:t>
            </a:r>
            <a:r>
              <a:rPr lang="en-US" altLang="ja-JP" smtClean="0"/>
              <a:t>24</a:t>
            </a:r>
            <a:r>
              <a:rPr lang="ja-JP" altLang="en-US" smtClean="0"/>
              <a:t>ｐああああああああああああああああああああああああああああああああああああああああああああああああああ</a:t>
            </a:r>
          </a:p>
          <a:p>
            <a:pPr lvl="1"/>
            <a:r>
              <a:rPr lang="ja-JP" altLang="en-US" smtClean="0"/>
              <a:t>マスタテキスト</a:t>
            </a:r>
            <a:r>
              <a:rPr lang="en-US" altLang="ja-JP" smtClean="0"/>
              <a:t>20</a:t>
            </a:r>
            <a:r>
              <a:rPr lang="ja-JP" altLang="en-US" smtClean="0"/>
              <a:t>ｐああああああああああああああああああああああああああああああああああああああああああああ</a:t>
            </a:r>
          </a:p>
          <a:p>
            <a:pPr lvl="2"/>
            <a:r>
              <a:rPr lang="ja-JP" altLang="en-US" smtClean="0"/>
              <a:t>マスタテキスト</a:t>
            </a:r>
            <a:r>
              <a:rPr lang="en-US" altLang="ja-JP" smtClean="0"/>
              <a:t>18</a:t>
            </a:r>
            <a:r>
              <a:rPr lang="ja-JP" altLang="en-US" smtClean="0"/>
              <a:t>ｐああああああああああああああああああああああああああああああああああああああああああああああ</a:t>
            </a:r>
          </a:p>
          <a:p>
            <a:pPr lvl="3"/>
            <a:r>
              <a:rPr lang="ja-JP" altLang="en-US" smtClean="0"/>
              <a:t>マスタテキスト</a:t>
            </a:r>
            <a:r>
              <a:rPr lang="en-US" altLang="ja-JP" smtClean="0"/>
              <a:t>16</a:t>
            </a:r>
            <a:r>
              <a:rPr lang="ja-JP" altLang="en-US" smtClean="0"/>
              <a:t>ｐあああああああああああああああああああああああああああああああああああああああああああああああ</a:t>
            </a:r>
          </a:p>
        </p:txBody>
      </p:sp>
      <p:sp>
        <p:nvSpPr>
          <p:cNvPr id="646173" name="Rectangle 29"/>
          <p:cNvSpPr>
            <a:spLocks noGrp="1" noChangeArrowheads="1"/>
          </p:cNvSpPr>
          <p:nvPr>
            <p:ph type="sldNum" sz="quarter" idx="4"/>
          </p:nvPr>
        </p:nvSpPr>
        <p:spPr bwMode="gray">
          <a:xfrm>
            <a:off x="4300538" y="6653213"/>
            <a:ext cx="539750" cy="201612"/>
          </a:xfrm>
          <a:prstGeom prst="rect">
            <a:avLst/>
          </a:prstGeom>
          <a:noFill/>
          <a:ln>
            <a:noFill/>
          </a:ln>
          <a:effectLst/>
          <a:extLst/>
        </p:spPr>
        <p:txBody>
          <a:bodyPr vert="horz" wrap="square" lIns="0" tIns="0" rIns="0" bIns="0" numCol="1" anchor="ctr" anchorCtr="0" compatLnSpc="1">
            <a:prstTxWarp prst="textNoShape">
              <a:avLst/>
            </a:prstTxWarp>
          </a:bodyPr>
          <a:lstStyle>
            <a:lvl1pPr fontAlgn="base">
              <a:spcBef>
                <a:spcPts val="0"/>
              </a:spcBef>
              <a:spcAft>
                <a:spcPts val="0"/>
              </a:spcAft>
              <a:defRPr kumimoji="1" sz="800">
                <a:solidFill>
                  <a:schemeClr val="tx1"/>
                </a:solidFill>
                <a:latin typeface="+mn-lt"/>
                <a:ea typeface="+mn-ea"/>
              </a:defRPr>
            </a:lvl1pPr>
          </a:lstStyle>
          <a:p>
            <a:pPr algn="l">
              <a:defRPr/>
            </a:pPr>
            <a:fld id="{E76BBD1B-A8D6-4B16-A324-216197276107}" type="slidenum">
              <a:rPr lang="ja-JP" altLang="en-US">
                <a:solidFill>
                  <a:srgbClr val="000000"/>
                </a:solidFill>
              </a:rPr>
              <a:pPr algn="l">
                <a:defRPr/>
              </a:pPr>
              <a:t>‹#›</a:t>
            </a:fld>
            <a:endParaRPr lang="ja-JP" altLang="en-US">
              <a:solidFill>
                <a:srgbClr val="000000"/>
              </a:solidFill>
            </a:endParaRPr>
          </a:p>
        </p:txBody>
      </p:sp>
      <p:sp>
        <p:nvSpPr>
          <p:cNvPr id="646174" name="Rectangle 30"/>
          <p:cNvSpPr>
            <a:spLocks noGrp="1" noChangeArrowheads="1"/>
          </p:cNvSpPr>
          <p:nvPr>
            <p:ph type="ftr" sz="quarter" idx="3"/>
          </p:nvPr>
        </p:nvSpPr>
        <p:spPr bwMode="gray">
          <a:xfrm>
            <a:off x="4935538" y="6653213"/>
            <a:ext cx="4022725" cy="201612"/>
          </a:xfrm>
          <a:prstGeom prst="rect">
            <a:avLst/>
          </a:prstGeom>
          <a:noFill/>
          <a:ln>
            <a:noFill/>
          </a:ln>
          <a:effectLst/>
          <a:extLst/>
        </p:spPr>
        <p:txBody>
          <a:bodyPr vert="horz" wrap="square" lIns="0" tIns="0" rIns="0" bIns="0" numCol="1" anchor="ctr" anchorCtr="0" compatLnSpc="1">
            <a:prstTxWarp prst="textNoShape">
              <a:avLst/>
            </a:prstTxWarp>
          </a:bodyPr>
          <a:lstStyle>
            <a:lvl1pPr algn="r" fontAlgn="base">
              <a:spcBef>
                <a:spcPts val="0"/>
              </a:spcBef>
              <a:spcAft>
                <a:spcPts val="0"/>
              </a:spcAft>
              <a:defRPr kumimoji="1" sz="900">
                <a:solidFill>
                  <a:schemeClr val="tx1"/>
                </a:solidFill>
                <a:latin typeface="+mn-lt"/>
                <a:ea typeface="+mn-ea"/>
              </a:defRPr>
            </a:lvl1pPr>
          </a:lstStyle>
          <a:p>
            <a:pPr>
              <a:defRPr/>
            </a:pPr>
            <a:r>
              <a:rPr lang="en-US" altLang="ja-JP" smtClean="0">
                <a:solidFill>
                  <a:srgbClr val="000000"/>
                </a:solidFill>
              </a:rPr>
              <a:t>Copyright 2013 FUJITSU LIMITED</a:t>
            </a:r>
            <a:endParaRPr lang="en-US" altLang="ja-JP" dirty="0" smtClean="0">
              <a:solidFill>
                <a:srgbClr val="000000"/>
              </a:solidFill>
            </a:endParaRPr>
          </a:p>
        </p:txBody>
      </p:sp>
      <p:sp>
        <p:nvSpPr>
          <p:cNvPr id="2" name="テキスト ボックス 1"/>
          <p:cNvSpPr txBox="1"/>
          <p:nvPr/>
        </p:nvSpPr>
        <p:spPr bwMode="gray">
          <a:xfrm>
            <a:off x="190500" y="6675438"/>
            <a:ext cx="2798763" cy="153987"/>
          </a:xfrm>
          <a:prstGeom prst="rect">
            <a:avLst/>
          </a:prstGeom>
          <a:noFill/>
        </p:spPr>
        <p:txBody>
          <a:bodyPr lIns="0" tIns="0" rIns="0" bIns="0">
            <a:spAutoFit/>
          </a:bodyPr>
          <a:lstStyle/>
          <a:p>
            <a:pPr algn="l" fontAlgn="auto">
              <a:spcBef>
                <a:spcPts val="0"/>
              </a:spcBef>
              <a:spcAft>
                <a:spcPts val="0"/>
              </a:spcAft>
              <a:defRPr/>
            </a:pPr>
            <a:r>
              <a:rPr lang="en-US" altLang="ja-JP" sz="1000" b="1">
                <a:latin typeface="Arial"/>
                <a:ea typeface="ＭＳ Ｐゴシック"/>
                <a:sym typeface="Arial"/>
              </a:rPr>
              <a:t>FUJITSU CONFIDENTIAL</a:t>
            </a:r>
            <a:endParaRPr lang="ja-JP" altLang="en-US" sz="1000" b="1">
              <a:latin typeface="Arial"/>
              <a:ea typeface="ＭＳ Ｐゴシック"/>
              <a:sym typeface="Arial"/>
            </a:endParaRPr>
          </a:p>
        </p:txBody>
      </p:sp>
    </p:spTree>
    <p:extLst>
      <p:ext uri="{BB962C8B-B14F-4D97-AF65-F5344CB8AC3E}">
        <p14:creationId xmlns:p14="http://schemas.microsoft.com/office/powerpoint/2010/main" val="1193362227"/>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iming>
    <p:tnLst>
      <p:par>
        <p:cTn id="1" dur="indefinite" restart="never" nodeType="tmRoot"/>
      </p:par>
    </p:tnLst>
  </p:timing>
  <p:hf hdr="0" dt="0"/>
  <p:txStyles>
    <p:titleStyle>
      <a:lvl1pPr algn="l" rtl="0" eaLnBrk="0" fontAlgn="base" hangingPunct="0">
        <a:spcBef>
          <a:spcPct val="0"/>
        </a:spcBef>
        <a:spcAft>
          <a:spcPct val="0"/>
        </a:spcAft>
        <a:tabLst>
          <a:tab pos="3676650" algn="l"/>
        </a:tabLst>
        <a:defRPr kumimoji="1" sz="3200">
          <a:solidFill>
            <a:schemeClr val="tx2"/>
          </a:solidFill>
          <a:latin typeface="+mj-lt"/>
          <a:ea typeface="+mj-ea"/>
          <a:cs typeface="+mj-cs"/>
        </a:defRPr>
      </a:lvl1pPr>
      <a:lvl2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2pPr>
      <a:lvl3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3pPr>
      <a:lvl4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4pPr>
      <a:lvl5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5pPr>
      <a:lvl6pPr marL="4572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9pPr>
    </p:titleStyle>
    <p:body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31" descr="ContentGray20_L150"/>
          <p:cNvPicPr>
            <a:picLocks noChangeAspect="1" noChangeArrowheads="1"/>
          </p:cNvPicPr>
          <p:nvPr/>
        </p:nvPicPr>
        <p:blipFill>
          <a:blip r:embed="rId13" cstate="print"/>
          <a:srcRect/>
          <a:stretch>
            <a:fillRect/>
          </a:stretch>
        </p:blipFill>
        <p:spPr bwMode="gray">
          <a:xfrm>
            <a:off x="0" y="0"/>
            <a:ext cx="9144000" cy="1073150"/>
          </a:xfrm>
          <a:prstGeom prst="rect">
            <a:avLst/>
          </a:prstGeom>
          <a:noFill/>
          <a:ln w="9525">
            <a:noFill/>
            <a:miter lim="800000"/>
            <a:headEnd/>
            <a:tailEnd/>
          </a:ln>
        </p:spPr>
      </p:pic>
      <p:sp>
        <p:nvSpPr>
          <p:cNvPr id="646148" name="Line 4"/>
          <p:cNvSpPr>
            <a:spLocks noChangeShapeType="1"/>
          </p:cNvSpPr>
          <p:nvPr/>
        </p:nvSpPr>
        <p:spPr bwMode="gray">
          <a:xfrm>
            <a:off x="0" y="6632575"/>
            <a:ext cx="9144000" cy="0"/>
          </a:xfrm>
          <a:prstGeom prst="line">
            <a:avLst/>
          </a:prstGeom>
          <a:noFill/>
          <a:ln w="12700">
            <a:solidFill>
              <a:srgbClr val="87867E"/>
            </a:solidFill>
            <a:round/>
            <a:headEnd/>
            <a:tailEnd/>
          </a:ln>
          <a:effectLst/>
          <a:extLst/>
        </p:spPr>
        <p:txBody>
          <a:bodyPr/>
          <a:lstStyle/>
          <a:p>
            <a:pPr algn="l" fontAlgn="auto">
              <a:spcBef>
                <a:spcPts val="0"/>
              </a:spcBef>
              <a:spcAft>
                <a:spcPts val="0"/>
              </a:spcAft>
              <a:defRPr/>
            </a:pPr>
            <a:endParaRPr lang="ja-JP" altLang="en-US">
              <a:latin typeface="Arial"/>
              <a:ea typeface="ＭＳ Ｐゴシック"/>
            </a:endParaRPr>
          </a:p>
        </p:txBody>
      </p:sp>
      <p:sp>
        <p:nvSpPr>
          <p:cNvPr id="1028" name="Rectangle 7"/>
          <p:cNvSpPr>
            <a:spLocks noGrp="1" noChangeArrowheads="1"/>
          </p:cNvSpPr>
          <p:nvPr>
            <p:ph type="title"/>
          </p:nvPr>
        </p:nvSpPr>
        <p:spPr bwMode="gray">
          <a:xfrm>
            <a:off x="169863" y="-1588"/>
            <a:ext cx="7858125" cy="6937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smtClean="0"/>
              <a:t>マスタ タイトルの書式設定</a:t>
            </a:r>
          </a:p>
        </p:txBody>
      </p:sp>
      <p:sp>
        <p:nvSpPr>
          <p:cNvPr id="1029" name="Rectangle 8"/>
          <p:cNvSpPr>
            <a:spLocks noGrp="1" noChangeArrowheads="1"/>
          </p:cNvSpPr>
          <p:nvPr>
            <p:ph type="body" idx="1"/>
          </p:nvPr>
        </p:nvSpPr>
        <p:spPr bwMode="gray">
          <a:xfrm>
            <a:off x="168275" y="869950"/>
            <a:ext cx="8786813" cy="5592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smtClean="0"/>
              <a:t>マスタテキスト</a:t>
            </a:r>
            <a:r>
              <a:rPr lang="en-US" altLang="ja-JP" smtClean="0"/>
              <a:t>24</a:t>
            </a:r>
            <a:r>
              <a:rPr lang="ja-JP" altLang="en-US" smtClean="0"/>
              <a:t>ｐああああああああああああああああああああああああああああああああああああああああああああああああああ</a:t>
            </a:r>
          </a:p>
          <a:p>
            <a:pPr lvl="1"/>
            <a:r>
              <a:rPr lang="ja-JP" altLang="en-US" smtClean="0"/>
              <a:t>マスタテキスト</a:t>
            </a:r>
            <a:r>
              <a:rPr lang="en-US" altLang="ja-JP" smtClean="0"/>
              <a:t>20</a:t>
            </a:r>
            <a:r>
              <a:rPr lang="ja-JP" altLang="en-US" smtClean="0"/>
              <a:t>ｐああああああああああああああああああああああああああああああああああああああああああああ</a:t>
            </a:r>
          </a:p>
          <a:p>
            <a:pPr lvl="2"/>
            <a:r>
              <a:rPr lang="ja-JP" altLang="en-US" smtClean="0"/>
              <a:t>マスタテキスト</a:t>
            </a:r>
            <a:r>
              <a:rPr lang="en-US" altLang="ja-JP" smtClean="0"/>
              <a:t>18</a:t>
            </a:r>
            <a:r>
              <a:rPr lang="ja-JP" altLang="en-US" smtClean="0"/>
              <a:t>ｐああああああああああああああああああああああああああああああああああああああああああああああ</a:t>
            </a:r>
          </a:p>
          <a:p>
            <a:pPr lvl="3"/>
            <a:r>
              <a:rPr lang="ja-JP" altLang="en-US" smtClean="0"/>
              <a:t>マスタテキスト</a:t>
            </a:r>
            <a:r>
              <a:rPr lang="en-US" altLang="ja-JP" smtClean="0"/>
              <a:t>16</a:t>
            </a:r>
            <a:r>
              <a:rPr lang="ja-JP" altLang="en-US" smtClean="0"/>
              <a:t>ｐあああああああああああああああああああああああああああああああああああああああああああああああ</a:t>
            </a:r>
          </a:p>
        </p:txBody>
      </p:sp>
      <p:sp>
        <p:nvSpPr>
          <p:cNvPr id="646173" name="Rectangle 29"/>
          <p:cNvSpPr>
            <a:spLocks noGrp="1" noChangeArrowheads="1"/>
          </p:cNvSpPr>
          <p:nvPr>
            <p:ph type="sldNum" sz="quarter" idx="4"/>
          </p:nvPr>
        </p:nvSpPr>
        <p:spPr bwMode="gray">
          <a:xfrm>
            <a:off x="4300538" y="6653213"/>
            <a:ext cx="539750" cy="201612"/>
          </a:xfrm>
          <a:prstGeom prst="rect">
            <a:avLst/>
          </a:prstGeom>
          <a:noFill/>
          <a:ln>
            <a:noFill/>
          </a:ln>
          <a:effectLst/>
          <a:extLst/>
        </p:spPr>
        <p:txBody>
          <a:bodyPr vert="horz" wrap="square" lIns="0" tIns="0" rIns="0" bIns="0" numCol="1" anchor="ctr" anchorCtr="0" compatLnSpc="1">
            <a:prstTxWarp prst="textNoShape">
              <a:avLst/>
            </a:prstTxWarp>
          </a:bodyPr>
          <a:lstStyle>
            <a:lvl1pPr fontAlgn="base">
              <a:spcBef>
                <a:spcPts val="0"/>
              </a:spcBef>
              <a:spcAft>
                <a:spcPts val="0"/>
              </a:spcAft>
              <a:defRPr kumimoji="1" sz="800">
                <a:solidFill>
                  <a:schemeClr val="tx1"/>
                </a:solidFill>
                <a:latin typeface="+mn-lt"/>
                <a:ea typeface="+mn-ea"/>
              </a:defRPr>
            </a:lvl1pPr>
          </a:lstStyle>
          <a:p>
            <a:pPr algn="l">
              <a:defRPr/>
            </a:pPr>
            <a:fld id="{E76BBD1B-A8D6-4B16-A324-216197276107}" type="slidenum">
              <a:rPr lang="ja-JP" altLang="en-US">
                <a:solidFill>
                  <a:srgbClr val="000000"/>
                </a:solidFill>
              </a:rPr>
              <a:pPr algn="l">
                <a:defRPr/>
              </a:pPr>
              <a:t>‹#›</a:t>
            </a:fld>
            <a:endParaRPr lang="ja-JP" altLang="en-US">
              <a:solidFill>
                <a:srgbClr val="000000"/>
              </a:solidFill>
            </a:endParaRPr>
          </a:p>
        </p:txBody>
      </p:sp>
      <p:sp>
        <p:nvSpPr>
          <p:cNvPr id="646174" name="Rectangle 30"/>
          <p:cNvSpPr>
            <a:spLocks noGrp="1" noChangeArrowheads="1"/>
          </p:cNvSpPr>
          <p:nvPr>
            <p:ph type="ftr" sz="quarter" idx="3"/>
          </p:nvPr>
        </p:nvSpPr>
        <p:spPr bwMode="gray">
          <a:xfrm>
            <a:off x="4935538" y="6653213"/>
            <a:ext cx="4022725" cy="201612"/>
          </a:xfrm>
          <a:prstGeom prst="rect">
            <a:avLst/>
          </a:prstGeom>
          <a:noFill/>
          <a:ln>
            <a:noFill/>
          </a:ln>
          <a:effectLst/>
          <a:extLst/>
        </p:spPr>
        <p:txBody>
          <a:bodyPr vert="horz" wrap="square" lIns="0" tIns="0" rIns="0" bIns="0" numCol="1" anchor="ctr" anchorCtr="0" compatLnSpc="1">
            <a:prstTxWarp prst="textNoShape">
              <a:avLst/>
            </a:prstTxWarp>
          </a:bodyPr>
          <a:lstStyle>
            <a:lvl1pPr algn="r" fontAlgn="base">
              <a:spcBef>
                <a:spcPts val="0"/>
              </a:spcBef>
              <a:spcAft>
                <a:spcPts val="0"/>
              </a:spcAft>
              <a:defRPr kumimoji="1" sz="900">
                <a:solidFill>
                  <a:schemeClr val="tx1"/>
                </a:solidFill>
                <a:latin typeface="+mn-lt"/>
                <a:ea typeface="+mn-ea"/>
              </a:defRPr>
            </a:lvl1pPr>
          </a:lstStyle>
          <a:p>
            <a:pPr>
              <a:defRPr/>
            </a:pPr>
            <a:r>
              <a:rPr lang="en-US" altLang="ja-JP" smtClean="0">
                <a:solidFill>
                  <a:srgbClr val="000000"/>
                </a:solidFill>
              </a:rPr>
              <a:t>Copyright 2014 FUJITSU LIMITED</a:t>
            </a:r>
            <a:endParaRPr lang="en-US" altLang="ja-JP" dirty="0" smtClean="0">
              <a:solidFill>
                <a:srgbClr val="000000"/>
              </a:solidFill>
            </a:endParaRPr>
          </a:p>
        </p:txBody>
      </p:sp>
      <p:sp>
        <p:nvSpPr>
          <p:cNvPr id="2" name="テキスト ボックス 1"/>
          <p:cNvSpPr txBox="1"/>
          <p:nvPr/>
        </p:nvSpPr>
        <p:spPr bwMode="gray">
          <a:xfrm>
            <a:off x="190500" y="6675438"/>
            <a:ext cx="2798763" cy="153987"/>
          </a:xfrm>
          <a:prstGeom prst="rect">
            <a:avLst/>
          </a:prstGeom>
          <a:noFill/>
        </p:spPr>
        <p:txBody>
          <a:bodyPr lIns="0" tIns="0" rIns="0" bIns="0">
            <a:spAutoFit/>
          </a:bodyPr>
          <a:lstStyle/>
          <a:p>
            <a:pPr algn="l" fontAlgn="auto">
              <a:spcBef>
                <a:spcPts val="0"/>
              </a:spcBef>
              <a:spcAft>
                <a:spcPts val="0"/>
              </a:spcAft>
              <a:defRPr/>
            </a:pPr>
            <a:r>
              <a:rPr lang="en-US" altLang="ja-JP" sz="1000" b="1">
                <a:latin typeface="Arial"/>
                <a:ea typeface="ＭＳ Ｐゴシック"/>
                <a:sym typeface="Arial"/>
              </a:rPr>
              <a:t>FUJITSU CONFIDENTIAL</a:t>
            </a:r>
            <a:endParaRPr lang="ja-JP" altLang="en-US" sz="1000" b="1">
              <a:latin typeface="Arial"/>
              <a:ea typeface="ＭＳ Ｐゴシック"/>
              <a:sym typeface="Arial"/>
            </a:endParaRPr>
          </a:p>
        </p:txBody>
      </p:sp>
    </p:spTree>
    <p:extLst>
      <p:ext uri="{BB962C8B-B14F-4D97-AF65-F5344CB8AC3E}">
        <p14:creationId xmlns:p14="http://schemas.microsoft.com/office/powerpoint/2010/main" val="4256658509"/>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iming>
    <p:tnLst>
      <p:par>
        <p:cTn id="1" dur="indefinite" restart="never" nodeType="tmRoot"/>
      </p:par>
    </p:tnLst>
  </p:timing>
  <p:hf hdr="0" dt="0"/>
  <p:txStyles>
    <p:titleStyle>
      <a:lvl1pPr algn="l" rtl="0" eaLnBrk="0" fontAlgn="base" hangingPunct="0">
        <a:spcBef>
          <a:spcPct val="0"/>
        </a:spcBef>
        <a:spcAft>
          <a:spcPct val="0"/>
        </a:spcAft>
        <a:tabLst>
          <a:tab pos="3676650" algn="l"/>
        </a:tabLst>
        <a:defRPr kumimoji="1" sz="3200">
          <a:solidFill>
            <a:schemeClr val="tx2"/>
          </a:solidFill>
          <a:latin typeface="+mj-lt"/>
          <a:ea typeface="+mj-ea"/>
          <a:cs typeface="+mj-cs"/>
        </a:defRPr>
      </a:lvl1pPr>
      <a:lvl2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2pPr>
      <a:lvl3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3pPr>
      <a:lvl4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4pPr>
      <a:lvl5pPr algn="l" rtl="0" eaLnBrk="0" fontAlgn="base" hangingPunct="0">
        <a:spcBef>
          <a:spcPct val="0"/>
        </a:spcBef>
        <a:spcAft>
          <a:spcPct val="0"/>
        </a:spcAft>
        <a:tabLst>
          <a:tab pos="3676650" algn="l"/>
        </a:tabLst>
        <a:defRPr kumimoji="1" sz="3200">
          <a:solidFill>
            <a:schemeClr val="tx2"/>
          </a:solidFill>
          <a:latin typeface="Arial" charset="0"/>
          <a:ea typeface="ＭＳ Ｐゴシック" charset="-128"/>
        </a:defRPr>
      </a:lvl5pPr>
      <a:lvl6pPr marL="4572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9pPr>
    </p:titleStyle>
    <p:body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4"/>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1"/>
          <p:cNvSpPr>
            <a:spLocks noGrp="1" noChangeArrowheads="1"/>
          </p:cNvSpPr>
          <p:nvPr>
            <p:ph type="title"/>
          </p:nvPr>
        </p:nvSpPr>
        <p:spPr>
          <a:xfrm>
            <a:off x="393700" y="681128"/>
            <a:ext cx="7858125" cy="503237"/>
          </a:xfrm>
        </p:spPr>
        <p:txBody>
          <a:bodyPr/>
          <a:lstStyle/>
          <a:p>
            <a:pPr eaLnBrk="1" hangingPunct="1">
              <a:spcBef>
                <a:spcPct val="50000"/>
              </a:spcBef>
            </a:pPr>
            <a:r>
              <a:rPr lang="ja-JP" altLang="en-US" sz="2000" dirty="0" smtClean="0">
                <a:latin typeface="ＭＳ Ｐゴシック" charset="-128"/>
              </a:rPr>
              <a:t>トップページ　ログイン（利用者認証）</a:t>
            </a:r>
          </a:p>
        </p:txBody>
      </p:sp>
      <p:sp>
        <p:nvSpPr>
          <p:cNvPr id="12" name="テキスト ボックス 21"/>
          <p:cNvSpPr txBox="1">
            <a:spLocks noChangeArrowheads="1"/>
          </p:cNvSpPr>
          <p:nvPr/>
        </p:nvSpPr>
        <p:spPr bwMode="auto">
          <a:xfrm>
            <a:off x="142874" y="1212850"/>
            <a:ext cx="41410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b="1">
                <a:solidFill>
                  <a:schemeClr val="tx1"/>
                </a:solidFill>
                <a:latin typeface="HGP創英角ｺﾞｼｯｸUB" pitchFamily="50" charset="-128"/>
                <a:ea typeface="HGP創英角ｺﾞｼｯｸUB" pitchFamily="50" charset="-128"/>
              </a:defRPr>
            </a:lvl1pPr>
            <a:lvl2pPr marL="742950" indent="-285750" eaLnBrk="0" hangingPunct="0">
              <a:defRPr kumimoji="1" sz="2800" b="1">
                <a:solidFill>
                  <a:schemeClr val="tx1"/>
                </a:solidFill>
                <a:latin typeface="HGP創英角ｺﾞｼｯｸUB" pitchFamily="50" charset="-128"/>
                <a:ea typeface="HGP創英角ｺﾞｼｯｸUB" pitchFamily="50" charset="-128"/>
              </a:defRPr>
            </a:lvl2pPr>
            <a:lvl3pPr marL="1143000" indent="-228600" eaLnBrk="0" hangingPunct="0">
              <a:defRPr kumimoji="1" sz="2800" b="1">
                <a:solidFill>
                  <a:schemeClr val="tx1"/>
                </a:solidFill>
                <a:latin typeface="HGP創英角ｺﾞｼｯｸUB" pitchFamily="50" charset="-128"/>
                <a:ea typeface="HGP創英角ｺﾞｼｯｸUB" pitchFamily="50" charset="-128"/>
              </a:defRPr>
            </a:lvl3pPr>
            <a:lvl4pPr marL="1600200" indent="-228600" eaLnBrk="0" hangingPunct="0">
              <a:defRPr kumimoji="1" sz="2800" b="1">
                <a:solidFill>
                  <a:schemeClr val="tx1"/>
                </a:solidFill>
                <a:latin typeface="HGP創英角ｺﾞｼｯｸUB" pitchFamily="50" charset="-128"/>
                <a:ea typeface="HGP創英角ｺﾞｼｯｸUB" pitchFamily="50" charset="-128"/>
              </a:defRPr>
            </a:lvl4pPr>
            <a:lvl5pPr marL="2057400" indent="-228600" eaLnBrk="0" hangingPunct="0">
              <a:defRPr kumimoji="1" sz="2800" b="1">
                <a:solidFill>
                  <a:schemeClr val="tx1"/>
                </a:solidFill>
                <a:latin typeface="HGP創英角ｺﾞｼｯｸUB" pitchFamily="50" charset="-128"/>
                <a:ea typeface="HGP創英角ｺﾞｼｯｸUB" pitchFamily="50" charset="-128"/>
              </a:defRPr>
            </a:lvl5pPr>
            <a:lvl6pPr marL="2514600" indent="-228600" algn="ctr" eaLnBrk="0" fontAlgn="ctr" hangingPunct="0">
              <a:spcBef>
                <a:spcPct val="0"/>
              </a:spcBef>
              <a:spcAft>
                <a:spcPct val="0"/>
              </a:spcAft>
              <a:defRPr kumimoji="1" sz="2800" b="1">
                <a:solidFill>
                  <a:schemeClr val="tx1"/>
                </a:solidFill>
                <a:latin typeface="HGP創英角ｺﾞｼｯｸUB" pitchFamily="50" charset="-128"/>
                <a:ea typeface="HGP創英角ｺﾞｼｯｸUB" pitchFamily="50" charset="-128"/>
              </a:defRPr>
            </a:lvl6pPr>
            <a:lvl7pPr marL="2971800" indent="-228600" algn="ctr" eaLnBrk="0" fontAlgn="ctr" hangingPunct="0">
              <a:spcBef>
                <a:spcPct val="0"/>
              </a:spcBef>
              <a:spcAft>
                <a:spcPct val="0"/>
              </a:spcAft>
              <a:defRPr kumimoji="1" sz="2800" b="1">
                <a:solidFill>
                  <a:schemeClr val="tx1"/>
                </a:solidFill>
                <a:latin typeface="HGP創英角ｺﾞｼｯｸUB" pitchFamily="50" charset="-128"/>
                <a:ea typeface="HGP創英角ｺﾞｼｯｸUB" pitchFamily="50" charset="-128"/>
              </a:defRPr>
            </a:lvl7pPr>
            <a:lvl8pPr marL="3429000" indent="-228600" algn="ctr" eaLnBrk="0" fontAlgn="ctr" hangingPunct="0">
              <a:spcBef>
                <a:spcPct val="0"/>
              </a:spcBef>
              <a:spcAft>
                <a:spcPct val="0"/>
              </a:spcAft>
              <a:defRPr kumimoji="1" sz="2800" b="1">
                <a:solidFill>
                  <a:schemeClr val="tx1"/>
                </a:solidFill>
                <a:latin typeface="HGP創英角ｺﾞｼｯｸUB" pitchFamily="50" charset="-128"/>
                <a:ea typeface="HGP創英角ｺﾞｼｯｸUB" pitchFamily="50" charset="-128"/>
              </a:defRPr>
            </a:lvl8pPr>
            <a:lvl9pPr marL="3886200" indent="-228600" algn="ctr" eaLnBrk="0" fontAlgn="ctr" hangingPunct="0">
              <a:spcBef>
                <a:spcPct val="0"/>
              </a:spcBef>
              <a:spcAft>
                <a:spcPct val="0"/>
              </a:spcAft>
              <a:defRPr kumimoji="1" sz="2800" b="1">
                <a:solidFill>
                  <a:schemeClr val="tx1"/>
                </a:solidFill>
                <a:latin typeface="HGP創英角ｺﾞｼｯｸUB" pitchFamily="50" charset="-128"/>
                <a:ea typeface="HGP創英角ｺﾞｼｯｸUB" pitchFamily="50" charset="-128"/>
              </a:defRPr>
            </a:lvl9pPr>
          </a:lstStyle>
          <a:p>
            <a:pPr marL="147638" indent="-147638" algn="l" eaLnBrk="1" fontAlgn="base" hangingPunct="1">
              <a:spcBef>
                <a:spcPct val="50000"/>
              </a:spcBef>
              <a:spcAft>
                <a:spcPts val="1200"/>
              </a:spcAft>
              <a:defRPr/>
            </a:pPr>
            <a:r>
              <a:rPr lang="ja-JP" altLang="en-US" sz="1100" b="0" dirty="0" smtClean="0">
                <a:latin typeface="+mn-ea"/>
                <a:ea typeface="+mn-ea"/>
              </a:rPr>
              <a:t>①デスクトップ上の地域診療情報連携システムのアイコンを</a:t>
            </a:r>
            <a:r>
              <a:rPr lang="en-US" altLang="ja-JP" sz="1100" b="0" dirty="0">
                <a:latin typeface="+mn-ea"/>
                <a:ea typeface="+mn-ea"/>
              </a:rPr>
              <a:t/>
            </a:r>
            <a:br>
              <a:rPr lang="en-US" altLang="ja-JP" sz="1100" b="0" dirty="0">
                <a:latin typeface="+mn-ea"/>
                <a:ea typeface="+mn-ea"/>
              </a:rPr>
            </a:br>
            <a:r>
              <a:rPr lang="ja-JP" altLang="en-US" sz="1100" b="0" dirty="0" smtClean="0">
                <a:latin typeface="+mn-ea"/>
                <a:ea typeface="+mn-ea"/>
              </a:rPr>
              <a:t>ダブルクリックします。</a:t>
            </a:r>
          </a:p>
        </p:txBody>
      </p:sp>
      <p:grpSp>
        <p:nvGrpSpPr>
          <p:cNvPr id="13318" name="グループ化 3"/>
          <p:cNvGrpSpPr>
            <a:grpSpLocks/>
          </p:cNvGrpSpPr>
          <p:nvPr/>
        </p:nvGrpSpPr>
        <p:grpSpPr bwMode="auto">
          <a:xfrm>
            <a:off x="423863" y="1690688"/>
            <a:ext cx="2800350" cy="1574800"/>
            <a:chOff x="403374" y="1422935"/>
            <a:chExt cx="2800474" cy="1575266"/>
          </a:xfrm>
        </p:grpSpPr>
        <p:pic>
          <p:nvPicPr>
            <p:cNvPr id="13334" name="図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374" y="1422935"/>
              <a:ext cx="2800474" cy="157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5" name="角丸四角形吹き出し 2"/>
            <p:cNvSpPr>
              <a:spLocks noChangeArrowheads="1"/>
            </p:cNvSpPr>
            <p:nvPr/>
          </p:nvSpPr>
          <p:spPr bwMode="auto">
            <a:xfrm>
              <a:off x="622791" y="1903704"/>
              <a:ext cx="852865" cy="912056"/>
            </a:xfrm>
            <a:prstGeom prst="wedgeRoundRectCallout">
              <a:avLst>
                <a:gd name="adj1" fmla="val -64597"/>
                <a:gd name="adj2" fmla="val -44356"/>
                <a:gd name="adj3" fmla="val 16667"/>
              </a:avLst>
            </a:prstGeom>
            <a:gradFill rotWithShape="1">
              <a:gsLst>
                <a:gs pos="0">
                  <a:srgbClr val="FFFFFF"/>
                </a:gs>
                <a:gs pos="100000">
                  <a:srgbClr val="C8C8C8"/>
                </a:gs>
              </a:gsLst>
              <a:lin ang="5400000" scaled="1"/>
            </a:gradFill>
            <a:ln w="9525" algn="ctr">
              <a:solidFill>
                <a:srgbClr val="505050"/>
              </a:solidFill>
              <a:round/>
              <a:headEnd/>
              <a:tailEnd/>
            </a:ln>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endParaRPr lang="ja-JP" altLang="en-US" sz="1800">
                <a:latin typeface="ＭＳ Ｐゴシック" charset="-128"/>
              </a:endParaRPr>
            </a:p>
          </p:txBody>
        </p:sp>
        <p:pic>
          <p:nvPicPr>
            <p:cNvPr id="133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007307"/>
              <a:ext cx="60960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Lst>
          </p:spPr>
        </p:pic>
        <p:pic>
          <p:nvPicPr>
            <p:cNvPr id="13337"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4108" y="1869058"/>
              <a:ext cx="85929" cy="99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Lst>
          </p:spPr>
        </p:pic>
      </p:grpSp>
      <p:grpSp>
        <p:nvGrpSpPr>
          <p:cNvPr id="13319" name="グループ化 5"/>
          <p:cNvGrpSpPr>
            <a:grpSpLocks/>
          </p:cNvGrpSpPr>
          <p:nvPr/>
        </p:nvGrpSpPr>
        <p:grpSpPr bwMode="auto">
          <a:xfrm>
            <a:off x="393700" y="4057650"/>
            <a:ext cx="3184525" cy="2135188"/>
            <a:chOff x="467544" y="4316898"/>
            <a:chExt cx="3183905" cy="2135036"/>
          </a:xfrm>
        </p:grpSpPr>
        <p:pic>
          <p:nvPicPr>
            <p:cNvPr id="13329" name="図 2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544" y="4316898"/>
              <a:ext cx="3183905" cy="213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0" name="角丸四角形 4"/>
            <p:cNvSpPr>
              <a:spLocks noChangeArrowheads="1"/>
            </p:cNvSpPr>
            <p:nvPr/>
          </p:nvSpPr>
          <p:spPr bwMode="auto">
            <a:xfrm>
              <a:off x="467544" y="4667997"/>
              <a:ext cx="648072" cy="595107"/>
            </a:xfrm>
            <a:prstGeom prst="roundRect">
              <a:avLst>
                <a:gd name="adj" fmla="val 16667"/>
              </a:avLst>
            </a:prstGeom>
            <a:noFill/>
            <a:ln w="38100" algn="ctr">
              <a:solidFill>
                <a:srgbClr val="FF3B3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endParaRPr lang="ja-JP" altLang="en-US" sz="1800">
                <a:latin typeface="ＭＳ Ｐゴシック" charset="-128"/>
              </a:endParaRPr>
            </a:p>
          </p:txBody>
        </p:sp>
        <p:sp>
          <p:nvSpPr>
            <p:cNvPr id="22" name="角丸四角形吹き出し 21"/>
            <p:cNvSpPr/>
            <p:nvPr/>
          </p:nvSpPr>
          <p:spPr bwMode="auto">
            <a:xfrm>
              <a:off x="1294471" y="4966140"/>
              <a:ext cx="1526878" cy="1485794"/>
            </a:xfrm>
            <a:prstGeom prst="wedgeRoundRectCallout">
              <a:avLst>
                <a:gd name="adj1" fmla="val -58364"/>
                <a:gd name="adj2" fmla="val -37628"/>
                <a:gd name="adj3" fmla="val 16667"/>
              </a:avLst>
            </a:prstGeom>
            <a:solidFill>
              <a:schemeClr val="accent3">
                <a:lumMod val="95000"/>
              </a:schemeClr>
            </a:solidFill>
            <a:ln w="9525" cap="flat" cmpd="sng" algn="ctr">
              <a:solidFill>
                <a:srgbClr val="505050"/>
              </a:solidFill>
              <a:prstDash val="solid"/>
              <a:round/>
              <a:headEnd type="none" w="med" len="med"/>
              <a:tailEnd type="none" w="med" len="med"/>
            </a:ln>
            <a:effectLst/>
          </p:spPr>
          <p:txBody>
            <a:bodyPr wrap="none" anchor="ctr"/>
            <a:lstStyle/>
            <a:p>
              <a:pPr>
                <a:defRPr/>
              </a:pPr>
              <a:endParaRPr lang="ja-JP" altLang="en-US">
                <a:latin typeface="ＭＳ Ｐゴシック" pitchFamily="50" charset="-128"/>
                <a:ea typeface="ＭＳ Ｐゴシック" pitchFamily="50" charset="-128"/>
              </a:endParaRPr>
            </a:p>
          </p:txBody>
        </p:sp>
        <p:pic>
          <p:nvPicPr>
            <p:cNvPr id="13332"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5806" y="5115407"/>
              <a:ext cx="1305879" cy="118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Lst>
          </p:spPr>
        </p:pic>
        <p:sp>
          <p:nvSpPr>
            <p:cNvPr id="13333" name="角丸四角形 25"/>
            <p:cNvSpPr>
              <a:spLocks noChangeArrowheads="1"/>
            </p:cNvSpPr>
            <p:nvPr/>
          </p:nvSpPr>
          <p:spPr bwMode="auto">
            <a:xfrm>
              <a:off x="2247397" y="6147473"/>
              <a:ext cx="424480" cy="130924"/>
            </a:xfrm>
            <a:prstGeom prst="roundRect">
              <a:avLst>
                <a:gd name="adj" fmla="val 16667"/>
              </a:avLst>
            </a:prstGeom>
            <a:noFill/>
            <a:ln w="38100" algn="ctr">
              <a:solidFill>
                <a:srgbClr val="FF3B3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endParaRPr lang="ja-JP" altLang="en-US" sz="1800">
                <a:latin typeface="ＭＳ Ｐゴシック" charset="-128"/>
              </a:endParaRPr>
            </a:p>
          </p:txBody>
        </p:sp>
      </p:grpSp>
      <p:grpSp>
        <p:nvGrpSpPr>
          <p:cNvPr id="13320" name="グループ化 6"/>
          <p:cNvGrpSpPr>
            <a:grpSpLocks/>
          </p:cNvGrpSpPr>
          <p:nvPr/>
        </p:nvGrpSpPr>
        <p:grpSpPr bwMode="auto">
          <a:xfrm>
            <a:off x="4946650" y="1679575"/>
            <a:ext cx="3184525" cy="2135188"/>
            <a:chOff x="4745563" y="1862893"/>
            <a:chExt cx="3183905" cy="2135036"/>
          </a:xfrm>
        </p:grpSpPr>
        <p:pic>
          <p:nvPicPr>
            <p:cNvPr id="13325" name="図 2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45563" y="1862893"/>
              <a:ext cx="3183905" cy="213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角丸四角形 29"/>
            <p:cNvSpPr>
              <a:spLocks noChangeArrowheads="1"/>
            </p:cNvSpPr>
            <p:nvPr/>
          </p:nvSpPr>
          <p:spPr bwMode="auto">
            <a:xfrm>
              <a:off x="4745563" y="2196080"/>
              <a:ext cx="474509" cy="490674"/>
            </a:xfrm>
            <a:prstGeom prst="roundRect">
              <a:avLst>
                <a:gd name="adj" fmla="val 16667"/>
              </a:avLst>
            </a:prstGeom>
            <a:noFill/>
            <a:ln w="38100" algn="ctr">
              <a:solidFill>
                <a:srgbClr val="FF3B3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endParaRPr lang="ja-JP" altLang="en-US" sz="1800">
                <a:latin typeface="ＭＳ Ｐゴシック" charset="-128"/>
              </a:endParaRPr>
            </a:p>
          </p:txBody>
        </p:sp>
      </p:grpSp>
      <p:sp>
        <p:nvSpPr>
          <p:cNvPr id="25" name="テキスト ボックス 21"/>
          <p:cNvSpPr txBox="1">
            <a:spLocks noChangeArrowheads="1"/>
          </p:cNvSpPr>
          <p:nvPr/>
        </p:nvSpPr>
        <p:spPr bwMode="auto">
          <a:xfrm>
            <a:off x="142875" y="3430588"/>
            <a:ext cx="39243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HGP創英角ｺﾞｼｯｸUB" pitchFamily="50" charset="-128"/>
                <a:ea typeface="HGP創英角ｺﾞｼｯｸUB" pitchFamily="50" charset="-128"/>
              </a:defRPr>
            </a:lvl1pPr>
            <a:lvl2pPr marL="742950" indent="-285750" eaLnBrk="0" hangingPunct="0">
              <a:defRPr kumimoji="1" sz="2800" b="1">
                <a:solidFill>
                  <a:schemeClr val="tx1"/>
                </a:solidFill>
                <a:latin typeface="HGP創英角ｺﾞｼｯｸUB" pitchFamily="50" charset="-128"/>
                <a:ea typeface="HGP創英角ｺﾞｼｯｸUB" pitchFamily="50" charset="-128"/>
              </a:defRPr>
            </a:lvl2pPr>
            <a:lvl3pPr marL="1143000" indent="-228600" eaLnBrk="0" hangingPunct="0">
              <a:defRPr kumimoji="1" sz="2800" b="1">
                <a:solidFill>
                  <a:schemeClr val="tx1"/>
                </a:solidFill>
                <a:latin typeface="HGP創英角ｺﾞｼｯｸUB" pitchFamily="50" charset="-128"/>
                <a:ea typeface="HGP創英角ｺﾞｼｯｸUB" pitchFamily="50" charset="-128"/>
              </a:defRPr>
            </a:lvl3pPr>
            <a:lvl4pPr marL="1600200" indent="-228600" eaLnBrk="0" hangingPunct="0">
              <a:defRPr kumimoji="1" sz="2800" b="1">
                <a:solidFill>
                  <a:schemeClr val="tx1"/>
                </a:solidFill>
                <a:latin typeface="HGP創英角ｺﾞｼｯｸUB" pitchFamily="50" charset="-128"/>
                <a:ea typeface="HGP創英角ｺﾞｼｯｸUB" pitchFamily="50" charset="-128"/>
              </a:defRPr>
            </a:lvl4pPr>
            <a:lvl5pPr marL="2057400" indent="-228600" eaLnBrk="0" hangingPunct="0">
              <a:defRPr kumimoji="1" sz="2800" b="1">
                <a:solidFill>
                  <a:schemeClr val="tx1"/>
                </a:solidFill>
                <a:latin typeface="HGP創英角ｺﾞｼｯｸUB" pitchFamily="50" charset="-128"/>
                <a:ea typeface="HGP創英角ｺﾞｼｯｸUB" pitchFamily="50" charset="-128"/>
              </a:defRPr>
            </a:lvl5pPr>
            <a:lvl6pPr marL="2514600" indent="-228600" algn="ctr" eaLnBrk="0" fontAlgn="ctr" hangingPunct="0">
              <a:spcBef>
                <a:spcPct val="0"/>
              </a:spcBef>
              <a:spcAft>
                <a:spcPct val="0"/>
              </a:spcAft>
              <a:defRPr kumimoji="1" sz="2800" b="1">
                <a:solidFill>
                  <a:schemeClr val="tx1"/>
                </a:solidFill>
                <a:latin typeface="HGP創英角ｺﾞｼｯｸUB" pitchFamily="50" charset="-128"/>
                <a:ea typeface="HGP創英角ｺﾞｼｯｸUB" pitchFamily="50" charset="-128"/>
              </a:defRPr>
            </a:lvl6pPr>
            <a:lvl7pPr marL="2971800" indent="-228600" algn="ctr" eaLnBrk="0" fontAlgn="ctr" hangingPunct="0">
              <a:spcBef>
                <a:spcPct val="0"/>
              </a:spcBef>
              <a:spcAft>
                <a:spcPct val="0"/>
              </a:spcAft>
              <a:defRPr kumimoji="1" sz="2800" b="1">
                <a:solidFill>
                  <a:schemeClr val="tx1"/>
                </a:solidFill>
                <a:latin typeface="HGP創英角ｺﾞｼｯｸUB" pitchFamily="50" charset="-128"/>
                <a:ea typeface="HGP創英角ｺﾞｼｯｸUB" pitchFamily="50" charset="-128"/>
              </a:defRPr>
            </a:lvl7pPr>
            <a:lvl8pPr marL="3429000" indent="-228600" algn="ctr" eaLnBrk="0" fontAlgn="ctr" hangingPunct="0">
              <a:spcBef>
                <a:spcPct val="0"/>
              </a:spcBef>
              <a:spcAft>
                <a:spcPct val="0"/>
              </a:spcAft>
              <a:defRPr kumimoji="1" sz="2800" b="1">
                <a:solidFill>
                  <a:schemeClr val="tx1"/>
                </a:solidFill>
                <a:latin typeface="HGP創英角ｺﾞｼｯｸUB" pitchFamily="50" charset="-128"/>
                <a:ea typeface="HGP創英角ｺﾞｼｯｸUB" pitchFamily="50" charset="-128"/>
              </a:defRPr>
            </a:lvl8pPr>
            <a:lvl9pPr marL="3886200" indent="-228600" algn="ctr" eaLnBrk="0" fontAlgn="ctr" hangingPunct="0">
              <a:spcBef>
                <a:spcPct val="0"/>
              </a:spcBef>
              <a:spcAft>
                <a:spcPct val="0"/>
              </a:spcAft>
              <a:defRPr kumimoji="1" sz="2800" b="1">
                <a:solidFill>
                  <a:schemeClr val="tx1"/>
                </a:solidFill>
                <a:latin typeface="HGP創英角ｺﾞｼｯｸUB" pitchFamily="50" charset="-128"/>
                <a:ea typeface="HGP創英角ｺﾞｼｯｸUB" pitchFamily="50" charset="-128"/>
              </a:defRPr>
            </a:lvl9pPr>
          </a:lstStyle>
          <a:p>
            <a:pPr marL="147638" indent="-147638" algn="l" eaLnBrk="1" fontAlgn="base" hangingPunct="1">
              <a:spcBef>
                <a:spcPct val="50000"/>
              </a:spcBef>
              <a:spcAft>
                <a:spcPts val="1200"/>
              </a:spcAft>
              <a:defRPr/>
            </a:pPr>
            <a:r>
              <a:rPr lang="ja-JP" altLang="en-US" sz="1100" b="0" dirty="0" smtClean="0">
                <a:latin typeface="+mn-ea"/>
                <a:ea typeface="+mn-ea"/>
              </a:rPr>
              <a:t>②地域診療情報連携システムの</a:t>
            </a:r>
            <a:r>
              <a:rPr lang="ja-JP" altLang="en-US" sz="1100" b="0" dirty="0">
                <a:latin typeface="+mn-ea"/>
                <a:ea typeface="+mn-ea"/>
              </a:rPr>
              <a:t>初期画面が表示されます</a:t>
            </a:r>
            <a:r>
              <a:rPr lang="ja-JP" altLang="en-US" sz="1100" b="0" dirty="0" smtClean="0">
                <a:latin typeface="+mn-ea"/>
                <a:ea typeface="+mn-ea"/>
              </a:rPr>
              <a:t>。</a:t>
            </a:r>
            <a:r>
              <a:rPr lang="en-US" altLang="ja-JP" sz="1100" b="0" dirty="0" smtClean="0">
                <a:latin typeface="+mn-ea"/>
                <a:ea typeface="+mn-ea"/>
              </a:rPr>
              <a:t/>
            </a:r>
            <a:br>
              <a:rPr lang="en-US" altLang="ja-JP" sz="1100" b="0" dirty="0" smtClean="0">
                <a:latin typeface="+mn-ea"/>
                <a:ea typeface="+mn-ea"/>
              </a:rPr>
            </a:br>
            <a:r>
              <a:rPr lang="ja-JP" altLang="en-US" sz="1100" b="0" dirty="0" smtClean="0">
                <a:latin typeface="+mn-ea"/>
                <a:ea typeface="+mn-ea"/>
              </a:rPr>
              <a:t>「</a:t>
            </a:r>
            <a:r>
              <a:rPr lang="ja-JP" altLang="en-US" sz="1100" b="0" dirty="0">
                <a:latin typeface="+mn-ea"/>
                <a:ea typeface="+mn-ea"/>
              </a:rPr>
              <a:t>医療機関コード」「利用者</a:t>
            </a:r>
            <a:r>
              <a:rPr lang="en-US" altLang="ja-JP" sz="1100" b="0" dirty="0">
                <a:latin typeface="+mn-ea"/>
                <a:ea typeface="+mn-ea"/>
              </a:rPr>
              <a:t>ID</a:t>
            </a:r>
            <a:r>
              <a:rPr lang="ja-JP" altLang="en-US" sz="1100" b="0" dirty="0">
                <a:latin typeface="+mn-ea"/>
                <a:ea typeface="+mn-ea"/>
              </a:rPr>
              <a:t>」「パスワード」を入力し</a:t>
            </a:r>
            <a:r>
              <a:rPr lang="ja-JP" altLang="en-US" sz="1100" b="0" dirty="0" smtClean="0">
                <a:latin typeface="+mn-ea"/>
                <a:ea typeface="+mn-ea"/>
              </a:rPr>
              <a:t>、「ログイン」を</a:t>
            </a:r>
            <a:r>
              <a:rPr lang="ja-JP" altLang="en-US" sz="1100" b="0" dirty="0">
                <a:latin typeface="+mn-ea"/>
                <a:ea typeface="+mn-ea"/>
              </a:rPr>
              <a:t>クリックします</a:t>
            </a:r>
            <a:r>
              <a:rPr lang="ja-JP" altLang="en-US" sz="1100" b="0" dirty="0" smtClean="0">
                <a:latin typeface="+mn-ea"/>
                <a:ea typeface="+mn-ea"/>
              </a:rPr>
              <a:t>。</a:t>
            </a:r>
          </a:p>
        </p:txBody>
      </p:sp>
      <p:sp>
        <p:nvSpPr>
          <p:cNvPr id="26" name="テキスト ボックス 21"/>
          <p:cNvSpPr txBox="1">
            <a:spLocks noChangeArrowheads="1"/>
          </p:cNvSpPr>
          <p:nvPr/>
        </p:nvSpPr>
        <p:spPr bwMode="auto">
          <a:xfrm>
            <a:off x="4700588" y="1211263"/>
            <a:ext cx="39258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HGP創英角ｺﾞｼｯｸUB" pitchFamily="50" charset="-128"/>
                <a:ea typeface="HGP創英角ｺﾞｼｯｸUB" pitchFamily="50" charset="-128"/>
              </a:defRPr>
            </a:lvl1pPr>
            <a:lvl2pPr marL="742950" indent="-285750" eaLnBrk="0" hangingPunct="0">
              <a:defRPr kumimoji="1" sz="2800" b="1">
                <a:solidFill>
                  <a:schemeClr val="tx1"/>
                </a:solidFill>
                <a:latin typeface="HGP創英角ｺﾞｼｯｸUB" pitchFamily="50" charset="-128"/>
                <a:ea typeface="HGP創英角ｺﾞｼｯｸUB" pitchFamily="50" charset="-128"/>
              </a:defRPr>
            </a:lvl2pPr>
            <a:lvl3pPr marL="1143000" indent="-228600" eaLnBrk="0" hangingPunct="0">
              <a:defRPr kumimoji="1" sz="2800" b="1">
                <a:solidFill>
                  <a:schemeClr val="tx1"/>
                </a:solidFill>
                <a:latin typeface="HGP創英角ｺﾞｼｯｸUB" pitchFamily="50" charset="-128"/>
                <a:ea typeface="HGP創英角ｺﾞｼｯｸUB" pitchFamily="50" charset="-128"/>
              </a:defRPr>
            </a:lvl3pPr>
            <a:lvl4pPr marL="1600200" indent="-228600" eaLnBrk="0" hangingPunct="0">
              <a:defRPr kumimoji="1" sz="2800" b="1">
                <a:solidFill>
                  <a:schemeClr val="tx1"/>
                </a:solidFill>
                <a:latin typeface="HGP創英角ｺﾞｼｯｸUB" pitchFamily="50" charset="-128"/>
                <a:ea typeface="HGP創英角ｺﾞｼｯｸUB" pitchFamily="50" charset="-128"/>
              </a:defRPr>
            </a:lvl4pPr>
            <a:lvl5pPr marL="2057400" indent="-228600" eaLnBrk="0" hangingPunct="0">
              <a:defRPr kumimoji="1" sz="2800" b="1">
                <a:solidFill>
                  <a:schemeClr val="tx1"/>
                </a:solidFill>
                <a:latin typeface="HGP創英角ｺﾞｼｯｸUB" pitchFamily="50" charset="-128"/>
                <a:ea typeface="HGP創英角ｺﾞｼｯｸUB" pitchFamily="50" charset="-128"/>
              </a:defRPr>
            </a:lvl5pPr>
            <a:lvl6pPr marL="2514600" indent="-228600" algn="ctr" eaLnBrk="0" fontAlgn="ctr" hangingPunct="0">
              <a:spcBef>
                <a:spcPct val="0"/>
              </a:spcBef>
              <a:spcAft>
                <a:spcPct val="0"/>
              </a:spcAft>
              <a:defRPr kumimoji="1" sz="2800" b="1">
                <a:solidFill>
                  <a:schemeClr val="tx1"/>
                </a:solidFill>
                <a:latin typeface="HGP創英角ｺﾞｼｯｸUB" pitchFamily="50" charset="-128"/>
                <a:ea typeface="HGP創英角ｺﾞｼｯｸUB" pitchFamily="50" charset="-128"/>
              </a:defRPr>
            </a:lvl6pPr>
            <a:lvl7pPr marL="2971800" indent="-228600" algn="ctr" eaLnBrk="0" fontAlgn="ctr" hangingPunct="0">
              <a:spcBef>
                <a:spcPct val="0"/>
              </a:spcBef>
              <a:spcAft>
                <a:spcPct val="0"/>
              </a:spcAft>
              <a:defRPr kumimoji="1" sz="2800" b="1">
                <a:solidFill>
                  <a:schemeClr val="tx1"/>
                </a:solidFill>
                <a:latin typeface="HGP創英角ｺﾞｼｯｸUB" pitchFamily="50" charset="-128"/>
                <a:ea typeface="HGP創英角ｺﾞｼｯｸUB" pitchFamily="50" charset="-128"/>
              </a:defRPr>
            </a:lvl7pPr>
            <a:lvl8pPr marL="3429000" indent="-228600" algn="ctr" eaLnBrk="0" fontAlgn="ctr" hangingPunct="0">
              <a:spcBef>
                <a:spcPct val="0"/>
              </a:spcBef>
              <a:spcAft>
                <a:spcPct val="0"/>
              </a:spcAft>
              <a:defRPr kumimoji="1" sz="2800" b="1">
                <a:solidFill>
                  <a:schemeClr val="tx1"/>
                </a:solidFill>
                <a:latin typeface="HGP創英角ｺﾞｼｯｸUB" pitchFamily="50" charset="-128"/>
                <a:ea typeface="HGP創英角ｺﾞｼｯｸUB" pitchFamily="50" charset="-128"/>
              </a:defRPr>
            </a:lvl8pPr>
            <a:lvl9pPr marL="3886200" indent="-228600" algn="ctr" eaLnBrk="0" fontAlgn="ctr" hangingPunct="0">
              <a:spcBef>
                <a:spcPct val="0"/>
              </a:spcBef>
              <a:spcAft>
                <a:spcPct val="0"/>
              </a:spcAft>
              <a:defRPr kumimoji="1" sz="2800" b="1">
                <a:solidFill>
                  <a:schemeClr val="tx1"/>
                </a:solidFill>
                <a:latin typeface="HGP創英角ｺﾞｼｯｸUB" pitchFamily="50" charset="-128"/>
                <a:ea typeface="HGP創英角ｺﾞｼｯｸUB" pitchFamily="50" charset="-128"/>
              </a:defRPr>
            </a:lvl9pPr>
          </a:lstStyle>
          <a:p>
            <a:pPr marL="147638" indent="-147638" algn="l" eaLnBrk="1" fontAlgn="base" hangingPunct="1">
              <a:spcBef>
                <a:spcPct val="50000"/>
              </a:spcBef>
              <a:spcAft>
                <a:spcPts val="1200"/>
              </a:spcAft>
              <a:defRPr/>
            </a:pPr>
            <a:r>
              <a:rPr lang="ja-JP" altLang="en-US" sz="1100" b="0" dirty="0" smtClean="0">
                <a:latin typeface="+mn-ea"/>
                <a:ea typeface="+mn-ea"/>
              </a:rPr>
              <a:t>③画面</a:t>
            </a:r>
            <a:r>
              <a:rPr lang="ja-JP" altLang="en-US" sz="1100" b="0" dirty="0">
                <a:latin typeface="+mn-ea"/>
                <a:ea typeface="+mn-ea"/>
              </a:rPr>
              <a:t>左上に、「医療機関名」「利用者名」「利用権限」</a:t>
            </a:r>
            <a:r>
              <a:rPr lang="ja-JP" altLang="en-US" sz="1100" b="0" dirty="0" smtClean="0">
                <a:latin typeface="+mn-ea"/>
                <a:ea typeface="+mn-ea"/>
              </a:rPr>
              <a:t>が </a:t>
            </a:r>
            <a:r>
              <a:rPr lang="ja-JP" altLang="en-US" sz="1100" b="0" dirty="0">
                <a:latin typeface="+mn-ea"/>
                <a:ea typeface="+mn-ea"/>
              </a:rPr>
              <a:t>表示されたら、ログイン完了です。　</a:t>
            </a:r>
            <a:endParaRPr lang="ja-JP" altLang="en-US" sz="1100" b="0" dirty="0" smtClean="0">
              <a:latin typeface="+mn-ea"/>
              <a:ea typeface="+mn-ea"/>
            </a:endParaRPr>
          </a:p>
        </p:txBody>
      </p:sp>
      <p:sp>
        <p:nvSpPr>
          <p:cNvPr id="20" name="Rectangle 41"/>
          <p:cNvSpPr txBox="1">
            <a:spLocks noChangeArrowheads="1"/>
          </p:cNvSpPr>
          <p:nvPr/>
        </p:nvSpPr>
        <p:spPr bwMode="gray">
          <a:xfrm>
            <a:off x="-29712" y="144668"/>
            <a:ext cx="769805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tabLst>
                <a:tab pos="3676650" algn="l"/>
              </a:tabLst>
              <a:defRPr kumimoji="1" sz="3200">
                <a:solidFill>
                  <a:schemeClr val="tx2"/>
                </a:solidFill>
                <a:latin typeface="+mj-lt"/>
                <a:ea typeface="+mj-ea"/>
                <a:cs typeface="+mj-cs"/>
              </a:defRPr>
            </a:lvl1pPr>
            <a:lvl2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2pPr>
            <a:lvl3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3pPr>
            <a:lvl4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4pPr>
            <a:lvl5pPr algn="l" rtl="0" eaLnBrk="0" fontAlgn="base" hangingPunct="0">
              <a:spcBef>
                <a:spcPct val="0"/>
              </a:spcBef>
              <a:spcAft>
                <a:spcPct val="0"/>
              </a:spcAft>
              <a:tabLst>
                <a:tab pos="3676650" algn="l"/>
              </a:tabLst>
              <a:defRPr kumimoji="1" sz="3200">
                <a:solidFill>
                  <a:schemeClr val="tx2"/>
                </a:solidFill>
                <a:latin typeface="Arial" charset="0"/>
                <a:ea typeface="ＭＳ Ｐゴシック" pitchFamily="50" charset="-128"/>
              </a:defRPr>
            </a:lvl5pPr>
            <a:lvl6pPr marL="4572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6pPr>
            <a:lvl7pPr marL="9144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7pPr>
            <a:lvl8pPr marL="13716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8pPr>
            <a:lvl9pPr marL="18288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9pPr>
          </a:lstStyle>
          <a:p>
            <a:pPr eaLnBrk="1" hangingPunct="1">
              <a:spcBef>
                <a:spcPct val="50000"/>
              </a:spcBef>
            </a:pPr>
            <a:r>
              <a:rPr lang="ja-JP" altLang="en-US" kern="0" smtClean="0">
                <a:latin typeface="ＭＳ Ｐゴシック" charset="-128"/>
              </a:rPr>
              <a:t>地域診療情報連携システム画面例</a:t>
            </a:r>
            <a:endParaRPr lang="ja-JP" altLang="en-US" kern="0" dirty="0" smtClean="0">
              <a:latin typeface="ＭＳ Ｐゴシック" charset="-128"/>
            </a:endParaRPr>
          </a:p>
        </p:txBody>
      </p:sp>
      <p:sp>
        <p:nvSpPr>
          <p:cNvPr id="21" name="テキスト ボックス 21"/>
          <p:cNvSpPr txBox="1">
            <a:spLocks noChangeArrowheads="1"/>
          </p:cNvSpPr>
          <p:nvPr/>
        </p:nvSpPr>
        <p:spPr bwMode="auto">
          <a:xfrm>
            <a:off x="7668344" y="168029"/>
            <a:ext cx="14756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b="1">
                <a:solidFill>
                  <a:schemeClr val="tx1"/>
                </a:solidFill>
                <a:latin typeface="HGP創英角ｺﾞｼｯｸUB" pitchFamily="50" charset="-128"/>
                <a:ea typeface="HGP創英角ｺﾞｼｯｸUB" pitchFamily="50" charset="-128"/>
              </a:defRPr>
            </a:lvl1pPr>
            <a:lvl2pPr marL="742950" indent="-285750" eaLnBrk="0" hangingPunct="0">
              <a:defRPr kumimoji="1" sz="2800" b="1">
                <a:solidFill>
                  <a:schemeClr val="tx1"/>
                </a:solidFill>
                <a:latin typeface="HGP創英角ｺﾞｼｯｸUB" pitchFamily="50" charset="-128"/>
                <a:ea typeface="HGP創英角ｺﾞｼｯｸUB" pitchFamily="50" charset="-128"/>
              </a:defRPr>
            </a:lvl2pPr>
            <a:lvl3pPr marL="1143000" indent="-228600" eaLnBrk="0" hangingPunct="0">
              <a:defRPr kumimoji="1" sz="2800" b="1">
                <a:solidFill>
                  <a:schemeClr val="tx1"/>
                </a:solidFill>
                <a:latin typeface="HGP創英角ｺﾞｼｯｸUB" pitchFamily="50" charset="-128"/>
                <a:ea typeface="HGP創英角ｺﾞｼｯｸUB" pitchFamily="50" charset="-128"/>
              </a:defRPr>
            </a:lvl3pPr>
            <a:lvl4pPr marL="1600200" indent="-228600" eaLnBrk="0" hangingPunct="0">
              <a:defRPr kumimoji="1" sz="2800" b="1">
                <a:solidFill>
                  <a:schemeClr val="tx1"/>
                </a:solidFill>
                <a:latin typeface="HGP創英角ｺﾞｼｯｸUB" pitchFamily="50" charset="-128"/>
                <a:ea typeface="HGP創英角ｺﾞｼｯｸUB" pitchFamily="50" charset="-128"/>
              </a:defRPr>
            </a:lvl4pPr>
            <a:lvl5pPr marL="2057400" indent="-228600" eaLnBrk="0" hangingPunct="0">
              <a:defRPr kumimoji="1" sz="2800" b="1">
                <a:solidFill>
                  <a:schemeClr val="tx1"/>
                </a:solidFill>
                <a:latin typeface="HGP創英角ｺﾞｼｯｸUB" pitchFamily="50" charset="-128"/>
                <a:ea typeface="HGP創英角ｺﾞｼｯｸUB" pitchFamily="50" charset="-128"/>
              </a:defRPr>
            </a:lvl5pPr>
            <a:lvl6pPr marL="2514600" indent="-228600" algn="ctr" eaLnBrk="0" fontAlgn="ctr" hangingPunct="0">
              <a:spcBef>
                <a:spcPct val="0"/>
              </a:spcBef>
              <a:spcAft>
                <a:spcPct val="0"/>
              </a:spcAft>
              <a:defRPr kumimoji="1" sz="2800" b="1">
                <a:solidFill>
                  <a:schemeClr val="tx1"/>
                </a:solidFill>
                <a:latin typeface="HGP創英角ｺﾞｼｯｸUB" pitchFamily="50" charset="-128"/>
                <a:ea typeface="HGP創英角ｺﾞｼｯｸUB" pitchFamily="50" charset="-128"/>
              </a:defRPr>
            </a:lvl6pPr>
            <a:lvl7pPr marL="2971800" indent="-228600" algn="ctr" eaLnBrk="0" fontAlgn="ctr" hangingPunct="0">
              <a:spcBef>
                <a:spcPct val="0"/>
              </a:spcBef>
              <a:spcAft>
                <a:spcPct val="0"/>
              </a:spcAft>
              <a:defRPr kumimoji="1" sz="2800" b="1">
                <a:solidFill>
                  <a:schemeClr val="tx1"/>
                </a:solidFill>
                <a:latin typeface="HGP創英角ｺﾞｼｯｸUB" pitchFamily="50" charset="-128"/>
                <a:ea typeface="HGP創英角ｺﾞｼｯｸUB" pitchFamily="50" charset="-128"/>
              </a:defRPr>
            </a:lvl7pPr>
            <a:lvl8pPr marL="3429000" indent="-228600" algn="ctr" eaLnBrk="0" fontAlgn="ctr" hangingPunct="0">
              <a:spcBef>
                <a:spcPct val="0"/>
              </a:spcBef>
              <a:spcAft>
                <a:spcPct val="0"/>
              </a:spcAft>
              <a:defRPr kumimoji="1" sz="2800" b="1">
                <a:solidFill>
                  <a:schemeClr val="tx1"/>
                </a:solidFill>
                <a:latin typeface="HGP創英角ｺﾞｼｯｸUB" pitchFamily="50" charset="-128"/>
                <a:ea typeface="HGP創英角ｺﾞｼｯｸUB" pitchFamily="50" charset="-128"/>
              </a:defRPr>
            </a:lvl8pPr>
            <a:lvl9pPr marL="3886200" indent="-228600" algn="ctr" eaLnBrk="0" fontAlgn="ctr" hangingPunct="0">
              <a:spcBef>
                <a:spcPct val="0"/>
              </a:spcBef>
              <a:spcAft>
                <a:spcPct val="0"/>
              </a:spcAft>
              <a:defRPr kumimoji="1" sz="2800" b="1">
                <a:solidFill>
                  <a:schemeClr val="tx1"/>
                </a:solidFill>
                <a:latin typeface="HGP創英角ｺﾞｼｯｸUB" pitchFamily="50" charset="-128"/>
                <a:ea typeface="HGP創英角ｺﾞｼｯｸUB" pitchFamily="50" charset="-128"/>
              </a:defRPr>
            </a:lvl9pPr>
          </a:lstStyle>
          <a:p>
            <a:pPr marL="147638" indent="-147638" algn="l" eaLnBrk="1" fontAlgn="base" hangingPunct="1">
              <a:spcBef>
                <a:spcPct val="50000"/>
              </a:spcBef>
              <a:spcAft>
                <a:spcPts val="1200"/>
              </a:spcAft>
              <a:defRPr/>
            </a:pPr>
            <a:r>
              <a:rPr lang="en-US" altLang="ja-JP" sz="1800" kern="0" dirty="0">
                <a:latin typeface="ＭＳ Ｐゴシック" charset="-128"/>
              </a:rPr>
              <a:t>【</a:t>
            </a:r>
            <a:r>
              <a:rPr lang="ja-JP" altLang="en-US" sz="1800" kern="0" dirty="0">
                <a:latin typeface="ＭＳ Ｐゴシック" charset="-128"/>
              </a:rPr>
              <a:t>資料２</a:t>
            </a:r>
            <a:r>
              <a:rPr lang="en-US" altLang="ja-JP" sz="1800" kern="0" dirty="0">
                <a:latin typeface="ＭＳ Ｐゴシック" charset="-128"/>
              </a:rPr>
              <a:t>】 </a:t>
            </a:r>
            <a:endParaRPr lang="ja-JP" altLang="en-US" sz="1800" b="0" dirty="0" smtClean="0">
              <a:latin typeface="+mn-ea"/>
              <a:ea typeface="+mn-ea"/>
            </a:endParaRPr>
          </a:p>
        </p:txBody>
      </p:sp>
    </p:spTree>
    <p:extLst>
      <p:ext uri="{BB962C8B-B14F-4D97-AF65-F5344CB8AC3E}">
        <p14:creationId xmlns:p14="http://schemas.microsoft.com/office/powerpoint/2010/main" val="58442528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329291"/>
            <a:ext cx="6630326" cy="5268061"/>
          </a:xfrm>
          <a:prstGeom prst="rect">
            <a:avLst/>
          </a:prstGeom>
        </p:spPr>
      </p:pic>
      <p:sp>
        <p:nvSpPr>
          <p:cNvPr id="49154" name="テキスト ボックス 44"/>
          <p:cNvSpPr txBox="1">
            <a:spLocks noChangeArrowheads="1"/>
          </p:cNvSpPr>
          <p:nvPr/>
        </p:nvSpPr>
        <p:spPr bwMode="auto">
          <a:xfrm>
            <a:off x="169863" y="44624"/>
            <a:ext cx="44358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eaLnBrk="1" fontAlgn="ctr" hangingPunct="1">
              <a:lnSpc>
                <a:spcPct val="100000"/>
              </a:lnSpc>
              <a:spcBef>
                <a:spcPct val="0"/>
              </a:spcBef>
              <a:spcAft>
                <a:spcPct val="0"/>
              </a:spcAft>
              <a:buClrTx/>
              <a:buFontTx/>
              <a:buNone/>
            </a:pP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カルテ情報</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参照</a:t>
            </a: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イメージ１</a:t>
            </a:r>
            <a:endParaRPr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156" name="Rectangle 51"/>
          <p:cNvSpPr>
            <a:spLocks noChangeArrowheads="1"/>
          </p:cNvSpPr>
          <p:nvPr/>
        </p:nvSpPr>
        <p:spPr bwMode="gray">
          <a:xfrm>
            <a:off x="4132263" y="2060575"/>
            <a:ext cx="2049462" cy="404813"/>
          </a:xfrm>
          <a:prstGeom prst="rect">
            <a:avLst/>
          </a:prstGeom>
          <a:solidFill>
            <a:srgbClr val="A5E9AB"/>
          </a:solidFill>
          <a:ln w="19050" algn="ctr">
            <a:solidFill>
              <a:srgbClr val="267A08"/>
            </a:solidFill>
            <a:miter lim="800000"/>
            <a:headEnd/>
            <a:tailEnd/>
          </a:ln>
          <a:effectLst>
            <a:prstShdw prst="shdw17" dist="17961" dir="2700000">
              <a:srgbClr val="174905">
                <a:alpha val="50000"/>
              </a:srgbClr>
            </a:prstShdw>
          </a:effectLst>
        </p:spPr>
        <p:txBody>
          <a:bodyPr wrap="none" lIns="90000" tIns="47882" rIns="90000" bIns="47882"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600" b="1">
                <a:latin typeface="Meiryo UI" panose="020B0604030504040204" pitchFamily="50" charset="-128"/>
                <a:ea typeface="Meiryo UI" panose="020B0604030504040204" pitchFamily="50" charset="-128"/>
                <a:cs typeface="Meiryo UI" panose="020B0604030504040204" pitchFamily="50" charset="-128"/>
              </a:rPr>
              <a:t>記載内容詳細</a:t>
            </a:r>
          </a:p>
        </p:txBody>
      </p:sp>
      <p:sp>
        <p:nvSpPr>
          <p:cNvPr id="49157" name="Text Box 33"/>
          <p:cNvSpPr txBox="1">
            <a:spLocks noChangeArrowheads="1"/>
          </p:cNvSpPr>
          <p:nvPr/>
        </p:nvSpPr>
        <p:spPr bwMode="gray">
          <a:xfrm>
            <a:off x="179388" y="750888"/>
            <a:ext cx="8697912"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eaLnBrk="1" fontAlgn="ctr" hangingPunct="1">
              <a:lnSpc>
                <a:spcPct val="90000"/>
              </a:lnSpc>
              <a:spcAft>
                <a:spcPct val="0"/>
              </a:spcAft>
              <a:buClr>
                <a:schemeClr val="accent2"/>
              </a:buClr>
              <a:buFont typeface="Wingdings" pitchFamily="2" charset="2"/>
              <a:buNone/>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地域の医療施設側から大阪母子医療センターのカルテ情報</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を参照できるため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で一貫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した安心・安全な医療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サービスを提供することができます。</a:t>
            </a:r>
          </a:p>
        </p:txBody>
      </p:sp>
      <p:sp>
        <p:nvSpPr>
          <p:cNvPr id="49158" name="Rectangle 27"/>
          <p:cNvSpPr>
            <a:spLocks noChangeArrowheads="1"/>
          </p:cNvSpPr>
          <p:nvPr/>
        </p:nvSpPr>
        <p:spPr bwMode="gray">
          <a:xfrm>
            <a:off x="904875" y="5308600"/>
            <a:ext cx="3168650" cy="423863"/>
          </a:xfrm>
          <a:prstGeom prst="rect">
            <a:avLst/>
          </a:prstGeom>
          <a:solidFill>
            <a:srgbClr val="1782DB">
              <a:alpha val="29019"/>
            </a:srgbClr>
          </a:solidFill>
          <a:ln w="19050" algn="ctr">
            <a:solidFill>
              <a:srgbClr val="105D9C"/>
            </a:solidFill>
            <a:miter lim="800000"/>
            <a:headEnd/>
            <a:tailEnd/>
          </a:ln>
          <a:effectLst>
            <a:prstShdw prst="shdw17" dist="17961" dir="2700000">
              <a:srgbClr val="0A385E">
                <a:alpha val="50000"/>
              </a:srgbClr>
            </a:prstShdw>
          </a:effectLst>
        </p:spPr>
        <p:txBody>
          <a:bodyPr wrap="none" lIns="90000" tIns="47882" rIns="90000" bIns="47882"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800" b="1">
                <a:solidFill>
                  <a:srgbClr val="FFFFFF"/>
                </a:solidFill>
                <a:latin typeface="Meiryo UI" panose="020B0604030504040204" pitchFamily="50" charset="-128"/>
                <a:ea typeface="Meiryo UI" panose="020B0604030504040204" pitchFamily="50" charset="-128"/>
                <a:cs typeface="Meiryo UI" panose="020B0604030504040204" pitchFamily="50" charset="-128"/>
              </a:rPr>
              <a:t>各情報提供病院の記録一覧</a:t>
            </a:r>
          </a:p>
        </p:txBody>
      </p:sp>
      <p:sp>
        <p:nvSpPr>
          <p:cNvPr id="49162" name="角丸四角形 6"/>
          <p:cNvSpPr>
            <a:spLocks noChangeArrowheads="1"/>
          </p:cNvSpPr>
          <p:nvPr/>
        </p:nvSpPr>
        <p:spPr bwMode="gray">
          <a:xfrm>
            <a:off x="7148513" y="1333500"/>
            <a:ext cx="1800225" cy="358775"/>
          </a:xfrm>
          <a:prstGeom prst="roundRect">
            <a:avLst>
              <a:gd name="adj" fmla="val 16667"/>
            </a:avLst>
          </a:prstGeom>
          <a:gradFill rotWithShape="1">
            <a:gsLst>
              <a:gs pos="0">
                <a:srgbClr val="FFFFFF"/>
              </a:gs>
              <a:gs pos="100000">
                <a:srgbClr val="F8C6C5"/>
              </a:gs>
            </a:gsLst>
            <a:lin ang="5400000" scaled="1"/>
          </a:gradFill>
          <a:ln w="9525" algn="ctr">
            <a:solidFill>
              <a:srgbClr val="B22B30"/>
            </a:solidFill>
            <a:round/>
            <a:headEnd/>
            <a:tailEnd/>
          </a:ln>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患者基本情報</a:t>
            </a:r>
          </a:p>
        </p:txBody>
      </p:sp>
      <p:sp>
        <p:nvSpPr>
          <p:cNvPr id="49163" name="角丸四角形 6"/>
          <p:cNvSpPr>
            <a:spLocks noChangeArrowheads="1"/>
          </p:cNvSpPr>
          <p:nvPr/>
        </p:nvSpPr>
        <p:spPr bwMode="gray">
          <a:xfrm>
            <a:off x="7164388" y="3663950"/>
            <a:ext cx="1800225" cy="360363"/>
          </a:xfrm>
          <a:prstGeom prst="roundRect">
            <a:avLst>
              <a:gd name="adj" fmla="val 16667"/>
            </a:avLst>
          </a:prstGeom>
          <a:gradFill rotWithShape="1">
            <a:gsLst>
              <a:gs pos="0">
                <a:srgbClr val="FFFFFF"/>
              </a:gs>
              <a:gs pos="100000">
                <a:srgbClr val="F8C6C5"/>
              </a:gs>
            </a:gsLst>
            <a:lin ang="5400000" scaled="1"/>
          </a:gradFill>
          <a:ln w="9525" algn="ctr">
            <a:solidFill>
              <a:srgbClr val="B22B30"/>
            </a:solidFill>
            <a:round/>
            <a:headEnd/>
            <a:tailEnd/>
          </a:ln>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医師の記載</a:t>
            </a:r>
          </a:p>
        </p:txBody>
      </p:sp>
      <p:sp>
        <p:nvSpPr>
          <p:cNvPr id="49164" name="角丸四角形 6"/>
          <p:cNvSpPr>
            <a:spLocks noChangeArrowheads="1"/>
          </p:cNvSpPr>
          <p:nvPr/>
        </p:nvSpPr>
        <p:spPr bwMode="gray">
          <a:xfrm>
            <a:off x="7164388" y="3197225"/>
            <a:ext cx="1800225" cy="360363"/>
          </a:xfrm>
          <a:prstGeom prst="roundRect">
            <a:avLst>
              <a:gd name="adj" fmla="val 16667"/>
            </a:avLst>
          </a:prstGeom>
          <a:gradFill rotWithShape="1">
            <a:gsLst>
              <a:gs pos="0">
                <a:srgbClr val="FFFFFF"/>
              </a:gs>
              <a:gs pos="100000">
                <a:srgbClr val="F8C6C5"/>
              </a:gs>
            </a:gsLst>
            <a:lin ang="5400000" scaled="1"/>
          </a:gradFill>
          <a:ln w="9525" algn="ctr">
            <a:solidFill>
              <a:srgbClr val="B22B30"/>
            </a:solidFill>
            <a:round/>
            <a:headEnd/>
            <a:tailEnd/>
          </a:ln>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各種オーダ情報</a:t>
            </a:r>
          </a:p>
        </p:txBody>
      </p:sp>
      <p:sp>
        <p:nvSpPr>
          <p:cNvPr id="49165" name="角丸四角形 6"/>
          <p:cNvSpPr>
            <a:spLocks noChangeArrowheads="1"/>
          </p:cNvSpPr>
          <p:nvPr/>
        </p:nvSpPr>
        <p:spPr bwMode="gray">
          <a:xfrm>
            <a:off x="7164388" y="4130675"/>
            <a:ext cx="1800225" cy="360363"/>
          </a:xfrm>
          <a:prstGeom prst="roundRect">
            <a:avLst>
              <a:gd name="adj" fmla="val 16667"/>
            </a:avLst>
          </a:prstGeom>
          <a:gradFill rotWithShape="1">
            <a:gsLst>
              <a:gs pos="0">
                <a:srgbClr val="FFFFFF"/>
              </a:gs>
              <a:gs pos="100000">
                <a:srgbClr val="F8C6C5"/>
              </a:gs>
            </a:gsLst>
            <a:lin ang="5400000" scaled="1"/>
          </a:gradFill>
          <a:ln w="9525" algn="ctr">
            <a:solidFill>
              <a:srgbClr val="B22B30"/>
            </a:solidFill>
            <a:round/>
            <a:headEnd/>
            <a:tailEnd/>
          </a:ln>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看護記録</a:t>
            </a:r>
          </a:p>
        </p:txBody>
      </p:sp>
      <p:sp>
        <p:nvSpPr>
          <p:cNvPr id="49166" name="角丸四角形 6"/>
          <p:cNvSpPr>
            <a:spLocks noChangeArrowheads="1"/>
          </p:cNvSpPr>
          <p:nvPr/>
        </p:nvSpPr>
        <p:spPr bwMode="gray">
          <a:xfrm>
            <a:off x="7164388" y="2732088"/>
            <a:ext cx="1800225" cy="358775"/>
          </a:xfrm>
          <a:prstGeom prst="roundRect">
            <a:avLst>
              <a:gd name="adj" fmla="val 16667"/>
            </a:avLst>
          </a:prstGeom>
          <a:gradFill rotWithShape="1">
            <a:gsLst>
              <a:gs pos="0">
                <a:srgbClr val="FFFFFF"/>
              </a:gs>
              <a:gs pos="100000">
                <a:srgbClr val="F8C6C5"/>
              </a:gs>
            </a:gsLst>
            <a:lin ang="5400000" scaled="1"/>
          </a:gradFill>
          <a:ln w="9525" algn="ctr">
            <a:solidFill>
              <a:srgbClr val="B22B30"/>
            </a:solidFill>
            <a:round/>
            <a:headEnd/>
            <a:tailEnd/>
          </a:ln>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検歴</a:t>
            </a:r>
          </a:p>
        </p:txBody>
      </p:sp>
      <p:sp>
        <p:nvSpPr>
          <p:cNvPr id="49167" name="角丸四角形 6"/>
          <p:cNvSpPr>
            <a:spLocks noChangeArrowheads="1"/>
          </p:cNvSpPr>
          <p:nvPr/>
        </p:nvSpPr>
        <p:spPr bwMode="gray">
          <a:xfrm>
            <a:off x="7164388" y="2265363"/>
            <a:ext cx="1800225" cy="360362"/>
          </a:xfrm>
          <a:prstGeom prst="roundRect">
            <a:avLst>
              <a:gd name="adj" fmla="val 16667"/>
            </a:avLst>
          </a:prstGeom>
          <a:gradFill rotWithShape="1">
            <a:gsLst>
              <a:gs pos="0">
                <a:srgbClr val="FFFFFF"/>
              </a:gs>
              <a:gs pos="100000">
                <a:srgbClr val="F8C6C5"/>
              </a:gs>
            </a:gsLst>
            <a:lin ang="5400000" scaled="1"/>
          </a:gradFill>
          <a:ln w="9525" algn="ctr">
            <a:solidFill>
              <a:srgbClr val="B22B30"/>
            </a:solidFill>
            <a:round/>
            <a:headEnd/>
            <a:tailEnd/>
          </a:ln>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処方歴</a:t>
            </a:r>
          </a:p>
        </p:txBody>
      </p:sp>
      <p:sp>
        <p:nvSpPr>
          <p:cNvPr id="49168" name="角丸四角形 6"/>
          <p:cNvSpPr>
            <a:spLocks noChangeArrowheads="1"/>
          </p:cNvSpPr>
          <p:nvPr/>
        </p:nvSpPr>
        <p:spPr bwMode="gray">
          <a:xfrm>
            <a:off x="7164388" y="5529263"/>
            <a:ext cx="1800225" cy="360362"/>
          </a:xfrm>
          <a:prstGeom prst="roundRect">
            <a:avLst>
              <a:gd name="adj" fmla="val 16667"/>
            </a:avLst>
          </a:prstGeom>
          <a:gradFill rotWithShape="1">
            <a:gsLst>
              <a:gs pos="0">
                <a:srgbClr val="FFFFFF"/>
              </a:gs>
              <a:gs pos="100000">
                <a:srgbClr val="F8C6C5"/>
              </a:gs>
            </a:gsLst>
            <a:lin ang="5400000" scaled="1"/>
          </a:gradFill>
          <a:ln w="9525" algn="ctr">
            <a:solidFill>
              <a:srgbClr val="B22B30"/>
            </a:solidFill>
            <a:round/>
            <a:headEnd/>
            <a:tailEnd/>
          </a:ln>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画像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情報</a:t>
            </a:r>
          </a:p>
        </p:txBody>
      </p:sp>
      <p:sp>
        <p:nvSpPr>
          <p:cNvPr id="49169" name="角丸四角形 6"/>
          <p:cNvSpPr>
            <a:spLocks noChangeArrowheads="1"/>
          </p:cNvSpPr>
          <p:nvPr/>
        </p:nvSpPr>
        <p:spPr bwMode="gray">
          <a:xfrm>
            <a:off x="7164388" y="4595813"/>
            <a:ext cx="1800225" cy="360362"/>
          </a:xfrm>
          <a:prstGeom prst="roundRect">
            <a:avLst>
              <a:gd name="adj" fmla="val 16667"/>
            </a:avLst>
          </a:prstGeom>
          <a:gradFill rotWithShape="1">
            <a:gsLst>
              <a:gs pos="0">
                <a:srgbClr val="FFFFFF"/>
              </a:gs>
              <a:gs pos="100000">
                <a:srgbClr val="F8C6C5"/>
              </a:gs>
            </a:gsLst>
            <a:lin ang="5400000" scaled="1"/>
          </a:gradFill>
          <a:ln w="9525" algn="ctr">
            <a:solidFill>
              <a:srgbClr val="B22B30"/>
            </a:solidFill>
            <a:round/>
            <a:headEnd/>
            <a:tailEnd/>
          </a:ln>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サマリ情報</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170" name="角丸四角形 6"/>
          <p:cNvSpPr>
            <a:spLocks noChangeArrowheads="1"/>
          </p:cNvSpPr>
          <p:nvPr/>
        </p:nvSpPr>
        <p:spPr bwMode="gray">
          <a:xfrm>
            <a:off x="7164388" y="5995988"/>
            <a:ext cx="1800225" cy="358775"/>
          </a:xfrm>
          <a:prstGeom prst="roundRect">
            <a:avLst>
              <a:gd name="adj" fmla="val 16667"/>
            </a:avLst>
          </a:prstGeom>
          <a:gradFill rotWithShape="1">
            <a:gsLst>
              <a:gs pos="0">
                <a:srgbClr val="FFFFFF"/>
              </a:gs>
              <a:gs pos="100000">
                <a:srgbClr val="F8C6C5"/>
              </a:gs>
            </a:gsLst>
            <a:lin ang="5400000" scaled="1"/>
          </a:gradFill>
          <a:ln w="9525" algn="ctr">
            <a:solidFill>
              <a:srgbClr val="B22B30"/>
            </a:solidFill>
            <a:round/>
            <a:headEnd/>
            <a:tailEnd/>
          </a:ln>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各種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レポート</a:t>
            </a:r>
          </a:p>
        </p:txBody>
      </p:sp>
      <p:sp>
        <p:nvSpPr>
          <p:cNvPr id="49171" name="角丸四角形 6"/>
          <p:cNvSpPr>
            <a:spLocks noChangeArrowheads="1"/>
          </p:cNvSpPr>
          <p:nvPr/>
        </p:nvSpPr>
        <p:spPr bwMode="gray">
          <a:xfrm>
            <a:off x="7164388" y="5062538"/>
            <a:ext cx="1800225" cy="360362"/>
          </a:xfrm>
          <a:prstGeom prst="roundRect">
            <a:avLst>
              <a:gd name="adj" fmla="val 16667"/>
            </a:avLst>
          </a:prstGeom>
          <a:gradFill rotWithShape="1">
            <a:gsLst>
              <a:gs pos="0">
                <a:srgbClr val="FFFFFF"/>
              </a:gs>
              <a:gs pos="100000">
                <a:srgbClr val="F8C6C5"/>
              </a:gs>
            </a:gsLst>
            <a:lin ang="5400000" scaled="1"/>
          </a:gradFill>
          <a:ln w="9525" algn="ctr">
            <a:solidFill>
              <a:srgbClr val="B22B30"/>
            </a:solidFill>
            <a:round/>
            <a:headEnd/>
            <a:tailEnd/>
          </a:ln>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経過表</a:t>
            </a:r>
          </a:p>
        </p:txBody>
      </p:sp>
      <p:sp>
        <p:nvSpPr>
          <p:cNvPr id="49172" name="角丸四角形 6"/>
          <p:cNvSpPr>
            <a:spLocks noChangeArrowheads="1"/>
          </p:cNvSpPr>
          <p:nvPr/>
        </p:nvSpPr>
        <p:spPr bwMode="gray">
          <a:xfrm>
            <a:off x="7164388" y="1798638"/>
            <a:ext cx="1800225" cy="360362"/>
          </a:xfrm>
          <a:prstGeom prst="roundRect">
            <a:avLst>
              <a:gd name="adj" fmla="val 16667"/>
            </a:avLst>
          </a:prstGeom>
          <a:gradFill rotWithShape="1">
            <a:gsLst>
              <a:gs pos="0">
                <a:srgbClr val="FFFFFF"/>
              </a:gs>
              <a:gs pos="100000">
                <a:srgbClr val="F8C6C5"/>
              </a:gs>
            </a:gsLst>
            <a:lin ang="5400000" scaled="1"/>
          </a:gradFill>
          <a:ln w="9525" algn="ctr">
            <a:solidFill>
              <a:srgbClr val="B22B30"/>
            </a:solidFill>
            <a:round/>
            <a:headEnd/>
            <a:tailEnd/>
          </a:ln>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病名</a:t>
            </a:r>
          </a:p>
        </p:txBody>
      </p:sp>
      <p:sp>
        <p:nvSpPr>
          <p:cNvPr id="49174" name="左中かっこ 5"/>
          <p:cNvSpPr>
            <a:spLocks/>
          </p:cNvSpPr>
          <p:nvPr/>
        </p:nvSpPr>
        <p:spPr bwMode="auto">
          <a:xfrm>
            <a:off x="6948488" y="1292225"/>
            <a:ext cx="200025" cy="5160963"/>
          </a:xfrm>
          <a:prstGeom prst="leftBrace">
            <a:avLst>
              <a:gd name="adj1" fmla="val 8362"/>
              <a:gd name="adj2" fmla="val 50000"/>
            </a:avLst>
          </a:prstGeom>
          <a:noFill/>
          <a:ln w="38100" algn="ctr">
            <a:solidFill>
              <a:srgbClr val="57564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endParaRPr lang="ja-JP" altLang="en-US" sz="180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65"/>
          <p:cNvSpPr>
            <a:spLocks noChangeArrowheads="1"/>
          </p:cNvSpPr>
          <p:nvPr/>
        </p:nvSpPr>
        <p:spPr bwMode="gray">
          <a:xfrm>
            <a:off x="6875909" y="52388"/>
            <a:ext cx="2160587" cy="590550"/>
          </a:xfrm>
          <a:prstGeom prst="roundRect">
            <a:avLst>
              <a:gd name="adj" fmla="val 16667"/>
            </a:avLst>
          </a:prstGeom>
          <a:gradFill rotWithShape="1">
            <a:gsLst>
              <a:gs pos="0">
                <a:srgbClr val="FFFFFF"/>
              </a:gs>
              <a:gs pos="100000">
                <a:srgbClr val="A5E9AB"/>
              </a:gs>
            </a:gsLst>
            <a:lin ang="5400000" scaled="1"/>
          </a:gradFill>
          <a:ln w="9525" algn="ctr">
            <a:solidFill>
              <a:srgbClr val="267A08"/>
            </a:solidFill>
            <a:round/>
            <a:headEnd/>
            <a:tailEn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4"/>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連携先医療機関</a:t>
            </a:r>
            <a:endParaRPr lang="en-US" altLang="ja-JP" sz="1400" b="1">
              <a:latin typeface="Meiryo UI" panose="020B0604030504040204" pitchFamily="50" charset="-128"/>
              <a:ea typeface="Meiryo UI" panose="020B0604030504040204" pitchFamily="50" charset="-128"/>
              <a:cs typeface="Meiryo UI" panose="020B0604030504040204" pitchFamily="50" charset="-128"/>
            </a:endParaRPr>
          </a:p>
          <a:p>
            <a:pPr algn="ctr" eaLnBrk="1" fontAlgn="ctr" hangingPunct="1">
              <a:lnSpc>
                <a:spcPct val="100000"/>
              </a:lnSpc>
              <a:spcBef>
                <a:spcPct val="0"/>
              </a:spcBef>
              <a:spcAft>
                <a:spcPct val="0"/>
              </a:spcAft>
              <a:buClrTx/>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が使用する機能・画面</a:t>
            </a: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1"/>
          </p:nvPr>
        </p:nvSpPr>
        <p:spPr/>
        <p:txBody>
          <a:bodyPr/>
          <a:lstStyle/>
          <a:p>
            <a:pPr>
              <a:defRPr/>
            </a:pPr>
            <a:fld id="{5EB03CE3-E532-4F7B-9E54-362A6BE50BBF}" type="slidenum">
              <a:rPr lang="ja-JP" altLang="de-DE" smtClean="0"/>
              <a:pPr>
                <a:defRPr/>
              </a:pPr>
              <a:t>1</a:t>
            </a:fld>
            <a:endParaRPr lang="de-DE" altLang="ja-JP"/>
          </a:p>
        </p:txBody>
      </p:sp>
    </p:spTree>
    <p:extLst>
      <p:ext uri="{BB962C8B-B14F-4D97-AF65-F5344CB8AC3E}">
        <p14:creationId xmlns:p14="http://schemas.microsoft.com/office/powerpoint/2010/main" val="142865967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テキスト ボックス 275"/>
          <p:cNvSpPr txBox="1">
            <a:spLocks noChangeArrowheads="1"/>
          </p:cNvSpPr>
          <p:nvPr/>
        </p:nvSpPr>
        <p:spPr bwMode="gray">
          <a:xfrm>
            <a:off x="193675" y="765175"/>
            <a:ext cx="8601075" cy="358775"/>
          </a:xfrm>
          <a:prstGeom prst="rect">
            <a:avLst/>
          </a:prstGeom>
          <a:gradFill rotWithShape="1">
            <a:gsLst>
              <a:gs pos="0">
                <a:srgbClr val="1782DB"/>
              </a:gs>
              <a:gs pos="100000">
                <a:srgbClr val="0B406B"/>
              </a:gs>
            </a:gsLst>
            <a:lin ang="5400000" scaled="1"/>
          </a:gradFill>
          <a:ln w="9525">
            <a:solidFill>
              <a:srgbClr val="105D9C"/>
            </a:solidFill>
            <a:miter lim="800000"/>
            <a:headEnd/>
            <a:tailEnd/>
          </a:ln>
        </p:spPr>
        <p:txBody>
          <a:bodyPr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eaLnBrk="1" fontAlgn="ctr" hangingPunct="1">
              <a:lnSpc>
                <a:spcPct val="100000"/>
              </a:lnSpc>
              <a:spcBef>
                <a:spcPct val="0"/>
              </a:spcBef>
              <a:spcAft>
                <a:spcPct val="0"/>
              </a:spcAft>
              <a:buClrTx/>
              <a:buFontTx/>
              <a:buNone/>
            </a:pPr>
            <a:r>
              <a:rPr lang="ja-JP" altLang="en-US" sz="1600" b="1" dirty="0">
                <a:solidFill>
                  <a:srgbClr val="FFFFFF"/>
                </a:solidFill>
                <a:latin typeface="メイリオ" pitchFamily="50" charset="-128"/>
                <a:ea typeface="メイリオ" pitchFamily="50" charset="-128"/>
                <a:cs typeface="メイリオ" pitchFamily="50" charset="-128"/>
              </a:rPr>
              <a:t>操作性・視認性を考慮したビューワーのご提供</a:t>
            </a:r>
          </a:p>
        </p:txBody>
      </p:sp>
      <p:pic>
        <p:nvPicPr>
          <p:cNvPr id="4813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063" y="1268413"/>
            <a:ext cx="4248150" cy="24701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675" y="3983038"/>
            <a:ext cx="4300538" cy="261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4" name="角丸四角形 5"/>
          <p:cNvSpPr>
            <a:spLocks noChangeArrowheads="1"/>
          </p:cNvSpPr>
          <p:nvPr/>
        </p:nvSpPr>
        <p:spPr bwMode="gray">
          <a:xfrm>
            <a:off x="239713" y="1263675"/>
            <a:ext cx="2817812" cy="365125"/>
          </a:xfrm>
          <a:prstGeom prst="roundRect">
            <a:avLst>
              <a:gd name="adj" fmla="val 16667"/>
            </a:avLst>
          </a:prstGeom>
          <a:gradFill rotWithShape="1">
            <a:gsLst>
              <a:gs pos="0">
                <a:srgbClr val="FFFFFF"/>
              </a:gs>
              <a:gs pos="100000">
                <a:srgbClr val="F8C6C5"/>
              </a:gs>
            </a:gsLst>
            <a:lin ang="5400000" scaled="1"/>
          </a:gradFill>
          <a:ln w="9525" algn="ctr">
            <a:solidFill>
              <a:srgbClr val="B22B30"/>
            </a:solidFill>
            <a:round/>
            <a:headEnd/>
            <a:tailEn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600" b="1">
                <a:latin typeface="メイリオ" pitchFamily="50" charset="-128"/>
                <a:ea typeface="メイリオ" pitchFamily="50" charset="-128"/>
                <a:cs typeface="メイリオ" pitchFamily="50" charset="-128"/>
              </a:rPr>
              <a:t>診療情報参照の画面イメージ</a:t>
            </a:r>
          </a:p>
        </p:txBody>
      </p:sp>
      <p:sp>
        <p:nvSpPr>
          <p:cNvPr id="48135" name="角丸四角形 165"/>
          <p:cNvSpPr>
            <a:spLocks noChangeArrowheads="1"/>
          </p:cNvSpPr>
          <p:nvPr/>
        </p:nvSpPr>
        <p:spPr bwMode="gray">
          <a:xfrm>
            <a:off x="179388" y="3933825"/>
            <a:ext cx="3144837" cy="354013"/>
          </a:xfrm>
          <a:prstGeom prst="roundRect">
            <a:avLst>
              <a:gd name="adj" fmla="val 16667"/>
            </a:avLst>
          </a:prstGeom>
          <a:gradFill rotWithShape="1">
            <a:gsLst>
              <a:gs pos="0">
                <a:srgbClr val="FFFFFF"/>
              </a:gs>
              <a:gs pos="100000">
                <a:srgbClr val="F8C6C5"/>
              </a:gs>
            </a:gsLst>
            <a:lin ang="5400000" scaled="1"/>
          </a:gradFill>
          <a:ln w="9525" algn="ctr">
            <a:solidFill>
              <a:srgbClr val="B22B30"/>
            </a:solidFill>
            <a:round/>
            <a:headEnd/>
            <a:tailEn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600" b="1">
                <a:latin typeface="メイリオ" pitchFamily="50" charset="-128"/>
                <a:ea typeface="メイリオ" pitchFamily="50" charset="-128"/>
                <a:cs typeface="メイリオ" pitchFamily="50" charset="-128"/>
              </a:rPr>
              <a:t>画像情報参照の画面イメージ</a:t>
            </a:r>
          </a:p>
        </p:txBody>
      </p:sp>
      <p:pic>
        <p:nvPicPr>
          <p:cNvPr id="48136" name="Picture 2" descr="C:\Users\Owner\AppData\Local\Microsoft\Windows\Temporary Internet Files\Content.Outlook\6INMDTP2\検歴（数値）.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33925" y="1268413"/>
            <a:ext cx="4086225"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3" descr="C:\Users\Owner\AppData\Local\Microsoft\Windows\Temporary Internet Files\Content.Outlook\6INMDTP2\検歴（グラフ）.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68850" y="4567798"/>
            <a:ext cx="4071937"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角丸四角形 14"/>
          <p:cNvSpPr>
            <a:spLocks noChangeArrowheads="1"/>
          </p:cNvSpPr>
          <p:nvPr/>
        </p:nvSpPr>
        <p:spPr bwMode="auto">
          <a:xfrm>
            <a:off x="6242050" y="1589088"/>
            <a:ext cx="419100" cy="1085850"/>
          </a:xfrm>
          <a:prstGeom prst="roundRect">
            <a:avLst>
              <a:gd name="adj" fmla="val 16667"/>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endParaRPr lang="ja-JP" altLang="en-US" sz="1400"/>
          </a:p>
        </p:txBody>
      </p:sp>
      <p:sp>
        <p:nvSpPr>
          <p:cNvPr id="48139" name="角丸四角形 165"/>
          <p:cNvSpPr>
            <a:spLocks noChangeArrowheads="1"/>
          </p:cNvSpPr>
          <p:nvPr/>
        </p:nvSpPr>
        <p:spPr bwMode="gray">
          <a:xfrm>
            <a:off x="4716463" y="1263675"/>
            <a:ext cx="3144837" cy="354012"/>
          </a:xfrm>
          <a:prstGeom prst="roundRect">
            <a:avLst>
              <a:gd name="adj" fmla="val 16667"/>
            </a:avLst>
          </a:prstGeom>
          <a:gradFill rotWithShape="1">
            <a:gsLst>
              <a:gs pos="0">
                <a:srgbClr val="E73440"/>
              </a:gs>
              <a:gs pos="100000">
                <a:srgbClr val="7A1E1C"/>
              </a:gs>
            </a:gsLst>
            <a:lin ang="5400000" scaled="1"/>
          </a:gradFill>
          <a:ln w="9525" algn="ctr">
            <a:solidFill>
              <a:srgbClr val="B22B30"/>
            </a:solidFill>
            <a:round/>
            <a:headEnd/>
            <a:tailEn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600" b="1">
                <a:solidFill>
                  <a:srgbClr val="FFFFFF"/>
                </a:solidFill>
                <a:latin typeface="メイリオ" pitchFamily="50" charset="-128"/>
                <a:ea typeface="メイリオ" pitchFamily="50" charset="-128"/>
                <a:cs typeface="メイリオ" pitchFamily="50" charset="-128"/>
              </a:rPr>
              <a:t>検査結果の時系列表示</a:t>
            </a:r>
          </a:p>
        </p:txBody>
      </p:sp>
      <p:sp>
        <p:nvSpPr>
          <p:cNvPr id="8" name="テキスト ボックス 7"/>
          <p:cNvSpPr txBox="1"/>
          <p:nvPr/>
        </p:nvSpPr>
        <p:spPr bwMode="gray">
          <a:xfrm>
            <a:off x="4853960" y="4360863"/>
            <a:ext cx="2030413" cy="338137"/>
          </a:xfrm>
          <a:prstGeom prst="rect">
            <a:avLst/>
          </a:prstGeom>
          <a:gradFill flip="none" rotWithShape="1">
            <a:gsLst>
              <a:gs pos="0">
                <a:srgbClr val="E73440"/>
              </a:gs>
              <a:gs pos="100000">
                <a:srgbClr val="7A1E1C"/>
              </a:gs>
            </a:gsLst>
            <a:lin ang="5400000" scaled="1"/>
            <a:tileRect/>
          </a:gradFill>
          <a:ln>
            <a:solidFill>
              <a:srgbClr val="B22B30"/>
            </a:solidFill>
          </a:ln>
        </p:spPr>
        <p:txBody>
          <a:bodyPr wrap="none">
            <a:spAutoFit/>
          </a:bodyPr>
          <a:lstStyle/>
          <a:p>
            <a:pPr>
              <a:defRPr/>
            </a:pPr>
            <a:r>
              <a:rPr lang="ja-JP" altLang="en-US" sz="1600" b="1" dirty="0" smtClean="0">
                <a:solidFill>
                  <a:srgbClr val="FFFFFF"/>
                </a:solidFill>
                <a:latin typeface="+mn-ea"/>
                <a:ea typeface="+mn-ea"/>
              </a:rPr>
              <a:t>グラフ</a:t>
            </a:r>
            <a:r>
              <a:rPr lang="ja-JP" altLang="en-US" sz="1600" b="1" dirty="0">
                <a:solidFill>
                  <a:srgbClr val="FFFFFF"/>
                </a:solidFill>
                <a:latin typeface="+mn-ea"/>
                <a:ea typeface="+mn-ea"/>
              </a:rPr>
              <a:t>表示にも</a:t>
            </a:r>
            <a:r>
              <a:rPr lang="ja-JP" altLang="en-US" sz="1600" b="1" dirty="0" smtClean="0">
                <a:solidFill>
                  <a:srgbClr val="FFFFFF"/>
                </a:solidFill>
                <a:latin typeface="+mn-ea"/>
                <a:ea typeface="+mn-ea"/>
              </a:rPr>
              <a:t>対応</a:t>
            </a:r>
            <a:endParaRPr lang="ja-JP" altLang="en-US" sz="1600" b="1" dirty="0">
              <a:solidFill>
                <a:srgbClr val="FFFFFF"/>
              </a:solidFill>
              <a:latin typeface="+mn-ea"/>
              <a:ea typeface="+mn-ea"/>
            </a:endParaRPr>
          </a:p>
        </p:txBody>
      </p:sp>
      <p:sp>
        <p:nvSpPr>
          <p:cNvPr id="48145" name="角丸四角形 65"/>
          <p:cNvSpPr>
            <a:spLocks noChangeArrowheads="1"/>
          </p:cNvSpPr>
          <p:nvPr/>
        </p:nvSpPr>
        <p:spPr bwMode="gray">
          <a:xfrm>
            <a:off x="6804819" y="47625"/>
            <a:ext cx="2160587" cy="590550"/>
          </a:xfrm>
          <a:prstGeom prst="roundRect">
            <a:avLst>
              <a:gd name="adj" fmla="val 16667"/>
            </a:avLst>
          </a:prstGeom>
          <a:gradFill rotWithShape="1">
            <a:gsLst>
              <a:gs pos="0">
                <a:srgbClr val="FFFFFF"/>
              </a:gs>
              <a:gs pos="100000">
                <a:srgbClr val="A5E9AB"/>
              </a:gs>
            </a:gsLst>
            <a:lin ang="5400000" scaled="1"/>
          </a:gradFill>
          <a:ln w="9525" algn="ctr">
            <a:solidFill>
              <a:srgbClr val="267A08"/>
            </a:solidFill>
            <a:round/>
            <a:headEnd/>
            <a:tailEn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lvl1pPr algn="l"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Arial" charset="0"/>
                <a:ea typeface="ＭＳ Ｐゴシック" charset="-128"/>
                <a:cs typeface="Arial" charset="0"/>
              </a:defRPr>
            </a:lvl1pPr>
            <a:lvl2pPr marL="742950" indent="-285750" algn="l"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Arial" charset="0"/>
                <a:ea typeface="ＭＳ Ｐゴシック" charset="-128"/>
                <a:cs typeface="Arial" charset="0"/>
              </a:defRPr>
            </a:lvl2pPr>
            <a:lvl3pPr marL="1143000" indent="-228600" algn="l" eaLnBrk="0" fontAlgn="base" hangingPunct="0">
              <a:lnSpc>
                <a:spcPct val="95000"/>
              </a:lnSpc>
              <a:spcBef>
                <a:spcPct val="20000"/>
              </a:spcBef>
              <a:spcAft>
                <a:spcPct val="10000"/>
              </a:spcAft>
              <a:buClr>
                <a:srgbClr val="87867E"/>
              </a:buClr>
              <a:buSzPct val="100000"/>
              <a:buChar char="•"/>
              <a:defRPr kumimoji="1">
                <a:solidFill>
                  <a:srgbClr val="000000"/>
                </a:solidFill>
                <a:latin typeface="Arial" charset="0"/>
                <a:ea typeface="ＭＳ Ｐゴシック" charset="-128"/>
                <a:cs typeface="Arial" charset="0"/>
              </a:defRPr>
            </a:lvl3pPr>
            <a:lvl4pPr marL="1600200" indent="-228600" algn="l"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Arial" charset="0"/>
                <a:ea typeface="ＭＳ Ｐゴシック" charset="-128"/>
                <a:cs typeface="Arial" charset="0"/>
              </a:defRPr>
            </a:lvl4pPr>
            <a:lvl5pPr marL="2057400" indent="-228600" algn="l" eaLnBrk="0" fontAlgn="base" hangingPunct="0">
              <a:buBlip>
                <a:blip r:embed="rId3"/>
              </a:buBlip>
              <a:defRPr kumimoji="1" sz="2000">
                <a:solidFill>
                  <a:srgbClr val="000000"/>
                </a:solidFill>
                <a:latin typeface="Arial" charset="0"/>
                <a:ea typeface="ＭＳ Ｐゴシック" charset="-128"/>
                <a:cs typeface="Arial" charset="0"/>
              </a:defRPr>
            </a:lvl5pPr>
            <a:lvl6pPr marL="25146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6pPr>
            <a:lvl7pPr marL="29718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7pPr>
            <a:lvl8pPr marL="34290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8pPr>
            <a:lvl9pPr marL="3886200" indent="-228600" eaLnBrk="0" fontAlgn="base" hangingPunct="0">
              <a:spcBef>
                <a:spcPct val="0"/>
              </a:spcBef>
              <a:spcAft>
                <a:spcPct val="0"/>
              </a:spcAft>
              <a:buBlip>
                <a:blip r:embed="rId3"/>
              </a:buBlip>
              <a:defRPr kumimoji="1" sz="2000">
                <a:solidFill>
                  <a:srgbClr val="000000"/>
                </a:solidFill>
                <a:latin typeface="Arial" charset="0"/>
                <a:ea typeface="ＭＳ Ｐゴシック" charset="-128"/>
                <a:cs typeface="Arial" charset="0"/>
              </a:defRPr>
            </a:lvl9pPr>
          </a:lstStyle>
          <a:p>
            <a:pPr algn="ctr" eaLnBrk="1" fontAlgn="ctr" hangingPunct="1">
              <a:lnSpc>
                <a:spcPct val="100000"/>
              </a:lnSpc>
              <a:spcBef>
                <a:spcPct val="0"/>
              </a:spcBef>
              <a:spcAft>
                <a:spcPct val="0"/>
              </a:spcAft>
              <a:buClrTx/>
              <a:buFontTx/>
              <a:buNone/>
            </a:pPr>
            <a:r>
              <a:rPr lang="ja-JP" altLang="en-US" sz="1400" b="1">
                <a:latin typeface="メイリオ" pitchFamily="50" charset="-128"/>
                <a:ea typeface="メイリオ" pitchFamily="50" charset="-128"/>
                <a:cs typeface="メイリオ" pitchFamily="50" charset="-128"/>
              </a:rPr>
              <a:t>連携先医療機関</a:t>
            </a:r>
            <a:endParaRPr lang="en-US" altLang="ja-JP" sz="1400" b="1">
              <a:latin typeface="メイリオ" pitchFamily="50" charset="-128"/>
              <a:ea typeface="メイリオ" pitchFamily="50" charset="-128"/>
              <a:cs typeface="メイリオ" pitchFamily="50" charset="-128"/>
            </a:endParaRPr>
          </a:p>
          <a:p>
            <a:pPr algn="ctr" eaLnBrk="1" fontAlgn="ctr" hangingPunct="1">
              <a:lnSpc>
                <a:spcPct val="100000"/>
              </a:lnSpc>
              <a:spcBef>
                <a:spcPct val="0"/>
              </a:spcBef>
              <a:spcAft>
                <a:spcPct val="0"/>
              </a:spcAft>
              <a:buClrTx/>
              <a:buFontTx/>
              <a:buNone/>
            </a:pPr>
            <a:r>
              <a:rPr lang="ja-JP" altLang="en-US" sz="1400" b="1">
                <a:latin typeface="メイリオ" pitchFamily="50" charset="-128"/>
                <a:ea typeface="メイリオ" pitchFamily="50" charset="-128"/>
                <a:cs typeface="メイリオ" pitchFamily="50" charset="-128"/>
              </a:rPr>
              <a:t>が使用する機能・画面</a:t>
            </a:r>
            <a:endParaRPr lang="ja-JP" altLang="en-US" sz="1800" b="1">
              <a:latin typeface="メイリオ" pitchFamily="50" charset="-128"/>
              <a:ea typeface="メイリオ" pitchFamily="50" charset="-128"/>
              <a:cs typeface="メイリオ" pitchFamily="50" charset="-128"/>
            </a:endParaRPr>
          </a:p>
        </p:txBody>
      </p:sp>
      <p:sp>
        <p:nvSpPr>
          <p:cNvPr id="4" name="スライド番号プレースホルダー 3"/>
          <p:cNvSpPr>
            <a:spLocks noGrp="1"/>
          </p:cNvSpPr>
          <p:nvPr>
            <p:ph type="sldNum" sz="quarter" idx="10"/>
          </p:nvPr>
        </p:nvSpPr>
        <p:spPr/>
        <p:txBody>
          <a:bodyPr/>
          <a:lstStyle/>
          <a:p>
            <a:pPr>
              <a:defRPr/>
            </a:pPr>
            <a:fld id="{CC3AE530-C654-4EBA-97AE-ABCEE726C5C3}" type="slidenum">
              <a:rPr lang="de-DE" altLang="ja-JP" smtClean="0"/>
              <a:pPr>
                <a:defRPr/>
              </a:pPr>
              <a:t>2</a:t>
            </a:fld>
            <a:endParaRPr lang="de-DE" altLang="ja-JP"/>
          </a:p>
        </p:txBody>
      </p:sp>
      <p:sp>
        <p:nvSpPr>
          <p:cNvPr id="2" name="正方形/長方形 1"/>
          <p:cNvSpPr/>
          <p:nvPr/>
        </p:nvSpPr>
        <p:spPr>
          <a:xfrm>
            <a:off x="62802" y="35937"/>
            <a:ext cx="4702810" cy="584775"/>
          </a:xfrm>
          <a:prstGeom prst="rect">
            <a:avLst/>
          </a:prstGeom>
        </p:spPr>
        <p:txBody>
          <a:bodyPr wrap="square">
            <a:spAutoFit/>
          </a:bodyPr>
          <a:lstStyle/>
          <a:p>
            <a:r>
              <a:rPr lang="ja-JP" altLang="en-US" sz="3200" dirty="0">
                <a:latin typeface="Meiryo UI" panose="020B0604030504040204" pitchFamily="50" charset="-128"/>
                <a:ea typeface="Meiryo UI" panose="020B0604030504040204" pitchFamily="50" charset="-128"/>
                <a:cs typeface="Meiryo UI" panose="020B0604030504040204" pitchFamily="50" charset="-128"/>
              </a:rPr>
              <a:t>カルテ情報参照</a:t>
            </a: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イメージ２</a:t>
            </a:r>
            <a:endParaRPr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045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fontScheme name="ユーザー定義 1">
      <a:majorFont>
        <a:latin typeface="Arial"/>
        <a:ea typeface="メイリオ"/>
        <a:cs typeface=""/>
      </a:majorFont>
      <a:minorFont>
        <a:latin typeface="Arial"/>
        <a:ea typeface="メイリオ"/>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defRPr>
        </a:defPPr>
      </a:lstStyle>
    </a:spDef>
    <a:lnDef>
      <a:spPr bwMode="auto">
        <a:noFill/>
        <a:ln w="28575" algn="ctr">
          <a:solidFill>
            <a:srgbClr val="505050"/>
          </a:solidFill>
          <a:round/>
          <a:headEnd/>
          <a:tailEnd type="triangle" w="med" len="med"/>
        </a:ln>
      </a:spPr>
      <a:bodyPr/>
      <a:lstStyle/>
    </a:lnDef>
  </a:objectDefaults>
  <a:extraClrSchemeLst>
    <a:extraClrScheme>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tandarddesign">
  <a:themeElements>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fontScheme name="Standarddesign">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defRPr>
        </a:defPPr>
      </a:lstStyle>
    </a:spDef>
    <a:lnDef>
      <a:spPr bwMode="auto">
        <a:noFill/>
        <a:ln w="28575" algn="ctr">
          <a:solidFill>
            <a:srgbClr val="505050"/>
          </a:solidFill>
          <a:round/>
          <a:headEnd/>
          <a:tailEnd type="triangle" w="med" len="med"/>
        </a:ln>
      </a:spPr>
      <a:bodyPr/>
      <a:lstStyle/>
    </a:lnDef>
    <a:txDef>
      <a:spPr>
        <a:noFill/>
      </a:spPr>
      <a:bodyPr wrap="square" rtlCol="0">
        <a:spAutoFit/>
      </a:bodyPr>
      <a:lstStyle>
        <a:defPPr algn="l">
          <a:defRPr sz="1200" b="1" dirty="0" smtClean="0"/>
        </a:defPPr>
      </a:lstStyle>
    </a:txDef>
  </a:objectDefaults>
  <a:extraClrSchemeLst>
    <a:extraClrScheme>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_Tool_2_JA_R">
  <a:themeElements>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fontScheme name="F_Tool_2_JA_R">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lnDef>
  </a:objectDefaults>
  <a:extraClrSchemeLst>
    <a:extraClrScheme>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F_Tool_2_JA_R">
  <a:themeElements>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fontScheme name="F_Tool_2_JA_R">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lnDef>
  </a:objectDefaults>
  <a:extraClrSchemeLst>
    <a:extraClrScheme>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F_Tool_2_JA_R">
  <a:themeElements>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fontScheme name="F_Tool_2_JA_R">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lnDef>
  </a:objectDefaults>
  <a:extraClrSchemeLst>
    <a:extraClrScheme>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F_Tool_2_JA_R">
  <a:themeElements>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fontScheme name="F_Tool_2_JA_R">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lnDef>
  </a:objectDefaults>
  <a:extraClrSchemeLst>
    <a:extraClrScheme>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F_Tool_2_JA_R">
  <a:themeElements>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fontScheme name="F_Tool_2_JA_R">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lnDef>
  </a:objectDefaults>
  <a:extraClrSchemeLst>
    <a:extraClrScheme>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178</Words>
  <Application>Microsoft Office PowerPoint</Application>
  <PresentationFormat>画面に合わせる (4:3)</PresentationFormat>
  <Paragraphs>37</Paragraphs>
  <Slides>3</Slides>
  <Notes>3</Notes>
  <HiddenSlides>0</HiddenSlides>
  <MMClips>0</MMClips>
  <ScaleCrop>false</ScaleCrop>
  <HeadingPairs>
    <vt:vector size="4" baseType="variant">
      <vt:variant>
        <vt:lpstr>テーマ</vt:lpstr>
      </vt:variant>
      <vt:variant>
        <vt:i4>7</vt:i4>
      </vt:variant>
      <vt:variant>
        <vt:lpstr>スライド タイトル</vt:lpstr>
      </vt:variant>
      <vt:variant>
        <vt:i4>3</vt:i4>
      </vt:variant>
    </vt:vector>
  </HeadingPairs>
  <TitlesOfParts>
    <vt:vector size="10" baseType="lpstr">
      <vt:lpstr>Standarddesign</vt:lpstr>
      <vt:lpstr>2_Standarddesign</vt:lpstr>
      <vt:lpstr>F_Tool_2_JA_R</vt:lpstr>
      <vt:lpstr>1_F_Tool_2_JA_R</vt:lpstr>
      <vt:lpstr>2_F_Tool_2_JA_R</vt:lpstr>
      <vt:lpstr>3_F_Tool_2_JA_R</vt:lpstr>
      <vt:lpstr>4_F_Tool_2_JA_R</vt:lpstr>
      <vt:lpstr>トップページ　ログイン（利用者認証）</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2018-08-27T07:55:47Z</dcterms:created>
  <dcterms:modified xsi:type="dcterms:W3CDTF">2018-08-27T07:55:52Z</dcterms:modified>
</cp:coreProperties>
</file>