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4.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5.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6.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2" r:id="rId1"/>
    <p:sldMasterId id="2147483786" r:id="rId2"/>
    <p:sldMasterId id="2147483798" r:id="rId3"/>
    <p:sldMasterId id="2147483814" r:id="rId4"/>
    <p:sldMasterId id="2147483826" r:id="rId5"/>
    <p:sldMasterId id="2147483838" r:id="rId6"/>
    <p:sldMasterId id="2147483858" r:id="rId7"/>
  </p:sldMasterIdLst>
  <p:notesMasterIdLst>
    <p:notesMasterId r:id="rId9"/>
  </p:notesMasterIdLst>
  <p:handoutMasterIdLst>
    <p:handoutMasterId r:id="rId10"/>
  </p:handoutMasterIdLst>
  <p:sldIdLst>
    <p:sldId id="1082" r:id="rId8"/>
  </p:sldIdLst>
  <p:sldSz cx="9144000" cy="6858000" type="screen4x3"/>
  <p:notesSz cx="6735763" cy="9866313"/>
  <p:defaultTextStyle>
    <a:defPPr>
      <a:defRPr lang="ja-JP"/>
    </a:defPPr>
    <a:lvl1pPr algn="ctr" rtl="0" fontAlgn="ctr">
      <a:spcBef>
        <a:spcPct val="0"/>
      </a:spcBef>
      <a:spcAft>
        <a:spcPct val="0"/>
      </a:spcAft>
      <a:defRPr kumimoji="1" kern="1200">
        <a:solidFill>
          <a:srgbClr val="000000"/>
        </a:solidFill>
        <a:latin typeface="ＭＳ Ｐゴシック" pitchFamily="50" charset="-128"/>
        <a:ea typeface="ＭＳ Ｐゴシック" pitchFamily="50" charset="-128"/>
        <a:cs typeface="+mn-cs"/>
      </a:defRPr>
    </a:lvl1pPr>
    <a:lvl2pPr marL="457200" algn="ctr" rtl="0" fontAlgn="ctr">
      <a:spcBef>
        <a:spcPct val="0"/>
      </a:spcBef>
      <a:spcAft>
        <a:spcPct val="0"/>
      </a:spcAft>
      <a:defRPr kumimoji="1" kern="1200">
        <a:solidFill>
          <a:srgbClr val="000000"/>
        </a:solidFill>
        <a:latin typeface="ＭＳ Ｐゴシック" pitchFamily="50" charset="-128"/>
        <a:ea typeface="ＭＳ Ｐゴシック" pitchFamily="50" charset="-128"/>
        <a:cs typeface="+mn-cs"/>
      </a:defRPr>
    </a:lvl2pPr>
    <a:lvl3pPr marL="914400" algn="ctr" rtl="0" fontAlgn="ctr">
      <a:spcBef>
        <a:spcPct val="0"/>
      </a:spcBef>
      <a:spcAft>
        <a:spcPct val="0"/>
      </a:spcAft>
      <a:defRPr kumimoji="1" kern="1200">
        <a:solidFill>
          <a:srgbClr val="000000"/>
        </a:solidFill>
        <a:latin typeface="ＭＳ Ｐゴシック" pitchFamily="50" charset="-128"/>
        <a:ea typeface="ＭＳ Ｐゴシック" pitchFamily="50" charset="-128"/>
        <a:cs typeface="+mn-cs"/>
      </a:defRPr>
    </a:lvl3pPr>
    <a:lvl4pPr marL="1371600" algn="ctr" rtl="0" fontAlgn="ctr">
      <a:spcBef>
        <a:spcPct val="0"/>
      </a:spcBef>
      <a:spcAft>
        <a:spcPct val="0"/>
      </a:spcAft>
      <a:defRPr kumimoji="1" kern="1200">
        <a:solidFill>
          <a:srgbClr val="000000"/>
        </a:solidFill>
        <a:latin typeface="ＭＳ Ｐゴシック" pitchFamily="50" charset="-128"/>
        <a:ea typeface="ＭＳ Ｐゴシック" pitchFamily="50" charset="-128"/>
        <a:cs typeface="+mn-cs"/>
      </a:defRPr>
    </a:lvl4pPr>
    <a:lvl5pPr marL="1828800" algn="ctr" rtl="0" fontAlgn="ctr">
      <a:spcBef>
        <a:spcPct val="0"/>
      </a:spcBef>
      <a:spcAft>
        <a:spcPct val="0"/>
      </a:spcAft>
      <a:defRPr kumimoji="1" kern="1200">
        <a:solidFill>
          <a:srgbClr val="000000"/>
        </a:solidFill>
        <a:latin typeface="ＭＳ Ｐゴシック" pitchFamily="50" charset="-128"/>
        <a:ea typeface="ＭＳ Ｐゴシック" pitchFamily="50" charset="-128"/>
        <a:cs typeface="+mn-cs"/>
      </a:defRPr>
    </a:lvl5pPr>
    <a:lvl6pPr marL="2286000" algn="l" defTabSz="914400" rtl="0" eaLnBrk="1" latinLnBrk="0" hangingPunct="1">
      <a:defRPr kumimoji="1" kern="1200">
        <a:solidFill>
          <a:srgbClr val="000000"/>
        </a:solidFill>
        <a:latin typeface="ＭＳ Ｐゴシック" pitchFamily="50" charset="-128"/>
        <a:ea typeface="ＭＳ Ｐゴシック" pitchFamily="50" charset="-128"/>
        <a:cs typeface="+mn-cs"/>
      </a:defRPr>
    </a:lvl6pPr>
    <a:lvl7pPr marL="2743200" algn="l" defTabSz="914400" rtl="0" eaLnBrk="1" latinLnBrk="0" hangingPunct="1">
      <a:defRPr kumimoji="1" kern="1200">
        <a:solidFill>
          <a:srgbClr val="000000"/>
        </a:solidFill>
        <a:latin typeface="ＭＳ Ｐゴシック" pitchFamily="50" charset="-128"/>
        <a:ea typeface="ＭＳ Ｐゴシック" pitchFamily="50" charset="-128"/>
        <a:cs typeface="+mn-cs"/>
      </a:defRPr>
    </a:lvl7pPr>
    <a:lvl8pPr marL="3200400" algn="l" defTabSz="914400" rtl="0" eaLnBrk="1" latinLnBrk="0" hangingPunct="1">
      <a:defRPr kumimoji="1" kern="1200">
        <a:solidFill>
          <a:srgbClr val="000000"/>
        </a:solidFill>
        <a:latin typeface="ＭＳ Ｐゴシック" pitchFamily="50" charset="-128"/>
        <a:ea typeface="ＭＳ Ｐゴシック" pitchFamily="50" charset="-128"/>
        <a:cs typeface="+mn-cs"/>
      </a:defRPr>
    </a:lvl8pPr>
    <a:lvl9pPr marL="3657600" algn="l" defTabSz="914400" rtl="0" eaLnBrk="1" latinLnBrk="0" hangingPunct="1">
      <a:defRPr kumimoji="1" kern="1200">
        <a:solidFill>
          <a:srgbClr val="000000"/>
        </a:solidFill>
        <a:latin typeface="ＭＳ Ｐゴシック" pitchFamily="50" charset="-128"/>
        <a:ea typeface="ＭＳ Ｐゴシック" pitchFamily="50" charset="-128"/>
        <a:cs typeface="+mn-cs"/>
      </a:defRPr>
    </a:lvl9pPr>
  </p:defaultTextStyle>
  <p:extLst>
    <p:ext uri="{EFAFB233-063F-42B5-8137-9DF3F51BA10A}">
      <p15:sldGuideLst xmlns:p15="http://schemas.microsoft.com/office/powerpoint/2012/main" xmlns="">
        <p15:guide id="1" orient="horz" pos="4073">
          <p15:clr>
            <a:srgbClr val="A4A3A4"/>
          </p15:clr>
        </p15:guide>
        <p15:guide id="2" orient="horz" pos="572">
          <p15:clr>
            <a:srgbClr val="A4A3A4"/>
          </p15:clr>
        </p15:guide>
        <p15:guide id="3" pos="5641">
          <p15:clr>
            <a:srgbClr val="A4A3A4"/>
          </p15:clr>
        </p15:guide>
        <p15:guide id="4" pos="122">
          <p15:clr>
            <a:srgbClr val="A4A3A4"/>
          </p15:clr>
        </p15:guide>
        <p15:guide id="5" pos="2880">
          <p15:clr>
            <a:srgbClr val="A4A3A4"/>
          </p15:clr>
        </p15:guide>
      </p15:sldGuideLst>
    </p:ext>
    <p:ext uri="{2D200454-40CA-4A62-9FC3-DE9A4176ACB9}">
      <p15:notesGuideLst xmlns:p15="http://schemas.microsoft.com/office/powerpoint/2012/main" xmlns="">
        <p15:guide id="1" orient="horz" pos="3107">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00FF"/>
    <a:srgbClr val="EAEAEA"/>
    <a:srgbClr val="CC66FF"/>
    <a:srgbClr val="FF5B5B"/>
    <a:srgbClr val="FFC000"/>
    <a:srgbClr val="FFFFFF"/>
    <a:srgbClr val="000000"/>
    <a:srgbClr val="7A1E1C"/>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8713" autoAdjust="0"/>
  </p:normalViewPr>
  <p:slideViewPr>
    <p:cSldViewPr>
      <p:cViewPr>
        <p:scale>
          <a:sx n="81" d="100"/>
          <a:sy n="81" d="100"/>
        </p:scale>
        <p:origin x="-1002" y="-30"/>
      </p:cViewPr>
      <p:guideLst>
        <p:guide orient="horz" pos="4073"/>
        <p:guide orient="horz" pos="572"/>
        <p:guide pos="5641"/>
        <p:guide pos="12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932" y="216"/>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3218" name="Rectangle 2"/>
          <p:cNvSpPr>
            <a:spLocks noGrp="1" noChangeArrowheads="1"/>
          </p:cNvSpPr>
          <p:nvPr>
            <p:ph type="hdr" sz="quarter"/>
          </p:nvPr>
        </p:nvSpPr>
        <p:spPr bwMode="auto">
          <a:xfrm>
            <a:off x="3816200" y="0"/>
            <a:ext cx="2919565" cy="493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5" tIns="45703" rIns="91405" bIns="45703" numCol="1" anchor="t" anchorCtr="0" compatLnSpc="1">
            <a:prstTxWarp prst="textNoShape">
              <a:avLst/>
            </a:prstTxWarp>
          </a:bodyPr>
          <a:lstStyle>
            <a:lvl1pPr algn="r" defTabSz="913810" fontAlgn="base">
              <a:defRPr sz="1200">
                <a:solidFill>
                  <a:schemeClr val="tx1"/>
                </a:solidFill>
                <a:latin typeface="Arial" charset="0"/>
              </a:defRPr>
            </a:lvl1pPr>
          </a:lstStyle>
          <a:p>
            <a:endParaRPr lang="en-GB" altLang="ja-JP"/>
          </a:p>
        </p:txBody>
      </p:sp>
      <p:sp>
        <p:nvSpPr>
          <p:cNvPr id="393219" name="Rectangle 3"/>
          <p:cNvSpPr>
            <a:spLocks noGrp="1" noChangeArrowheads="1"/>
          </p:cNvSpPr>
          <p:nvPr>
            <p:ph type="dt" sz="quarter" idx="1"/>
          </p:nvPr>
        </p:nvSpPr>
        <p:spPr bwMode="auto">
          <a:xfrm>
            <a:off x="2" y="0"/>
            <a:ext cx="2919565" cy="493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5" tIns="45703" rIns="91405" bIns="45703" numCol="1" anchor="t" anchorCtr="0" compatLnSpc="1">
            <a:prstTxWarp prst="textNoShape">
              <a:avLst/>
            </a:prstTxWarp>
          </a:bodyPr>
          <a:lstStyle>
            <a:lvl1pPr algn="l" defTabSz="913810" fontAlgn="base">
              <a:defRPr sz="1200">
                <a:solidFill>
                  <a:schemeClr val="tx1"/>
                </a:solidFill>
                <a:latin typeface="Arial" charset="0"/>
              </a:defRPr>
            </a:lvl1pPr>
          </a:lstStyle>
          <a:p>
            <a:endParaRPr lang="en-GB" altLang="ja-JP"/>
          </a:p>
        </p:txBody>
      </p:sp>
      <p:sp>
        <p:nvSpPr>
          <p:cNvPr id="393220" name="Rectangle 4"/>
          <p:cNvSpPr>
            <a:spLocks noGrp="1" noChangeArrowheads="1"/>
          </p:cNvSpPr>
          <p:nvPr>
            <p:ph type="ftr" sz="quarter" idx="2"/>
          </p:nvPr>
        </p:nvSpPr>
        <p:spPr bwMode="auto">
          <a:xfrm>
            <a:off x="2" y="9370870"/>
            <a:ext cx="2919565" cy="493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5" tIns="45703" rIns="91405" bIns="45703" numCol="1" anchor="b" anchorCtr="0" compatLnSpc="1">
            <a:prstTxWarp prst="textNoShape">
              <a:avLst/>
            </a:prstTxWarp>
          </a:bodyPr>
          <a:lstStyle>
            <a:lvl1pPr algn="l" defTabSz="913810" fontAlgn="base">
              <a:defRPr sz="1000">
                <a:solidFill>
                  <a:schemeClr val="tx1"/>
                </a:solidFill>
                <a:latin typeface="Arial" charset="0"/>
              </a:defRPr>
            </a:lvl1pPr>
          </a:lstStyle>
          <a:p>
            <a:r>
              <a:rPr lang="en-GB" altLang="ja-JP" smtClean="0"/>
              <a:t>Copyright 2015 FUJITSU LIMITED</a:t>
            </a:r>
            <a:endParaRPr lang="en-GB" altLang="ja-JP"/>
          </a:p>
        </p:txBody>
      </p:sp>
      <p:sp>
        <p:nvSpPr>
          <p:cNvPr id="393221" name="Rectangle 5"/>
          <p:cNvSpPr>
            <a:spLocks noGrp="1" noChangeArrowheads="1"/>
          </p:cNvSpPr>
          <p:nvPr>
            <p:ph type="sldNum" sz="quarter" idx="3"/>
          </p:nvPr>
        </p:nvSpPr>
        <p:spPr bwMode="auto">
          <a:xfrm>
            <a:off x="3814628" y="9370870"/>
            <a:ext cx="2919565" cy="493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05" tIns="45703" rIns="91405" bIns="45703" numCol="1" anchor="b" anchorCtr="0" compatLnSpc="1">
            <a:prstTxWarp prst="textNoShape">
              <a:avLst/>
            </a:prstTxWarp>
          </a:bodyPr>
          <a:lstStyle>
            <a:lvl1pPr algn="r" defTabSz="913810" fontAlgn="base">
              <a:defRPr sz="1000">
                <a:solidFill>
                  <a:schemeClr val="tx1"/>
                </a:solidFill>
                <a:latin typeface="Arial" charset="0"/>
              </a:defRPr>
            </a:lvl1pPr>
          </a:lstStyle>
          <a:p>
            <a:fld id="{C5A0C9BC-B677-4918-A568-7356A75493AC}" type="slidenum">
              <a:rPr lang="en-GB" altLang="ja-JP"/>
              <a:pPr/>
              <a:t>‹#›</a:t>
            </a:fld>
            <a:endParaRPr lang="en-GB" altLang="ja-JP"/>
          </a:p>
        </p:txBody>
      </p:sp>
    </p:spTree>
    <p:extLst>
      <p:ext uri="{BB962C8B-B14F-4D97-AF65-F5344CB8AC3E}">
        <p14:creationId xmlns:p14="http://schemas.microsoft.com/office/powerpoint/2010/main" val="334867732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7938" name="Rectangle 2"/>
          <p:cNvSpPr>
            <a:spLocks noGrp="1" noChangeArrowheads="1"/>
          </p:cNvSpPr>
          <p:nvPr>
            <p:ph type="hdr" sz="quarter"/>
          </p:nvPr>
        </p:nvSpPr>
        <p:spPr bwMode="auto">
          <a:xfrm>
            <a:off x="3816200" y="0"/>
            <a:ext cx="2919565" cy="493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5" tIns="45703" rIns="91405" bIns="45703" numCol="1" anchor="t" anchorCtr="0" compatLnSpc="1">
            <a:prstTxWarp prst="textNoShape">
              <a:avLst/>
            </a:prstTxWarp>
          </a:bodyPr>
          <a:lstStyle>
            <a:lvl1pPr algn="r" defTabSz="913810" fontAlgn="base">
              <a:defRPr sz="1200">
                <a:solidFill>
                  <a:schemeClr val="tx1"/>
                </a:solidFill>
                <a:latin typeface="Arial" charset="0"/>
              </a:defRPr>
            </a:lvl1pPr>
          </a:lstStyle>
          <a:p>
            <a:endParaRPr lang="en-US" altLang="ja-JP"/>
          </a:p>
        </p:txBody>
      </p:sp>
      <p:sp>
        <p:nvSpPr>
          <p:cNvPr id="167939" name="Rectangle 3"/>
          <p:cNvSpPr>
            <a:spLocks noGrp="1" noChangeArrowheads="1"/>
          </p:cNvSpPr>
          <p:nvPr>
            <p:ph type="dt" idx="1"/>
          </p:nvPr>
        </p:nvSpPr>
        <p:spPr bwMode="auto">
          <a:xfrm>
            <a:off x="2" y="0"/>
            <a:ext cx="2919565" cy="493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5" tIns="45703" rIns="91405" bIns="45703" numCol="1" anchor="t" anchorCtr="0" compatLnSpc="1">
            <a:prstTxWarp prst="textNoShape">
              <a:avLst/>
            </a:prstTxWarp>
          </a:bodyPr>
          <a:lstStyle>
            <a:lvl1pPr algn="l" defTabSz="913810" fontAlgn="base">
              <a:defRPr sz="1200">
                <a:solidFill>
                  <a:schemeClr val="tx1"/>
                </a:solidFill>
                <a:latin typeface="Arial" charset="0"/>
              </a:defRPr>
            </a:lvl1pPr>
          </a:lstStyle>
          <a:p>
            <a:endParaRPr lang="en-US" altLang="ja-JP"/>
          </a:p>
        </p:txBody>
      </p:sp>
      <p:sp>
        <p:nvSpPr>
          <p:cNvPr id="36868" name="Rectangle 4"/>
          <p:cNvSpPr>
            <a:spLocks noGrp="1" noRot="1" noChangeAspect="1" noChangeArrowheads="1" noTextEdit="1"/>
          </p:cNvSpPr>
          <p:nvPr>
            <p:ph type="sldImg" idx="2"/>
          </p:nvPr>
        </p:nvSpPr>
        <p:spPr bwMode="auto">
          <a:xfrm>
            <a:off x="901700" y="738188"/>
            <a:ext cx="4933950" cy="3702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7941" name="Rectangle 5"/>
          <p:cNvSpPr>
            <a:spLocks noGrp="1" noChangeArrowheads="1"/>
          </p:cNvSpPr>
          <p:nvPr>
            <p:ph type="body" sz="quarter" idx="3"/>
          </p:nvPr>
        </p:nvSpPr>
        <p:spPr bwMode="auto">
          <a:xfrm>
            <a:off x="673264" y="4686225"/>
            <a:ext cx="5389240" cy="4441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5" tIns="45703" rIns="91405" bIns="45703"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67942" name="Rectangle 6"/>
          <p:cNvSpPr>
            <a:spLocks noGrp="1" noChangeArrowheads="1"/>
          </p:cNvSpPr>
          <p:nvPr>
            <p:ph type="ftr" sz="quarter" idx="4"/>
          </p:nvPr>
        </p:nvSpPr>
        <p:spPr bwMode="auto">
          <a:xfrm>
            <a:off x="2" y="9370870"/>
            <a:ext cx="2919565" cy="493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5" tIns="45703" rIns="91405" bIns="45703" numCol="1" anchor="b" anchorCtr="0" compatLnSpc="1">
            <a:prstTxWarp prst="textNoShape">
              <a:avLst/>
            </a:prstTxWarp>
          </a:bodyPr>
          <a:lstStyle>
            <a:lvl1pPr algn="l" defTabSz="913810" fontAlgn="base">
              <a:defRPr sz="1000">
                <a:solidFill>
                  <a:schemeClr val="tx1"/>
                </a:solidFill>
                <a:latin typeface="Arial" charset="0"/>
              </a:defRPr>
            </a:lvl1pPr>
          </a:lstStyle>
          <a:p>
            <a:r>
              <a:rPr lang="en-US" altLang="ja-JP" smtClean="0"/>
              <a:t>Copyright 2015 FUJITSU LIMITED</a:t>
            </a:r>
            <a:endParaRPr lang="en-US" altLang="ja-JP"/>
          </a:p>
        </p:txBody>
      </p:sp>
      <p:sp>
        <p:nvSpPr>
          <p:cNvPr id="167943" name="Rectangle 7"/>
          <p:cNvSpPr>
            <a:spLocks noGrp="1" noChangeArrowheads="1"/>
          </p:cNvSpPr>
          <p:nvPr>
            <p:ph type="sldNum" sz="quarter" idx="5"/>
          </p:nvPr>
        </p:nvSpPr>
        <p:spPr bwMode="auto">
          <a:xfrm>
            <a:off x="3814628" y="9370870"/>
            <a:ext cx="2919565" cy="493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05" tIns="45703" rIns="91405" bIns="45703" numCol="1" anchor="b" anchorCtr="0" compatLnSpc="1">
            <a:prstTxWarp prst="textNoShape">
              <a:avLst/>
            </a:prstTxWarp>
          </a:bodyPr>
          <a:lstStyle>
            <a:lvl1pPr algn="r" defTabSz="913810" fontAlgn="base">
              <a:defRPr sz="1000">
                <a:solidFill>
                  <a:schemeClr val="tx1"/>
                </a:solidFill>
                <a:latin typeface="Arial" charset="0"/>
              </a:defRPr>
            </a:lvl1pPr>
          </a:lstStyle>
          <a:p>
            <a:fld id="{243D4DB8-3261-49FC-8C0B-9E30A82FE604}" type="slidenum">
              <a:rPr lang="en-US" altLang="ja-JP"/>
              <a:pPr/>
              <a:t>‹#›</a:t>
            </a:fld>
            <a:endParaRPr lang="en-US" altLang="ja-JP"/>
          </a:p>
        </p:txBody>
      </p:sp>
    </p:spTree>
    <p:extLst>
      <p:ext uri="{BB962C8B-B14F-4D97-AF65-F5344CB8AC3E}">
        <p14:creationId xmlns:p14="http://schemas.microsoft.com/office/powerpoint/2010/main" val="4267365637"/>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50"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50"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50"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50"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lgn="l" defTabSz="911225" eaLnBrk="0" fontAlgn="base" hangingPunct="0">
              <a:spcBef>
                <a:spcPct val="30000"/>
              </a:spcBef>
              <a:defRPr kumimoji="1" sz="1200">
                <a:solidFill>
                  <a:schemeClr val="tx1"/>
                </a:solidFill>
                <a:latin typeface="Arial" charset="0"/>
                <a:ea typeface="ＭＳ Ｐゴシック" charset="-128"/>
              </a:defRPr>
            </a:lvl1pPr>
            <a:lvl2pPr marL="742950" indent="-285750" algn="l" defTabSz="911225" eaLnBrk="0" fontAlgn="base" hangingPunct="0">
              <a:spcBef>
                <a:spcPct val="30000"/>
              </a:spcBef>
              <a:defRPr kumimoji="1" sz="1200">
                <a:solidFill>
                  <a:schemeClr val="tx1"/>
                </a:solidFill>
                <a:latin typeface="Arial" charset="0"/>
                <a:ea typeface="ＭＳ Ｐゴシック" charset="-128"/>
              </a:defRPr>
            </a:lvl2pPr>
            <a:lvl3pPr marL="1143000" indent="-228600" algn="l" defTabSz="911225" eaLnBrk="0" fontAlgn="base" hangingPunct="0">
              <a:spcBef>
                <a:spcPct val="30000"/>
              </a:spcBef>
              <a:defRPr kumimoji="1" sz="1200">
                <a:solidFill>
                  <a:schemeClr val="tx1"/>
                </a:solidFill>
                <a:latin typeface="Arial" charset="0"/>
                <a:ea typeface="ＭＳ Ｐゴシック" charset="-128"/>
              </a:defRPr>
            </a:lvl3pPr>
            <a:lvl4pPr marL="1600200" indent="-228600" algn="l" defTabSz="911225" eaLnBrk="0" fontAlgn="base" hangingPunct="0">
              <a:spcBef>
                <a:spcPct val="30000"/>
              </a:spcBef>
              <a:defRPr kumimoji="1" sz="1200">
                <a:solidFill>
                  <a:schemeClr val="tx1"/>
                </a:solidFill>
                <a:latin typeface="Arial" charset="0"/>
                <a:ea typeface="ＭＳ Ｐゴシック" charset="-128"/>
              </a:defRPr>
            </a:lvl4pPr>
            <a:lvl5pPr marL="2057400" indent="-228600" algn="l" defTabSz="911225" eaLnBrk="0" fontAlgn="base" hangingPunct="0">
              <a:spcBef>
                <a:spcPct val="30000"/>
              </a:spcBef>
              <a:defRPr kumimoji="1" sz="1200">
                <a:solidFill>
                  <a:schemeClr val="tx1"/>
                </a:solidFill>
                <a:latin typeface="Arial" charset="0"/>
                <a:ea typeface="ＭＳ Ｐゴシック" charset="-128"/>
              </a:defRPr>
            </a:lvl5pPr>
            <a:lvl6pPr marL="2514600" indent="-228600" defTabSz="911225" eaLnBrk="0" fontAlgn="base" hangingPunct="0">
              <a:spcBef>
                <a:spcPct val="30000"/>
              </a:spcBef>
              <a:spcAft>
                <a:spcPct val="0"/>
              </a:spcAft>
              <a:defRPr kumimoji="1" sz="1200">
                <a:solidFill>
                  <a:schemeClr val="tx1"/>
                </a:solidFill>
                <a:latin typeface="Arial" charset="0"/>
                <a:ea typeface="ＭＳ Ｐゴシック" charset="-128"/>
              </a:defRPr>
            </a:lvl6pPr>
            <a:lvl7pPr marL="2971800" indent="-228600" defTabSz="911225" eaLnBrk="0" fontAlgn="base" hangingPunct="0">
              <a:spcBef>
                <a:spcPct val="30000"/>
              </a:spcBef>
              <a:spcAft>
                <a:spcPct val="0"/>
              </a:spcAft>
              <a:defRPr kumimoji="1" sz="1200">
                <a:solidFill>
                  <a:schemeClr val="tx1"/>
                </a:solidFill>
                <a:latin typeface="Arial" charset="0"/>
                <a:ea typeface="ＭＳ Ｐゴシック" charset="-128"/>
              </a:defRPr>
            </a:lvl7pPr>
            <a:lvl8pPr marL="3429000" indent="-228600" defTabSz="911225" eaLnBrk="0" fontAlgn="base" hangingPunct="0">
              <a:spcBef>
                <a:spcPct val="30000"/>
              </a:spcBef>
              <a:spcAft>
                <a:spcPct val="0"/>
              </a:spcAft>
              <a:defRPr kumimoji="1" sz="1200">
                <a:solidFill>
                  <a:schemeClr val="tx1"/>
                </a:solidFill>
                <a:latin typeface="Arial" charset="0"/>
                <a:ea typeface="ＭＳ Ｐゴシック" charset="-128"/>
              </a:defRPr>
            </a:lvl8pPr>
            <a:lvl9pPr marL="3886200" indent="-228600" defTabSz="911225" eaLnBrk="0" fontAlgn="base" hangingPunct="0">
              <a:spcBef>
                <a:spcPct val="30000"/>
              </a:spcBef>
              <a:spcAft>
                <a:spcPct val="0"/>
              </a:spcAft>
              <a:defRPr kumimoji="1" sz="1200">
                <a:solidFill>
                  <a:schemeClr val="tx1"/>
                </a:solidFill>
                <a:latin typeface="Arial" charset="0"/>
                <a:ea typeface="ＭＳ Ｐゴシック" charset="-128"/>
              </a:defRPr>
            </a:lvl9pPr>
          </a:lstStyle>
          <a:p>
            <a:pPr algn="r" eaLnBrk="1" hangingPunct="1">
              <a:spcBef>
                <a:spcPct val="0"/>
              </a:spcBef>
            </a:pPr>
            <a:fld id="{A8F8C120-B89F-4FA3-802D-10726D40CE8C}" type="slidenum">
              <a:rPr lang="en-US" altLang="ja-JP" sz="1000" smtClean="0">
                <a:cs typeface="Arial" charset="0"/>
              </a:rPr>
              <a:pPr algn="r" eaLnBrk="1" hangingPunct="1">
                <a:spcBef>
                  <a:spcPct val="0"/>
                </a:spcBef>
              </a:pPr>
              <a:t>0</a:t>
            </a:fld>
            <a:endParaRPr lang="en-US" altLang="ja-JP" sz="1000" smtClean="0">
              <a:cs typeface="Arial"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endParaRPr lang="en-US" altLang="ja-JP" dirty="0" smtClean="0"/>
          </a:p>
        </p:txBody>
      </p:sp>
    </p:spTree>
    <p:extLst>
      <p:ext uri="{BB962C8B-B14F-4D97-AF65-F5344CB8AC3E}">
        <p14:creationId xmlns:p14="http://schemas.microsoft.com/office/powerpoint/2010/main" val="2641973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1"/>
          </p:nvPr>
        </p:nvSpPr>
        <p:spPr>
          <a:ln/>
        </p:spPr>
        <p:txBody>
          <a:bodyPr/>
          <a:lstStyle>
            <a:lvl1pPr>
              <a:defRPr/>
            </a:lvl1pPr>
          </a:lstStyle>
          <a:p>
            <a:pPr>
              <a:defRPr/>
            </a:pPr>
            <a:fld id="{5EB03CE3-E532-4F7B-9E54-362A6BE50BBF}" type="slidenum">
              <a:rPr lang="ja-JP" altLang="de-DE"/>
              <a:pPr>
                <a:defRPr/>
              </a:pPr>
              <a:t>‹#›</a:t>
            </a:fld>
            <a:endParaRPr lang="de-DE" altLang="ja-JP"/>
          </a:p>
        </p:txBody>
      </p:sp>
      <p:sp>
        <p:nvSpPr>
          <p:cNvPr id="6" name="Rectangle 6"/>
          <p:cNvSpPr>
            <a:spLocks noGrp="1" noChangeArrowheads="1"/>
          </p:cNvSpPr>
          <p:nvPr>
            <p:ph type="ftr" sz="quarter" idx="3"/>
          </p:nvPr>
        </p:nvSpPr>
        <p:spPr>
          <a:xfrm>
            <a:off x="5908675" y="6545088"/>
            <a:ext cx="2895600" cy="268288"/>
          </a:xfrm>
        </p:spPr>
        <p:txBody>
          <a:bodyPr/>
          <a:lstStyle>
            <a:lvl1pPr>
              <a:defRPr/>
            </a:lvl1pPr>
          </a:lstStyle>
          <a:p>
            <a:r>
              <a:rPr lang="en-US" altLang="ja-JP"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1913645523"/>
      </p:ext>
    </p:extLst>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3"/>
          <p:cNvSpPr>
            <a:spLocks noGrp="1" noChangeArrowheads="1"/>
          </p:cNvSpPr>
          <p:nvPr>
            <p:ph type="ftr" sz="quarter" idx="10"/>
          </p:nvPr>
        </p:nvSpPr>
        <p:spPr>
          <a:ln/>
        </p:spPr>
        <p:txBody>
          <a:bodyPr/>
          <a:lstStyle>
            <a:lvl1pPr>
              <a:defRPr/>
            </a:lvl1pPr>
          </a:lstStyle>
          <a:p>
            <a:pPr>
              <a:defRPr/>
            </a:pPr>
            <a:r>
              <a:rPr lang="en-US" altLang="ja-JP" smtClean="0">
                <a:solidFill>
                  <a:srgbClr val="000000"/>
                </a:solidFill>
              </a:rPr>
              <a:t>Copyright 2013 FUJITSU LIMITED</a:t>
            </a:r>
            <a:endParaRPr lang="de-DE" altLang="ja-JP" dirty="0">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436DCC03-4FCB-4286-AF8B-6644F7B866AA}" type="slidenum">
              <a:rPr lang="ja-JP" altLang="de-DE">
                <a:solidFill>
                  <a:srgbClr val="000000"/>
                </a:solidFill>
              </a:rPr>
              <a:pPr>
                <a:defRPr/>
              </a:pPr>
              <a:t>‹#›</a:t>
            </a:fld>
            <a:endParaRPr lang="de-DE" altLang="ja-JP">
              <a:solidFill>
                <a:srgbClr val="000000"/>
              </a:solidFill>
            </a:endParaRPr>
          </a:p>
        </p:txBody>
      </p:sp>
    </p:spTree>
    <p:extLst>
      <p:ext uri="{BB962C8B-B14F-4D97-AF65-F5344CB8AC3E}">
        <p14:creationId xmlns:p14="http://schemas.microsoft.com/office/powerpoint/2010/main" val="373459384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ftr" sz="quarter" idx="10"/>
          </p:nvPr>
        </p:nvSpPr>
        <p:spPr>
          <a:ln/>
        </p:spPr>
        <p:txBody>
          <a:bodyPr/>
          <a:lstStyle>
            <a:lvl1pPr>
              <a:defRPr/>
            </a:lvl1pPr>
          </a:lstStyle>
          <a:p>
            <a:pPr>
              <a:defRPr/>
            </a:pPr>
            <a:r>
              <a:rPr lang="en-US" altLang="ja-JP" smtClean="0">
                <a:solidFill>
                  <a:srgbClr val="000000"/>
                </a:solidFill>
              </a:rPr>
              <a:t>Copyright 2013 FUJITSU LIMITED</a:t>
            </a:r>
            <a:endParaRPr lang="de-DE" altLang="ja-JP" dirty="0">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C6C0A437-5831-48B9-A9F2-0D567C77BEEF}" type="slidenum">
              <a:rPr lang="ja-JP" altLang="de-DE">
                <a:solidFill>
                  <a:srgbClr val="000000"/>
                </a:solidFill>
              </a:rPr>
              <a:pPr>
                <a:defRPr/>
              </a:pPr>
              <a:t>‹#›</a:t>
            </a:fld>
            <a:endParaRPr lang="de-DE" altLang="ja-JP">
              <a:solidFill>
                <a:srgbClr val="000000"/>
              </a:solidFill>
            </a:endParaRPr>
          </a:p>
        </p:txBody>
      </p:sp>
    </p:spTree>
    <p:extLst>
      <p:ext uri="{BB962C8B-B14F-4D97-AF65-F5344CB8AC3E}">
        <p14:creationId xmlns:p14="http://schemas.microsoft.com/office/powerpoint/2010/main" val="111661268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59575" y="-1588"/>
            <a:ext cx="2195513" cy="6464301"/>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68275" y="-1588"/>
            <a:ext cx="6438900" cy="6464301"/>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ftr" sz="quarter" idx="10"/>
          </p:nvPr>
        </p:nvSpPr>
        <p:spPr>
          <a:ln/>
        </p:spPr>
        <p:txBody>
          <a:bodyPr/>
          <a:lstStyle>
            <a:lvl1pPr>
              <a:defRPr/>
            </a:lvl1pPr>
          </a:lstStyle>
          <a:p>
            <a:pPr>
              <a:defRPr/>
            </a:pPr>
            <a:r>
              <a:rPr lang="en-US" altLang="ja-JP" smtClean="0">
                <a:solidFill>
                  <a:srgbClr val="000000"/>
                </a:solidFill>
              </a:rPr>
              <a:t>Copyright 2013 FUJITSU LIMITED</a:t>
            </a:r>
            <a:endParaRPr lang="de-DE" altLang="ja-JP" dirty="0">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BE1F4401-6DD0-40A1-96EE-DBB62DC96A7B}" type="slidenum">
              <a:rPr lang="ja-JP" altLang="de-DE">
                <a:solidFill>
                  <a:srgbClr val="000000"/>
                </a:solidFill>
              </a:rPr>
              <a:pPr>
                <a:defRPr/>
              </a:pPr>
              <a:t>‹#›</a:t>
            </a:fld>
            <a:endParaRPr lang="de-DE" altLang="ja-JP">
              <a:solidFill>
                <a:srgbClr val="000000"/>
              </a:solidFill>
            </a:endParaRPr>
          </a:p>
        </p:txBody>
      </p:sp>
    </p:spTree>
    <p:extLst>
      <p:ext uri="{BB962C8B-B14F-4D97-AF65-F5344CB8AC3E}">
        <p14:creationId xmlns:p14="http://schemas.microsoft.com/office/powerpoint/2010/main" val="280677284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49" descr="TitleRed_L150"/>
          <p:cNvPicPr>
            <a:picLocks noChangeAspect="1" noChangeArrowheads="1"/>
          </p:cNvPicPr>
          <p:nvPr/>
        </p:nvPicPr>
        <p:blipFill>
          <a:blip r:embed="rId2" cstate="print"/>
          <a:srcRect/>
          <a:stretch>
            <a:fillRect/>
          </a:stretch>
        </p:blipFill>
        <p:spPr bwMode="gray">
          <a:xfrm>
            <a:off x="0" y="0"/>
            <a:ext cx="9144000" cy="4852988"/>
          </a:xfrm>
          <a:prstGeom prst="rect">
            <a:avLst/>
          </a:prstGeom>
          <a:noFill/>
          <a:ln w="9525">
            <a:noFill/>
            <a:miter lim="800000"/>
            <a:headEnd/>
            <a:tailEnd/>
          </a:ln>
        </p:spPr>
      </p:pic>
      <p:sp>
        <p:nvSpPr>
          <p:cNvPr id="647173" name="Rectangle 5"/>
          <p:cNvSpPr>
            <a:spLocks noGrp="1" noChangeArrowheads="1"/>
          </p:cNvSpPr>
          <p:nvPr>
            <p:ph type="subTitle" idx="1"/>
          </p:nvPr>
        </p:nvSpPr>
        <p:spPr>
          <a:xfrm>
            <a:off x="323850" y="4572000"/>
            <a:ext cx="7920038" cy="1784350"/>
          </a:xfrm>
        </p:spPr>
        <p:txBody>
          <a:bodyPr/>
          <a:lstStyle>
            <a:lvl1pPr marL="0" indent="0">
              <a:lnSpc>
                <a:spcPct val="100000"/>
              </a:lnSpc>
              <a:spcBef>
                <a:spcPct val="0"/>
              </a:spcBef>
              <a:spcAft>
                <a:spcPct val="0"/>
              </a:spcAft>
              <a:buFont typeface="Wingdings" pitchFamily="2" charset="2"/>
              <a:buNone/>
              <a:defRPr sz="2800"/>
            </a:lvl1pPr>
          </a:lstStyle>
          <a:p>
            <a:pPr lvl="0"/>
            <a:r>
              <a:rPr lang="ja-JP" altLang="en-US" noProof="0" smtClean="0"/>
              <a:t>マスター サブタイトルの書式設定</a:t>
            </a:r>
          </a:p>
        </p:txBody>
      </p:sp>
      <p:sp>
        <p:nvSpPr>
          <p:cNvPr id="647174" name="Rectangle 6"/>
          <p:cNvSpPr>
            <a:spLocks noGrp="1" noChangeArrowheads="1"/>
          </p:cNvSpPr>
          <p:nvPr>
            <p:ph type="ctrTitle"/>
          </p:nvPr>
        </p:nvSpPr>
        <p:spPr>
          <a:xfrm>
            <a:off x="323850" y="1738313"/>
            <a:ext cx="7920038" cy="2360612"/>
          </a:xfrm>
          <a:extLst/>
        </p:spPr>
        <p:txBody>
          <a:bodyPr anchor="b"/>
          <a:lstStyle>
            <a:lvl1pPr>
              <a:defRPr sz="4400">
                <a:solidFill>
                  <a:srgbClr val="FFFFFF"/>
                </a:solidFill>
              </a:defRPr>
            </a:lvl1pPr>
          </a:lstStyle>
          <a:p>
            <a:pPr lvl="0"/>
            <a:r>
              <a:rPr lang="ja-JP" altLang="en-US" noProof="0" dirty="0" smtClean="0"/>
              <a:t>マスター タイトルの書式設定</a:t>
            </a:r>
            <a:endParaRPr lang="de-DE" altLang="ja-JP" noProof="0" dirty="0" smtClean="0"/>
          </a:p>
        </p:txBody>
      </p:sp>
      <p:sp>
        <p:nvSpPr>
          <p:cNvPr id="38" name="Rectangle 47"/>
          <p:cNvSpPr>
            <a:spLocks noGrp="1" noChangeArrowheads="1"/>
          </p:cNvSpPr>
          <p:nvPr>
            <p:ph type="ftr" sz="quarter" idx="10"/>
          </p:nvPr>
        </p:nvSpPr>
        <p:spPr/>
        <p:txBody>
          <a:bodyPr/>
          <a:lstStyle>
            <a:lvl1pPr>
              <a:defRPr sz="900"/>
            </a:lvl1pPr>
          </a:lstStyle>
          <a:p>
            <a:pPr>
              <a:defRPr/>
            </a:pPr>
            <a:r>
              <a:rPr lang="en-US" altLang="ja-JP" smtClean="0">
                <a:solidFill>
                  <a:srgbClr val="000000"/>
                </a:solidFill>
              </a:rPr>
              <a:t>Copyright 2013 FUJITSU LIMITED</a:t>
            </a:r>
            <a:endParaRPr lang="en-US" altLang="ja-JP" dirty="0" smtClean="0">
              <a:solidFill>
                <a:srgbClr val="000000"/>
              </a:solidFill>
            </a:endParaRPr>
          </a:p>
        </p:txBody>
      </p:sp>
    </p:spTree>
    <p:extLst>
      <p:ext uri="{BB962C8B-B14F-4D97-AF65-F5344CB8AC3E}">
        <p14:creationId xmlns:p14="http://schemas.microsoft.com/office/powerpoint/2010/main" val="95625249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9"/>
          <p:cNvSpPr>
            <a:spLocks noGrp="1" noChangeArrowheads="1"/>
          </p:cNvSpPr>
          <p:nvPr>
            <p:ph type="sldNum" sz="quarter" idx="10"/>
          </p:nvPr>
        </p:nvSpPr>
        <p:spPr>
          <a:ln/>
        </p:spPr>
        <p:txBody>
          <a:bodyPr/>
          <a:lstStyle>
            <a:lvl1pPr>
              <a:defRPr/>
            </a:lvl1pPr>
          </a:lstStyle>
          <a:p>
            <a:pPr>
              <a:defRPr/>
            </a:pPr>
            <a:fld id="{DD6308E6-B1CF-46D7-9DD4-BAE19B002D7E}"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sz="1000"/>
            </a:lvl1pPr>
          </a:lstStyle>
          <a:p>
            <a:pPr>
              <a:defRPr/>
            </a:pPr>
            <a:r>
              <a:rPr lang="en-US" altLang="ja-JP" smtClean="0">
                <a:solidFill>
                  <a:srgbClr val="000000"/>
                </a:solidFill>
              </a:rPr>
              <a:t>Copyright 2013 FUJITSU LIMITED</a:t>
            </a:r>
            <a:endParaRPr lang="en-US" altLang="ja-JP" dirty="0" smtClean="0">
              <a:solidFill>
                <a:srgbClr val="000000"/>
              </a:solidFill>
            </a:endParaRPr>
          </a:p>
        </p:txBody>
      </p:sp>
      <p:sp>
        <p:nvSpPr>
          <p:cNvPr id="6" name="正方形/長方形 5"/>
          <p:cNvSpPr/>
          <p:nvPr userDrawn="1"/>
        </p:nvSpPr>
        <p:spPr bwMode="auto">
          <a:xfrm>
            <a:off x="107504" y="6669360"/>
            <a:ext cx="1944216" cy="188640"/>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170438482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29"/>
          <p:cNvSpPr>
            <a:spLocks noGrp="1" noChangeArrowheads="1"/>
          </p:cNvSpPr>
          <p:nvPr>
            <p:ph type="sldNum" sz="quarter" idx="10"/>
          </p:nvPr>
        </p:nvSpPr>
        <p:spPr>
          <a:ln/>
        </p:spPr>
        <p:txBody>
          <a:bodyPr/>
          <a:lstStyle>
            <a:lvl1pPr>
              <a:defRPr/>
            </a:lvl1pPr>
          </a:lstStyle>
          <a:p>
            <a:pPr>
              <a:defRPr/>
            </a:pPr>
            <a:fld id="{59A31201-9343-4CBD-9588-E74C03CF5161}"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Tree>
    <p:extLst>
      <p:ext uri="{BB962C8B-B14F-4D97-AF65-F5344CB8AC3E}">
        <p14:creationId xmlns:p14="http://schemas.microsoft.com/office/powerpoint/2010/main" val="268650950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168275" y="869950"/>
            <a:ext cx="4316413" cy="559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37088" y="869950"/>
            <a:ext cx="4318000" cy="559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9"/>
          <p:cNvSpPr>
            <a:spLocks noGrp="1" noChangeArrowheads="1"/>
          </p:cNvSpPr>
          <p:nvPr>
            <p:ph type="sldNum" sz="quarter" idx="10"/>
          </p:nvPr>
        </p:nvSpPr>
        <p:spPr>
          <a:ln/>
        </p:spPr>
        <p:txBody>
          <a:bodyPr/>
          <a:lstStyle>
            <a:lvl1pPr>
              <a:defRPr/>
            </a:lvl1pPr>
          </a:lstStyle>
          <a:p>
            <a:pPr>
              <a:defRPr/>
            </a:pPr>
            <a:fld id="{3CEF8608-507F-476B-ADBA-230970861E76}" type="slidenum">
              <a:rPr lang="ja-JP" altLang="en-US">
                <a:solidFill>
                  <a:srgbClr val="000000"/>
                </a:solidFill>
              </a:rPr>
              <a:pPr>
                <a:defRPr/>
              </a:pPr>
              <a:t>‹#›</a:t>
            </a:fld>
            <a:endParaRPr lang="ja-JP" altLang="en-US">
              <a:solidFill>
                <a:srgbClr val="000000"/>
              </a:solidFill>
            </a:endParaRPr>
          </a:p>
        </p:txBody>
      </p:sp>
      <p:sp>
        <p:nvSpPr>
          <p:cNvPr id="6"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Tree>
    <p:extLst>
      <p:ext uri="{BB962C8B-B14F-4D97-AF65-F5344CB8AC3E}">
        <p14:creationId xmlns:p14="http://schemas.microsoft.com/office/powerpoint/2010/main" val="32103735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9"/>
          <p:cNvSpPr>
            <a:spLocks noGrp="1" noChangeArrowheads="1"/>
          </p:cNvSpPr>
          <p:nvPr>
            <p:ph type="sldNum" sz="quarter" idx="10"/>
          </p:nvPr>
        </p:nvSpPr>
        <p:spPr>
          <a:ln/>
        </p:spPr>
        <p:txBody>
          <a:bodyPr/>
          <a:lstStyle>
            <a:lvl1pPr>
              <a:defRPr/>
            </a:lvl1pPr>
          </a:lstStyle>
          <a:p>
            <a:pPr>
              <a:defRPr/>
            </a:pPr>
            <a:fld id="{A1E1CAF0-B952-4FDB-842A-667DBA197D4A}" type="slidenum">
              <a:rPr lang="ja-JP" altLang="en-US">
                <a:solidFill>
                  <a:srgbClr val="000000"/>
                </a:solidFill>
              </a:rPr>
              <a:pPr>
                <a:defRPr/>
              </a:pPr>
              <a:t>‹#›</a:t>
            </a:fld>
            <a:endParaRPr lang="ja-JP" altLang="en-US">
              <a:solidFill>
                <a:srgbClr val="000000"/>
              </a:solidFill>
            </a:endParaRPr>
          </a:p>
        </p:txBody>
      </p:sp>
      <p:sp>
        <p:nvSpPr>
          <p:cNvPr id="8"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Tree>
    <p:extLst>
      <p:ext uri="{BB962C8B-B14F-4D97-AF65-F5344CB8AC3E}">
        <p14:creationId xmlns:p14="http://schemas.microsoft.com/office/powerpoint/2010/main" val="423400837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29"/>
          <p:cNvSpPr>
            <a:spLocks noGrp="1" noChangeArrowheads="1"/>
          </p:cNvSpPr>
          <p:nvPr>
            <p:ph type="sldNum" sz="quarter" idx="10"/>
          </p:nvPr>
        </p:nvSpPr>
        <p:spPr>
          <a:ln/>
        </p:spPr>
        <p:txBody>
          <a:bodyPr/>
          <a:lstStyle>
            <a:lvl1pPr>
              <a:defRPr/>
            </a:lvl1pPr>
          </a:lstStyle>
          <a:p>
            <a:pPr>
              <a:defRPr/>
            </a:pPr>
            <a:fld id="{6A35D0C4-E0EA-4B3C-8894-AF9EB2D01648}" type="slidenum">
              <a:rPr lang="ja-JP" altLang="en-US">
                <a:solidFill>
                  <a:srgbClr val="000000"/>
                </a:solidFill>
              </a:rPr>
              <a:pPr>
                <a:defRPr/>
              </a:pPr>
              <a:t>‹#›</a:t>
            </a:fld>
            <a:endParaRPr lang="ja-JP" altLang="en-US">
              <a:solidFill>
                <a:srgbClr val="000000"/>
              </a:solidFill>
            </a:endParaRPr>
          </a:p>
        </p:txBody>
      </p:sp>
      <p:sp>
        <p:nvSpPr>
          <p:cNvPr id="4" name="Rectangle 30"/>
          <p:cNvSpPr>
            <a:spLocks noGrp="1" noChangeArrowheads="1"/>
          </p:cNvSpPr>
          <p:nvPr>
            <p:ph type="ftr" sz="quarter" idx="11"/>
          </p:nvPr>
        </p:nvSpPr>
        <p:spPr>
          <a:ln/>
        </p:spPr>
        <p:txBody>
          <a:bodyPr/>
          <a:lstStyle>
            <a:lvl1pPr>
              <a:defRPr sz="1000"/>
            </a:lvl1pPr>
          </a:lstStyle>
          <a:p>
            <a:pPr>
              <a:defRPr/>
            </a:pPr>
            <a:r>
              <a:rPr lang="en-US" altLang="ja-JP" smtClean="0">
                <a:solidFill>
                  <a:srgbClr val="000000"/>
                </a:solidFill>
              </a:rPr>
              <a:t>Copyright 2013 FUJITSU LIMITED</a:t>
            </a:r>
            <a:endParaRPr lang="en-US" altLang="ja-JP" dirty="0" smtClean="0">
              <a:solidFill>
                <a:srgbClr val="000000"/>
              </a:solidFill>
            </a:endParaRPr>
          </a:p>
        </p:txBody>
      </p:sp>
    </p:spTree>
    <p:extLst>
      <p:ext uri="{BB962C8B-B14F-4D97-AF65-F5344CB8AC3E}">
        <p14:creationId xmlns:p14="http://schemas.microsoft.com/office/powerpoint/2010/main" val="1375629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9"/>
          <p:cNvSpPr>
            <a:spLocks noGrp="1" noChangeArrowheads="1"/>
          </p:cNvSpPr>
          <p:nvPr>
            <p:ph type="sldNum" sz="quarter" idx="10"/>
          </p:nvPr>
        </p:nvSpPr>
        <p:spPr>
          <a:ln/>
        </p:spPr>
        <p:txBody>
          <a:bodyPr/>
          <a:lstStyle>
            <a:lvl1pPr>
              <a:defRPr/>
            </a:lvl1pPr>
          </a:lstStyle>
          <a:p>
            <a:pPr>
              <a:defRPr/>
            </a:pPr>
            <a:fld id="{F375BA03-6704-4974-B0E5-B60285CFA920}" type="slidenum">
              <a:rPr lang="ja-JP" altLang="en-US">
                <a:solidFill>
                  <a:srgbClr val="000000"/>
                </a:solidFill>
              </a:rPr>
              <a:pPr>
                <a:defRPr/>
              </a:pPr>
              <a:t>‹#›</a:t>
            </a:fld>
            <a:endParaRPr lang="ja-JP" altLang="en-US">
              <a:solidFill>
                <a:srgbClr val="000000"/>
              </a:solidFill>
            </a:endParaRPr>
          </a:p>
        </p:txBody>
      </p:sp>
      <p:sp>
        <p:nvSpPr>
          <p:cNvPr id="3"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4" name="正方形/長方形 3"/>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116064185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10" descr="TitleGray_L15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gray">
          <a:xfrm>
            <a:off x="0" y="0"/>
            <a:ext cx="91440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14"/>
          <p:cNvGrpSpPr>
            <a:grpSpLocks noChangeAspect="1"/>
          </p:cNvGrpSpPr>
          <p:nvPr userDrawn="1"/>
        </p:nvGrpSpPr>
        <p:grpSpPr bwMode="auto">
          <a:xfrm>
            <a:off x="7308850" y="185738"/>
            <a:ext cx="1647825" cy="920750"/>
            <a:chOff x="4604" y="117"/>
            <a:chExt cx="1038" cy="580"/>
          </a:xfrm>
        </p:grpSpPr>
        <p:sp>
          <p:nvSpPr>
            <p:cNvPr id="8" name="AutoShape 13"/>
            <p:cNvSpPr>
              <a:spLocks noChangeAspect="1" noChangeArrowheads="1" noTextEdit="1"/>
            </p:cNvSpPr>
            <p:nvPr userDrawn="1"/>
          </p:nvSpPr>
          <p:spPr bwMode="gray">
            <a:xfrm>
              <a:off x="4604" y="117"/>
              <a:ext cx="1038" cy="580"/>
            </a:xfrm>
            <a:prstGeom prst="rect">
              <a:avLst/>
            </a:prstGeom>
            <a:noFill/>
            <a:ln w="9525">
              <a:noFill/>
              <a:miter lim="800000"/>
              <a:headEnd/>
              <a:tailEnd/>
            </a:ln>
          </p:spPr>
          <p:txBody>
            <a:bodyPr/>
            <a:lstStyle/>
            <a:p>
              <a:pPr>
                <a:defRPr/>
              </a:pPr>
              <a:endParaRPr lang="ja-JP" altLang="en-US"/>
            </a:p>
          </p:txBody>
        </p:sp>
        <p:sp>
          <p:nvSpPr>
            <p:cNvPr id="9" name="Freeform 15"/>
            <p:cNvSpPr>
              <a:spLocks/>
            </p:cNvSpPr>
            <p:nvPr userDrawn="1"/>
          </p:nvSpPr>
          <p:spPr bwMode="gray">
            <a:xfrm>
              <a:off x="5115" y="216"/>
              <a:ext cx="132" cy="102"/>
            </a:xfrm>
            <a:custGeom>
              <a:avLst/>
              <a:gdLst/>
              <a:ahLst/>
              <a:cxnLst>
                <a:cxn ang="0">
                  <a:pos x="961" y="764"/>
                </a:cxn>
                <a:cxn ang="0">
                  <a:pos x="599" y="642"/>
                </a:cxn>
                <a:cxn ang="0">
                  <a:pos x="1" y="1235"/>
                </a:cxn>
                <a:cxn ang="0">
                  <a:pos x="599" y="1825"/>
                </a:cxn>
                <a:cxn ang="0">
                  <a:pos x="1053" y="1619"/>
                </a:cxn>
                <a:cxn ang="0">
                  <a:pos x="1053" y="1293"/>
                </a:cxn>
                <a:cxn ang="0">
                  <a:pos x="771" y="1568"/>
                </a:cxn>
                <a:cxn ang="0">
                  <a:pos x="599" y="1604"/>
                </a:cxn>
                <a:cxn ang="0">
                  <a:pos x="225" y="1235"/>
                </a:cxn>
                <a:cxn ang="0">
                  <a:pos x="599" y="863"/>
                </a:cxn>
                <a:cxn ang="0">
                  <a:pos x="861" y="972"/>
                </a:cxn>
                <a:cxn ang="0">
                  <a:pos x="1093" y="1239"/>
                </a:cxn>
                <a:cxn ang="0">
                  <a:pos x="1630" y="1473"/>
                </a:cxn>
                <a:cxn ang="0">
                  <a:pos x="2365" y="741"/>
                </a:cxn>
                <a:cxn ang="0">
                  <a:pos x="1630" y="0"/>
                </a:cxn>
                <a:cxn ang="0">
                  <a:pos x="1053" y="295"/>
                </a:cxn>
                <a:cxn ang="0">
                  <a:pos x="1053" y="735"/>
                </a:cxn>
                <a:cxn ang="0">
                  <a:pos x="1630" y="232"/>
                </a:cxn>
                <a:cxn ang="0">
                  <a:pos x="2134" y="741"/>
                </a:cxn>
                <a:cxn ang="0">
                  <a:pos x="1630" y="1245"/>
                </a:cxn>
                <a:cxn ang="0">
                  <a:pos x="1303" y="1125"/>
                </a:cxn>
                <a:cxn ang="0">
                  <a:pos x="961" y="764"/>
                </a:cxn>
              </a:cxnLst>
              <a:rect l="0" t="0" r="r" b="b"/>
              <a:pathLst>
                <a:path w="2365" h="1825">
                  <a:moveTo>
                    <a:pt x="961" y="764"/>
                  </a:moveTo>
                  <a:cubicBezTo>
                    <a:pt x="875" y="688"/>
                    <a:pt x="736" y="643"/>
                    <a:pt x="599" y="642"/>
                  </a:cubicBezTo>
                  <a:cubicBezTo>
                    <a:pt x="270" y="641"/>
                    <a:pt x="2" y="900"/>
                    <a:pt x="1" y="1235"/>
                  </a:cubicBezTo>
                  <a:cubicBezTo>
                    <a:pt x="0" y="1563"/>
                    <a:pt x="270" y="1824"/>
                    <a:pt x="599" y="1825"/>
                  </a:cubicBezTo>
                  <a:cubicBezTo>
                    <a:pt x="783" y="1825"/>
                    <a:pt x="943" y="1751"/>
                    <a:pt x="1053" y="1619"/>
                  </a:cubicBezTo>
                  <a:cubicBezTo>
                    <a:pt x="1053" y="1293"/>
                    <a:pt x="1053" y="1293"/>
                    <a:pt x="1053" y="1293"/>
                  </a:cubicBezTo>
                  <a:cubicBezTo>
                    <a:pt x="994" y="1394"/>
                    <a:pt x="877" y="1524"/>
                    <a:pt x="771" y="1568"/>
                  </a:cubicBezTo>
                  <a:cubicBezTo>
                    <a:pt x="717" y="1590"/>
                    <a:pt x="662" y="1604"/>
                    <a:pt x="599" y="1604"/>
                  </a:cubicBezTo>
                  <a:cubicBezTo>
                    <a:pt x="394" y="1604"/>
                    <a:pt x="225" y="1445"/>
                    <a:pt x="225" y="1235"/>
                  </a:cubicBezTo>
                  <a:cubicBezTo>
                    <a:pt x="225" y="1041"/>
                    <a:pt x="380" y="862"/>
                    <a:pt x="599" y="863"/>
                  </a:cubicBezTo>
                  <a:cubicBezTo>
                    <a:pt x="701" y="863"/>
                    <a:pt x="793" y="905"/>
                    <a:pt x="861" y="972"/>
                  </a:cubicBezTo>
                  <a:cubicBezTo>
                    <a:pt x="931" y="1040"/>
                    <a:pt x="1041" y="1183"/>
                    <a:pt x="1093" y="1239"/>
                  </a:cubicBezTo>
                  <a:cubicBezTo>
                    <a:pt x="1227" y="1383"/>
                    <a:pt x="1419" y="1473"/>
                    <a:pt x="1630" y="1473"/>
                  </a:cubicBezTo>
                  <a:cubicBezTo>
                    <a:pt x="2036" y="1474"/>
                    <a:pt x="2365" y="1146"/>
                    <a:pt x="2365" y="741"/>
                  </a:cubicBezTo>
                  <a:cubicBezTo>
                    <a:pt x="2365" y="336"/>
                    <a:pt x="2035" y="0"/>
                    <a:pt x="1630" y="0"/>
                  </a:cubicBezTo>
                  <a:cubicBezTo>
                    <a:pt x="1395" y="0"/>
                    <a:pt x="1187" y="122"/>
                    <a:pt x="1053" y="295"/>
                  </a:cubicBezTo>
                  <a:cubicBezTo>
                    <a:pt x="1053" y="735"/>
                    <a:pt x="1053" y="735"/>
                    <a:pt x="1053" y="735"/>
                  </a:cubicBezTo>
                  <a:cubicBezTo>
                    <a:pt x="1155" y="455"/>
                    <a:pt x="1340" y="232"/>
                    <a:pt x="1630" y="232"/>
                  </a:cubicBezTo>
                  <a:cubicBezTo>
                    <a:pt x="1909" y="232"/>
                    <a:pt x="2135" y="463"/>
                    <a:pt x="2134" y="741"/>
                  </a:cubicBezTo>
                  <a:cubicBezTo>
                    <a:pt x="2134" y="1020"/>
                    <a:pt x="1909" y="1246"/>
                    <a:pt x="1630" y="1245"/>
                  </a:cubicBezTo>
                  <a:cubicBezTo>
                    <a:pt x="1506" y="1244"/>
                    <a:pt x="1391" y="1199"/>
                    <a:pt x="1303" y="1125"/>
                  </a:cubicBezTo>
                  <a:cubicBezTo>
                    <a:pt x="1194" y="1040"/>
                    <a:pt x="1074" y="860"/>
                    <a:pt x="961" y="764"/>
                  </a:cubicBezTo>
                </a:path>
              </a:pathLst>
            </a:custGeom>
            <a:solidFill>
              <a:srgbClr val="FF0000"/>
            </a:solidFill>
            <a:ln w="9525">
              <a:noFill/>
              <a:round/>
              <a:headEnd/>
              <a:tailEnd/>
            </a:ln>
          </p:spPr>
          <p:txBody>
            <a:bodyPr/>
            <a:lstStyle/>
            <a:p>
              <a:pPr>
                <a:defRPr/>
              </a:pPr>
              <a:endParaRPr lang="ja-JP" altLang="en-US"/>
            </a:p>
          </p:txBody>
        </p:sp>
        <p:sp>
          <p:nvSpPr>
            <p:cNvPr id="10" name="Freeform 16"/>
            <p:cNvSpPr>
              <a:spLocks/>
            </p:cNvSpPr>
            <p:nvPr userDrawn="1"/>
          </p:nvSpPr>
          <p:spPr bwMode="gray">
            <a:xfrm>
              <a:off x="4899" y="327"/>
              <a:ext cx="91" cy="148"/>
            </a:xfrm>
            <a:custGeom>
              <a:avLst/>
              <a:gdLst/>
              <a:ahLst/>
              <a:cxnLst>
                <a:cxn ang="0">
                  <a:pos x="0" y="0"/>
                </a:cxn>
                <a:cxn ang="0">
                  <a:pos x="1624" y="0"/>
                </a:cxn>
                <a:cxn ang="0">
                  <a:pos x="1624" y="452"/>
                </a:cxn>
                <a:cxn ang="0">
                  <a:pos x="1365" y="273"/>
                </a:cxn>
                <a:cxn ang="0">
                  <a:pos x="613" y="273"/>
                </a:cxn>
                <a:cxn ang="0">
                  <a:pos x="613" y="1053"/>
                </a:cxn>
                <a:cxn ang="0">
                  <a:pos x="1428" y="1053"/>
                </a:cxn>
                <a:cxn ang="0">
                  <a:pos x="1428" y="1467"/>
                </a:cxn>
                <a:cxn ang="0">
                  <a:pos x="1205" y="1335"/>
                </a:cxn>
                <a:cxn ang="0">
                  <a:pos x="613" y="1335"/>
                </a:cxn>
                <a:cxn ang="0">
                  <a:pos x="613" y="2401"/>
                </a:cxn>
                <a:cxn ang="0">
                  <a:pos x="784" y="2651"/>
                </a:cxn>
                <a:cxn ang="0">
                  <a:pos x="11" y="2651"/>
                </a:cxn>
                <a:cxn ang="0">
                  <a:pos x="173" y="2401"/>
                </a:cxn>
                <a:cxn ang="0">
                  <a:pos x="173" y="278"/>
                </a:cxn>
                <a:cxn ang="0">
                  <a:pos x="0" y="0"/>
                </a:cxn>
              </a:cxnLst>
              <a:rect l="0" t="0" r="r" b="b"/>
              <a:pathLst>
                <a:path w="1624" h="2651">
                  <a:moveTo>
                    <a:pt x="0" y="0"/>
                  </a:moveTo>
                  <a:cubicBezTo>
                    <a:pt x="1624" y="0"/>
                    <a:pt x="1624" y="0"/>
                    <a:pt x="1624" y="0"/>
                  </a:cubicBezTo>
                  <a:cubicBezTo>
                    <a:pt x="1624" y="452"/>
                    <a:pt x="1624" y="452"/>
                    <a:pt x="1624" y="452"/>
                  </a:cubicBezTo>
                  <a:cubicBezTo>
                    <a:pt x="1624" y="452"/>
                    <a:pt x="1540" y="274"/>
                    <a:pt x="1365" y="273"/>
                  </a:cubicBezTo>
                  <a:cubicBezTo>
                    <a:pt x="613" y="273"/>
                    <a:pt x="613" y="273"/>
                    <a:pt x="613" y="273"/>
                  </a:cubicBezTo>
                  <a:cubicBezTo>
                    <a:pt x="613" y="1053"/>
                    <a:pt x="613" y="1053"/>
                    <a:pt x="613" y="1053"/>
                  </a:cubicBezTo>
                  <a:cubicBezTo>
                    <a:pt x="1428" y="1053"/>
                    <a:pt x="1428" y="1053"/>
                    <a:pt x="1428" y="1053"/>
                  </a:cubicBezTo>
                  <a:cubicBezTo>
                    <a:pt x="1428" y="1467"/>
                    <a:pt x="1428" y="1467"/>
                    <a:pt x="1428" y="1467"/>
                  </a:cubicBezTo>
                  <a:cubicBezTo>
                    <a:pt x="1428" y="1467"/>
                    <a:pt x="1402" y="1335"/>
                    <a:pt x="1205" y="1335"/>
                  </a:cubicBezTo>
                  <a:cubicBezTo>
                    <a:pt x="613" y="1335"/>
                    <a:pt x="613" y="1335"/>
                    <a:pt x="613" y="1335"/>
                  </a:cubicBezTo>
                  <a:cubicBezTo>
                    <a:pt x="613" y="2401"/>
                    <a:pt x="613" y="2401"/>
                    <a:pt x="613" y="2401"/>
                  </a:cubicBezTo>
                  <a:cubicBezTo>
                    <a:pt x="613" y="2558"/>
                    <a:pt x="784" y="2651"/>
                    <a:pt x="784" y="2651"/>
                  </a:cubicBezTo>
                  <a:cubicBezTo>
                    <a:pt x="11" y="2651"/>
                    <a:pt x="11" y="2651"/>
                    <a:pt x="11" y="2651"/>
                  </a:cubicBezTo>
                  <a:cubicBezTo>
                    <a:pt x="11" y="2651"/>
                    <a:pt x="173" y="2569"/>
                    <a:pt x="173" y="2401"/>
                  </a:cubicBezTo>
                  <a:cubicBezTo>
                    <a:pt x="173" y="278"/>
                    <a:pt x="173" y="278"/>
                    <a:pt x="173" y="278"/>
                  </a:cubicBezTo>
                  <a:cubicBezTo>
                    <a:pt x="173" y="99"/>
                    <a:pt x="0" y="0"/>
                    <a:pt x="0" y="0"/>
                  </a:cubicBezTo>
                  <a:close/>
                </a:path>
              </a:pathLst>
            </a:custGeom>
            <a:solidFill>
              <a:srgbClr val="FF0000"/>
            </a:solidFill>
            <a:ln w="9525">
              <a:noFill/>
              <a:round/>
              <a:headEnd/>
              <a:tailEnd/>
            </a:ln>
          </p:spPr>
          <p:txBody>
            <a:bodyPr/>
            <a:lstStyle/>
            <a:p>
              <a:pPr>
                <a:defRPr/>
              </a:pPr>
              <a:endParaRPr lang="ja-JP" altLang="en-US"/>
            </a:p>
          </p:txBody>
        </p:sp>
        <p:sp>
          <p:nvSpPr>
            <p:cNvPr id="11" name="Freeform 17"/>
            <p:cNvSpPr>
              <a:spLocks/>
            </p:cNvSpPr>
            <p:nvPr userDrawn="1"/>
          </p:nvSpPr>
          <p:spPr bwMode="gray">
            <a:xfrm>
              <a:off x="5114" y="327"/>
              <a:ext cx="60" cy="207"/>
            </a:xfrm>
            <a:custGeom>
              <a:avLst/>
              <a:gdLst/>
              <a:ahLst/>
              <a:cxnLst>
                <a:cxn ang="0">
                  <a:pos x="246" y="0"/>
                </a:cxn>
                <a:cxn ang="0">
                  <a:pos x="1072" y="0"/>
                </a:cxn>
                <a:cxn ang="0">
                  <a:pos x="887" y="230"/>
                </a:cxn>
                <a:cxn ang="0">
                  <a:pos x="887" y="2717"/>
                </a:cxn>
                <a:cxn ang="0">
                  <a:pos x="0" y="3693"/>
                </a:cxn>
                <a:cxn ang="0">
                  <a:pos x="423" y="2717"/>
                </a:cxn>
                <a:cxn ang="0">
                  <a:pos x="423" y="230"/>
                </a:cxn>
                <a:cxn ang="0">
                  <a:pos x="246" y="0"/>
                </a:cxn>
              </a:cxnLst>
              <a:rect l="0" t="0" r="r" b="b"/>
              <a:pathLst>
                <a:path w="1072" h="3696">
                  <a:moveTo>
                    <a:pt x="246" y="0"/>
                  </a:moveTo>
                  <a:cubicBezTo>
                    <a:pt x="1072" y="0"/>
                    <a:pt x="1072" y="0"/>
                    <a:pt x="1072" y="0"/>
                  </a:cubicBezTo>
                  <a:cubicBezTo>
                    <a:pt x="1072" y="0"/>
                    <a:pt x="887" y="87"/>
                    <a:pt x="887" y="230"/>
                  </a:cubicBezTo>
                  <a:cubicBezTo>
                    <a:pt x="887" y="2717"/>
                    <a:pt x="887" y="2717"/>
                    <a:pt x="887" y="2717"/>
                  </a:cubicBezTo>
                  <a:cubicBezTo>
                    <a:pt x="887" y="3558"/>
                    <a:pt x="44" y="3696"/>
                    <a:pt x="0" y="3693"/>
                  </a:cubicBezTo>
                  <a:cubicBezTo>
                    <a:pt x="72" y="3647"/>
                    <a:pt x="422" y="3349"/>
                    <a:pt x="423" y="2717"/>
                  </a:cubicBezTo>
                  <a:cubicBezTo>
                    <a:pt x="423" y="230"/>
                    <a:pt x="423" y="230"/>
                    <a:pt x="423" y="230"/>
                  </a:cubicBezTo>
                  <a:cubicBezTo>
                    <a:pt x="424" y="96"/>
                    <a:pt x="246" y="0"/>
                    <a:pt x="246" y="0"/>
                  </a:cubicBezTo>
                  <a:close/>
                </a:path>
              </a:pathLst>
            </a:custGeom>
            <a:solidFill>
              <a:srgbClr val="FF0000"/>
            </a:solidFill>
            <a:ln w="9525">
              <a:noFill/>
              <a:round/>
              <a:headEnd/>
              <a:tailEnd/>
            </a:ln>
          </p:spPr>
          <p:txBody>
            <a:bodyPr/>
            <a:lstStyle/>
            <a:p>
              <a:pPr>
                <a:defRPr/>
              </a:pPr>
              <a:endParaRPr lang="ja-JP" altLang="en-US"/>
            </a:p>
          </p:txBody>
        </p:sp>
        <p:sp>
          <p:nvSpPr>
            <p:cNvPr id="12" name="Freeform 18"/>
            <p:cNvSpPr>
              <a:spLocks/>
            </p:cNvSpPr>
            <p:nvPr userDrawn="1"/>
          </p:nvSpPr>
          <p:spPr bwMode="gray">
            <a:xfrm>
              <a:off x="5180" y="327"/>
              <a:ext cx="47" cy="148"/>
            </a:xfrm>
            <a:custGeom>
              <a:avLst/>
              <a:gdLst/>
              <a:ahLst/>
              <a:cxnLst>
                <a:cxn ang="0">
                  <a:pos x="0" y="0"/>
                </a:cxn>
                <a:cxn ang="0">
                  <a:pos x="828" y="0"/>
                </a:cxn>
                <a:cxn ang="0">
                  <a:pos x="645" y="235"/>
                </a:cxn>
                <a:cxn ang="0">
                  <a:pos x="645" y="2401"/>
                </a:cxn>
                <a:cxn ang="0">
                  <a:pos x="828" y="2653"/>
                </a:cxn>
                <a:cxn ang="0">
                  <a:pos x="0" y="2653"/>
                </a:cxn>
                <a:cxn ang="0">
                  <a:pos x="184" y="2401"/>
                </a:cxn>
                <a:cxn ang="0">
                  <a:pos x="184" y="235"/>
                </a:cxn>
                <a:cxn ang="0">
                  <a:pos x="0" y="0"/>
                </a:cxn>
              </a:cxnLst>
              <a:rect l="0" t="0" r="r" b="b"/>
              <a:pathLst>
                <a:path w="828" h="2653">
                  <a:moveTo>
                    <a:pt x="0" y="0"/>
                  </a:moveTo>
                  <a:cubicBezTo>
                    <a:pt x="828" y="0"/>
                    <a:pt x="828" y="0"/>
                    <a:pt x="828" y="0"/>
                  </a:cubicBezTo>
                  <a:cubicBezTo>
                    <a:pt x="828" y="0"/>
                    <a:pt x="645" y="89"/>
                    <a:pt x="645" y="235"/>
                  </a:cubicBezTo>
                  <a:cubicBezTo>
                    <a:pt x="645" y="2401"/>
                    <a:pt x="645" y="2401"/>
                    <a:pt x="645" y="2401"/>
                  </a:cubicBezTo>
                  <a:cubicBezTo>
                    <a:pt x="645" y="2556"/>
                    <a:pt x="828" y="2653"/>
                    <a:pt x="828" y="2653"/>
                  </a:cubicBezTo>
                  <a:cubicBezTo>
                    <a:pt x="0" y="2653"/>
                    <a:pt x="0" y="2653"/>
                    <a:pt x="0" y="2653"/>
                  </a:cubicBezTo>
                  <a:cubicBezTo>
                    <a:pt x="0" y="2653"/>
                    <a:pt x="184" y="2557"/>
                    <a:pt x="184" y="2401"/>
                  </a:cubicBezTo>
                  <a:cubicBezTo>
                    <a:pt x="184" y="235"/>
                    <a:pt x="184" y="235"/>
                    <a:pt x="184" y="235"/>
                  </a:cubicBezTo>
                  <a:cubicBezTo>
                    <a:pt x="184" y="89"/>
                    <a:pt x="0" y="0"/>
                    <a:pt x="0" y="0"/>
                  </a:cubicBezTo>
                  <a:close/>
                </a:path>
              </a:pathLst>
            </a:custGeom>
            <a:solidFill>
              <a:srgbClr val="FF0000"/>
            </a:solidFill>
            <a:ln w="9525">
              <a:noFill/>
              <a:round/>
              <a:headEnd/>
              <a:tailEnd/>
            </a:ln>
          </p:spPr>
          <p:txBody>
            <a:bodyPr/>
            <a:lstStyle/>
            <a:p>
              <a:pPr>
                <a:defRPr/>
              </a:pPr>
              <a:endParaRPr lang="ja-JP" altLang="en-US"/>
            </a:p>
          </p:txBody>
        </p:sp>
        <p:sp>
          <p:nvSpPr>
            <p:cNvPr id="13" name="Freeform 19"/>
            <p:cNvSpPr>
              <a:spLocks/>
            </p:cNvSpPr>
            <p:nvPr userDrawn="1"/>
          </p:nvSpPr>
          <p:spPr bwMode="gray">
            <a:xfrm>
              <a:off x="5227" y="327"/>
              <a:ext cx="111" cy="148"/>
            </a:xfrm>
            <a:custGeom>
              <a:avLst/>
              <a:gdLst/>
              <a:ahLst/>
              <a:cxnLst>
                <a:cxn ang="0">
                  <a:pos x="161" y="0"/>
                </a:cxn>
                <a:cxn ang="0">
                  <a:pos x="1984" y="0"/>
                </a:cxn>
                <a:cxn ang="0">
                  <a:pos x="1829" y="482"/>
                </a:cxn>
                <a:cxn ang="0">
                  <a:pos x="1607" y="279"/>
                </a:cxn>
                <a:cxn ang="0">
                  <a:pos x="1229" y="279"/>
                </a:cxn>
                <a:cxn ang="0">
                  <a:pos x="1229" y="2401"/>
                </a:cxn>
                <a:cxn ang="0">
                  <a:pos x="1407" y="2651"/>
                </a:cxn>
                <a:cxn ang="0">
                  <a:pos x="595" y="2651"/>
                </a:cxn>
                <a:cxn ang="0">
                  <a:pos x="771" y="2401"/>
                </a:cxn>
                <a:cxn ang="0">
                  <a:pos x="771" y="279"/>
                </a:cxn>
                <a:cxn ang="0">
                  <a:pos x="315" y="279"/>
                </a:cxn>
                <a:cxn ang="0">
                  <a:pos x="0" y="522"/>
                </a:cxn>
                <a:cxn ang="0">
                  <a:pos x="161" y="0"/>
                </a:cxn>
              </a:cxnLst>
              <a:rect l="0" t="0" r="r" b="b"/>
              <a:pathLst>
                <a:path w="1984" h="2651">
                  <a:moveTo>
                    <a:pt x="161" y="0"/>
                  </a:moveTo>
                  <a:cubicBezTo>
                    <a:pt x="1984" y="0"/>
                    <a:pt x="1984" y="0"/>
                    <a:pt x="1984" y="0"/>
                  </a:cubicBezTo>
                  <a:cubicBezTo>
                    <a:pt x="1829" y="482"/>
                    <a:pt x="1829" y="482"/>
                    <a:pt x="1829" y="482"/>
                  </a:cubicBezTo>
                  <a:cubicBezTo>
                    <a:pt x="1829" y="482"/>
                    <a:pt x="1783" y="279"/>
                    <a:pt x="1607" y="279"/>
                  </a:cubicBezTo>
                  <a:cubicBezTo>
                    <a:pt x="1229" y="279"/>
                    <a:pt x="1229" y="279"/>
                    <a:pt x="1229" y="279"/>
                  </a:cubicBezTo>
                  <a:cubicBezTo>
                    <a:pt x="1229" y="2401"/>
                    <a:pt x="1229" y="2401"/>
                    <a:pt x="1229" y="2401"/>
                  </a:cubicBezTo>
                  <a:cubicBezTo>
                    <a:pt x="1229" y="2535"/>
                    <a:pt x="1407" y="2651"/>
                    <a:pt x="1407" y="2651"/>
                  </a:cubicBezTo>
                  <a:cubicBezTo>
                    <a:pt x="595" y="2651"/>
                    <a:pt x="595" y="2651"/>
                    <a:pt x="595" y="2651"/>
                  </a:cubicBezTo>
                  <a:cubicBezTo>
                    <a:pt x="595" y="2651"/>
                    <a:pt x="771" y="2547"/>
                    <a:pt x="771" y="2401"/>
                  </a:cubicBezTo>
                  <a:cubicBezTo>
                    <a:pt x="771" y="279"/>
                    <a:pt x="771" y="279"/>
                    <a:pt x="771" y="279"/>
                  </a:cubicBezTo>
                  <a:cubicBezTo>
                    <a:pt x="315" y="279"/>
                    <a:pt x="315" y="279"/>
                    <a:pt x="315" y="279"/>
                  </a:cubicBezTo>
                  <a:cubicBezTo>
                    <a:pt x="185" y="280"/>
                    <a:pt x="0" y="522"/>
                    <a:pt x="0" y="522"/>
                  </a:cubicBezTo>
                  <a:lnTo>
                    <a:pt x="161" y="0"/>
                  </a:lnTo>
                  <a:close/>
                </a:path>
              </a:pathLst>
            </a:custGeom>
            <a:solidFill>
              <a:srgbClr val="FF0000"/>
            </a:solidFill>
            <a:ln w="9525">
              <a:noFill/>
              <a:round/>
              <a:headEnd/>
              <a:tailEnd/>
            </a:ln>
          </p:spPr>
          <p:txBody>
            <a:bodyPr/>
            <a:lstStyle/>
            <a:p>
              <a:pPr>
                <a:defRPr/>
              </a:pPr>
              <a:endParaRPr lang="ja-JP" altLang="en-US"/>
            </a:p>
          </p:txBody>
        </p:sp>
        <p:sp>
          <p:nvSpPr>
            <p:cNvPr id="14" name="Freeform 20"/>
            <p:cNvSpPr>
              <a:spLocks/>
            </p:cNvSpPr>
            <p:nvPr userDrawn="1"/>
          </p:nvSpPr>
          <p:spPr bwMode="gray">
            <a:xfrm>
              <a:off x="5429" y="327"/>
              <a:ext cx="124" cy="151"/>
            </a:xfrm>
            <a:custGeom>
              <a:avLst/>
              <a:gdLst/>
              <a:ahLst/>
              <a:cxnLst>
                <a:cxn ang="0">
                  <a:pos x="1420" y="0"/>
                </a:cxn>
                <a:cxn ang="0">
                  <a:pos x="2219" y="0"/>
                </a:cxn>
                <a:cxn ang="0">
                  <a:pos x="2048" y="234"/>
                </a:cxn>
                <a:cxn ang="0">
                  <a:pos x="2048" y="1840"/>
                </a:cxn>
                <a:cxn ang="0">
                  <a:pos x="1131" y="2693"/>
                </a:cxn>
                <a:cxn ang="0">
                  <a:pos x="176" y="1840"/>
                </a:cxn>
                <a:cxn ang="0">
                  <a:pos x="176" y="234"/>
                </a:cxn>
                <a:cxn ang="0">
                  <a:pos x="0" y="0"/>
                </a:cxn>
                <a:cxn ang="0">
                  <a:pos x="821" y="0"/>
                </a:cxn>
                <a:cxn ang="0">
                  <a:pos x="638" y="234"/>
                </a:cxn>
                <a:cxn ang="0">
                  <a:pos x="638" y="1840"/>
                </a:cxn>
                <a:cxn ang="0">
                  <a:pos x="1131" y="2406"/>
                </a:cxn>
                <a:cxn ang="0">
                  <a:pos x="1601" y="1840"/>
                </a:cxn>
                <a:cxn ang="0">
                  <a:pos x="1601" y="234"/>
                </a:cxn>
                <a:cxn ang="0">
                  <a:pos x="1420" y="0"/>
                </a:cxn>
              </a:cxnLst>
              <a:rect l="0" t="0" r="r" b="b"/>
              <a:pathLst>
                <a:path w="2219" h="2693">
                  <a:moveTo>
                    <a:pt x="1420" y="0"/>
                  </a:moveTo>
                  <a:cubicBezTo>
                    <a:pt x="2219" y="0"/>
                    <a:pt x="2219" y="0"/>
                    <a:pt x="2219" y="0"/>
                  </a:cubicBezTo>
                  <a:cubicBezTo>
                    <a:pt x="2219" y="0"/>
                    <a:pt x="2048" y="91"/>
                    <a:pt x="2048" y="234"/>
                  </a:cubicBezTo>
                  <a:cubicBezTo>
                    <a:pt x="2048" y="1840"/>
                    <a:pt x="2048" y="1840"/>
                    <a:pt x="2048" y="1840"/>
                  </a:cubicBezTo>
                  <a:cubicBezTo>
                    <a:pt x="2047" y="2492"/>
                    <a:pt x="1506" y="2693"/>
                    <a:pt x="1131" y="2693"/>
                  </a:cubicBezTo>
                  <a:cubicBezTo>
                    <a:pt x="759" y="2693"/>
                    <a:pt x="175" y="2490"/>
                    <a:pt x="176" y="1840"/>
                  </a:cubicBezTo>
                  <a:cubicBezTo>
                    <a:pt x="176" y="234"/>
                    <a:pt x="176" y="234"/>
                    <a:pt x="176" y="234"/>
                  </a:cubicBezTo>
                  <a:cubicBezTo>
                    <a:pt x="176" y="91"/>
                    <a:pt x="0" y="0"/>
                    <a:pt x="0" y="0"/>
                  </a:cubicBezTo>
                  <a:cubicBezTo>
                    <a:pt x="821" y="0"/>
                    <a:pt x="821" y="0"/>
                    <a:pt x="821" y="0"/>
                  </a:cubicBezTo>
                  <a:cubicBezTo>
                    <a:pt x="821" y="0"/>
                    <a:pt x="638" y="88"/>
                    <a:pt x="638" y="234"/>
                  </a:cubicBezTo>
                  <a:cubicBezTo>
                    <a:pt x="638" y="1840"/>
                    <a:pt x="638" y="1840"/>
                    <a:pt x="638" y="1840"/>
                  </a:cubicBezTo>
                  <a:cubicBezTo>
                    <a:pt x="638" y="2182"/>
                    <a:pt x="865" y="2406"/>
                    <a:pt x="1131" y="2406"/>
                  </a:cubicBezTo>
                  <a:cubicBezTo>
                    <a:pt x="1397" y="2406"/>
                    <a:pt x="1600" y="2173"/>
                    <a:pt x="1601" y="1840"/>
                  </a:cubicBezTo>
                  <a:cubicBezTo>
                    <a:pt x="1601" y="234"/>
                    <a:pt x="1601" y="234"/>
                    <a:pt x="1601" y="234"/>
                  </a:cubicBezTo>
                  <a:cubicBezTo>
                    <a:pt x="1601" y="91"/>
                    <a:pt x="1420" y="0"/>
                    <a:pt x="1420" y="0"/>
                  </a:cubicBezTo>
                  <a:close/>
                </a:path>
              </a:pathLst>
            </a:custGeom>
            <a:solidFill>
              <a:srgbClr val="FF0000"/>
            </a:solidFill>
            <a:ln w="9525">
              <a:noFill/>
              <a:round/>
              <a:headEnd/>
              <a:tailEnd/>
            </a:ln>
          </p:spPr>
          <p:txBody>
            <a:bodyPr/>
            <a:lstStyle/>
            <a:p>
              <a:pPr>
                <a:defRPr/>
              </a:pPr>
              <a:endParaRPr lang="ja-JP" altLang="en-US"/>
            </a:p>
          </p:txBody>
        </p:sp>
        <p:sp>
          <p:nvSpPr>
            <p:cNvPr id="15" name="Freeform 21"/>
            <p:cNvSpPr>
              <a:spLocks/>
            </p:cNvSpPr>
            <p:nvPr userDrawn="1"/>
          </p:nvSpPr>
          <p:spPr bwMode="gray">
            <a:xfrm>
              <a:off x="4994" y="327"/>
              <a:ext cx="125" cy="151"/>
            </a:xfrm>
            <a:custGeom>
              <a:avLst/>
              <a:gdLst/>
              <a:ahLst/>
              <a:cxnLst>
                <a:cxn ang="0">
                  <a:pos x="1427" y="0"/>
                </a:cxn>
                <a:cxn ang="0">
                  <a:pos x="2240" y="0"/>
                </a:cxn>
                <a:cxn ang="0">
                  <a:pos x="2068" y="237"/>
                </a:cxn>
                <a:cxn ang="0">
                  <a:pos x="2067" y="1838"/>
                </a:cxn>
                <a:cxn ang="0">
                  <a:pos x="1122" y="2700"/>
                </a:cxn>
                <a:cxn ang="0">
                  <a:pos x="166" y="1838"/>
                </a:cxn>
                <a:cxn ang="0">
                  <a:pos x="166" y="237"/>
                </a:cxn>
                <a:cxn ang="0">
                  <a:pos x="0" y="0"/>
                </a:cxn>
                <a:cxn ang="0">
                  <a:pos x="821" y="0"/>
                </a:cxn>
                <a:cxn ang="0">
                  <a:pos x="631" y="237"/>
                </a:cxn>
                <a:cxn ang="0">
                  <a:pos x="630" y="1838"/>
                </a:cxn>
                <a:cxn ang="0">
                  <a:pos x="1122" y="2413"/>
                </a:cxn>
                <a:cxn ang="0">
                  <a:pos x="1602" y="1838"/>
                </a:cxn>
                <a:cxn ang="0">
                  <a:pos x="1603" y="237"/>
                </a:cxn>
                <a:cxn ang="0">
                  <a:pos x="1427" y="0"/>
                </a:cxn>
              </a:cxnLst>
              <a:rect l="0" t="0" r="r" b="b"/>
              <a:pathLst>
                <a:path w="2240" h="2700">
                  <a:moveTo>
                    <a:pt x="1427" y="0"/>
                  </a:moveTo>
                  <a:cubicBezTo>
                    <a:pt x="2240" y="0"/>
                    <a:pt x="2240" y="0"/>
                    <a:pt x="2240" y="0"/>
                  </a:cubicBezTo>
                  <a:cubicBezTo>
                    <a:pt x="2240" y="0"/>
                    <a:pt x="2068" y="95"/>
                    <a:pt x="2068" y="237"/>
                  </a:cubicBezTo>
                  <a:cubicBezTo>
                    <a:pt x="2068" y="238"/>
                    <a:pt x="2067" y="1838"/>
                    <a:pt x="2067" y="1838"/>
                  </a:cubicBezTo>
                  <a:cubicBezTo>
                    <a:pt x="2067" y="2494"/>
                    <a:pt x="1501" y="2700"/>
                    <a:pt x="1122" y="2700"/>
                  </a:cubicBezTo>
                  <a:cubicBezTo>
                    <a:pt x="750" y="2700"/>
                    <a:pt x="166" y="2491"/>
                    <a:pt x="166" y="1838"/>
                  </a:cubicBezTo>
                  <a:cubicBezTo>
                    <a:pt x="166" y="237"/>
                    <a:pt x="166" y="237"/>
                    <a:pt x="166" y="237"/>
                  </a:cubicBezTo>
                  <a:cubicBezTo>
                    <a:pt x="166" y="94"/>
                    <a:pt x="0" y="0"/>
                    <a:pt x="0" y="0"/>
                  </a:cubicBezTo>
                  <a:cubicBezTo>
                    <a:pt x="821" y="0"/>
                    <a:pt x="821" y="0"/>
                    <a:pt x="821" y="0"/>
                  </a:cubicBezTo>
                  <a:cubicBezTo>
                    <a:pt x="821" y="0"/>
                    <a:pt x="631" y="94"/>
                    <a:pt x="631" y="237"/>
                  </a:cubicBezTo>
                  <a:cubicBezTo>
                    <a:pt x="630" y="1838"/>
                    <a:pt x="630" y="1838"/>
                    <a:pt x="630" y="1838"/>
                  </a:cubicBezTo>
                  <a:cubicBezTo>
                    <a:pt x="630" y="2178"/>
                    <a:pt x="856" y="2412"/>
                    <a:pt x="1122" y="2413"/>
                  </a:cubicBezTo>
                  <a:cubicBezTo>
                    <a:pt x="1388" y="2414"/>
                    <a:pt x="1602" y="2174"/>
                    <a:pt x="1602" y="1838"/>
                  </a:cubicBezTo>
                  <a:cubicBezTo>
                    <a:pt x="1603" y="237"/>
                    <a:pt x="1603" y="237"/>
                    <a:pt x="1603" y="237"/>
                  </a:cubicBezTo>
                  <a:cubicBezTo>
                    <a:pt x="1603" y="94"/>
                    <a:pt x="1427" y="0"/>
                    <a:pt x="1427" y="0"/>
                  </a:cubicBezTo>
                  <a:close/>
                </a:path>
              </a:pathLst>
            </a:custGeom>
            <a:solidFill>
              <a:srgbClr val="FF0000"/>
            </a:solidFill>
            <a:ln w="9525">
              <a:noFill/>
              <a:round/>
              <a:headEnd/>
              <a:tailEnd/>
            </a:ln>
          </p:spPr>
          <p:txBody>
            <a:bodyPr/>
            <a:lstStyle/>
            <a:p>
              <a:pPr>
                <a:defRPr/>
              </a:pPr>
              <a:endParaRPr lang="ja-JP" altLang="en-US"/>
            </a:p>
          </p:txBody>
        </p:sp>
        <p:sp>
          <p:nvSpPr>
            <p:cNvPr id="16" name="Freeform 22"/>
            <p:cNvSpPr>
              <a:spLocks/>
            </p:cNvSpPr>
            <p:nvPr userDrawn="1"/>
          </p:nvSpPr>
          <p:spPr bwMode="gray">
            <a:xfrm>
              <a:off x="5333" y="324"/>
              <a:ext cx="95" cy="154"/>
            </a:xfrm>
            <a:custGeom>
              <a:avLst/>
              <a:gdLst/>
              <a:ahLst/>
              <a:cxnLst>
                <a:cxn ang="0">
                  <a:pos x="1467" y="479"/>
                </a:cxn>
                <a:cxn ang="0">
                  <a:pos x="1019" y="276"/>
                </a:cxn>
                <a:cxn ang="0">
                  <a:pos x="504" y="677"/>
                </a:cxn>
                <a:cxn ang="0">
                  <a:pos x="995" y="1174"/>
                </a:cxn>
                <a:cxn ang="0">
                  <a:pos x="1705" y="1974"/>
                </a:cxn>
                <a:cxn ang="0">
                  <a:pos x="651" y="2755"/>
                </a:cxn>
                <a:cxn ang="0">
                  <a:pos x="155" y="2686"/>
                </a:cxn>
                <a:cxn ang="0">
                  <a:pos x="0" y="2177"/>
                </a:cxn>
                <a:cxn ang="0">
                  <a:pos x="658" y="2466"/>
                </a:cxn>
                <a:cxn ang="0">
                  <a:pos x="1252" y="2030"/>
                </a:cxn>
                <a:cxn ang="0">
                  <a:pos x="46" y="731"/>
                </a:cxn>
                <a:cxn ang="0">
                  <a:pos x="973" y="0"/>
                </a:cxn>
                <a:cxn ang="0">
                  <a:pos x="1467" y="69"/>
                </a:cxn>
                <a:cxn ang="0">
                  <a:pos x="1467" y="479"/>
                </a:cxn>
              </a:cxnLst>
              <a:rect l="0" t="0" r="r" b="b"/>
              <a:pathLst>
                <a:path w="1707" h="2755">
                  <a:moveTo>
                    <a:pt x="1467" y="479"/>
                  </a:moveTo>
                  <a:cubicBezTo>
                    <a:pt x="1467" y="479"/>
                    <a:pt x="1352" y="277"/>
                    <a:pt x="1019" y="276"/>
                  </a:cubicBezTo>
                  <a:cubicBezTo>
                    <a:pt x="686" y="275"/>
                    <a:pt x="505" y="450"/>
                    <a:pt x="504" y="677"/>
                  </a:cubicBezTo>
                  <a:cubicBezTo>
                    <a:pt x="503" y="934"/>
                    <a:pt x="696" y="1031"/>
                    <a:pt x="995" y="1174"/>
                  </a:cubicBezTo>
                  <a:cubicBezTo>
                    <a:pt x="1279" y="1311"/>
                    <a:pt x="1707" y="1499"/>
                    <a:pt x="1705" y="1974"/>
                  </a:cubicBezTo>
                  <a:cubicBezTo>
                    <a:pt x="1704" y="2399"/>
                    <a:pt x="1327" y="2755"/>
                    <a:pt x="651" y="2755"/>
                  </a:cubicBezTo>
                  <a:cubicBezTo>
                    <a:pt x="442" y="2754"/>
                    <a:pt x="155" y="2686"/>
                    <a:pt x="155" y="2686"/>
                  </a:cubicBezTo>
                  <a:cubicBezTo>
                    <a:pt x="0" y="2177"/>
                    <a:pt x="0" y="2177"/>
                    <a:pt x="0" y="2177"/>
                  </a:cubicBezTo>
                  <a:cubicBezTo>
                    <a:pt x="143" y="2316"/>
                    <a:pt x="397" y="2466"/>
                    <a:pt x="658" y="2466"/>
                  </a:cubicBezTo>
                  <a:cubicBezTo>
                    <a:pt x="929" y="2466"/>
                    <a:pt x="1252" y="2298"/>
                    <a:pt x="1252" y="2030"/>
                  </a:cubicBezTo>
                  <a:cubicBezTo>
                    <a:pt x="1252" y="1512"/>
                    <a:pt x="46" y="1598"/>
                    <a:pt x="46" y="731"/>
                  </a:cubicBezTo>
                  <a:cubicBezTo>
                    <a:pt x="46" y="433"/>
                    <a:pt x="254" y="0"/>
                    <a:pt x="973" y="0"/>
                  </a:cubicBezTo>
                  <a:cubicBezTo>
                    <a:pt x="1207" y="0"/>
                    <a:pt x="1467" y="69"/>
                    <a:pt x="1467" y="69"/>
                  </a:cubicBezTo>
                  <a:lnTo>
                    <a:pt x="1467" y="479"/>
                  </a:lnTo>
                  <a:close/>
                </a:path>
              </a:pathLst>
            </a:custGeom>
            <a:solidFill>
              <a:srgbClr val="FF0000"/>
            </a:solidFill>
            <a:ln w="9525">
              <a:noFill/>
              <a:round/>
              <a:headEnd/>
              <a:tailEnd/>
            </a:ln>
          </p:spPr>
          <p:txBody>
            <a:bodyPr/>
            <a:lstStyle/>
            <a:p>
              <a:pPr>
                <a:defRPr/>
              </a:pPr>
              <a:endParaRPr lang="ja-JP" altLang="en-US"/>
            </a:p>
          </p:txBody>
        </p:sp>
        <p:sp>
          <p:nvSpPr>
            <p:cNvPr id="17" name="Freeform 23"/>
            <p:cNvSpPr>
              <a:spLocks/>
            </p:cNvSpPr>
            <p:nvPr userDrawn="1"/>
          </p:nvSpPr>
          <p:spPr bwMode="gray">
            <a:xfrm>
              <a:off x="4655" y="604"/>
              <a:ext cx="26" cy="43"/>
            </a:xfrm>
            <a:custGeom>
              <a:avLst/>
              <a:gdLst/>
              <a:ahLst/>
              <a:cxnLst>
                <a:cxn ang="0">
                  <a:pos x="0" y="731"/>
                </a:cxn>
                <a:cxn ang="0">
                  <a:pos x="0" y="643"/>
                </a:cxn>
                <a:cxn ang="0">
                  <a:pos x="177" y="684"/>
                </a:cxn>
                <a:cxn ang="0">
                  <a:pos x="355" y="568"/>
                </a:cxn>
                <a:cxn ang="0">
                  <a:pos x="325" y="493"/>
                </a:cxn>
                <a:cxn ang="0">
                  <a:pos x="271" y="452"/>
                </a:cxn>
                <a:cxn ang="0">
                  <a:pos x="203" y="417"/>
                </a:cxn>
                <a:cxn ang="0">
                  <a:pos x="62" y="323"/>
                </a:cxn>
                <a:cxn ang="0">
                  <a:pos x="12" y="190"/>
                </a:cxn>
                <a:cxn ang="0">
                  <a:pos x="90" y="41"/>
                </a:cxn>
                <a:cxn ang="0">
                  <a:pos x="257" y="0"/>
                </a:cxn>
                <a:cxn ang="0">
                  <a:pos x="411" y="24"/>
                </a:cxn>
                <a:cxn ang="0">
                  <a:pos x="411" y="106"/>
                </a:cxn>
                <a:cxn ang="0">
                  <a:pos x="262" y="74"/>
                </a:cxn>
                <a:cxn ang="0">
                  <a:pos x="162" y="98"/>
                </a:cxn>
                <a:cxn ang="0">
                  <a:pos x="120" y="178"/>
                </a:cxn>
                <a:cxn ang="0">
                  <a:pos x="149" y="253"/>
                </a:cxn>
                <a:cxn ang="0">
                  <a:pos x="273" y="331"/>
                </a:cxn>
                <a:cxn ang="0">
                  <a:pos x="374" y="388"/>
                </a:cxn>
                <a:cxn ang="0">
                  <a:pos x="444" y="465"/>
                </a:cxn>
                <a:cxn ang="0">
                  <a:pos x="463" y="556"/>
                </a:cxn>
                <a:cxn ang="0">
                  <a:pos x="184" y="762"/>
                </a:cxn>
                <a:cxn ang="0">
                  <a:pos x="0" y="731"/>
                </a:cxn>
              </a:cxnLst>
              <a:rect l="0" t="0" r="r" b="b"/>
              <a:pathLst>
                <a:path w="463" h="762">
                  <a:moveTo>
                    <a:pt x="0" y="731"/>
                  </a:moveTo>
                  <a:cubicBezTo>
                    <a:pt x="0" y="643"/>
                    <a:pt x="0" y="643"/>
                    <a:pt x="0" y="643"/>
                  </a:cubicBezTo>
                  <a:cubicBezTo>
                    <a:pt x="48" y="670"/>
                    <a:pt x="107" y="684"/>
                    <a:pt x="177" y="684"/>
                  </a:cubicBezTo>
                  <a:cubicBezTo>
                    <a:pt x="296" y="684"/>
                    <a:pt x="355" y="645"/>
                    <a:pt x="355" y="568"/>
                  </a:cubicBezTo>
                  <a:cubicBezTo>
                    <a:pt x="355" y="538"/>
                    <a:pt x="345" y="513"/>
                    <a:pt x="325" y="493"/>
                  </a:cubicBezTo>
                  <a:cubicBezTo>
                    <a:pt x="309" y="477"/>
                    <a:pt x="291" y="463"/>
                    <a:pt x="271" y="452"/>
                  </a:cubicBezTo>
                  <a:cubicBezTo>
                    <a:pt x="253" y="442"/>
                    <a:pt x="231" y="431"/>
                    <a:pt x="203" y="417"/>
                  </a:cubicBezTo>
                  <a:cubicBezTo>
                    <a:pt x="135" y="384"/>
                    <a:pt x="89" y="352"/>
                    <a:pt x="62" y="323"/>
                  </a:cubicBezTo>
                  <a:cubicBezTo>
                    <a:pt x="29" y="286"/>
                    <a:pt x="12" y="242"/>
                    <a:pt x="12" y="190"/>
                  </a:cubicBezTo>
                  <a:cubicBezTo>
                    <a:pt x="12" y="124"/>
                    <a:pt x="38" y="74"/>
                    <a:pt x="90" y="41"/>
                  </a:cubicBezTo>
                  <a:cubicBezTo>
                    <a:pt x="134" y="13"/>
                    <a:pt x="189" y="0"/>
                    <a:pt x="257" y="0"/>
                  </a:cubicBezTo>
                  <a:cubicBezTo>
                    <a:pt x="304" y="0"/>
                    <a:pt x="355" y="8"/>
                    <a:pt x="411" y="24"/>
                  </a:cubicBezTo>
                  <a:cubicBezTo>
                    <a:pt x="411" y="106"/>
                    <a:pt x="411" y="106"/>
                    <a:pt x="411" y="106"/>
                  </a:cubicBezTo>
                  <a:cubicBezTo>
                    <a:pt x="364" y="85"/>
                    <a:pt x="314" y="74"/>
                    <a:pt x="262" y="74"/>
                  </a:cubicBezTo>
                  <a:cubicBezTo>
                    <a:pt x="222" y="74"/>
                    <a:pt x="188" y="82"/>
                    <a:pt x="162" y="98"/>
                  </a:cubicBezTo>
                  <a:cubicBezTo>
                    <a:pt x="134" y="115"/>
                    <a:pt x="120" y="141"/>
                    <a:pt x="120" y="178"/>
                  </a:cubicBezTo>
                  <a:cubicBezTo>
                    <a:pt x="120" y="209"/>
                    <a:pt x="130" y="234"/>
                    <a:pt x="149" y="253"/>
                  </a:cubicBezTo>
                  <a:cubicBezTo>
                    <a:pt x="168" y="273"/>
                    <a:pt x="209" y="298"/>
                    <a:pt x="273" y="331"/>
                  </a:cubicBezTo>
                  <a:cubicBezTo>
                    <a:pt x="324" y="356"/>
                    <a:pt x="357" y="375"/>
                    <a:pt x="374" y="388"/>
                  </a:cubicBezTo>
                  <a:cubicBezTo>
                    <a:pt x="407" y="412"/>
                    <a:pt x="430" y="437"/>
                    <a:pt x="444" y="465"/>
                  </a:cubicBezTo>
                  <a:cubicBezTo>
                    <a:pt x="457" y="490"/>
                    <a:pt x="463" y="520"/>
                    <a:pt x="463" y="556"/>
                  </a:cubicBezTo>
                  <a:cubicBezTo>
                    <a:pt x="463" y="693"/>
                    <a:pt x="370" y="762"/>
                    <a:pt x="184" y="762"/>
                  </a:cubicBezTo>
                  <a:cubicBezTo>
                    <a:pt x="109" y="762"/>
                    <a:pt x="48" y="752"/>
                    <a:pt x="0" y="731"/>
                  </a:cubicBezTo>
                  <a:close/>
                </a:path>
              </a:pathLst>
            </a:custGeom>
            <a:solidFill>
              <a:srgbClr val="000000"/>
            </a:solidFill>
            <a:ln w="9525">
              <a:noFill/>
              <a:round/>
              <a:headEnd/>
              <a:tailEnd/>
            </a:ln>
          </p:spPr>
          <p:txBody>
            <a:bodyPr/>
            <a:lstStyle/>
            <a:p>
              <a:pPr>
                <a:defRPr/>
              </a:pPr>
              <a:endParaRPr lang="ja-JP" altLang="en-US"/>
            </a:p>
          </p:txBody>
        </p:sp>
        <p:sp>
          <p:nvSpPr>
            <p:cNvPr id="18" name="Freeform 24"/>
            <p:cNvSpPr>
              <a:spLocks/>
            </p:cNvSpPr>
            <p:nvPr userDrawn="1"/>
          </p:nvSpPr>
          <p:spPr bwMode="gray">
            <a:xfrm>
              <a:off x="4691" y="585"/>
              <a:ext cx="30" cy="61"/>
            </a:xfrm>
            <a:custGeom>
              <a:avLst/>
              <a:gdLst/>
              <a:ahLst/>
              <a:cxnLst>
                <a:cxn ang="0">
                  <a:pos x="0" y="1087"/>
                </a:cxn>
                <a:cxn ang="0">
                  <a:pos x="0" y="0"/>
                </a:cxn>
                <a:cxn ang="0">
                  <a:pos x="124" y="0"/>
                </a:cxn>
                <a:cxn ang="0">
                  <a:pos x="124" y="382"/>
                </a:cxn>
                <a:cxn ang="0">
                  <a:pos x="306" y="345"/>
                </a:cxn>
                <a:cxn ang="0">
                  <a:pos x="526" y="458"/>
                </a:cxn>
                <a:cxn ang="0">
                  <a:pos x="548" y="644"/>
                </a:cxn>
                <a:cxn ang="0">
                  <a:pos x="548" y="1087"/>
                </a:cxn>
                <a:cxn ang="0">
                  <a:pos x="425" y="1087"/>
                </a:cxn>
                <a:cxn ang="0">
                  <a:pos x="425" y="624"/>
                </a:cxn>
                <a:cxn ang="0">
                  <a:pos x="403" y="477"/>
                </a:cxn>
                <a:cxn ang="0">
                  <a:pos x="294" y="419"/>
                </a:cxn>
                <a:cxn ang="0">
                  <a:pos x="124" y="463"/>
                </a:cxn>
                <a:cxn ang="0">
                  <a:pos x="124" y="1087"/>
                </a:cxn>
                <a:cxn ang="0">
                  <a:pos x="0" y="1087"/>
                </a:cxn>
              </a:cxnLst>
              <a:rect l="0" t="0" r="r" b="b"/>
              <a:pathLst>
                <a:path w="548" h="1087">
                  <a:moveTo>
                    <a:pt x="0" y="1087"/>
                  </a:moveTo>
                  <a:cubicBezTo>
                    <a:pt x="0" y="0"/>
                    <a:pt x="0" y="0"/>
                    <a:pt x="0" y="0"/>
                  </a:cubicBezTo>
                  <a:cubicBezTo>
                    <a:pt x="124" y="0"/>
                    <a:pt x="124" y="0"/>
                    <a:pt x="124" y="0"/>
                  </a:cubicBezTo>
                  <a:cubicBezTo>
                    <a:pt x="124" y="382"/>
                    <a:pt x="124" y="382"/>
                    <a:pt x="124" y="382"/>
                  </a:cubicBezTo>
                  <a:cubicBezTo>
                    <a:pt x="188" y="357"/>
                    <a:pt x="249" y="345"/>
                    <a:pt x="306" y="345"/>
                  </a:cubicBezTo>
                  <a:cubicBezTo>
                    <a:pt x="420" y="345"/>
                    <a:pt x="493" y="382"/>
                    <a:pt x="526" y="458"/>
                  </a:cubicBezTo>
                  <a:cubicBezTo>
                    <a:pt x="541" y="492"/>
                    <a:pt x="548" y="554"/>
                    <a:pt x="548" y="644"/>
                  </a:cubicBezTo>
                  <a:cubicBezTo>
                    <a:pt x="548" y="1087"/>
                    <a:pt x="548" y="1087"/>
                    <a:pt x="548" y="1087"/>
                  </a:cubicBezTo>
                  <a:cubicBezTo>
                    <a:pt x="425" y="1087"/>
                    <a:pt x="425" y="1087"/>
                    <a:pt x="425" y="1087"/>
                  </a:cubicBezTo>
                  <a:cubicBezTo>
                    <a:pt x="425" y="624"/>
                    <a:pt x="425" y="624"/>
                    <a:pt x="425" y="624"/>
                  </a:cubicBezTo>
                  <a:cubicBezTo>
                    <a:pt x="425" y="555"/>
                    <a:pt x="418" y="506"/>
                    <a:pt x="403" y="477"/>
                  </a:cubicBezTo>
                  <a:cubicBezTo>
                    <a:pt x="384" y="439"/>
                    <a:pt x="347" y="419"/>
                    <a:pt x="294" y="419"/>
                  </a:cubicBezTo>
                  <a:cubicBezTo>
                    <a:pt x="245" y="419"/>
                    <a:pt x="189" y="434"/>
                    <a:pt x="124" y="463"/>
                  </a:cubicBezTo>
                  <a:cubicBezTo>
                    <a:pt x="124" y="1087"/>
                    <a:pt x="124" y="1087"/>
                    <a:pt x="124" y="1087"/>
                  </a:cubicBezTo>
                  <a:lnTo>
                    <a:pt x="0" y="1087"/>
                  </a:lnTo>
                  <a:close/>
                </a:path>
              </a:pathLst>
            </a:custGeom>
            <a:solidFill>
              <a:srgbClr val="000000"/>
            </a:solidFill>
            <a:ln w="9525">
              <a:noFill/>
              <a:round/>
              <a:headEnd/>
              <a:tailEnd/>
            </a:ln>
          </p:spPr>
          <p:txBody>
            <a:bodyPr/>
            <a:lstStyle/>
            <a:p>
              <a:pPr>
                <a:defRPr/>
              </a:pPr>
              <a:endParaRPr lang="ja-JP" altLang="en-US"/>
            </a:p>
          </p:txBody>
        </p:sp>
        <p:sp>
          <p:nvSpPr>
            <p:cNvPr id="19" name="Freeform 25"/>
            <p:cNvSpPr>
              <a:spLocks noEditPoints="1"/>
            </p:cNvSpPr>
            <p:nvPr userDrawn="1"/>
          </p:nvSpPr>
          <p:spPr bwMode="gray">
            <a:xfrm>
              <a:off x="4730" y="604"/>
              <a:ext cx="32" cy="43"/>
            </a:xfrm>
            <a:custGeom>
              <a:avLst/>
              <a:gdLst/>
              <a:ahLst/>
              <a:cxnLst>
                <a:cxn ang="0">
                  <a:pos x="437" y="286"/>
                </a:cxn>
                <a:cxn ang="0">
                  <a:pos x="437" y="248"/>
                </a:cxn>
                <a:cxn ang="0">
                  <a:pos x="415" y="138"/>
                </a:cxn>
                <a:cxn ang="0">
                  <a:pos x="271" y="77"/>
                </a:cxn>
                <a:cxn ang="0">
                  <a:pos x="70" y="118"/>
                </a:cxn>
                <a:cxn ang="0">
                  <a:pos x="70" y="31"/>
                </a:cxn>
                <a:cxn ang="0">
                  <a:pos x="284" y="0"/>
                </a:cxn>
                <a:cxn ang="0">
                  <a:pos x="516" y="76"/>
                </a:cxn>
                <a:cxn ang="0">
                  <a:pos x="558" y="200"/>
                </a:cxn>
                <a:cxn ang="0">
                  <a:pos x="561" y="290"/>
                </a:cxn>
                <a:cxn ang="0">
                  <a:pos x="561" y="727"/>
                </a:cxn>
                <a:cxn ang="0">
                  <a:pos x="293" y="762"/>
                </a:cxn>
                <a:cxn ang="0">
                  <a:pos x="83" y="720"/>
                </a:cxn>
                <a:cxn ang="0">
                  <a:pos x="0" y="558"/>
                </a:cxn>
                <a:cxn ang="0">
                  <a:pos x="96" y="363"/>
                </a:cxn>
                <a:cxn ang="0">
                  <a:pos x="336" y="297"/>
                </a:cxn>
                <a:cxn ang="0">
                  <a:pos x="437" y="286"/>
                </a:cxn>
                <a:cxn ang="0">
                  <a:pos x="437" y="356"/>
                </a:cxn>
                <a:cxn ang="0">
                  <a:pos x="267" y="382"/>
                </a:cxn>
                <a:cxn ang="0">
                  <a:pos x="127" y="545"/>
                </a:cxn>
                <a:cxn ang="0">
                  <a:pos x="168" y="650"/>
                </a:cxn>
                <a:cxn ang="0">
                  <a:pos x="312" y="687"/>
                </a:cxn>
                <a:cxn ang="0">
                  <a:pos x="437" y="670"/>
                </a:cxn>
                <a:cxn ang="0">
                  <a:pos x="437" y="356"/>
                </a:cxn>
              </a:cxnLst>
              <a:rect l="0" t="0" r="r" b="b"/>
              <a:pathLst>
                <a:path w="561" h="762">
                  <a:moveTo>
                    <a:pt x="437" y="286"/>
                  </a:moveTo>
                  <a:cubicBezTo>
                    <a:pt x="437" y="248"/>
                    <a:pt x="437" y="248"/>
                    <a:pt x="437" y="248"/>
                  </a:cubicBezTo>
                  <a:cubicBezTo>
                    <a:pt x="437" y="200"/>
                    <a:pt x="430" y="164"/>
                    <a:pt x="415" y="138"/>
                  </a:cubicBezTo>
                  <a:cubicBezTo>
                    <a:pt x="392" y="97"/>
                    <a:pt x="344" y="77"/>
                    <a:pt x="271" y="77"/>
                  </a:cubicBezTo>
                  <a:cubicBezTo>
                    <a:pt x="206" y="77"/>
                    <a:pt x="139" y="91"/>
                    <a:pt x="70" y="118"/>
                  </a:cubicBezTo>
                  <a:cubicBezTo>
                    <a:pt x="70" y="31"/>
                    <a:pt x="70" y="31"/>
                    <a:pt x="70" y="31"/>
                  </a:cubicBezTo>
                  <a:cubicBezTo>
                    <a:pt x="139" y="10"/>
                    <a:pt x="210" y="0"/>
                    <a:pt x="284" y="0"/>
                  </a:cubicBezTo>
                  <a:cubicBezTo>
                    <a:pt x="397" y="0"/>
                    <a:pt x="474" y="25"/>
                    <a:pt x="516" y="76"/>
                  </a:cubicBezTo>
                  <a:cubicBezTo>
                    <a:pt x="539" y="104"/>
                    <a:pt x="553" y="145"/>
                    <a:pt x="558" y="200"/>
                  </a:cubicBezTo>
                  <a:cubicBezTo>
                    <a:pt x="560" y="220"/>
                    <a:pt x="561" y="250"/>
                    <a:pt x="561" y="290"/>
                  </a:cubicBezTo>
                  <a:cubicBezTo>
                    <a:pt x="561" y="727"/>
                    <a:pt x="561" y="727"/>
                    <a:pt x="561" y="727"/>
                  </a:cubicBezTo>
                  <a:cubicBezTo>
                    <a:pt x="477" y="750"/>
                    <a:pt x="387" y="762"/>
                    <a:pt x="293" y="762"/>
                  </a:cubicBezTo>
                  <a:cubicBezTo>
                    <a:pt x="203" y="762"/>
                    <a:pt x="133" y="748"/>
                    <a:pt x="83" y="720"/>
                  </a:cubicBezTo>
                  <a:cubicBezTo>
                    <a:pt x="28" y="689"/>
                    <a:pt x="0" y="635"/>
                    <a:pt x="0" y="558"/>
                  </a:cubicBezTo>
                  <a:cubicBezTo>
                    <a:pt x="0" y="470"/>
                    <a:pt x="32" y="405"/>
                    <a:pt x="96" y="363"/>
                  </a:cubicBezTo>
                  <a:cubicBezTo>
                    <a:pt x="143" y="332"/>
                    <a:pt x="223" y="310"/>
                    <a:pt x="336" y="297"/>
                  </a:cubicBezTo>
                  <a:cubicBezTo>
                    <a:pt x="357" y="294"/>
                    <a:pt x="391" y="291"/>
                    <a:pt x="437" y="286"/>
                  </a:cubicBezTo>
                  <a:close/>
                  <a:moveTo>
                    <a:pt x="437" y="356"/>
                  </a:moveTo>
                  <a:cubicBezTo>
                    <a:pt x="362" y="363"/>
                    <a:pt x="305" y="372"/>
                    <a:pt x="267" y="382"/>
                  </a:cubicBezTo>
                  <a:cubicBezTo>
                    <a:pt x="173" y="405"/>
                    <a:pt x="127" y="460"/>
                    <a:pt x="127" y="545"/>
                  </a:cubicBezTo>
                  <a:cubicBezTo>
                    <a:pt x="127" y="593"/>
                    <a:pt x="140" y="627"/>
                    <a:pt x="168" y="650"/>
                  </a:cubicBezTo>
                  <a:cubicBezTo>
                    <a:pt x="198" y="675"/>
                    <a:pt x="246" y="687"/>
                    <a:pt x="312" y="687"/>
                  </a:cubicBezTo>
                  <a:cubicBezTo>
                    <a:pt x="357" y="687"/>
                    <a:pt x="398" y="681"/>
                    <a:pt x="437" y="670"/>
                  </a:cubicBezTo>
                  <a:lnTo>
                    <a:pt x="437" y="356"/>
                  </a:lnTo>
                  <a:close/>
                </a:path>
              </a:pathLst>
            </a:custGeom>
            <a:solidFill>
              <a:srgbClr val="000000"/>
            </a:solidFill>
            <a:ln w="9525">
              <a:noFill/>
              <a:round/>
              <a:headEnd/>
              <a:tailEnd/>
            </a:ln>
          </p:spPr>
          <p:txBody>
            <a:bodyPr/>
            <a:lstStyle/>
            <a:p>
              <a:pPr>
                <a:defRPr/>
              </a:pPr>
              <a:endParaRPr lang="ja-JP" altLang="en-US"/>
            </a:p>
          </p:txBody>
        </p:sp>
        <p:sp>
          <p:nvSpPr>
            <p:cNvPr id="20" name="Freeform 26"/>
            <p:cNvSpPr>
              <a:spLocks noEditPoints="1"/>
            </p:cNvSpPr>
            <p:nvPr userDrawn="1"/>
          </p:nvSpPr>
          <p:spPr bwMode="gray">
            <a:xfrm>
              <a:off x="4774" y="604"/>
              <a:ext cx="32" cy="61"/>
            </a:xfrm>
            <a:custGeom>
              <a:avLst/>
              <a:gdLst/>
              <a:ahLst/>
              <a:cxnLst>
                <a:cxn ang="0">
                  <a:pos x="123" y="711"/>
                </a:cxn>
                <a:cxn ang="0">
                  <a:pos x="123" y="1087"/>
                </a:cxn>
                <a:cxn ang="0">
                  <a:pos x="0" y="1087"/>
                </a:cxn>
                <a:cxn ang="0">
                  <a:pos x="0" y="28"/>
                </a:cxn>
                <a:cxn ang="0">
                  <a:pos x="249" y="0"/>
                </a:cxn>
                <a:cxn ang="0">
                  <a:pos x="505" y="113"/>
                </a:cxn>
                <a:cxn ang="0">
                  <a:pos x="567" y="379"/>
                </a:cxn>
                <a:cxn ang="0">
                  <a:pos x="489" y="662"/>
                </a:cxn>
                <a:cxn ang="0">
                  <a:pos x="274" y="762"/>
                </a:cxn>
                <a:cxn ang="0">
                  <a:pos x="172" y="742"/>
                </a:cxn>
                <a:cxn ang="0">
                  <a:pos x="123" y="711"/>
                </a:cxn>
                <a:cxn ang="0">
                  <a:pos x="123" y="625"/>
                </a:cxn>
                <a:cxn ang="0">
                  <a:pos x="260" y="687"/>
                </a:cxn>
                <a:cxn ang="0">
                  <a:pos x="400" y="591"/>
                </a:cxn>
                <a:cxn ang="0">
                  <a:pos x="441" y="378"/>
                </a:cxn>
                <a:cxn ang="0">
                  <a:pos x="386" y="140"/>
                </a:cxn>
                <a:cxn ang="0">
                  <a:pos x="230" y="74"/>
                </a:cxn>
                <a:cxn ang="0">
                  <a:pos x="123" y="83"/>
                </a:cxn>
                <a:cxn ang="0">
                  <a:pos x="123" y="625"/>
                </a:cxn>
              </a:cxnLst>
              <a:rect l="0" t="0" r="r" b="b"/>
              <a:pathLst>
                <a:path w="567" h="1087">
                  <a:moveTo>
                    <a:pt x="123" y="711"/>
                  </a:moveTo>
                  <a:cubicBezTo>
                    <a:pt x="123" y="1087"/>
                    <a:pt x="123" y="1087"/>
                    <a:pt x="123" y="1087"/>
                  </a:cubicBezTo>
                  <a:cubicBezTo>
                    <a:pt x="0" y="1087"/>
                    <a:pt x="0" y="1087"/>
                    <a:pt x="0" y="1087"/>
                  </a:cubicBezTo>
                  <a:cubicBezTo>
                    <a:pt x="0" y="28"/>
                    <a:pt x="0" y="28"/>
                    <a:pt x="0" y="28"/>
                  </a:cubicBezTo>
                  <a:cubicBezTo>
                    <a:pt x="85" y="9"/>
                    <a:pt x="168" y="0"/>
                    <a:pt x="249" y="0"/>
                  </a:cubicBezTo>
                  <a:cubicBezTo>
                    <a:pt x="374" y="0"/>
                    <a:pt x="459" y="37"/>
                    <a:pt x="505" y="113"/>
                  </a:cubicBezTo>
                  <a:cubicBezTo>
                    <a:pt x="546" y="180"/>
                    <a:pt x="567" y="269"/>
                    <a:pt x="567" y="379"/>
                  </a:cubicBezTo>
                  <a:cubicBezTo>
                    <a:pt x="567" y="495"/>
                    <a:pt x="541" y="590"/>
                    <a:pt x="489" y="662"/>
                  </a:cubicBezTo>
                  <a:cubicBezTo>
                    <a:pt x="440" y="728"/>
                    <a:pt x="369" y="762"/>
                    <a:pt x="274" y="762"/>
                  </a:cubicBezTo>
                  <a:cubicBezTo>
                    <a:pt x="234" y="762"/>
                    <a:pt x="200" y="755"/>
                    <a:pt x="172" y="742"/>
                  </a:cubicBezTo>
                  <a:cubicBezTo>
                    <a:pt x="159" y="736"/>
                    <a:pt x="142" y="725"/>
                    <a:pt x="123" y="711"/>
                  </a:cubicBezTo>
                  <a:close/>
                  <a:moveTo>
                    <a:pt x="123" y="625"/>
                  </a:moveTo>
                  <a:cubicBezTo>
                    <a:pt x="165" y="666"/>
                    <a:pt x="210" y="687"/>
                    <a:pt x="260" y="687"/>
                  </a:cubicBezTo>
                  <a:cubicBezTo>
                    <a:pt x="324" y="687"/>
                    <a:pt x="371" y="655"/>
                    <a:pt x="400" y="591"/>
                  </a:cubicBezTo>
                  <a:cubicBezTo>
                    <a:pt x="427" y="533"/>
                    <a:pt x="441" y="462"/>
                    <a:pt x="441" y="378"/>
                  </a:cubicBezTo>
                  <a:cubicBezTo>
                    <a:pt x="441" y="272"/>
                    <a:pt x="422" y="193"/>
                    <a:pt x="386" y="140"/>
                  </a:cubicBezTo>
                  <a:cubicBezTo>
                    <a:pt x="356" y="96"/>
                    <a:pt x="304" y="74"/>
                    <a:pt x="230" y="74"/>
                  </a:cubicBezTo>
                  <a:cubicBezTo>
                    <a:pt x="198" y="74"/>
                    <a:pt x="162" y="77"/>
                    <a:pt x="123" y="83"/>
                  </a:cubicBezTo>
                  <a:lnTo>
                    <a:pt x="123" y="625"/>
                  </a:lnTo>
                  <a:close/>
                </a:path>
              </a:pathLst>
            </a:custGeom>
            <a:solidFill>
              <a:srgbClr val="000000"/>
            </a:solidFill>
            <a:ln w="9525">
              <a:noFill/>
              <a:round/>
              <a:headEnd/>
              <a:tailEnd/>
            </a:ln>
          </p:spPr>
          <p:txBody>
            <a:bodyPr/>
            <a:lstStyle/>
            <a:p>
              <a:pPr>
                <a:defRPr/>
              </a:pPr>
              <a:endParaRPr lang="ja-JP" altLang="en-US"/>
            </a:p>
          </p:txBody>
        </p:sp>
        <p:sp>
          <p:nvSpPr>
            <p:cNvPr id="21" name="Freeform 27"/>
            <p:cNvSpPr>
              <a:spLocks noEditPoints="1"/>
            </p:cNvSpPr>
            <p:nvPr userDrawn="1"/>
          </p:nvSpPr>
          <p:spPr bwMode="gray">
            <a:xfrm>
              <a:off x="4815" y="591"/>
              <a:ext cx="9" cy="55"/>
            </a:xfrm>
            <a:custGeom>
              <a:avLst/>
              <a:gdLst/>
              <a:ahLst/>
              <a:cxnLst>
                <a:cxn ang="0">
                  <a:pos x="75" y="0"/>
                </a:cxn>
                <a:cxn ang="0">
                  <a:pos x="131" y="25"/>
                </a:cxn>
                <a:cxn ang="0">
                  <a:pos x="150" y="76"/>
                </a:cxn>
                <a:cxn ang="0">
                  <a:pos x="126" y="132"/>
                </a:cxn>
                <a:cxn ang="0">
                  <a:pos x="74" y="151"/>
                </a:cxn>
                <a:cxn ang="0">
                  <a:pos x="19" y="127"/>
                </a:cxn>
                <a:cxn ang="0">
                  <a:pos x="0" y="75"/>
                </a:cxn>
                <a:cxn ang="0">
                  <a:pos x="24" y="20"/>
                </a:cxn>
                <a:cxn ang="0">
                  <a:pos x="75" y="0"/>
                </a:cxn>
                <a:cxn ang="0">
                  <a:pos x="15" y="987"/>
                </a:cxn>
                <a:cxn ang="0">
                  <a:pos x="15" y="265"/>
                </a:cxn>
                <a:cxn ang="0">
                  <a:pos x="138" y="265"/>
                </a:cxn>
                <a:cxn ang="0">
                  <a:pos x="138" y="987"/>
                </a:cxn>
                <a:cxn ang="0">
                  <a:pos x="15" y="987"/>
                </a:cxn>
              </a:cxnLst>
              <a:rect l="0" t="0" r="r" b="b"/>
              <a:pathLst>
                <a:path w="150" h="987">
                  <a:moveTo>
                    <a:pt x="75" y="0"/>
                  </a:moveTo>
                  <a:cubicBezTo>
                    <a:pt x="97" y="0"/>
                    <a:pt x="116" y="9"/>
                    <a:pt x="131" y="25"/>
                  </a:cubicBezTo>
                  <a:cubicBezTo>
                    <a:pt x="144" y="40"/>
                    <a:pt x="150" y="57"/>
                    <a:pt x="150" y="76"/>
                  </a:cubicBezTo>
                  <a:cubicBezTo>
                    <a:pt x="150" y="98"/>
                    <a:pt x="142" y="117"/>
                    <a:pt x="126" y="132"/>
                  </a:cubicBezTo>
                  <a:cubicBezTo>
                    <a:pt x="112" y="145"/>
                    <a:pt x="94" y="151"/>
                    <a:pt x="74" y="151"/>
                  </a:cubicBezTo>
                  <a:cubicBezTo>
                    <a:pt x="52" y="151"/>
                    <a:pt x="33" y="143"/>
                    <a:pt x="19" y="127"/>
                  </a:cubicBezTo>
                  <a:cubicBezTo>
                    <a:pt x="6" y="112"/>
                    <a:pt x="0" y="95"/>
                    <a:pt x="0" y="75"/>
                  </a:cubicBezTo>
                  <a:cubicBezTo>
                    <a:pt x="0" y="53"/>
                    <a:pt x="8" y="35"/>
                    <a:pt x="24" y="20"/>
                  </a:cubicBezTo>
                  <a:cubicBezTo>
                    <a:pt x="38" y="7"/>
                    <a:pt x="55" y="0"/>
                    <a:pt x="75" y="0"/>
                  </a:cubicBezTo>
                  <a:close/>
                  <a:moveTo>
                    <a:pt x="15" y="987"/>
                  </a:moveTo>
                  <a:cubicBezTo>
                    <a:pt x="15" y="265"/>
                    <a:pt x="15" y="265"/>
                    <a:pt x="15" y="265"/>
                  </a:cubicBezTo>
                  <a:cubicBezTo>
                    <a:pt x="138" y="265"/>
                    <a:pt x="138" y="265"/>
                    <a:pt x="138" y="265"/>
                  </a:cubicBezTo>
                  <a:cubicBezTo>
                    <a:pt x="138" y="987"/>
                    <a:pt x="138" y="987"/>
                    <a:pt x="138" y="987"/>
                  </a:cubicBezTo>
                  <a:lnTo>
                    <a:pt x="15" y="987"/>
                  </a:lnTo>
                  <a:close/>
                </a:path>
              </a:pathLst>
            </a:custGeom>
            <a:solidFill>
              <a:srgbClr val="000000"/>
            </a:solidFill>
            <a:ln w="9525">
              <a:noFill/>
              <a:round/>
              <a:headEnd/>
              <a:tailEnd/>
            </a:ln>
          </p:spPr>
          <p:txBody>
            <a:bodyPr/>
            <a:lstStyle/>
            <a:p>
              <a:pPr>
                <a:defRPr/>
              </a:pPr>
              <a:endParaRPr lang="ja-JP" altLang="en-US"/>
            </a:p>
          </p:txBody>
        </p:sp>
        <p:sp>
          <p:nvSpPr>
            <p:cNvPr id="22" name="Freeform 28"/>
            <p:cNvSpPr>
              <a:spLocks/>
            </p:cNvSpPr>
            <p:nvPr userDrawn="1"/>
          </p:nvSpPr>
          <p:spPr bwMode="gray">
            <a:xfrm>
              <a:off x="4836" y="604"/>
              <a:ext cx="31" cy="42"/>
            </a:xfrm>
            <a:custGeom>
              <a:avLst/>
              <a:gdLst/>
              <a:ahLst/>
              <a:cxnLst>
                <a:cxn ang="0">
                  <a:pos x="0" y="742"/>
                </a:cxn>
                <a:cxn ang="0">
                  <a:pos x="0" y="28"/>
                </a:cxn>
                <a:cxn ang="0">
                  <a:pos x="289" y="0"/>
                </a:cxn>
                <a:cxn ang="0">
                  <a:pos x="526" y="113"/>
                </a:cxn>
                <a:cxn ang="0">
                  <a:pos x="548" y="299"/>
                </a:cxn>
                <a:cxn ang="0">
                  <a:pos x="548" y="742"/>
                </a:cxn>
                <a:cxn ang="0">
                  <a:pos x="424" y="742"/>
                </a:cxn>
                <a:cxn ang="0">
                  <a:pos x="424" y="306"/>
                </a:cxn>
                <a:cxn ang="0">
                  <a:pos x="403" y="134"/>
                </a:cxn>
                <a:cxn ang="0">
                  <a:pos x="277" y="74"/>
                </a:cxn>
                <a:cxn ang="0">
                  <a:pos x="123" y="90"/>
                </a:cxn>
                <a:cxn ang="0">
                  <a:pos x="123" y="742"/>
                </a:cxn>
                <a:cxn ang="0">
                  <a:pos x="0" y="742"/>
                </a:cxn>
              </a:cxnLst>
              <a:rect l="0" t="0" r="r" b="b"/>
              <a:pathLst>
                <a:path w="548" h="742">
                  <a:moveTo>
                    <a:pt x="0" y="742"/>
                  </a:moveTo>
                  <a:cubicBezTo>
                    <a:pt x="0" y="28"/>
                    <a:pt x="0" y="28"/>
                    <a:pt x="0" y="28"/>
                  </a:cubicBezTo>
                  <a:cubicBezTo>
                    <a:pt x="114" y="9"/>
                    <a:pt x="210" y="0"/>
                    <a:pt x="289" y="0"/>
                  </a:cubicBezTo>
                  <a:cubicBezTo>
                    <a:pt x="415" y="0"/>
                    <a:pt x="494" y="38"/>
                    <a:pt x="526" y="113"/>
                  </a:cubicBezTo>
                  <a:cubicBezTo>
                    <a:pt x="541" y="149"/>
                    <a:pt x="548" y="210"/>
                    <a:pt x="548" y="299"/>
                  </a:cubicBezTo>
                  <a:cubicBezTo>
                    <a:pt x="548" y="742"/>
                    <a:pt x="548" y="742"/>
                    <a:pt x="548" y="742"/>
                  </a:cubicBezTo>
                  <a:cubicBezTo>
                    <a:pt x="424" y="742"/>
                    <a:pt x="424" y="742"/>
                    <a:pt x="424" y="742"/>
                  </a:cubicBezTo>
                  <a:cubicBezTo>
                    <a:pt x="424" y="306"/>
                    <a:pt x="424" y="306"/>
                    <a:pt x="424" y="306"/>
                  </a:cubicBezTo>
                  <a:cubicBezTo>
                    <a:pt x="424" y="221"/>
                    <a:pt x="417" y="163"/>
                    <a:pt x="403" y="134"/>
                  </a:cubicBezTo>
                  <a:cubicBezTo>
                    <a:pt x="382" y="94"/>
                    <a:pt x="341" y="74"/>
                    <a:pt x="277" y="74"/>
                  </a:cubicBezTo>
                  <a:cubicBezTo>
                    <a:pt x="227" y="74"/>
                    <a:pt x="176" y="80"/>
                    <a:pt x="123" y="90"/>
                  </a:cubicBezTo>
                  <a:cubicBezTo>
                    <a:pt x="123" y="742"/>
                    <a:pt x="123" y="742"/>
                    <a:pt x="123" y="742"/>
                  </a:cubicBezTo>
                  <a:lnTo>
                    <a:pt x="0" y="742"/>
                  </a:lnTo>
                  <a:close/>
                </a:path>
              </a:pathLst>
            </a:custGeom>
            <a:solidFill>
              <a:srgbClr val="000000"/>
            </a:solidFill>
            <a:ln w="9525">
              <a:noFill/>
              <a:round/>
              <a:headEnd/>
              <a:tailEnd/>
            </a:ln>
          </p:spPr>
          <p:txBody>
            <a:bodyPr/>
            <a:lstStyle/>
            <a:p>
              <a:pPr>
                <a:defRPr/>
              </a:pPr>
              <a:endParaRPr lang="ja-JP" altLang="en-US"/>
            </a:p>
          </p:txBody>
        </p:sp>
        <p:sp>
          <p:nvSpPr>
            <p:cNvPr id="23" name="Freeform 29"/>
            <p:cNvSpPr>
              <a:spLocks noEditPoints="1"/>
            </p:cNvSpPr>
            <p:nvPr userDrawn="1"/>
          </p:nvSpPr>
          <p:spPr bwMode="gray">
            <a:xfrm>
              <a:off x="4876" y="604"/>
              <a:ext cx="32" cy="62"/>
            </a:xfrm>
            <a:custGeom>
              <a:avLst/>
              <a:gdLst/>
              <a:ahLst/>
              <a:cxnLst>
                <a:cxn ang="0">
                  <a:pos x="445" y="677"/>
                </a:cxn>
                <a:cxn ang="0">
                  <a:pos x="399" y="721"/>
                </a:cxn>
                <a:cxn ang="0">
                  <a:pos x="257" y="762"/>
                </a:cxn>
                <a:cxn ang="0">
                  <a:pos x="97" y="708"/>
                </a:cxn>
                <a:cxn ang="0">
                  <a:pos x="0" y="414"/>
                </a:cxn>
                <a:cxn ang="0">
                  <a:pos x="71" y="131"/>
                </a:cxn>
                <a:cxn ang="0">
                  <a:pos x="340" y="0"/>
                </a:cxn>
                <a:cxn ang="0">
                  <a:pos x="569" y="28"/>
                </a:cxn>
                <a:cxn ang="0">
                  <a:pos x="569" y="601"/>
                </a:cxn>
                <a:cxn ang="0">
                  <a:pos x="555" y="843"/>
                </a:cxn>
                <a:cxn ang="0">
                  <a:pos x="422" y="1052"/>
                </a:cxn>
                <a:cxn ang="0">
                  <a:pos x="191" y="1098"/>
                </a:cxn>
                <a:cxn ang="0">
                  <a:pos x="98" y="1092"/>
                </a:cxn>
                <a:cxn ang="0">
                  <a:pos x="98" y="1018"/>
                </a:cxn>
                <a:cxn ang="0">
                  <a:pos x="190" y="1024"/>
                </a:cxn>
                <a:cxn ang="0">
                  <a:pos x="341" y="997"/>
                </a:cxn>
                <a:cxn ang="0">
                  <a:pos x="434" y="858"/>
                </a:cxn>
                <a:cxn ang="0">
                  <a:pos x="445" y="716"/>
                </a:cxn>
                <a:cxn ang="0">
                  <a:pos x="445" y="677"/>
                </a:cxn>
                <a:cxn ang="0">
                  <a:pos x="445" y="81"/>
                </a:cxn>
                <a:cxn ang="0">
                  <a:pos x="353" y="74"/>
                </a:cxn>
                <a:cxn ang="0">
                  <a:pos x="231" y="106"/>
                </a:cxn>
                <a:cxn ang="0">
                  <a:pos x="152" y="233"/>
                </a:cxn>
                <a:cxn ang="0">
                  <a:pos x="126" y="419"/>
                </a:cxn>
                <a:cxn ang="0">
                  <a:pos x="174" y="633"/>
                </a:cxn>
                <a:cxn ang="0">
                  <a:pos x="274" y="687"/>
                </a:cxn>
                <a:cxn ang="0">
                  <a:pos x="371" y="654"/>
                </a:cxn>
                <a:cxn ang="0">
                  <a:pos x="435" y="566"/>
                </a:cxn>
                <a:cxn ang="0">
                  <a:pos x="445" y="483"/>
                </a:cxn>
                <a:cxn ang="0">
                  <a:pos x="445" y="81"/>
                </a:cxn>
              </a:cxnLst>
              <a:rect l="0" t="0" r="r" b="b"/>
              <a:pathLst>
                <a:path w="569" h="1098">
                  <a:moveTo>
                    <a:pt x="445" y="677"/>
                  </a:moveTo>
                  <a:cubicBezTo>
                    <a:pt x="427" y="697"/>
                    <a:pt x="412" y="712"/>
                    <a:pt x="399" y="721"/>
                  </a:cubicBezTo>
                  <a:cubicBezTo>
                    <a:pt x="362" y="748"/>
                    <a:pt x="314" y="762"/>
                    <a:pt x="257" y="762"/>
                  </a:cubicBezTo>
                  <a:cubicBezTo>
                    <a:pt x="192" y="762"/>
                    <a:pt x="139" y="744"/>
                    <a:pt x="97" y="708"/>
                  </a:cubicBezTo>
                  <a:cubicBezTo>
                    <a:pt x="32" y="654"/>
                    <a:pt x="0" y="556"/>
                    <a:pt x="0" y="414"/>
                  </a:cubicBezTo>
                  <a:cubicBezTo>
                    <a:pt x="0" y="300"/>
                    <a:pt x="24" y="206"/>
                    <a:pt x="71" y="131"/>
                  </a:cubicBezTo>
                  <a:cubicBezTo>
                    <a:pt x="126" y="44"/>
                    <a:pt x="216" y="0"/>
                    <a:pt x="340" y="0"/>
                  </a:cubicBezTo>
                  <a:cubicBezTo>
                    <a:pt x="414" y="0"/>
                    <a:pt x="490" y="9"/>
                    <a:pt x="569" y="28"/>
                  </a:cubicBezTo>
                  <a:cubicBezTo>
                    <a:pt x="569" y="601"/>
                    <a:pt x="569" y="601"/>
                    <a:pt x="569" y="601"/>
                  </a:cubicBezTo>
                  <a:cubicBezTo>
                    <a:pt x="569" y="707"/>
                    <a:pt x="564" y="788"/>
                    <a:pt x="555" y="843"/>
                  </a:cubicBezTo>
                  <a:cubicBezTo>
                    <a:pt x="538" y="944"/>
                    <a:pt x="494" y="1013"/>
                    <a:pt x="422" y="1052"/>
                  </a:cubicBezTo>
                  <a:cubicBezTo>
                    <a:pt x="363" y="1083"/>
                    <a:pt x="286" y="1098"/>
                    <a:pt x="191" y="1098"/>
                  </a:cubicBezTo>
                  <a:cubicBezTo>
                    <a:pt x="164" y="1098"/>
                    <a:pt x="133" y="1096"/>
                    <a:pt x="98" y="1092"/>
                  </a:cubicBezTo>
                  <a:cubicBezTo>
                    <a:pt x="98" y="1018"/>
                    <a:pt x="98" y="1018"/>
                    <a:pt x="98" y="1018"/>
                  </a:cubicBezTo>
                  <a:cubicBezTo>
                    <a:pt x="130" y="1022"/>
                    <a:pt x="160" y="1024"/>
                    <a:pt x="190" y="1024"/>
                  </a:cubicBezTo>
                  <a:cubicBezTo>
                    <a:pt x="258" y="1024"/>
                    <a:pt x="308" y="1015"/>
                    <a:pt x="341" y="997"/>
                  </a:cubicBezTo>
                  <a:cubicBezTo>
                    <a:pt x="390" y="971"/>
                    <a:pt x="421" y="924"/>
                    <a:pt x="434" y="858"/>
                  </a:cubicBezTo>
                  <a:cubicBezTo>
                    <a:pt x="442" y="821"/>
                    <a:pt x="445" y="773"/>
                    <a:pt x="445" y="716"/>
                  </a:cubicBezTo>
                  <a:lnTo>
                    <a:pt x="445" y="677"/>
                  </a:lnTo>
                  <a:close/>
                  <a:moveTo>
                    <a:pt x="445" y="81"/>
                  </a:moveTo>
                  <a:cubicBezTo>
                    <a:pt x="411" y="77"/>
                    <a:pt x="380" y="74"/>
                    <a:pt x="353" y="74"/>
                  </a:cubicBezTo>
                  <a:cubicBezTo>
                    <a:pt x="301" y="74"/>
                    <a:pt x="260" y="85"/>
                    <a:pt x="231" y="106"/>
                  </a:cubicBezTo>
                  <a:cubicBezTo>
                    <a:pt x="197" y="130"/>
                    <a:pt x="171" y="173"/>
                    <a:pt x="152" y="233"/>
                  </a:cubicBezTo>
                  <a:cubicBezTo>
                    <a:pt x="135" y="287"/>
                    <a:pt x="126" y="348"/>
                    <a:pt x="126" y="419"/>
                  </a:cubicBezTo>
                  <a:cubicBezTo>
                    <a:pt x="126" y="517"/>
                    <a:pt x="142" y="589"/>
                    <a:pt x="174" y="633"/>
                  </a:cubicBezTo>
                  <a:cubicBezTo>
                    <a:pt x="199" y="669"/>
                    <a:pt x="233" y="687"/>
                    <a:pt x="274" y="687"/>
                  </a:cubicBezTo>
                  <a:cubicBezTo>
                    <a:pt x="308" y="687"/>
                    <a:pt x="341" y="676"/>
                    <a:pt x="371" y="654"/>
                  </a:cubicBezTo>
                  <a:cubicBezTo>
                    <a:pt x="401" y="631"/>
                    <a:pt x="423" y="602"/>
                    <a:pt x="435" y="566"/>
                  </a:cubicBezTo>
                  <a:cubicBezTo>
                    <a:pt x="442" y="547"/>
                    <a:pt x="445" y="520"/>
                    <a:pt x="445" y="483"/>
                  </a:cubicBezTo>
                  <a:lnTo>
                    <a:pt x="445" y="81"/>
                  </a:lnTo>
                  <a:close/>
                </a:path>
              </a:pathLst>
            </a:custGeom>
            <a:solidFill>
              <a:srgbClr val="000000"/>
            </a:solidFill>
            <a:ln w="9525">
              <a:noFill/>
              <a:round/>
              <a:headEnd/>
              <a:tailEnd/>
            </a:ln>
          </p:spPr>
          <p:txBody>
            <a:bodyPr/>
            <a:lstStyle/>
            <a:p>
              <a:pPr>
                <a:defRPr/>
              </a:pPr>
              <a:endParaRPr lang="ja-JP" altLang="en-US"/>
            </a:p>
          </p:txBody>
        </p:sp>
        <p:sp>
          <p:nvSpPr>
            <p:cNvPr id="24" name="Freeform 30"/>
            <p:cNvSpPr>
              <a:spLocks/>
            </p:cNvSpPr>
            <p:nvPr userDrawn="1"/>
          </p:nvSpPr>
          <p:spPr bwMode="gray">
            <a:xfrm>
              <a:off x="4939" y="595"/>
              <a:ext cx="18" cy="51"/>
            </a:xfrm>
            <a:custGeom>
              <a:avLst/>
              <a:gdLst/>
              <a:ahLst/>
              <a:cxnLst>
                <a:cxn ang="0">
                  <a:pos x="0" y="0"/>
                </a:cxn>
                <a:cxn ang="0">
                  <a:pos x="124" y="0"/>
                </a:cxn>
                <a:cxn ang="0">
                  <a:pos x="124" y="195"/>
                </a:cxn>
                <a:cxn ang="0">
                  <a:pos x="318" y="195"/>
                </a:cxn>
                <a:cxn ang="0">
                  <a:pos x="318" y="273"/>
                </a:cxn>
                <a:cxn ang="0">
                  <a:pos x="124" y="273"/>
                </a:cxn>
                <a:cxn ang="0">
                  <a:pos x="124" y="656"/>
                </a:cxn>
                <a:cxn ang="0">
                  <a:pos x="156" y="804"/>
                </a:cxn>
                <a:cxn ang="0">
                  <a:pos x="225" y="836"/>
                </a:cxn>
                <a:cxn ang="0">
                  <a:pos x="277" y="838"/>
                </a:cxn>
                <a:cxn ang="0">
                  <a:pos x="318" y="838"/>
                </a:cxn>
                <a:cxn ang="0">
                  <a:pos x="318" y="917"/>
                </a:cxn>
                <a:cxn ang="0">
                  <a:pos x="251" y="917"/>
                </a:cxn>
                <a:cxn ang="0">
                  <a:pos x="127" y="904"/>
                </a:cxn>
                <a:cxn ang="0">
                  <a:pos x="11" y="782"/>
                </a:cxn>
                <a:cxn ang="0">
                  <a:pos x="0" y="638"/>
                </a:cxn>
                <a:cxn ang="0">
                  <a:pos x="0" y="0"/>
                </a:cxn>
              </a:cxnLst>
              <a:rect l="0" t="0" r="r" b="b"/>
              <a:pathLst>
                <a:path w="318" h="917">
                  <a:moveTo>
                    <a:pt x="0" y="0"/>
                  </a:moveTo>
                  <a:cubicBezTo>
                    <a:pt x="124" y="0"/>
                    <a:pt x="124" y="0"/>
                    <a:pt x="124" y="0"/>
                  </a:cubicBezTo>
                  <a:cubicBezTo>
                    <a:pt x="124" y="195"/>
                    <a:pt x="124" y="195"/>
                    <a:pt x="124" y="195"/>
                  </a:cubicBezTo>
                  <a:cubicBezTo>
                    <a:pt x="318" y="195"/>
                    <a:pt x="318" y="195"/>
                    <a:pt x="318" y="195"/>
                  </a:cubicBezTo>
                  <a:cubicBezTo>
                    <a:pt x="318" y="273"/>
                    <a:pt x="318" y="273"/>
                    <a:pt x="318" y="273"/>
                  </a:cubicBezTo>
                  <a:cubicBezTo>
                    <a:pt x="124" y="273"/>
                    <a:pt x="124" y="273"/>
                    <a:pt x="124" y="273"/>
                  </a:cubicBezTo>
                  <a:cubicBezTo>
                    <a:pt x="124" y="656"/>
                    <a:pt x="124" y="656"/>
                    <a:pt x="124" y="656"/>
                  </a:cubicBezTo>
                  <a:cubicBezTo>
                    <a:pt x="124" y="729"/>
                    <a:pt x="135" y="778"/>
                    <a:pt x="156" y="804"/>
                  </a:cubicBezTo>
                  <a:cubicBezTo>
                    <a:pt x="171" y="821"/>
                    <a:pt x="194" y="832"/>
                    <a:pt x="225" y="836"/>
                  </a:cubicBezTo>
                  <a:cubicBezTo>
                    <a:pt x="235" y="837"/>
                    <a:pt x="252" y="838"/>
                    <a:pt x="277" y="838"/>
                  </a:cubicBezTo>
                  <a:cubicBezTo>
                    <a:pt x="318" y="838"/>
                    <a:pt x="318" y="838"/>
                    <a:pt x="318" y="838"/>
                  </a:cubicBezTo>
                  <a:cubicBezTo>
                    <a:pt x="318" y="917"/>
                    <a:pt x="318" y="917"/>
                    <a:pt x="318" y="917"/>
                  </a:cubicBezTo>
                  <a:cubicBezTo>
                    <a:pt x="251" y="917"/>
                    <a:pt x="251" y="917"/>
                    <a:pt x="251" y="917"/>
                  </a:cubicBezTo>
                  <a:cubicBezTo>
                    <a:pt x="198" y="917"/>
                    <a:pt x="157" y="913"/>
                    <a:pt x="127" y="904"/>
                  </a:cubicBezTo>
                  <a:cubicBezTo>
                    <a:pt x="64" y="887"/>
                    <a:pt x="26" y="846"/>
                    <a:pt x="11" y="782"/>
                  </a:cubicBezTo>
                  <a:cubicBezTo>
                    <a:pt x="4" y="747"/>
                    <a:pt x="0" y="699"/>
                    <a:pt x="0" y="638"/>
                  </a:cubicBezTo>
                  <a:lnTo>
                    <a:pt x="0" y="0"/>
                  </a:lnTo>
                  <a:close/>
                </a:path>
              </a:pathLst>
            </a:custGeom>
            <a:solidFill>
              <a:srgbClr val="000000"/>
            </a:solidFill>
            <a:ln w="9525">
              <a:noFill/>
              <a:round/>
              <a:headEnd/>
              <a:tailEnd/>
            </a:ln>
          </p:spPr>
          <p:txBody>
            <a:bodyPr/>
            <a:lstStyle/>
            <a:p>
              <a:pPr>
                <a:defRPr/>
              </a:pPr>
              <a:endParaRPr lang="ja-JP" altLang="en-US"/>
            </a:p>
          </p:txBody>
        </p:sp>
        <p:sp>
          <p:nvSpPr>
            <p:cNvPr id="25" name="Freeform 31"/>
            <p:cNvSpPr>
              <a:spLocks noEditPoints="1"/>
            </p:cNvSpPr>
            <p:nvPr userDrawn="1"/>
          </p:nvSpPr>
          <p:spPr bwMode="gray">
            <a:xfrm>
              <a:off x="4963" y="604"/>
              <a:ext cx="34" cy="43"/>
            </a:xfrm>
            <a:custGeom>
              <a:avLst/>
              <a:gdLst/>
              <a:ahLst/>
              <a:cxnLst>
                <a:cxn ang="0">
                  <a:pos x="304" y="0"/>
                </a:cxn>
                <a:cxn ang="0">
                  <a:pos x="534" y="103"/>
                </a:cxn>
                <a:cxn ang="0">
                  <a:pos x="607" y="381"/>
                </a:cxn>
                <a:cxn ang="0">
                  <a:pos x="534" y="659"/>
                </a:cxn>
                <a:cxn ang="0">
                  <a:pos x="304" y="762"/>
                </a:cxn>
                <a:cxn ang="0">
                  <a:pos x="0" y="375"/>
                </a:cxn>
                <a:cxn ang="0">
                  <a:pos x="73" y="103"/>
                </a:cxn>
                <a:cxn ang="0">
                  <a:pos x="304" y="0"/>
                </a:cxn>
                <a:cxn ang="0">
                  <a:pos x="304" y="74"/>
                </a:cxn>
                <a:cxn ang="0">
                  <a:pos x="159" y="168"/>
                </a:cxn>
                <a:cxn ang="0">
                  <a:pos x="126" y="377"/>
                </a:cxn>
                <a:cxn ang="0">
                  <a:pos x="159" y="593"/>
                </a:cxn>
                <a:cxn ang="0">
                  <a:pos x="304" y="687"/>
                </a:cxn>
                <a:cxn ang="0">
                  <a:pos x="448" y="593"/>
                </a:cxn>
                <a:cxn ang="0">
                  <a:pos x="481" y="380"/>
                </a:cxn>
                <a:cxn ang="0">
                  <a:pos x="448" y="168"/>
                </a:cxn>
                <a:cxn ang="0">
                  <a:pos x="304" y="74"/>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4" y="762"/>
                  </a:cubicBezTo>
                  <a:cubicBezTo>
                    <a:pt x="101" y="762"/>
                    <a:pt x="0" y="633"/>
                    <a:pt x="0" y="375"/>
                  </a:cubicBezTo>
                  <a:cubicBezTo>
                    <a:pt x="0" y="260"/>
                    <a:pt x="24" y="169"/>
                    <a:pt x="73" y="103"/>
                  </a:cubicBezTo>
                  <a:cubicBezTo>
                    <a:pt x="123" y="34"/>
                    <a:pt x="200" y="0"/>
                    <a:pt x="304" y="0"/>
                  </a:cubicBezTo>
                  <a:close/>
                  <a:moveTo>
                    <a:pt x="304" y="74"/>
                  </a:moveTo>
                  <a:cubicBezTo>
                    <a:pt x="234" y="74"/>
                    <a:pt x="186" y="106"/>
                    <a:pt x="159" y="168"/>
                  </a:cubicBezTo>
                  <a:cubicBezTo>
                    <a:pt x="137" y="220"/>
                    <a:pt x="126" y="290"/>
                    <a:pt x="126" y="377"/>
                  </a:cubicBezTo>
                  <a:cubicBezTo>
                    <a:pt x="126" y="469"/>
                    <a:pt x="137" y="541"/>
                    <a:pt x="159" y="593"/>
                  </a:cubicBezTo>
                  <a:cubicBezTo>
                    <a:pt x="186"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000000"/>
            </a:solidFill>
            <a:ln w="9525">
              <a:noFill/>
              <a:round/>
              <a:headEnd/>
              <a:tailEnd/>
            </a:ln>
          </p:spPr>
          <p:txBody>
            <a:bodyPr/>
            <a:lstStyle/>
            <a:p>
              <a:pPr>
                <a:defRPr/>
              </a:pPr>
              <a:endParaRPr lang="ja-JP" altLang="en-US"/>
            </a:p>
          </p:txBody>
        </p:sp>
        <p:sp>
          <p:nvSpPr>
            <p:cNvPr id="26" name="Freeform 32"/>
            <p:cNvSpPr>
              <a:spLocks/>
            </p:cNvSpPr>
            <p:nvPr userDrawn="1"/>
          </p:nvSpPr>
          <p:spPr bwMode="gray">
            <a:xfrm>
              <a:off x="5007" y="604"/>
              <a:ext cx="52" cy="42"/>
            </a:xfrm>
            <a:custGeom>
              <a:avLst/>
              <a:gdLst/>
              <a:ahLst/>
              <a:cxnLst>
                <a:cxn ang="0">
                  <a:pos x="0" y="742"/>
                </a:cxn>
                <a:cxn ang="0">
                  <a:pos x="0" y="28"/>
                </a:cxn>
                <a:cxn ang="0">
                  <a:pos x="267" y="0"/>
                </a:cxn>
                <a:cxn ang="0">
                  <a:pos x="460" y="46"/>
                </a:cxn>
                <a:cxn ang="0">
                  <a:pos x="691" y="0"/>
                </a:cxn>
                <a:cxn ang="0">
                  <a:pos x="912" y="114"/>
                </a:cxn>
                <a:cxn ang="0">
                  <a:pos x="933" y="299"/>
                </a:cxn>
                <a:cxn ang="0">
                  <a:pos x="933" y="742"/>
                </a:cxn>
                <a:cxn ang="0">
                  <a:pos x="809" y="742"/>
                </a:cxn>
                <a:cxn ang="0">
                  <a:pos x="809" y="306"/>
                </a:cxn>
                <a:cxn ang="0">
                  <a:pos x="790" y="135"/>
                </a:cxn>
                <a:cxn ang="0">
                  <a:pos x="675" y="74"/>
                </a:cxn>
                <a:cxn ang="0">
                  <a:pos x="528" y="108"/>
                </a:cxn>
                <a:cxn ang="0">
                  <a:pos x="528" y="742"/>
                </a:cxn>
                <a:cxn ang="0">
                  <a:pos x="405" y="742"/>
                </a:cxn>
                <a:cxn ang="0">
                  <a:pos x="405" y="301"/>
                </a:cxn>
                <a:cxn ang="0">
                  <a:pos x="385" y="135"/>
                </a:cxn>
                <a:cxn ang="0">
                  <a:pos x="267" y="74"/>
                </a:cxn>
                <a:cxn ang="0">
                  <a:pos x="124" y="90"/>
                </a:cxn>
                <a:cxn ang="0">
                  <a:pos x="124" y="742"/>
                </a:cxn>
                <a:cxn ang="0">
                  <a:pos x="0" y="742"/>
                </a:cxn>
              </a:cxnLst>
              <a:rect l="0" t="0" r="r" b="b"/>
              <a:pathLst>
                <a:path w="933" h="742">
                  <a:moveTo>
                    <a:pt x="0" y="742"/>
                  </a:moveTo>
                  <a:cubicBezTo>
                    <a:pt x="0" y="28"/>
                    <a:pt x="0" y="28"/>
                    <a:pt x="0" y="28"/>
                  </a:cubicBezTo>
                  <a:cubicBezTo>
                    <a:pt x="113" y="9"/>
                    <a:pt x="202" y="0"/>
                    <a:pt x="267" y="0"/>
                  </a:cubicBezTo>
                  <a:cubicBezTo>
                    <a:pt x="352" y="0"/>
                    <a:pt x="417" y="15"/>
                    <a:pt x="460" y="46"/>
                  </a:cubicBezTo>
                  <a:cubicBezTo>
                    <a:pt x="538" y="15"/>
                    <a:pt x="615" y="0"/>
                    <a:pt x="691" y="0"/>
                  </a:cubicBezTo>
                  <a:cubicBezTo>
                    <a:pt x="808" y="0"/>
                    <a:pt x="881" y="38"/>
                    <a:pt x="912" y="114"/>
                  </a:cubicBezTo>
                  <a:cubicBezTo>
                    <a:pt x="926" y="149"/>
                    <a:pt x="933" y="211"/>
                    <a:pt x="933" y="299"/>
                  </a:cubicBezTo>
                  <a:cubicBezTo>
                    <a:pt x="933" y="742"/>
                    <a:pt x="933" y="742"/>
                    <a:pt x="933" y="742"/>
                  </a:cubicBezTo>
                  <a:cubicBezTo>
                    <a:pt x="809" y="742"/>
                    <a:pt x="809" y="742"/>
                    <a:pt x="809" y="742"/>
                  </a:cubicBezTo>
                  <a:cubicBezTo>
                    <a:pt x="809" y="306"/>
                    <a:pt x="809" y="306"/>
                    <a:pt x="809" y="306"/>
                  </a:cubicBezTo>
                  <a:cubicBezTo>
                    <a:pt x="809" y="222"/>
                    <a:pt x="803" y="164"/>
                    <a:pt x="790" y="135"/>
                  </a:cubicBezTo>
                  <a:cubicBezTo>
                    <a:pt x="771" y="94"/>
                    <a:pt x="733" y="74"/>
                    <a:pt x="675" y="74"/>
                  </a:cubicBezTo>
                  <a:cubicBezTo>
                    <a:pt x="627" y="74"/>
                    <a:pt x="578" y="86"/>
                    <a:pt x="528" y="108"/>
                  </a:cubicBezTo>
                  <a:cubicBezTo>
                    <a:pt x="528" y="742"/>
                    <a:pt x="528" y="742"/>
                    <a:pt x="528" y="742"/>
                  </a:cubicBezTo>
                  <a:cubicBezTo>
                    <a:pt x="405" y="742"/>
                    <a:pt x="405" y="742"/>
                    <a:pt x="405" y="742"/>
                  </a:cubicBezTo>
                  <a:cubicBezTo>
                    <a:pt x="405" y="301"/>
                    <a:pt x="405" y="301"/>
                    <a:pt x="405" y="301"/>
                  </a:cubicBezTo>
                  <a:cubicBezTo>
                    <a:pt x="405" y="219"/>
                    <a:pt x="398" y="164"/>
                    <a:pt x="385" y="135"/>
                  </a:cubicBezTo>
                  <a:cubicBezTo>
                    <a:pt x="366" y="94"/>
                    <a:pt x="327" y="74"/>
                    <a:pt x="267" y="74"/>
                  </a:cubicBezTo>
                  <a:cubicBezTo>
                    <a:pt x="221" y="74"/>
                    <a:pt x="173" y="80"/>
                    <a:pt x="124" y="90"/>
                  </a:cubicBezTo>
                  <a:cubicBezTo>
                    <a:pt x="124" y="742"/>
                    <a:pt x="124" y="742"/>
                    <a:pt x="124" y="742"/>
                  </a:cubicBezTo>
                  <a:lnTo>
                    <a:pt x="0" y="742"/>
                  </a:lnTo>
                  <a:close/>
                </a:path>
              </a:pathLst>
            </a:custGeom>
            <a:solidFill>
              <a:srgbClr val="000000"/>
            </a:solidFill>
            <a:ln w="9525">
              <a:noFill/>
              <a:round/>
              <a:headEnd/>
              <a:tailEnd/>
            </a:ln>
          </p:spPr>
          <p:txBody>
            <a:bodyPr/>
            <a:lstStyle/>
            <a:p>
              <a:pPr>
                <a:defRPr/>
              </a:pPr>
              <a:endParaRPr lang="ja-JP" altLang="en-US"/>
            </a:p>
          </p:txBody>
        </p:sp>
        <p:sp>
          <p:nvSpPr>
            <p:cNvPr id="27" name="Freeform 33"/>
            <p:cNvSpPr>
              <a:spLocks noEditPoints="1"/>
            </p:cNvSpPr>
            <p:nvPr userDrawn="1"/>
          </p:nvSpPr>
          <p:spPr bwMode="gray">
            <a:xfrm>
              <a:off x="5069" y="604"/>
              <a:ext cx="34" cy="43"/>
            </a:xfrm>
            <a:custGeom>
              <a:avLst/>
              <a:gdLst/>
              <a:ahLst/>
              <a:cxnLst>
                <a:cxn ang="0">
                  <a:pos x="304" y="0"/>
                </a:cxn>
                <a:cxn ang="0">
                  <a:pos x="534" y="103"/>
                </a:cxn>
                <a:cxn ang="0">
                  <a:pos x="607" y="381"/>
                </a:cxn>
                <a:cxn ang="0">
                  <a:pos x="534" y="659"/>
                </a:cxn>
                <a:cxn ang="0">
                  <a:pos x="304" y="762"/>
                </a:cxn>
                <a:cxn ang="0">
                  <a:pos x="0" y="375"/>
                </a:cxn>
                <a:cxn ang="0">
                  <a:pos x="73" y="103"/>
                </a:cxn>
                <a:cxn ang="0">
                  <a:pos x="304" y="0"/>
                </a:cxn>
                <a:cxn ang="0">
                  <a:pos x="304" y="74"/>
                </a:cxn>
                <a:cxn ang="0">
                  <a:pos x="159" y="168"/>
                </a:cxn>
                <a:cxn ang="0">
                  <a:pos x="126" y="377"/>
                </a:cxn>
                <a:cxn ang="0">
                  <a:pos x="159" y="593"/>
                </a:cxn>
                <a:cxn ang="0">
                  <a:pos x="304" y="687"/>
                </a:cxn>
                <a:cxn ang="0">
                  <a:pos x="448" y="593"/>
                </a:cxn>
                <a:cxn ang="0">
                  <a:pos x="481" y="380"/>
                </a:cxn>
                <a:cxn ang="0">
                  <a:pos x="448" y="168"/>
                </a:cxn>
                <a:cxn ang="0">
                  <a:pos x="304" y="74"/>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4" y="762"/>
                  </a:cubicBezTo>
                  <a:cubicBezTo>
                    <a:pt x="101" y="762"/>
                    <a:pt x="0" y="633"/>
                    <a:pt x="0" y="375"/>
                  </a:cubicBezTo>
                  <a:cubicBezTo>
                    <a:pt x="0" y="260"/>
                    <a:pt x="24" y="169"/>
                    <a:pt x="73" y="103"/>
                  </a:cubicBezTo>
                  <a:cubicBezTo>
                    <a:pt x="123" y="34"/>
                    <a:pt x="200" y="0"/>
                    <a:pt x="304" y="0"/>
                  </a:cubicBezTo>
                  <a:close/>
                  <a:moveTo>
                    <a:pt x="304" y="74"/>
                  </a:moveTo>
                  <a:cubicBezTo>
                    <a:pt x="234" y="74"/>
                    <a:pt x="186" y="106"/>
                    <a:pt x="159" y="168"/>
                  </a:cubicBezTo>
                  <a:cubicBezTo>
                    <a:pt x="137" y="220"/>
                    <a:pt x="126" y="290"/>
                    <a:pt x="126" y="377"/>
                  </a:cubicBezTo>
                  <a:cubicBezTo>
                    <a:pt x="126" y="469"/>
                    <a:pt x="137" y="541"/>
                    <a:pt x="159" y="593"/>
                  </a:cubicBezTo>
                  <a:cubicBezTo>
                    <a:pt x="186"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000000"/>
            </a:solidFill>
            <a:ln w="9525">
              <a:noFill/>
              <a:round/>
              <a:headEnd/>
              <a:tailEnd/>
            </a:ln>
          </p:spPr>
          <p:txBody>
            <a:bodyPr/>
            <a:lstStyle/>
            <a:p>
              <a:pPr>
                <a:defRPr/>
              </a:pPr>
              <a:endParaRPr lang="ja-JP" altLang="en-US"/>
            </a:p>
          </p:txBody>
        </p:sp>
        <p:sp>
          <p:nvSpPr>
            <p:cNvPr id="28" name="Freeform 34"/>
            <p:cNvSpPr>
              <a:spLocks/>
            </p:cNvSpPr>
            <p:nvPr userDrawn="1"/>
          </p:nvSpPr>
          <p:spPr bwMode="gray">
            <a:xfrm>
              <a:off x="5113" y="604"/>
              <a:ext cx="17" cy="42"/>
            </a:xfrm>
            <a:custGeom>
              <a:avLst/>
              <a:gdLst/>
              <a:ahLst/>
              <a:cxnLst>
                <a:cxn ang="0">
                  <a:pos x="0" y="742"/>
                </a:cxn>
                <a:cxn ang="0">
                  <a:pos x="0" y="31"/>
                </a:cxn>
                <a:cxn ang="0">
                  <a:pos x="312" y="0"/>
                </a:cxn>
                <a:cxn ang="0">
                  <a:pos x="312" y="77"/>
                </a:cxn>
                <a:cxn ang="0">
                  <a:pos x="124" y="90"/>
                </a:cxn>
                <a:cxn ang="0">
                  <a:pos x="124" y="742"/>
                </a:cxn>
                <a:cxn ang="0">
                  <a:pos x="0" y="742"/>
                </a:cxn>
              </a:cxnLst>
              <a:rect l="0" t="0" r="r" b="b"/>
              <a:pathLst>
                <a:path w="312" h="742">
                  <a:moveTo>
                    <a:pt x="0" y="742"/>
                  </a:moveTo>
                  <a:cubicBezTo>
                    <a:pt x="0" y="31"/>
                    <a:pt x="0" y="31"/>
                    <a:pt x="0" y="31"/>
                  </a:cubicBezTo>
                  <a:cubicBezTo>
                    <a:pt x="94" y="11"/>
                    <a:pt x="198" y="1"/>
                    <a:pt x="312" y="0"/>
                  </a:cubicBezTo>
                  <a:cubicBezTo>
                    <a:pt x="312" y="77"/>
                    <a:pt x="312" y="77"/>
                    <a:pt x="312" y="77"/>
                  </a:cubicBezTo>
                  <a:cubicBezTo>
                    <a:pt x="243" y="78"/>
                    <a:pt x="180" y="82"/>
                    <a:pt x="124" y="90"/>
                  </a:cubicBezTo>
                  <a:cubicBezTo>
                    <a:pt x="124" y="742"/>
                    <a:pt x="124" y="742"/>
                    <a:pt x="124" y="742"/>
                  </a:cubicBezTo>
                  <a:lnTo>
                    <a:pt x="0" y="742"/>
                  </a:lnTo>
                  <a:close/>
                </a:path>
              </a:pathLst>
            </a:custGeom>
            <a:solidFill>
              <a:srgbClr val="000000"/>
            </a:solidFill>
            <a:ln w="9525">
              <a:noFill/>
              <a:round/>
              <a:headEnd/>
              <a:tailEnd/>
            </a:ln>
          </p:spPr>
          <p:txBody>
            <a:bodyPr/>
            <a:lstStyle/>
            <a:p>
              <a:pPr>
                <a:defRPr/>
              </a:pPr>
              <a:endParaRPr lang="ja-JP" altLang="en-US"/>
            </a:p>
          </p:txBody>
        </p:sp>
        <p:sp>
          <p:nvSpPr>
            <p:cNvPr id="29" name="Freeform 35"/>
            <p:cNvSpPr>
              <a:spLocks/>
            </p:cNvSpPr>
            <p:nvPr userDrawn="1"/>
          </p:nvSpPr>
          <p:spPr bwMode="gray">
            <a:xfrm>
              <a:off x="5138" y="604"/>
              <a:ext cx="17" cy="42"/>
            </a:xfrm>
            <a:custGeom>
              <a:avLst/>
              <a:gdLst/>
              <a:ahLst/>
              <a:cxnLst>
                <a:cxn ang="0">
                  <a:pos x="0" y="742"/>
                </a:cxn>
                <a:cxn ang="0">
                  <a:pos x="0" y="31"/>
                </a:cxn>
                <a:cxn ang="0">
                  <a:pos x="312" y="0"/>
                </a:cxn>
                <a:cxn ang="0">
                  <a:pos x="312" y="77"/>
                </a:cxn>
                <a:cxn ang="0">
                  <a:pos x="124" y="90"/>
                </a:cxn>
                <a:cxn ang="0">
                  <a:pos x="124" y="742"/>
                </a:cxn>
                <a:cxn ang="0">
                  <a:pos x="0" y="742"/>
                </a:cxn>
              </a:cxnLst>
              <a:rect l="0" t="0" r="r" b="b"/>
              <a:pathLst>
                <a:path w="312" h="742">
                  <a:moveTo>
                    <a:pt x="0" y="742"/>
                  </a:moveTo>
                  <a:cubicBezTo>
                    <a:pt x="0" y="31"/>
                    <a:pt x="0" y="31"/>
                    <a:pt x="0" y="31"/>
                  </a:cubicBezTo>
                  <a:cubicBezTo>
                    <a:pt x="94" y="11"/>
                    <a:pt x="198" y="1"/>
                    <a:pt x="312" y="0"/>
                  </a:cubicBezTo>
                  <a:cubicBezTo>
                    <a:pt x="312" y="77"/>
                    <a:pt x="312" y="77"/>
                    <a:pt x="312" y="77"/>
                  </a:cubicBezTo>
                  <a:cubicBezTo>
                    <a:pt x="243" y="78"/>
                    <a:pt x="180" y="82"/>
                    <a:pt x="124" y="90"/>
                  </a:cubicBezTo>
                  <a:cubicBezTo>
                    <a:pt x="124" y="742"/>
                    <a:pt x="124" y="742"/>
                    <a:pt x="124" y="742"/>
                  </a:cubicBezTo>
                  <a:lnTo>
                    <a:pt x="0" y="742"/>
                  </a:lnTo>
                  <a:close/>
                </a:path>
              </a:pathLst>
            </a:custGeom>
            <a:solidFill>
              <a:srgbClr val="000000"/>
            </a:solidFill>
            <a:ln w="9525">
              <a:noFill/>
              <a:round/>
              <a:headEnd/>
              <a:tailEnd/>
            </a:ln>
          </p:spPr>
          <p:txBody>
            <a:bodyPr/>
            <a:lstStyle/>
            <a:p>
              <a:pPr>
                <a:defRPr/>
              </a:pPr>
              <a:endParaRPr lang="ja-JP" altLang="en-US"/>
            </a:p>
          </p:txBody>
        </p:sp>
        <p:sp>
          <p:nvSpPr>
            <p:cNvPr id="30" name="Freeform 36"/>
            <p:cNvSpPr>
              <a:spLocks noEditPoints="1"/>
            </p:cNvSpPr>
            <p:nvPr userDrawn="1"/>
          </p:nvSpPr>
          <p:spPr bwMode="gray">
            <a:xfrm>
              <a:off x="5160" y="604"/>
              <a:ext cx="34" cy="43"/>
            </a:xfrm>
            <a:custGeom>
              <a:avLst/>
              <a:gdLst/>
              <a:ahLst/>
              <a:cxnLst>
                <a:cxn ang="0">
                  <a:pos x="304" y="0"/>
                </a:cxn>
                <a:cxn ang="0">
                  <a:pos x="534" y="103"/>
                </a:cxn>
                <a:cxn ang="0">
                  <a:pos x="607" y="381"/>
                </a:cxn>
                <a:cxn ang="0">
                  <a:pos x="534" y="659"/>
                </a:cxn>
                <a:cxn ang="0">
                  <a:pos x="305" y="762"/>
                </a:cxn>
                <a:cxn ang="0">
                  <a:pos x="0" y="375"/>
                </a:cxn>
                <a:cxn ang="0">
                  <a:pos x="73" y="103"/>
                </a:cxn>
                <a:cxn ang="0">
                  <a:pos x="304" y="0"/>
                </a:cxn>
                <a:cxn ang="0">
                  <a:pos x="304" y="74"/>
                </a:cxn>
                <a:cxn ang="0">
                  <a:pos x="159" y="168"/>
                </a:cxn>
                <a:cxn ang="0">
                  <a:pos x="126" y="377"/>
                </a:cxn>
                <a:cxn ang="0">
                  <a:pos x="159" y="593"/>
                </a:cxn>
                <a:cxn ang="0">
                  <a:pos x="304" y="687"/>
                </a:cxn>
                <a:cxn ang="0">
                  <a:pos x="448" y="593"/>
                </a:cxn>
                <a:cxn ang="0">
                  <a:pos x="481" y="380"/>
                </a:cxn>
                <a:cxn ang="0">
                  <a:pos x="448" y="168"/>
                </a:cxn>
                <a:cxn ang="0">
                  <a:pos x="304" y="74"/>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5" y="762"/>
                  </a:cubicBezTo>
                  <a:cubicBezTo>
                    <a:pt x="102" y="762"/>
                    <a:pt x="0" y="633"/>
                    <a:pt x="0" y="375"/>
                  </a:cubicBezTo>
                  <a:cubicBezTo>
                    <a:pt x="0" y="260"/>
                    <a:pt x="24" y="169"/>
                    <a:pt x="73" y="103"/>
                  </a:cubicBezTo>
                  <a:cubicBezTo>
                    <a:pt x="123" y="34"/>
                    <a:pt x="200" y="0"/>
                    <a:pt x="304" y="0"/>
                  </a:cubicBezTo>
                  <a:close/>
                  <a:moveTo>
                    <a:pt x="304" y="74"/>
                  </a:moveTo>
                  <a:cubicBezTo>
                    <a:pt x="234" y="74"/>
                    <a:pt x="186" y="106"/>
                    <a:pt x="159" y="168"/>
                  </a:cubicBezTo>
                  <a:cubicBezTo>
                    <a:pt x="137" y="220"/>
                    <a:pt x="126" y="290"/>
                    <a:pt x="126" y="377"/>
                  </a:cubicBezTo>
                  <a:cubicBezTo>
                    <a:pt x="126" y="469"/>
                    <a:pt x="137" y="541"/>
                    <a:pt x="159" y="593"/>
                  </a:cubicBezTo>
                  <a:cubicBezTo>
                    <a:pt x="186"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000000"/>
            </a:solidFill>
            <a:ln w="9525">
              <a:noFill/>
              <a:round/>
              <a:headEnd/>
              <a:tailEnd/>
            </a:ln>
          </p:spPr>
          <p:txBody>
            <a:bodyPr/>
            <a:lstStyle/>
            <a:p>
              <a:pPr>
                <a:defRPr/>
              </a:pPr>
              <a:endParaRPr lang="ja-JP" altLang="en-US"/>
            </a:p>
          </p:txBody>
        </p:sp>
        <p:sp>
          <p:nvSpPr>
            <p:cNvPr id="31" name="Freeform 37"/>
            <p:cNvSpPr>
              <a:spLocks/>
            </p:cNvSpPr>
            <p:nvPr userDrawn="1"/>
          </p:nvSpPr>
          <p:spPr bwMode="gray">
            <a:xfrm>
              <a:off x="5198" y="605"/>
              <a:ext cx="52" cy="41"/>
            </a:xfrm>
            <a:custGeom>
              <a:avLst/>
              <a:gdLst/>
              <a:ahLst/>
              <a:cxnLst>
                <a:cxn ang="0">
                  <a:pos x="204" y="722"/>
                </a:cxn>
                <a:cxn ang="0">
                  <a:pos x="0" y="0"/>
                </a:cxn>
                <a:cxn ang="0">
                  <a:pos x="124" y="0"/>
                </a:cxn>
                <a:cxn ang="0">
                  <a:pos x="277" y="588"/>
                </a:cxn>
                <a:cxn ang="0">
                  <a:pos x="412" y="0"/>
                </a:cxn>
                <a:cxn ang="0">
                  <a:pos x="534" y="0"/>
                </a:cxn>
                <a:cxn ang="0">
                  <a:pos x="676" y="588"/>
                </a:cxn>
                <a:cxn ang="0">
                  <a:pos x="828" y="0"/>
                </a:cxn>
                <a:cxn ang="0">
                  <a:pos x="929" y="0"/>
                </a:cxn>
                <a:cxn ang="0">
                  <a:pos x="726" y="722"/>
                </a:cxn>
                <a:cxn ang="0">
                  <a:pos x="603" y="722"/>
                </a:cxn>
                <a:cxn ang="0">
                  <a:pos x="495" y="255"/>
                </a:cxn>
                <a:cxn ang="0">
                  <a:pos x="468" y="107"/>
                </a:cxn>
                <a:cxn ang="0">
                  <a:pos x="440" y="254"/>
                </a:cxn>
                <a:cxn ang="0">
                  <a:pos x="332" y="722"/>
                </a:cxn>
                <a:cxn ang="0">
                  <a:pos x="204" y="722"/>
                </a:cxn>
              </a:cxnLst>
              <a:rect l="0" t="0" r="r" b="b"/>
              <a:pathLst>
                <a:path w="929" h="722">
                  <a:moveTo>
                    <a:pt x="204" y="722"/>
                  </a:moveTo>
                  <a:cubicBezTo>
                    <a:pt x="0" y="0"/>
                    <a:pt x="0" y="0"/>
                    <a:pt x="0" y="0"/>
                  </a:cubicBezTo>
                  <a:cubicBezTo>
                    <a:pt x="124" y="0"/>
                    <a:pt x="124" y="0"/>
                    <a:pt x="124" y="0"/>
                  </a:cubicBezTo>
                  <a:cubicBezTo>
                    <a:pt x="277" y="588"/>
                    <a:pt x="277" y="588"/>
                    <a:pt x="277" y="588"/>
                  </a:cubicBezTo>
                  <a:cubicBezTo>
                    <a:pt x="412" y="0"/>
                    <a:pt x="412" y="0"/>
                    <a:pt x="412" y="0"/>
                  </a:cubicBezTo>
                  <a:cubicBezTo>
                    <a:pt x="534" y="0"/>
                    <a:pt x="534" y="0"/>
                    <a:pt x="534" y="0"/>
                  </a:cubicBezTo>
                  <a:cubicBezTo>
                    <a:pt x="676" y="588"/>
                    <a:pt x="676" y="588"/>
                    <a:pt x="676" y="588"/>
                  </a:cubicBezTo>
                  <a:cubicBezTo>
                    <a:pt x="828" y="0"/>
                    <a:pt x="828" y="0"/>
                    <a:pt x="828" y="0"/>
                  </a:cubicBezTo>
                  <a:cubicBezTo>
                    <a:pt x="929" y="0"/>
                    <a:pt x="929" y="0"/>
                    <a:pt x="929" y="0"/>
                  </a:cubicBezTo>
                  <a:cubicBezTo>
                    <a:pt x="726" y="722"/>
                    <a:pt x="726" y="722"/>
                    <a:pt x="726" y="722"/>
                  </a:cubicBezTo>
                  <a:cubicBezTo>
                    <a:pt x="603" y="722"/>
                    <a:pt x="603" y="722"/>
                    <a:pt x="603" y="722"/>
                  </a:cubicBezTo>
                  <a:cubicBezTo>
                    <a:pt x="495" y="255"/>
                    <a:pt x="495" y="255"/>
                    <a:pt x="495" y="255"/>
                  </a:cubicBezTo>
                  <a:cubicBezTo>
                    <a:pt x="487" y="221"/>
                    <a:pt x="478" y="172"/>
                    <a:pt x="468" y="107"/>
                  </a:cubicBezTo>
                  <a:cubicBezTo>
                    <a:pt x="460" y="159"/>
                    <a:pt x="451" y="208"/>
                    <a:pt x="440" y="254"/>
                  </a:cubicBezTo>
                  <a:cubicBezTo>
                    <a:pt x="332" y="722"/>
                    <a:pt x="332" y="722"/>
                    <a:pt x="332" y="722"/>
                  </a:cubicBezTo>
                  <a:lnTo>
                    <a:pt x="204" y="722"/>
                  </a:lnTo>
                  <a:close/>
                </a:path>
              </a:pathLst>
            </a:custGeom>
            <a:solidFill>
              <a:srgbClr val="000000"/>
            </a:solidFill>
            <a:ln w="9525">
              <a:noFill/>
              <a:round/>
              <a:headEnd/>
              <a:tailEnd/>
            </a:ln>
          </p:spPr>
          <p:txBody>
            <a:bodyPr/>
            <a:lstStyle/>
            <a:p>
              <a:pPr>
                <a:defRPr/>
              </a:pPr>
              <a:endParaRPr lang="ja-JP" altLang="en-US"/>
            </a:p>
          </p:txBody>
        </p:sp>
        <p:sp>
          <p:nvSpPr>
            <p:cNvPr id="32" name="Freeform 38"/>
            <p:cNvSpPr>
              <a:spLocks/>
            </p:cNvSpPr>
            <p:nvPr userDrawn="1"/>
          </p:nvSpPr>
          <p:spPr bwMode="gray">
            <a:xfrm>
              <a:off x="5270" y="605"/>
              <a:ext cx="52" cy="41"/>
            </a:xfrm>
            <a:custGeom>
              <a:avLst/>
              <a:gdLst/>
              <a:ahLst/>
              <a:cxnLst>
                <a:cxn ang="0">
                  <a:pos x="204" y="722"/>
                </a:cxn>
                <a:cxn ang="0">
                  <a:pos x="0" y="0"/>
                </a:cxn>
                <a:cxn ang="0">
                  <a:pos x="125" y="0"/>
                </a:cxn>
                <a:cxn ang="0">
                  <a:pos x="277" y="588"/>
                </a:cxn>
                <a:cxn ang="0">
                  <a:pos x="412" y="0"/>
                </a:cxn>
                <a:cxn ang="0">
                  <a:pos x="535" y="0"/>
                </a:cxn>
                <a:cxn ang="0">
                  <a:pos x="676" y="588"/>
                </a:cxn>
                <a:cxn ang="0">
                  <a:pos x="829" y="0"/>
                </a:cxn>
                <a:cxn ang="0">
                  <a:pos x="930" y="0"/>
                </a:cxn>
                <a:cxn ang="0">
                  <a:pos x="726" y="722"/>
                </a:cxn>
                <a:cxn ang="0">
                  <a:pos x="604" y="722"/>
                </a:cxn>
                <a:cxn ang="0">
                  <a:pos x="495" y="255"/>
                </a:cxn>
                <a:cxn ang="0">
                  <a:pos x="468" y="107"/>
                </a:cxn>
                <a:cxn ang="0">
                  <a:pos x="441" y="254"/>
                </a:cxn>
                <a:cxn ang="0">
                  <a:pos x="332" y="722"/>
                </a:cxn>
                <a:cxn ang="0">
                  <a:pos x="204" y="722"/>
                </a:cxn>
              </a:cxnLst>
              <a:rect l="0" t="0" r="r" b="b"/>
              <a:pathLst>
                <a:path w="930" h="722">
                  <a:moveTo>
                    <a:pt x="204" y="722"/>
                  </a:moveTo>
                  <a:cubicBezTo>
                    <a:pt x="0" y="0"/>
                    <a:pt x="0" y="0"/>
                    <a:pt x="0" y="0"/>
                  </a:cubicBezTo>
                  <a:cubicBezTo>
                    <a:pt x="125" y="0"/>
                    <a:pt x="125" y="0"/>
                    <a:pt x="125" y="0"/>
                  </a:cubicBezTo>
                  <a:cubicBezTo>
                    <a:pt x="277" y="588"/>
                    <a:pt x="277" y="588"/>
                    <a:pt x="277" y="588"/>
                  </a:cubicBezTo>
                  <a:cubicBezTo>
                    <a:pt x="412" y="0"/>
                    <a:pt x="412" y="0"/>
                    <a:pt x="412" y="0"/>
                  </a:cubicBezTo>
                  <a:cubicBezTo>
                    <a:pt x="535" y="0"/>
                    <a:pt x="535" y="0"/>
                    <a:pt x="535" y="0"/>
                  </a:cubicBezTo>
                  <a:cubicBezTo>
                    <a:pt x="676" y="588"/>
                    <a:pt x="676" y="588"/>
                    <a:pt x="676" y="588"/>
                  </a:cubicBezTo>
                  <a:cubicBezTo>
                    <a:pt x="829" y="0"/>
                    <a:pt x="829" y="0"/>
                    <a:pt x="829" y="0"/>
                  </a:cubicBezTo>
                  <a:cubicBezTo>
                    <a:pt x="930" y="0"/>
                    <a:pt x="930" y="0"/>
                    <a:pt x="930" y="0"/>
                  </a:cubicBezTo>
                  <a:cubicBezTo>
                    <a:pt x="726" y="722"/>
                    <a:pt x="726" y="722"/>
                    <a:pt x="726" y="722"/>
                  </a:cubicBezTo>
                  <a:cubicBezTo>
                    <a:pt x="604" y="722"/>
                    <a:pt x="604" y="722"/>
                    <a:pt x="604" y="722"/>
                  </a:cubicBezTo>
                  <a:cubicBezTo>
                    <a:pt x="495" y="255"/>
                    <a:pt x="495" y="255"/>
                    <a:pt x="495" y="255"/>
                  </a:cubicBezTo>
                  <a:cubicBezTo>
                    <a:pt x="488" y="221"/>
                    <a:pt x="479" y="172"/>
                    <a:pt x="468" y="107"/>
                  </a:cubicBezTo>
                  <a:cubicBezTo>
                    <a:pt x="460" y="159"/>
                    <a:pt x="451" y="208"/>
                    <a:pt x="441" y="254"/>
                  </a:cubicBezTo>
                  <a:cubicBezTo>
                    <a:pt x="332" y="722"/>
                    <a:pt x="332" y="722"/>
                    <a:pt x="332" y="722"/>
                  </a:cubicBezTo>
                  <a:lnTo>
                    <a:pt x="204" y="722"/>
                  </a:lnTo>
                  <a:close/>
                </a:path>
              </a:pathLst>
            </a:custGeom>
            <a:solidFill>
              <a:srgbClr val="000000"/>
            </a:solidFill>
            <a:ln w="9525">
              <a:noFill/>
              <a:round/>
              <a:headEnd/>
              <a:tailEnd/>
            </a:ln>
          </p:spPr>
          <p:txBody>
            <a:bodyPr/>
            <a:lstStyle/>
            <a:p>
              <a:pPr>
                <a:defRPr/>
              </a:pPr>
              <a:endParaRPr lang="ja-JP" altLang="en-US"/>
            </a:p>
          </p:txBody>
        </p:sp>
        <p:sp>
          <p:nvSpPr>
            <p:cNvPr id="33" name="Freeform 39"/>
            <p:cNvSpPr>
              <a:spLocks noEditPoints="1"/>
            </p:cNvSpPr>
            <p:nvPr userDrawn="1"/>
          </p:nvSpPr>
          <p:spPr bwMode="gray">
            <a:xfrm>
              <a:off x="5329" y="591"/>
              <a:ext cx="9" cy="55"/>
            </a:xfrm>
            <a:custGeom>
              <a:avLst/>
              <a:gdLst/>
              <a:ahLst/>
              <a:cxnLst>
                <a:cxn ang="0">
                  <a:pos x="76" y="0"/>
                </a:cxn>
                <a:cxn ang="0">
                  <a:pos x="132" y="25"/>
                </a:cxn>
                <a:cxn ang="0">
                  <a:pos x="151" y="76"/>
                </a:cxn>
                <a:cxn ang="0">
                  <a:pos x="126" y="132"/>
                </a:cxn>
                <a:cxn ang="0">
                  <a:pos x="75" y="151"/>
                </a:cxn>
                <a:cxn ang="0">
                  <a:pos x="20" y="127"/>
                </a:cxn>
                <a:cxn ang="0">
                  <a:pos x="0" y="75"/>
                </a:cxn>
                <a:cxn ang="0">
                  <a:pos x="25" y="20"/>
                </a:cxn>
                <a:cxn ang="0">
                  <a:pos x="76" y="0"/>
                </a:cxn>
                <a:cxn ang="0">
                  <a:pos x="15" y="987"/>
                </a:cxn>
                <a:cxn ang="0">
                  <a:pos x="15" y="265"/>
                </a:cxn>
                <a:cxn ang="0">
                  <a:pos x="139" y="265"/>
                </a:cxn>
                <a:cxn ang="0">
                  <a:pos x="139" y="987"/>
                </a:cxn>
                <a:cxn ang="0">
                  <a:pos x="15" y="987"/>
                </a:cxn>
              </a:cxnLst>
              <a:rect l="0" t="0" r="r" b="b"/>
              <a:pathLst>
                <a:path w="151" h="987">
                  <a:moveTo>
                    <a:pt x="76" y="0"/>
                  </a:moveTo>
                  <a:cubicBezTo>
                    <a:pt x="98" y="0"/>
                    <a:pt x="117" y="9"/>
                    <a:pt x="132" y="25"/>
                  </a:cubicBezTo>
                  <a:cubicBezTo>
                    <a:pt x="145" y="40"/>
                    <a:pt x="151" y="57"/>
                    <a:pt x="151" y="76"/>
                  </a:cubicBezTo>
                  <a:cubicBezTo>
                    <a:pt x="151" y="98"/>
                    <a:pt x="143" y="117"/>
                    <a:pt x="126" y="132"/>
                  </a:cubicBezTo>
                  <a:cubicBezTo>
                    <a:pt x="112" y="145"/>
                    <a:pt x="95" y="151"/>
                    <a:pt x="75" y="151"/>
                  </a:cubicBezTo>
                  <a:cubicBezTo>
                    <a:pt x="53" y="151"/>
                    <a:pt x="34" y="143"/>
                    <a:pt x="20" y="127"/>
                  </a:cubicBezTo>
                  <a:cubicBezTo>
                    <a:pt x="7" y="112"/>
                    <a:pt x="0" y="95"/>
                    <a:pt x="0" y="75"/>
                  </a:cubicBezTo>
                  <a:cubicBezTo>
                    <a:pt x="0" y="53"/>
                    <a:pt x="9" y="35"/>
                    <a:pt x="25" y="20"/>
                  </a:cubicBezTo>
                  <a:cubicBezTo>
                    <a:pt x="39" y="7"/>
                    <a:pt x="56" y="0"/>
                    <a:pt x="76" y="0"/>
                  </a:cubicBezTo>
                  <a:close/>
                  <a:moveTo>
                    <a:pt x="15" y="987"/>
                  </a:moveTo>
                  <a:cubicBezTo>
                    <a:pt x="15" y="265"/>
                    <a:pt x="15" y="265"/>
                    <a:pt x="15" y="265"/>
                  </a:cubicBezTo>
                  <a:cubicBezTo>
                    <a:pt x="139" y="265"/>
                    <a:pt x="139" y="265"/>
                    <a:pt x="139" y="265"/>
                  </a:cubicBezTo>
                  <a:cubicBezTo>
                    <a:pt x="139" y="987"/>
                    <a:pt x="139" y="987"/>
                    <a:pt x="139" y="987"/>
                  </a:cubicBezTo>
                  <a:lnTo>
                    <a:pt x="15" y="987"/>
                  </a:lnTo>
                  <a:close/>
                </a:path>
              </a:pathLst>
            </a:custGeom>
            <a:solidFill>
              <a:srgbClr val="000000"/>
            </a:solidFill>
            <a:ln w="9525">
              <a:noFill/>
              <a:round/>
              <a:headEnd/>
              <a:tailEnd/>
            </a:ln>
          </p:spPr>
          <p:txBody>
            <a:bodyPr/>
            <a:lstStyle/>
            <a:p>
              <a:pPr>
                <a:defRPr/>
              </a:pPr>
              <a:endParaRPr lang="ja-JP" altLang="en-US"/>
            </a:p>
          </p:txBody>
        </p:sp>
        <p:sp>
          <p:nvSpPr>
            <p:cNvPr id="34" name="Freeform 40"/>
            <p:cNvSpPr>
              <a:spLocks/>
            </p:cNvSpPr>
            <p:nvPr userDrawn="1"/>
          </p:nvSpPr>
          <p:spPr bwMode="gray">
            <a:xfrm>
              <a:off x="5350" y="595"/>
              <a:ext cx="18" cy="51"/>
            </a:xfrm>
            <a:custGeom>
              <a:avLst/>
              <a:gdLst/>
              <a:ahLst/>
              <a:cxnLst>
                <a:cxn ang="0">
                  <a:pos x="0" y="0"/>
                </a:cxn>
                <a:cxn ang="0">
                  <a:pos x="124" y="0"/>
                </a:cxn>
                <a:cxn ang="0">
                  <a:pos x="124" y="195"/>
                </a:cxn>
                <a:cxn ang="0">
                  <a:pos x="318" y="195"/>
                </a:cxn>
                <a:cxn ang="0">
                  <a:pos x="318" y="273"/>
                </a:cxn>
                <a:cxn ang="0">
                  <a:pos x="124" y="273"/>
                </a:cxn>
                <a:cxn ang="0">
                  <a:pos x="124" y="656"/>
                </a:cxn>
                <a:cxn ang="0">
                  <a:pos x="156" y="804"/>
                </a:cxn>
                <a:cxn ang="0">
                  <a:pos x="225" y="836"/>
                </a:cxn>
                <a:cxn ang="0">
                  <a:pos x="277" y="838"/>
                </a:cxn>
                <a:cxn ang="0">
                  <a:pos x="318" y="838"/>
                </a:cxn>
                <a:cxn ang="0">
                  <a:pos x="318" y="917"/>
                </a:cxn>
                <a:cxn ang="0">
                  <a:pos x="251" y="917"/>
                </a:cxn>
                <a:cxn ang="0">
                  <a:pos x="127" y="904"/>
                </a:cxn>
                <a:cxn ang="0">
                  <a:pos x="11" y="782"/>
                </a:cxn>
                <a:cxn ang="0">
                  <a:pos x="0" y="638"/>
                </a:cxn>
                <a:cxn ang="0">
                  <a:pos x="0" y="0"/>
                </a:cxn>
              </a:cxnLst>
              <a:rect l="0" t="0" r="r" b="b"/>
              <a:pathLst>
                <a:path w="318" h="917">
                  <a:moveTo>
                    <a:pt x="0" y="0"/>
                  </a:moveTo>
                  <a:cubicBezTo>
                    <a:pt x="124" y="0"/>
                    <a:pt x="124" y="0"/>
                    <a:pt x="124" y="0"/>
                  </a:cubicBezTo>
                  <a:cubicBezTo>
                    <a:pt x="124" y="195"/>
                    <a:pt x="124" y="195"/>
                    <a:pt x="124" y="195"/>
                  </a:cubicBezTo>
                  <a:cubicBezTo>
                    <a:pt x="318" y="195"/>
                    <a:pt x="318" y="195"/>
                    <a:pt x="318" y="195"/>
                  </a:cubicBezTo>
                  <a:cubicBezTo>
                    <a:pt x="318" y="273"/>
                    <a:pt x="318" y="273"/>
                    <a:pt x="318" y="273"/>
                  </a:cubicBezTo>
                  <a:cubicBezTo>
                    <a:pt x="124" y="273"/>
                    <a:pt x="124" y="273"/>
                    <a:pt x="124" y="273"/>
                  </a:cubicBezTo>
                  <a:cubicBezTo>
                    <a:pt x="124" y="656"/>
                    <a:pt x="124" y="656"/>
                    <a:pt x="124" y="656"/>
                  </a:cubicBezTo>
                  <a:cubicBezTo>
                    <a:pt x="124" y="729"/>
                    <a:pt x="135" y="778"/>
                    <a:pt x="156" y="804"/>
                  </a:cubicBezTo>
                  <a:cubicBezTo>
                    <a:pt x="171" y="821"/>
                    <a:pt x="194" y="832"/>
                    <a:pt x="225" y="836"/>
                  </a:cubicBezTo>
                  <a:cubicBezTo>
                    <a:pt x="235" y="837"/>
                    <a:pt x="252" y="838"/>
                    <a:pt x="277" y="838"/>
                  </a:cubicBezTo>
                  <a:cubicBezTo>
                    <a:pt x="318" y="838"/>
                    <a:pt x="318" y="838"/>
                    <a:pt x="318" y="838"/>
                  </a:cubicBezTo>
                  <a:cubicBezTo>
                    <a:pt x="318" y="917"/>
                    <a:pt x="318" y="917"/>
                    <a:pt x="318" y="917"/>
                  </a:cubicBezTo>
                  <a:cubicBezTo>
                    <a:pt x="251" y="917"/>
                    <a:pt x="251" y="917"/>
                    <a:pt x="251" y="917"/>
                  </a:cubicBezTo>
                  <a:cubicBezTo>
                    <a:pt x="198" y="917"/>
                    <a:pt x="157" y="913"/>
                    <a:pt x="127" y="904"/>
                  </a:cubicBezTo>
                  <a:cubicBezTo>
                    <a:pt x="64" y="887"/>
                    <a:pt x="25" y="846"/>
                    <a:pt x="11" y="782"/>
                  </a:cubicBezTo>
                  <a:cubicBezTo>
                    <a:pt x="4" y="747"/>
                    <a:pt x="0" y="699"/>
                    <a:pt x="0" y="638"/>
                  </a:cubicBezTo>
                  <a:lnTo>
                    <a:pt x="0" y="0"/>
                  </a:lnTo>
                  <a:close/>
                </a:path>
              </a:pathLst>
            </a:custGeom>
            <a:solidFill>
              <a:srgbClr val="000000"/>
            </a:solidFill>
            <a:ln w="9525">
              <a:noFill/>
              <a:round/>
              <a:headEnd/>
              <a:tailEnd/>
            </a:ln>
          </p:spPr>
          <p:txBody>
            <a:bodyPr/>
            <a:lstStyle/>
            <a:p>
              <a:pPr>
                <a:defRPr/>
              </a:pPr>
              <a:endParaRPr lang="ja-JP" altLang="en-US"/>
            </a:p>
          </p:txBody>
        </p:sp>
        <p:sp>
          <p:nvSpPr>
            <p:cNvPr id="35" name="Freeform 41"/>
            <p:cNvSpPr>
              <a:spLocks/>
            </p:cNvSpPr>
            <p:nvPr userDrawn="1"/>
          </p:nvSpPr>
          <p:spPr bwMode="gray">
            <a:xfrm>
              <a:off x="5376" y="585"/>
              <a:ext cx="31" cy="61"/>
            </a:xfrm>
            <a:custGeom>
              <a:avLst/>
              <a:gdLst/>
              <a:ahLst/>
              <a:cxnLst>
                <a:cxn ang="0">
                  <a:pos x="0" y="1087"/>
                </a:cxn>
                <a:cxn ang="0">
                  <a:pos x="0" y="0"/>
                </a:cxn>
                <a:cxn ang="0">
                  <a:pos x="124" y="0"/>
                </a:cxn>
                <a:cxn ang="0">
                  <a:pos x="124" y="382"/>
                </a:cxn>
                <a:cxn ang="0">
                  <a:pos x="306" y="345"/>
                </a:cxn>
                <a:cxn ang="0">
                  <a:pos x="526" y="458"/>
                </a:cxn>
                <a:cxn ang="0">
                  <a:pos x="548" y="644"/>
                </a:cxn>
                <a:cxn ang="0">
                  <a:pos x="548" y="1087"/>
                </a:cxn>
                <a:cxn ang="0">
                  <a:pos x="425" y="1087"/>
                </a:cxn>
                <a:cxn ang="0">
                  <a:pos x="425" y="624"/>
                </a:cxn>
                <a:cxn ang="0">
                  <a:pos x="403" y="477"/>
                </a:cxn>
                <a:cxn ang="0">
                  <a:pos x="294" y="419"/>
                </a:cxn>
                <a:cxn ang="0">
                  <a:pos x="124" y="463"/>
                </a:cxn>
                <a:cxn ang="0">
                  <a:pos x="124" y="1087"/>
                </a:cxn>
                <a:cxn ang="0">
                  <a:pos x="0" y="1087"/>
                </a:cxn>
              </a:cxnLst>
              <a:rect l="0" t="0" r="r" b="b"/>
              <a:pathLst>
                <a:path w="548" h="1087">
                  <a:moveTo>
                    <a:pt x="0" y="1087"/>
                  </a:moveTo>
                  <a:cubicBezTo>
                    <a:pt x="0" y="0"/>
                    <a:pt x="0" y="0"/>
                    <a:pt x="0" y="0"/>
                  </a:cubicBezTo>
                  <a:cubicBezTo>
                    <a:pt x="124" y="0"/>
                    <a:pt x="124" y="0"/>
                    <a:pt x="124" y="0"/>
                  </a:cubicBezTo>
                  <a:cubicBezTo>
                    <a:pt x="124" y="382"/>
                    <a:pt x="124" y="382"/>
                    <a:pt x="124" y="382"/>
                  </a:cubicBezTo>
                  <a:cubicBezTo>
                    <a:pt x="188" y="357"/>
                    <a:pt x="249" y="345"/>
                    <a:pt x="306" y="345"/>
                  </a:cubicBezTo>
                  <a:cubicBezTo>
                    <a:pt x="420" y="345"/>
                    <a:pt x="493" y="382"/>
                    <a:pt x="526" y="458"/>
                  </a:cubicBezTo>
                  <a:cubicBezTo>
                    <a:pt x="541" y="492"/>
                    <a:pt x="548" y="554"/>
                    <a:pt x="548" y="644"/>
                  </a:cubicBezTo>
                  <a:cubicBezTo>
                    <a:pt x="548" y="1087"/>
                    <a:pt x="548" y="1087"/>
                    <a:pt x="548" y="1087"/>
                  </a:cubicBezTo>
                  <a:cubicBezTo>
                    <a:pt x="425" y="1087"/>
                    <a:pt x="425" y="1087"/>
                    <a:pt x="425" y="1087"/>
                  </a:cubicBezTo>
                  <a:cubicBezTo>
                    <a:pt x="425" y="624"/>
                    <a:pt x="425" y="624"/>
                    <a:pt x="425" y="624"/>
                  </a:cubicBezTo>
                  <a:cubicBezTo>
                    <a:pt x="425" y="555"/>
                    <a:pt x="418" y="506"/>
                    <a:pt x="403" y="477"/>
                  </a:cubicBezTo>
                  <a:cubicBezTo>
                    <a:pt x="384" y="439"/>
                    <a:pt x="347" y="419"/>
                    <a:pt x="294" y="419"/>
                  </a:cubicBezTo>
                  <a:cubicBezTo>
                    <a:pt x="245" y="419"/>
                    <a:pt x="189" y="434"/>
                    <a:pt x="124" y="463"/>
                  </a:cubicBezTo>
                  <a:cubicBezTo>
                    <a:pt x="124" y="1087"/>
                    <a:pt x="124" y="1087"/>
                    <a:pt x="124" y="1087"/>
                  </a:cubicBezTo>
                  <a:lnTo>
                    <a:pt x="0" y="1087"/>
                  </a:lnTo>
                  <a:close/>
                </a:path>
              </a:pathLst>
            </a:custGeom>
            <a:solidFill>
              <a:srgbClr val="000000"/>
            </a:solidFill>
            <a:ln w="9525">
              <a:noFill/>
              <a:round/>
              <a:headEnd/>
              <a:tailEnd/>
            </a:ln>
          </p:spPr>
          <p:txBody>
            <a:bodyPr/>
            <a:lstStyle/>
            <a:p>
              <a:pPr>
                <a:defRPr/>
              </a:pPr>
              <a:endParaRPr lang="ja-JP" altLang="en-US"/>
            </a:p>
          </p:txBody>
        </p:sp>
        <p:sp>
          <p:nvSpPr>
            <p:cNvPr id="36" name="Freeform 42"/>
            <p:cNvSpPr>
              <a:spLocks/>
            </p:cNvSpPr>
            <p:nvPr userDrawn="1"/>
          </p:nvSpPr>
          <p:spPr bwMode="gray">
            <a:xfrm>
              <a:off x="5432" y="605"/>
              <a:ext cx="34" cy="60"/>
            </a:xfrm>
            <a:custGeom>
              <a:avLst/>
              <a:gdLst/>
              <a:ahLst/>
              <a:cxnLst>
                <a:cxn ang="0">
                  <a:pos x="15" y="41"/>
                </a:cxn>
                <a:cxn ang="0">
                  <a:pos x="0" y="0"/>
                </a:cxn>
                <a:cxn ang="0">
                  <a:pos x="7" y="0"/>
                </a:cxn>
                <a:cxn ang="0">
                  <a:pos x="18" y="33"/>
                </a:cxn>
                <a:cxn ang="0">
                  <a:pos x="28" y="0"/>
                </a:cxn>
                <a:cxn ang="0">
                  <a:pos x="34" y="0"/>
                </a:cxn>
                <a:cxn ang="0">
                  <a:pos x="14" y="60"/>
                </a:cxn>
                <a:cxn ang="0">
                  <a:pos x="8" y="60"/>
                </a:cxn>
                <a:cxn ang="0">
                  <a:pos x="15" y="41"/>
                </a:cxn>
              </a:cxnLst>
              <a:rect l="0" t="0" r="r" b="b"/>
              <a:pathLst>
                <a:path w="34" h="60">
                  <a:moveTo>
                    <a:pt x="15" y="41"/>
                  </a:moveTo>
                  <a:lnTo>
                    <a:pt x="0" y="0"/>
                  </a:lnTo>
                  <a:lnTo>
                    <a:pt x="7" y="0"/>
                  </a:lnTo>
                  <a:lnTo>
                    <a:pt x="18" y="33"/>
                  </a:lnTo>
                  <a:lnTo>
                    <a:pt x="28" y="0"/>
                  </a:lnTo>
                  <a:lnTo>
                    <a:pt x="34" y="0"/>
                  </a:lnTo>
                  <a:lnTo>
                    <a:pt x="14" y="60"/>
                  </a:lnTo>
                  <a:lnTo>
                    <a:pt x="8" y="60"/>
                  </a:lnTo>
                  <a:lnTo>
                    <a:pt x="15" y="41"/>
                  </a:lnTo>
                  <a:close/>
                </a:path>
              </a:pathLst>
            </a:custGeom>
            <a:solidFill>
              <a:srgbClr val="000000"/>
            </a:solidFill>
            <a:ln w="9525">
              <a:noFill/>
              <a:round/>
              <a:headEnd/>
              <a:tailEnd/>
            </a:ln>
          </p:spPr>
          <p:txBody>
            <a:bodyPr/>
            <a:lstStyle/>
            <a:p>
              <a:pPr>
                <a:defRPr/>
              </a:pPr>
              <a:endParaRPr lang="ja-JP" altLang="en-US"/>
            </a:p>
          </p:txBody>
        </p:sp>
        <p:sp>
          <p:nvSpPr>
            <p:cNvPr id="37" name="Freeform 43"/>
            <p:cNvSpPr>
              <a:spLocks noEditPoints="1"/>
            </p:cNvSpPr>
            <p:nvPr userDrawn="1"/>
          </p:nvSpPr>
          <p:spPr bwMode="gray">
            <a:xfrm>
              <a:off x="5470" y="604"/>
              <a:ext cx="34" cy="43"/>
            </a:xfrm>
            <a:custGeom>
              <a:avLst/>
              <a:gdLst/>
              <a:ahLst/>
              <a:cxnLst>
                <a:cxn ang="0">
                  <a:pos x="304" y="0"/>
                </a:cxn>
                <a:cxn ang="0">
                  <a:pos x="534" y="103"/>
                </a:cxn>
                <a:cxn ang="0">
                  <a:pos x="607" y="381"/>
                </a:cxn>
                <a:cxn ang="0">
                  <a:pos x="534" y="659"/>
                </a:cxn>
                <a:cxn ang="0">
                  <a:pos x="304" y="762"/>
                </a:cxn>
                <a:cxn ang="0">
                  <a:pos x="0" y="375"/>
                </a:cxn>
                <a:cxn ang="0">
                  <a:pos x="73" y="103"/>
                </a:cxn>
                <a:cxn ang="0">
                  <a:pos x="304" y="0"/>
                </a:cxn>
                <a:cxn ang="0">
                  <a:pos x="304" y="74"/>
                </a:cxn>
                <a:cxn ang="0">
                  <a:pos x="159" y="168"/>
                </a:cxn>
                <a:cxn ang="0">
                  <a:pos x="126" y="377"/>
                </a:cxn>
                <a:cxn ang="0">
                  <a:pos x="159" y="593"/>
                </a:cxn>
                <a:cxn ang="0">
                  <a:pos x="304" y="687"/>
                </a:cxn>
                <a:cxn ang="0">
                  <a:pos x="448" y="593"/>
                </a:cxn>
                <a:cxn ang="0">
                  <a:pos x="481" y="380"/>
                </a:cxn>
                <a:cxn ang="0">
                  <a:pos x="448" y="168"/>
                </a:cxn>
                <a:cxn ang="0">
                  <a:pos x="304" y="74"/>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4" y="762"/>
                  </a:cubicBezTo>
                  <a:cubicBezTo>
                    <a:pt x="101" y="762"/>
                    <a:pt x="0" y="633"/>
                    <a:pt x="0" y="375"/>
                  </a:cubicBezTo>
                  <a:cubicBezTo>
                    <a:pt x="0" y="260"/>
                    <a:pt x="24" y="169"/>
                    <a:pt x="73" y="103"/>
                  </a:cubicBezTo>
                  <a:cubicBezTo>
                    <a:pt x="123" y="34"/>
                    <a:pt x="200" y="0"/>
                    <a:pt x="304" y="0"/>
                  </a:cubicBezTo>
                  <a:close/>
                  <a:moveTo>
                    <a:pt x="304" y="74"/>
                  </a:moveTo>
                  <a:cubicBezTo>
                    <a:pt x="234" y="74"/>
                    <a:pt x="185" y="106"/>
                    <a:pt x="159" y="168"/>
                  </a:cubicBezTo>
                  <a:cubicBezTo>
                    <a:pt x="137" y="220"/>
                    <a:pt x="126" y="290"/>
                    <a:pt x="126" y="377"/>
                  </a:cubicBezTo>
                  <a:cubicBezTo>
                    <a:pt x="126" y="469"/>
                    <a:pt x="137" y="541"/>
                    <a:pt x="159" y="593"/>
                  </a:cubicBezTo>
                  <a:cubicBezTo>
                    <a:pt x="185"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000000"/>
            </a:solidFill>
            <a:ln w="9525">
              <a:noFill/>
              <a:round/>
              <a:headEnd/>
              <a:tailEnd/>
            </a:ln>
          </p:spPr>
          <p:txBody>
            <a:bodyPr/>
            <a:lstStyle/>
            <a:p>
              <a:pPr>
                <a:defRPr/>
              </a:pPr>
              <a:endParaRPr lang="ja-JP" altLang="en-US"/>
            </a:p>
          </p:txBody>
        </p:sp>
        <p:sp>
          <p:nvSpPr>
            <p:cNvPr id="38" name="Freeform 44"/>
            <p:cNvSpPr>
              <a:spLocks/>
            </p:cNvSpPr>
            <p:nvPr userDrawn="1"/>
          </p:nvSpPr>
          <p:spPr bwMode="gray">
            <a:xfrm>
              <a:off x="5514" y="605"/>
              <a:ext cx="29" cy="42"/>
            </a:xfrm>
            <a:custGeom>
              <a:avLst/>
              <a:gdLst/>
              <a:ahLst/>
              <a:cxnLst>
                <a:cxn ang="0">
                  <a:pos x="0" y="0"/>
                </a:cxn>
                <a:cxn ang="0">
                  <a:pos x="123" y="0"/>
                </a:cxn>
                <a:cxn ang="0">
                  <a:pos x="123" y="445"/>
                </a:cxn>
                <a:cxn ang="0">
                  <a:pos x="145" y="609"/>
                </a:cxn>
                <a:cxn ang="0">
                  <a:pos x="197" y="656"/>
                </a:cxn>
                <a:cxn ang="0">
                  <a:pos x="276" y="667"/>
                </a:cxn>
                <a:cxn ang="0">
                  <a:pos x="403" y="648"/>
                </a:cxn>
                <a:cxn ang="0">
                  <a:pos x="403" y="0"/>
                </a:cxn>
                <a:cxn ang="0">
                  <a:pos x="527" y="0"/>
                </a:cxn>
                <a:cxn ang="0">
                  <a:pos x="527" y="710"/>
                </a:cxn>
                <a:cxn ang="0">
                  <a:pos x="269" y="742"/>
                </a:cxn>
                <a:cxn ang="0">
                  <a:pos x="86" y="703"/>
                </a:cxn>
                <a:cxn ang="0">
                  <a:pos x="6" y="567"/>
                </a:cxn>
                <a:cxn ang="0">
                  <a:pos x="0" y="454"/>
                </a:cxn>
                <a:cxn ang="0">
                  <a:pos x="0" y="0"/>
                </a:cxn>
              </a:cxnLst>
              <a:rect l="0" t="0" r="r" b="b"/>
              <a:pathLst>
                <a:path w="527" h="742">
                  <a:moveTo>
                    <a:pt x="0" y="0"/>
                  </a:moveTo>
                  <a:cubicBezTo>
                    <a:pt x="123" y="0"/>
                    <a:pt x="123" y="0"/>
                    <a:pt x="123" y="0"/>
                  </a:cubicBezTo>
                  <a:cubicBezTo>
                    <a:pt x="123" y="445"/>
                    <a:pt x="123" y="445"/>
                    <a:pt x="123" y="445"/>
                  </a:cubicBezTo>
                  <a:cubicBezTo>
                    <a:pt x="123" y="527"/>
                    <a:pt x="131" y="582"/>
                    <a:pt x="145" y="609"/>
                  </a:cubicBezTo>
                  <a:cubicBezTo>
                    <a:pt x="157" y="632"/>
                    <a:pt x="174" y="648"/>
                    <a:pt x="197" y="656"/>
                  </a:cubicBezTo>
                  <a:cubicBezTo>
                    <a:pt x="216" y="663"/>
                    <a:pt x="242" y="667"/>
                    <a:pt x="276" y="667"/>
                  </a:cubicBezTo>
                  <a:cubicBezTo>
                    <a:pt x="317" y="667"/>
                    <a:pt x="359" y="661"/>
                    <a:pt x="403" y="648"/>
                  </a:cubicBezTo>
                  <a:cubicBezTo>
                    <a:pt x="403" y="0"/>
                    <a:pt x="403" y="0"/>
                    <a:pt x="403" y="0"/>
                  </a:cubicBezTo>
                  <a:cubicBezTo>
                    <a:pt x="527" y="0"/>
                    <a:pt x="527" y="0"/>
                    <a:pt x="527" y="0"/>
                  </a:cubicBezTo>
                  <a:cubicBezTo>
                    <a:pt x="527" y="710"/>
                    <a:pt x="527" y="710"/>
                    <a:pt x="527" y="710"/>
                  </a:cubicBezTo>
                  <a:cubicBezTo>
                    <a:pt x="435" y="731"/>
                    <a:pt x="349" y="742"/>
                    <a:pt x="269" y="742"/>
                  </a:cubicBezTo>
                  <a:cubicBezTo>
                    <a:pt x="187" y="742"/>
                    <a:pt x="126" y="729"/>
                    <a:pt x="86" y="703"/>
                  </a:cubicBezTo>
                  <a:cubicBezTo>
                    <a:pt x="41" y="674"/>
                    <a:pt x="14" y="629"/>
                    <a:pt x="6" y="567"/>
                  </a:cubicBezTo>
                  <a:cubicBezTo>
                    <a:pt x="2" y="539"/>
                    <a:pt x="0" y="501"/>
                    <a:pt x="0" y="454"/>
                  </a:cubicBezTo>
                  <a:lnTo>
                    <a:pt x="0" y="0"/>
                  </a:lnTo>
                  <a:close/>
                </a:path>
              </a:pathLst>
            </a:custGeom>
            <a:solidFill>
              <a:srgbClr val="000000"/>
            </a:solidFill>
            <a:ln w="9525">
              <a:noFill/>
              <a:round/>
              <a:headEnd/>
              <a:tailEnd/>
            </a:ln>
          </p:spPr>
          <p:txBody>
            <a:bodyPr/>
            <a:lstStyle/>
            <a:p>
              <a:pPr>
                <a:defRPr/>
              </a:pPr>
              <a:endParaRPr lang="ja-JP" altLang="en-US"/>
            </a:p>
          </p:txBody>
        </p:sp>
      </p:grpSp>
      <p:pic>
        <p:nvPicPr>
          <p:cNvPr id="39" name="Picture 45" descr="ロゴ"/>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412038" y="5988050"/>
            <a:ext cx="13906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7173" name="Rectangle 5"/>
          <p:cNvSpPr>
            <a:spLocks noGrp="1" noChangeArrowheads="1"/>
          </p:cNvSpPr>
          <p:nvPr>
            <p:ph type="subTitle" idx="1"/>
          </p:nvPr>
        </p:nvSpPr>
        <p:spPr>
          <a:xfrm>
            <a:off x="323850" y="4572000"/>
            <a:ext cx="7920038" cy="1784350"/>
          </a:xfrm>
        </p:spPr>
        <p:txBody>
          <a:bodyPr/>
          <a:lstStyle>
            <a:lvl1pPr marL="0" indent="0">
              <a:lnSpc>
                <a:spcPct val="100000"/>
              </a:lnSpc>
              <a:spcBef>
                <a:spcPct val="0"/>
              </a:spcBef>
              <a:spcAft>
                <a:spcPct val="0"/>
              </a:spcAft>
              <a:buFont typeface="Wingdings" pitchFamily="2" charset="2"/>
              <a:buNone/>
              <a:defRPr sz="2800"/>
            </a:lvl1pPr>
          </a:lstStyle>
          <a:p>
            <a:r>
              <a:rPr lang="ja-JP" altLang="en-US"/>
              <a:t>マスタ サブタイトルの書式設定</a:t>
            </a:r>
          </a:p>
        </p:txBody>
      </p:sp>
      <p:sp>
        <p:nvSpPr>
          <p:cNvPr id="647174" name="Rectangle 6"/>
          <p:cNvSpPr>
            <a:spLocks noGrp="1" noChangeArrowheads="1"/>
          </p:cNvSpPr>
          <p:nvPr>
            <p:ph type="ctrTitle"/>
          </p:nvPr>
        </p:nvSpPr>
        <p:spPr>
          <a:xfrm>
            <a:off x="323850" y="1738313"/>
            <a:ext cx="7920038" cy="2360612"/>
          </a:xfrm>
        </p:spPr>
        <p:txBody>
          <a:bodyPr anchor="b"/>
          <a:lstStyle>
            <a:lvl1pPr>
              <a:defRPr sz="4400">
                <a:solidFill>
                  <a:srgbClr val="000000"/>
                </a:solidFill>
              </a:defRPr>
            </a:lvl1pPr>
          </a:lstStyle>
          <a:p>
            <a:r>
              <a:rPr lang="en-US" altLang="ja-JP"/>
              <a:t/>
            </a:r>
            <a:br>
              <a:rPr lang="en-US" altLang="ja-JP"/>
            </a:br>
            <a:r>
              <a:rPr lang="ja-JP" altLang="en-US"/>
              <a:t>マスタ タイトルの書式設定</a:t>
            </a:r>
            <a:endParaRPr lang="de-DE" altLang="ja-JP"/>
          </a:p>
        </p:txBody>
      </p:sp>
      <p:sp>
        <p:nvSpPr>
          <p:cNvPr id="40" name="Rectangle 7"/>
          <p:cNvSpPr>
            <a:spLocks noGrp="1" noChangeArrowheads="1"/>
          </p:cNvSpPr>
          <p:nvPr>
            <p:ph type="ftr" sz="quarter" idx="10"/>
          </p:nvPr>
        </p:nvSpPr>
        <p:spPr>
          <a:xfrm>
            <a:off x="5911850" y="6545263"/>
            <a:ext cx="2895600" cy="268287"/>
          </a:xfrm>
        </p:spPr>
        <p:txBody>
          <a:bodyPr/>
          <a:lstStyle>
            <a:lvl1pPr>
              <a:defRPr/>
            </a:lvl1pPr>
          </a:lstStyle>
          <a:p>
            <a:pPr>
              <a:defRPr/>
            </a:pPr>
            <a:r>
              <a:rPr lang="en-US" altLang="ja-JP" smtClean="0">
                <a:solidFill>
                  <a:srgbClr val="000000"/>
                </a:solidFill>
              </a:rPr>
              <a:t>Copyright 2013 FUJITSU LIMITED</a:t>
            </a:r>
            <a:endParaRPr lang="de-DE" altLang="ja-JP" dirty="0">
              <a:solidFill>
                <a:srgbClr val="000000"/>
              </a:solidFill>
            </a:endParaRPr>
          </a:p>
        </p:txBody>
      </p:sp>
    </p:spTree>
    <p:extLst>
      <p:ext uri="{BB962C8B-B14F-4D97-AF65-F5344CB8AC3E}">
        <p14:creationId xmlns:p14="http://schemas.microsoft.com/office/powerpoint/2010/main" val="264662444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29"/>
          <p:cNvSpPr>
            <a:spLocks noGrp="1" noChangeArrowheads="1"/>
          </p:cNvSpPr>
          <p:nvPr>
            <p:ph type="sldNum" sz="quarter" idx="10"/>
          </p:nvPr>
        </p:nvSpPr>
        <p:spPr>
          <a:ln/>
        </p:spPr>
        <p:txBody>
          <a:bodyPr/>
          <a:lstStyle>
            <a:lvl1pPr>
              <a:defRPr/>
            </a:lvl1pPr>
          </a:lstStyle>
          <a:p>
            <a:pPr>
              <a:defRPr/>
            </a:pPr>
            <a:fld id="{73632688-A253-4611-AB86-788E32836D5C}" type="slidenum">
              <a:rPr lang="ja-JP" altLang="en-US">
                <a:solidFill>
                  <a:srgbClr val="000000"/>
                </a:solidFill>
              </a:rPr>
              <a:pPr>
                <a:defRPr/>
              </a:pPr>
              <a:t>‹#›</a:t>
            </a:fld>
            <a:endParaRPr lang="ja-JP" altLang="en-US">
              <a:solidFill>
                <a:srgbClr val="000000"/>
              </a:solidFill>
            </a:endParaRPr>
          </a:p>
        </p:txBody>
      </p:sp>
      <p:sp>
        <p:nvSpPr>
          <p:cNvPr id="6"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dirty="0">
              <a:solidFill>
                <a:srgbClr val="000000"/>
              </a:solidFill>
            </a:endParaRPr>
          </a:p>
        </p:txBody>
      </p:sp>
      <p:sp>
        <p:nvSpPr>
          <p:cNvPr id="7" name="正方形/長方形 6"/>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775770973"/>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29"/>
          <p:cNvSpPr>
            <a:spLocks noGrp="1" noChangeArrowheads="1"/>
          </p:cNvSpPr>
          <p:nvPr>
            <p:ph type="sldNum" sz="quarter" idx="10"/>
          </p:nvPr>
        </p:nvSpPr>
        <p:spPr>
          <a:ln/>
        </p:spPr>
        <p:txBody>
          <a:bodyPr/>
          <a:lstStyle>
            <a:lvl1pPr>
              <a:defRPr/>
            </a:lvl1pPr>
          </a:lstStyle>
          <a:p>
            <a:pPr>
              <a:defRPr/>
            </a:pPr>
            <a:fld id="{7521068B-957B-41AC-B755-51ADE9736B33}" type="slidenum">
              <a:rPr lang="ja-JP" altLang="en-US">
                <a:solidFill>
                  <a:srgbClr val="000000"/>
                </a:solidFill>
              </a:rPr>
              <a:pPr>
                <a:defRPr/>
              </a:pPr>
              <a:t>‹#›</a:t>
            </a:fld>
            <a:endParaRPr lang="ja-JP" altLang="en-US">
              <a:solidFill>
                <a:srgbClr val="000000"/>
              </a:solidFill>
            </a:endParaRPr>
          </a:p>
        </p:txBody>
      </p:sp>
      <p:sp>
        <p:nvSpPr>
          <p:cNvPr id="6"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7" name="正方形/長方形 6"/>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4243879541"/>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9"/>
          <p:cNvSpPr>
            <a:spLocks noGrp="1" noChangeArrowheads="1"/>
          </p:cNvSpPr>
          <p:nvPr>
            <p:ph type="sldNum" sz="quarter" idx="10"/>
          </p:nvPr>
        </p:nvSpPr>
        <p:spPr>
          <a:ln/>
        </p:spPr>
        <p:txBody>
          <a:bodyPr/>
          <a:lstStyle>
            <a:lvl1pPr>
              <a:defRPr/>
            </a:lvl1pPr>
          </a:lstStyle>
          <a:p>
            <a:pPr>
              <a:defRPr/>
            </a:pPr>
            <a:fld id="{DBED7D67-7022-4C7C-905B-059608439EBD}"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6" name="正方形/長方形 5"/>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3278079083"/>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59575" y="-1588"/>
            <a:ext cx="2195513" cy="6464301"/>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168275" y="-1588"/>
            <a:ext cx="6438900" cy="646430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9"/>
          <p:cNvSpPr>
            <a:spLocks noGrp="1" noChangeArrowheads="1"/>
          </p:cNvSpPr>
          <p:nvPr>
            <p:ph type="sldNum" sz="quarter" idx="10"/>
          </p:nvPr>
        </p:nvSpPr>
        <p:spPr>
          <a:ln/>
        </p:spPr>
        <p:txBody>
          <a:bodyPr/>
          <a:lstStyle>
            <a:lvl1pPr>
              <a:defRPr/>
            </a:lvl1pPr>
          </a:lstStyle>
          <a:p>
            <a:pPr>
              <a:defRPr/>
            </a:pPr>
            <a:fld id="{AFAF9530-2E36-41CA-B832-5289D310CE2F}"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6" name="正方形/長方形 5"/>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1955308454"/>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49" descr="TitleRed_L150"/>
          <p:cNvPicPr>
            <a:picLocks noChangeAspect="1" noChangeArrowheads="1"/>
          </p:cNvPicPr>
          <p:nvPr/>
        </p:nvPicPr>
        <p:blipFill>
          <a:blip r:embed="rId2" cstate="print"/>
          <a:srcRect/>
          <a:stretch>
            <a:fillRect/>
          </a:stretch>
        </p:blipFill>
        <p:spPr bwMode="gray">
          <a:xfrm>
            <a:off x="0" y="0"/>
            <a:ext cx="9144000" cy="4852988"/>
          </a:xfrm>
          <a:prstGeom prst="rect">
            <a:avLst/>
          </a:prstGeom>
          <a:noFill/>
          <a:ln w="9525">
            <a:noFill/>
            <a:miter lim="800000"/>
            <a:headEnd/>
            <a:tailEnd/>
          </a:ln>
        </p:spPr>
      </p:pic>
      <p:sp>
        <p:nvSpPr>
          <p:cNvPr id="647173" name="Rectangle 5"/>
          <p:cNvSpPr>
            <a:spLocks noGrp="1" noChangeArrowheads="1"/>
          </p:cNvSpPr>
          <p:nvPr>
            <p:ph type="subTitle" idx="1"/>
          </p:nvPr>
        </p:nvSpPr>
        <p:spPr>
          <a:xfrm>
            <a:off x="323850" y="4572000"/>
            <a:ext cx="7920038" cy="1784350"/>
          </a:xfrm>
        </p:spPr>
        <p:txBody>
          <a:bodyPr/>
          <a:lstStyle>
            <a:lvl1pPr marL="0" indent="0">
              <a:lnSpc>
                <a:spcPct val="100000"/>
              </a:lnSpc>
              <a:spcBef>
                <a:spcPct val="0"/>
              </a:spcBef>
              <a:spcAft>
                <a:spcPct val="0"/>
              </a:spcAft>
              <a:buFont typeface="Wingdings" pitchFamily="2" charset="2"/>
              <a:buNone/>
              <a:defRPr sz="2800"/>
            </a:lvl1pPr>
          </a:lstStyle>
          <a:p>
            <a:pPr lvl="0"/>
            <a:r>
              <a:rPr lang="ja-JP" altLang="en-US" noProof="0" smtClean="0"/>
              <a:t>マスター サブタイトルの書式設定</a:t>
            </a:r>
          </a:p>
        </p:txBody>
      </p:sp>
      <p:sp>
        <p:nvSpPr>
          <p:cNvPr id="647174" name="Rectangle 6"/>
          <p:cNvSpPr>
            <a:spLocks noGrp="1" noChangeArrowheads="1"/>
          </p:cNvSpPr>
          <p:nvPr>
            <p:ph type="ctrTitle"/>
          </p:nvPr>
        </p:nvSpPr>
        <p:spPr>
          <a:xfrm>
            <a:off x="323850" y="1738313"/>
            <a:ext cx="7920038" cy="2360612"/>
          </a:xfrm>
          <a:extLst/>
        </p:spPr>
        <p:txBody>
          <a:bodyPr anchor="b"/>
          <a:lstStyle>
            <a:lvl1pPr>
              <a:defRPr sz="4400">
                <a:solidFill>
                  <a:srgbClr val="FFFFFF"/>
                </a:solidFill>
              </a:defRPr>
            </a:lvl1pPr>
          </a:lstStyle>
          <a:p>
            <a:pPr lvl="0"/>
            <a:r>
              <a:rPr lang="ja-JP" altLang="en-US" noProof="0" dirty="0" smtClean="0"/>
              <a:t>マスター タイトルの書式設定</a:t>
            </a:r>
            <a:endParaRPr lang="de-DE" altLang="ja-JP" noProof="0" dirty="0" smtClean="0"/>
          </a:p>
        </p:txBody>
      </p:sp>
      <p:sp>
        <p:nvSpPr>
          <p:cNvPr id="38" name="Rectangle 47"/>
          <p:cNvSpPr>
            <a:spLocks noGrp="1" noChangeArrowheads="1"/>
          </p:cNvSpPr>
          <p:nvPr>
            <p:ph type="ftr" sz="quarter" idx="10"/>
          </p:nvPr>
        </p:nvSpPr>
        <p:spPr/>
        <p:txBody>
          <a:bodyPr/>
          <a:lstStyle>
            <a:lvl1pPr>
              <a:defRPr sz="900"/>
            </a:lvl1pPr>
          </a:lstStyle>
          <a:p>
            <a:pPr>
              <a:defRPr/>
            </a:pPr>
            <a:r>
              <a:rPr lang="en-US" altLang="ja-JP" smtClean="0">
                <a:solidFill>
                  <a:srgbClr val="000000"/>
                </a:solidFill>
              </a:rPr>
              <a:t>Copyright 2013 FUJITSU LIMITED</a:t>
            </a:r>
            <a:endParaRPr lang="en-US" altLang="ja-JP" dirty="0" smtClean="0">
              <a:solidFill>
                <a:srgbClr val="000000"/>
              </a:solidFill>
            </a:endParaRPr>
          </a:p>
        </p:txBody>
      </p:sp>
    </p:spTree>
    <p:extLst>
      <p:ext uri="{BB962C8B-B14F-4D97-AF65-F5344CB8AC3E}">
        <p14:creationId xmlns:p14="http://schemas.microsoft.com/office/powerpoint/2010/main" val="17580256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9"/>
          <p:cNvSpPr>
            <a:spLocks noGrp="1" noChangeArrowheads="1"/>
          </p:cNvSpPr>
          <p:nvPr>
            <p:ph type="sldNum" sz="quarter" idx="10"/>
          </p:nvPr>
        </p:nvSpPr>
        <p:spPr>
          <a:ln/>
        </p:spPr>
        <p:txBody>
          <a:bodyPr/>
          <a:lstStyle>
            <a:lvl1pPr>
              <a:defRPr/>
            </a:lvl1pPr>
          </a:lstStyle>
          <a:p>
            <a:pPr>
              <a:defRPr/>
            </a:pPr>
            <a:fld id="{DD6308E6-B1CF-46D7-9DD4-BAE19B002D7E}"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sz="1000"/>
            </a:lvl1pPr>
          </a:lstStyle>
          <a:p>
            <a:pPr>
              <a:defRPr/>
            </a:pPr>
            <a:r>
              <a:rPr lang="en-US" altLang="ja-JP" smtClean="0">
                <a:solidFill>
                  <a:srgbClr val="000000"/>
                </a:solidFill>
              </a:rPr>
              <a:t>Copyright 2013 FUJITSU LIMITED</a:t>
            </a:r>
            <a:endParaRPr lang="en-US" altLang="ja-JP" dirty="0" smtClean="0">
              <a:solidFill>
                <a:srgbClr val="000000"/>
              </a:solidFill>
            </a:endParaRPr>
          </a:p>
        </p:txBody>
      </p:sp>
      <p:sp>
        <p:nvSpPr>
          <p:cNvPr id="6" name="正方形/長方形 5"/>
          <p:cNvSpPr/>
          <p:nvPr userDrawn="1"/>
        </p:nvSpPr>
        <p:spPr bwMode="auto">
          <a:xfrm>
            <a:off x="107504" y="6669360"/>
            <a:ext cx="1944216" cy="188640"/>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2270654896"/>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29"/>
          <p:cNvSpPr>
            <a:spLocks noGrp="1" noChangeArrowheads="1"/>
          </p:cNvSpPr>
          <p:nvPr>
            <p:ph type="sldNum" sz="quarter" idx="10"/>
          </p:nvPr>
        </p:nvSpPr>
        <p:spPr>
          <a:ln/>
        </p:spPr>
        <p:txBody>
          <a:bodyPr/>
          <a:lstStyle>
            <a:lvl1pPr>
              <a:defRPr/>
            </a:lvl1pPr>
          </a:lstStyle>
          <a:p>
            <a:pPr>
              <a:defRPr/>
            </a:pPr>
            <a:fld id="{59A31201-9343-4CBD-9588-E74C03CF5161}"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Tree>
    <p:extLst>
      <p:ext uri="{BB962C8B-B14F-4D97-AF65-F5344CB8AC3E}">
        <p14:creationId xmlns:p14="http://schemas.microsoft.com/office/powerpoint/2010/main" val="3493960778"/>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168275" y="869950"/>
            <a:ext cx="4316413" cy="559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37088" y="869950"/>
            <a:ext cx="4318000" cy="559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9"/>
          <p:cNvSpPr>
            <a:spLocks noGrp="1" noChangeArrowheads="1"/>
          </p:cNvSpPr>
          <p:nvPr>
            <p:ph type="sldNum" sz="quarter" idx="10"/>
          </p:nvPr>
        </p:nvSpPr>
        <p:spPr>
          <a:ln/>
        </p:spPr>
        <p:txBody>
          <a:bodyPr/>
          <a:lstStyle>
            <a:lvl1pPr>
              <a:defRPr/>
            </a:lvl1pPr>
          </a:lstStyle>
          <a:p>
            <a:pPr>
              <a:defRPr/>
            </a:pPr>
            <a:fld id="{3CEF8608-507F-476B-ADBA-230970861E76}" type="slidenum">
              <a:rPr lang="ja-JP" altLang="en-US">
                <a:solidFill>
                  <a:srgbClr val="000000"/>
                </a:solidFill>
              </a:rPr>
              <a:pPr>
                <a:defRPr/>
              </a:pPr>
              <a:t>‹#›</a:t>
            </a:fld>
            <a:endParaRPr lang="ja-JP" altLang="en-US">
              <a:solidFill>
                <a:srgbClr val="000000"/>
              </a:solidFill>
            </a:endParaRPr>
          </a:p>
        </p:txBody>
      </p:sp>
      <p:sp>
        <p:nvSpPr>
          <p:cNvPr id="6"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Tree>
    <p:extLst>
      <p:ext uri="{BB962C8B-B14F-4D97-AF65-F5344CB8AC3E}">
        <p14:creationId xmlns:p14="http://schemas.microsoft.com/office/powerpoint/2010/main" val="2168198104"/>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9"/>
          <p:cNvSpPr>
            <a:spLocks noGrp="1" noChangeArrowheads="1"/>
          </p:cNvSpPr>
          <p:nvPr>
            <p:ph type="sldNum" sz="quarter" idx="10"/>
          </p:nvPr>
        </p:nvSpPr>
        <p:spPr>
          <a:ln/>
        </p:spPr>
        <p:txBody>
          <a:bodyPr/>
          <a:lstStyle>
            <a:lvl1pPr>
              <a:defRPr/>
            </a:lvl1pPr>
          </a:lstStyle>
          <a:p>
            <a:pPr>
              <a:defRPr/>
            </a:pPr>
            <a:fld id="{A1E1CAF0-B952-4FDB-842A-667DBA197D4A}" type="slidenum">
              <a:rPr lang="ja-JP" altLang="en-US">
                <a:solidFill>
                  <a:srgbClr val="000000"/>
                </a:solidFill>
              </a:rPr>
              <a:pPr>
                <a:defRPr/>
              </a:pPr>
              <a:t>‹#›</a:t>
            </a:fld>
            <a:endParaRPr lang="ja-JP" altLang="en-US">
              <a:solidFill>
                <a:srgbClr val="000000"/>
              </a:solidFill>
            </a:endParaRPr>
          </a:p>
        </p:txBody>
      </p:sp>
      <p:sp>
        <p:nvSpPr>
          <p:cNvPr id="8"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Tree>
    <p:extLst>
      <p:ext uri="{BB962C8B-B14F-4D97-AF65-F5344CB8AC3E}">
        <p14:creationId xmlns:p14="http://schemas.microsoft.com/office/powerpoint/2010/main" val="3190177857"/>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29"/>
          <p:cNvSpPr>
            <a:spLocks noGrp="1" noChangeArrowheads="1"/>
          </p:cNvSpPr>
          <p:nvPr>
            <p:ph type="sldNum" sz="quarter" idx="10"/>
          </p:nvPr>
        </p:nvSpPr>
        <p:spPr>
          <a:ln/>
        </p:spPr>
        <p:txBody>
          <a:bodyPr/>
          <a:lstStyle>
            <a:lvl1pPr>
              <a:defRPr/>
            </a:lvl1pPr>
          </a:lstStyle>
          <a:p>
            <a:pPr>
              <a:defRPr/>
            </a:pPr>
            <a:fld id="{6A35D0C4-E0EA-4B3C-8894-AF9EB2D01648}" type="slidenum">
              <a:rPr lang="ja-JP" altLang="en-US">
                <a:solidFill>
                  <a:srgbClr val="000000"/>
                </a:solidFill>
              </a:rPr>
              <a:pPr>
                <a:defRPr/>
              </a:pPr>
              <a:t>‹#›</a:t>
            </a:fld>
            <a:endParaRPr lang="ja-JP" altLang="en-US">
              <a:solidFill>
                <a:srgbClr val="000000"/>
              </a:solidFill>
            </a:endParaRPr>
          </a:p>
        </p:txBody>
      </p:sp>
      <p:sp>
        <p:nvSpPr>
          <p:cNvPr id="4" name="Rectangle 30"/>
          <p:cNvSpPr>
            <a:spLocks noGrp="1" noChangeArrowheads="1"/>
          </p:cNvSpPr>
          <p:nvPr>
            <p:ph type="ftr" sz="quarter" idx="11"/>
          </p:nvPr>
        </p:nvSpPr>
        <p:spPr>
          <a:ln/>
        </p:spPr>
        <p:txBody>
          <a:bodyPr/>
          <a:lstStyle>
            <a:lvl1pPr>
              <a:defRPr sz="1000"/>
            </a:lvl1pPr>
          </a:lstStyle>
          <a:p>
            <a:pPr>
              <a:defRPr/>
            </a:pPr>
            <a:r>
              <a:rPr lang="en-US" altLang="ja-JP" smtClean="0">
                <a:solidFill>
                  <a:srgbClr val="000000"/>
                </a:solidFill>
              </a:rPr>
              <a:t>Copyright 2013 FUJITSU LIMITED</a:t>
            </a:r>
            <a:endParaRPr lang="en-US" altLang="ja-JP" dirty="0" smtClean="0">
              <a:solidFill>
                <a:srgbClr val="000000"/>
              </a:solidFill>
            </a:endParaRPr>
          </a:p>
        </p:txBody>
      </p:sp>
    </p:spTree>
    <p:extLst>
      <p:ext uri="{BB962C8B-B14F-4D97-AF65-F5344CB8AC3E}">
        <p14:creationId xmlns:p14="http://schemas.microsoft.com/office/powerpoint/2010/main" val="336087186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ftr" sz="quarter" idx="10"/>
          </p:nvPr>
        </p:nvSpPr>
        <p:spPr>
          <a:ln/>
        </p:spPr>
        <p:txBody>
          <a:bodyPr/>
          <a:lstStyle>
            <a:lvl1pPr>
              <a:defRPr/>
            </a:lvl1pPr>
          </a:lstStyle>
          <a:p>
            <a:pPr>
              <a:defRPr/>
            </a:pPr>
            <a:r>
              <a:rPr lang="en-US" altLang="ja-JP" smtClean="0">
                <a:solidFill>
                  <a:srgbClr val="000000"/>
                </a:solidFill>
              </a:rPr>
              <a:t>Copyright 2013 FUJITSU LIMITED</a:t>
            </a:r>
            <a:endParaRPr lang="de-DE" altLang="ja-JP" dirty="0">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5EB03CE3-E532-4F7B-9E54-362A6BE50BBF}" type="slidenum">
              <a:rPr lang="ja-JP" altLang="de-DE">
                <a:solidFill>
                  <a:srgbClr val="000000"/>
                </a:solidFill>
              </a:rPr>
              <a:pPr>
                <a:defRPr/>
              </a:pPr>
              <a:t>‹#›</a:t>
            </a:fld>
            <a:endParaRPr lang="de-DE" altLang="ja-JP">
              <a:solidFill>
                <a:srgbClr val="000000"/>
              </a:solidFill>
            </a:endParaRPr>
          </a:p>
        </p:txBody>
      </p:sp>
    </p:spTree>
    <p:extLst>
      <p:ext uri="{BB962C8B-B14F-4D97-AF65-F5344CB8AC3E}">
        <p14:creationId xmlns:p14="http://schemas.microsoft.com/office/powerpoint/2010/main" val="779407607"/>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9"/>
          <p:cNvSpPr>
            <a:spLocks noGrp="1" noChangeArrowheads="1"/>
          </p:cNvSpPr>
          <p:nvPr>
            <p:ph type="sldNum" sz="quarter" idx="10"/>
          </p:nvPr>
        </p:nvSpPr>
        <p:spPr>
          <a:ln/>
        </p:spPr>
        <p:txBody>
          <a:bodyPr/>
          <a:lstStyle>
            <a:lvl1pPr>
              <a:defRPr/>
            </a:lvl1pPr>
          </a:lstStyle>
          <a:p>
            <a:pPr>
              <a:defRPr/>
            </a:pPr>
            <a:fld id="{F375BA03-6704-4974-B0E5-B60285CFA920}" type="slidenum">
              <a:rPr lang="ja-JP" altLang="en-US">
                <a:solidFill>
                  <a:srgbClr val="000000"/>
                </a:solidFill>
              </a:rPr>
              <a:pPr>
                <a:defRPr/>
              </a:pPr>
              <a:t>‹#›</a:t>
            </a:fld>
            <a:endParaRPr lang="ja-JP" altLang="en-US">
              <a:solidFill>
                <a:srgbClr val="000000"/>
              </a:solidFill>
            </a:endParaRPr>
          </a:p>
        </p:txBody>
      </p:sp>
      <p:sp>
        <p:nvSpPr>
          <p:cNvPr id="3"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4" name="正方形/長方形 3"/>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142534254"/>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29"/>
          <p:cNvSpPr>
            <a:spLocks noGrp="1" noChangeArrowheads="1"/>
          </p:cNvSpPr>
          <p:nvPr>
            <p:ph type="sldNum" sz="quarter" idx="10"/>
          </p:nvPr>
        </p:nvSpPr>
        <p:spPr>
          <a:ln/>
        </p:spPr>
        <p:txBody>
          <a:bodyPr/>
          <a:lstStyle>
            <a:lvl1pPr>
              <a:defRPr/>
            </a:lvl1pPr>
          </a:lstStyle>
          <a:p>
            <a:pPr>
              <a:defRPr/>
            </a:pPr>
            <a:fld id="{73632688-A253-4611-AB86-788E32836D5C}" type="slidenum">
              <a:rPr lang="ja-JP" altLang="en-US">
                <a:solidFill>
                  <a:srgbClr val="000000"/>
                </a:solidFill>
              </a:rPr>
              <a:pPr>
                <a:defRPr/>
              </a:pPr>
              <a:t>‹#›</a:t>
            </a:fld>
            <a:endParaRPr lang="ja-JP" altLang="en-US">
              <a:solidFill>
                <a:srgbClr val="000000"/>
              </a:solidFill>
            </a:endParaRPr>
          </a:p>
        </p:txBody>
      </p:sp>
      <p:sp>
        <p:nvSpPr>
          <p:cNvPr id="6"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dirty="0">
              <a:solidFill>
                <a:srgbClr val="000000"/>
              </a:solidFill>
            </a:endParaRPr>
          </a:p>
        </p:txBody>
      </p:sp>
      <p:sp>
        <p:nvSpPr>
          <p:cNvPr id="7" name="正方形/長方形 6"/>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4162020532"/>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29"/>
          <p:cNvSpPr>
            <a:spLocks noGrp="1" noChangeArrowheads="1"/>
          </p:cNvSpPr>
          <p:nvPr>
            <p:ph type="sldNum" sz="quarter" idx="10"/>
          </p:nvPr>
        </p:nvSpPr>
        <p:spPr>
          <a:ln/>
        </p:spPr>
        <p:txBody>
          <a:bodyPr/>
          <a:lstStyle>
            <a:lvl1pPr>
              <a:defRPr/>
            </a:lvl1pPr>
          </a:lstStyle>
          <a:p>
            <a:pPr>
              <a:defRPr/>
            </a:pPr>
            <a:fld id="{7521068B-957B-41AC-B755-51ADE9736B33}" type="slidenum">
              <a:rPr lang="ja-JP" altLang="en-US">
                <a:solidFill>
                  <a:srgbClr val="000000"/>
                </a:solidFill>
              </a:rPr>
              <a:pPr>
                <a:defRPr/>
              </a:pPr>
              <a:t>‹#›</a:t>
            </a:fld>
            <a:endParaRPr lang="ja-JP" altLang="en-US">
              <a:solidFill>
                <a:srgbClr val="000000"/>
              </a:solidFill>
            </a:endParaRPr>
          </a:p>
        </p:txBody>
      </p:sp>
      <p:sp>
        <p:nvSpPr>
          <p:cNvPr id="6"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7" name="正方形/長方形 6"/>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744507163"/>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9"/>
          <p:cNvSpPr>
            <a:spLocks noGrp="1" noChangeArrowheads="1"/>
          </p:cNvSpPr>
          <p:nvPr>
            <p:ph type="sldNum" sz="quarter" idx="10"/>
          </p:nvPr>
        </p:nvSpPr>
        <p:spPr>
          <a:ln/>
        </p:spPr>
        <p:txBody>
          <a:bodyPr/>
          <a:lstStyle>
            <a:lvl1pPr>
              <a:defRPr/>
            </a:lvl1pPr>
          </a:lstStyle>
          <a:p>
            <a:pPr>
              <a:defRPr/>
            </a:pPr>
            <a:fld id="{DBED7D67-7022-4C7C-905B-059608439EBD}"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6" name="正方形/長方形 5"/>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2082733685"/>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59575" y="-1588"/>
            <a:ext cx="2195513" cy="6464301"/>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168275" y="-1588"/>
            <a:ext cx="6438900" cy="646430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9"/>
          <p:cNvSpPr>
            <a:spLocks noGrp="1" noChangeArrowheads="1"/>
          </p:cNvSpPr>
          <p:nvPr>
            <p:ph type="sldNum" sz="quarter" idx="10"/>
          </p:nvPr>
        </p:nvSpPr>
        <p:spPr>
          <a:ln/>
        </p:spPr>
        <p:txBody>
          <a:bodyPr/>
          <a:lstStyle>
            <a:lvl1pPr>
              <a:defRPr/>
            </a:lvl1pPr>
          </a:lstStyle>
          <a:p>
            <a:pPr>
              <a:defRPr/>
            </a:pPr>
            <a:fld id="{AFAF9530-2E36-41CA-B832-5289D310CE2F}"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6" name="正方形/長方形 5"/>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2402698047"/>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49" descr="TitleRed_L150"/>
          <p:cNvPicPr>
            <a:picLocks noChangeAspect="1" noChangeArrowheads="1"/>
          </p:cNvPicPr>
          <p:nvPr/>
        </p:nvPicPr>
        <p:blipFill>
          <a:blip r:embed="rId2" cstate="print"/>
          <a:srcRect/>
          <a:stretch>
            <a:fillRect/>
          </a:stretch>
        </p:blipFill>
        <p:spPr bwMode="gray">
          <a:xfrm>
            <a:off x="0" y="0"/>
            <a:ext cx="9144000" cy="4852988"/>
          </a:xfrm>
          <a:prstGeom prst="rect">
            <a:avLst/>
          </a:prstGeom>
          <a:noFill/>
          <a:ln w="9525">
            <a:noFill/>
            <a:miter lim="800000"/>
            <a:headEnd/>
            <a:tailEnd/>
          </a:ln>
        </p:spPr>
      </p:pic>
      <p:sp>
        <p:nvSpPr>
          <p:cNvPr id="647173" name="Rectangle 5"/>
          <p:cNvSpPr>
            <a:spLocks noGrp="1" noChangeArrowheads="1"/>
          </p:cNvSpPr>
          <p:nvPr>
            <p:ph type="subTitle" idx="1"/>
          </p:nvPr>
        </p:nvSpPr>
        <p:spPr>
          <a:xfrm>
            <a:off x="323850" y="4572000"/>
            <a:ext cx="7920038" cy="1784350"/>
          </a:xfrm>
        </p:spPr>
        <p:txBody>
          <a:bodyPr/>
          <a:lstStyle>
            <a:lvl1pPr marL="0" indent="0">
              <a:lnSpc>
                <a:spcPct val="100000"/>
              </a:lnSpc>
              <a:spcBef>
                <a:spcPct val="0"/>
              </a:spcBef>
              <a:spcAft>
                <a:spcPct val="0"/>
              </a:spcAft>
              <a:buFont typeface="Wingdings" pitchFamily="2" charset="2"/>
              <a:buNone/>
              <a:defRPr sz="2800"/>
            </a:lvl1pPr>
          </a:lstStyle>
          <a:p>
            <a:pPr lvl="0"/>
            <a:r>
              <a:rPr lang="ja-JP" altLang="en-US" noProof="0" smtClean="0"/>
              <a:t>マスター サブタイトルの書式設定</a:t>
            </a:r>
          </a:p>
        </p:txBody>
      </p:sp>
      <p:sp>
        <p:nvSpPr>
          <p:cNvPr id="647174" name="Rectangle 6"/>
          <p:cNvSpPr>
            <a:spLocks noGrp="1" noChangeArrowheads="1"/>
          </p:cNvSpPr>
          <p:nvPr>
            <p:ph type="ctrTitle"/>
          </p:nvPr>
        </p:nvSpPr>
        <p:spPr>
          <a:xfrm>
            <a:off x="323850" y="1738313"/>
            <a:ext cx="7920038" cy="2360612"/>
          </a:xfrm>
          <a:extLst/>
        </p:spPr>
        <p:txBody>
          <a:bodyPr anchor="b"/>
          <a:lstStyle>
            <a:lvl1pPr>
              <a:defRPr sz="4400">
                <a:solidFill>
                  <a:srgbClr val="FFFFFF"/>
                </a:solidFill>
              </a:defRPr>
            </a:lvl1pPr>
          </a:lstStyle>
          <a:p>
            <a:pPr lvl="0"/>
            <a:r>
              <a:rPr lang="ja-JP" altLang="en-US" noProof="0" dirty="0" smtClean="0"/>
              <a:t>マスター タイトルの書式設定</a:t>
            </a:r>
            <a:endParaRPr lang="de-DE" altLang="ja-JP" noProof="0" dirty="0" smtClean="0"/>
          </a:p>
        </p:txBody>
      </p:sp>
      <p:sp>
        <p:nvSpPr>
          <p:cNvPr id="38" name="Rectangle 47"/>
          <p:cNvSpPr>
            <a:spLocks noGrp="1" noChangeArrowheads="1"/>
          </p:cNvSpPr>
          <p:nvPr>
            <p:ph type="ftr" sz="quarter" idx="10"/>
          </p:nvPr>
        </p:nvSpPr>
        <p:spPr/>
        <p:txBody>
          <a:bodyPr/>
          <a:lstStyle>
            <a:lvl1pPr>
              <a:defRPr sz="900"/>
            </a:lvl1pPr>
          </a:lstStyle>
          <a:p>
            <a:pPr>
              <a:defRPr/>
            </a:pPr>
            <a:r>
              <a:rPr lang="en-US" altLang="ja-JP" smtClean="0">
                <a:solidFill>
                  <a:srgbClr val="000000"/>
                </a:solidFill>
              </a:rPr>
              <a:t>Copyright 2013 FUJITSU LIMITED</a:t>
            </a:r>
            <a:endParaRPr lang="en-US" altLang="ja-JP" dirty="0" smtClean="0">
              <a:solidFill>
                <a:srgbClr val="000000"/>
              </a:solidFill>
            </a:endParaRPr>
          </a:p>
        </p:txBody>
      </p:sp>
    </p:spTree>
    <p:extLst>
      <p:ext uri="{BB962C8B-B14F-4D97-AF65-F5344CB8AC3E}">
        <p14:creationId xmlns:p14="http://schemas.microsoft.com/office/powerpoint/2010/main" val="3710670170"/>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9"/>
          <p:cNvSpPr>
            <a:spLocks noGrp="1" noChangeArrowheads="1"/>
          </p:cNvSpPr>
          <p:nvPr>
            <p:ph type="sldNum" sz="quarter" idx="10"/>
          </p:nvPr>
        </p:nvSpPr>
        <p:spPr>
          <a:ln/>
        </p:spPr>
        <p:txBody>
          <a:bodyPr/>
          <a:lstStyle>
            <a:lvl1pPr>
              <a:defRPr/>
            </a:lvl1pPr>
          </a:lstStyle>
          <a:p>
            <a:pPr>
              <a:defRPr/>
            </a:pPr>
            <a:fld id="{DD6308E6-B1CF-46D7-9DD4-BAE19B002D7E}"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sz="1000"/>
            </a:lvl1pPr>
          </a:lstStyle>
          <a:p>
            <a:pPr>
              <a:defRPr/>
            </a:pPr>
            <a:r>
              <a:rPr lang="en-US" altLang="ja-JP" smtClean="0">
                <a:solidFill>
                  <a:srgbClr val="000000"/>
                </a:solidFill>
              </a:rPr>
              <a:t>Copyright 2013 FUJITSU LIMITED</a:t>
            </a:r>
            <a:endParaRPr lang="en-US" altLang="ja-JP" dirty="0" smtClean="0">
              <a:solidFill>
                <a:srgbClr val="000000"/>
              </a:solidFill>
            </a:endParaRPr>
          </a:p>
        </p:txBody>
      </p:sp>
      <p:sp>
        <p:nvSpPr>
          <p:cNvPr id="6" name="正方形/長方形 5"/>
          <p:cNvSpPr/>
          <p:nvPr userDrawn="1"/>
        </p:nvSpPr>
        <p:spPr bwMode="auto">
          <a:xfrm>
            <a:off x="107504" y="6669360"/>
            <a:ext cx="1944216" cy="188640"/>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3554020820"/>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29"/>
          <p:cNvSpPr>
            <a:spLocks noGrp="1" noChangeArrowheads="1"/>
          </p:cNvSpPr>
          <p:nvPr>
            <p:ph type="sldNum" sz="quarter" idx="10"/>
          </p:nvPr>
        </p:nvSpPr>
        <p:spPr>
          <a:ln/>
        </p:spPr>
        <p:txBody>
          <a:bodyPr/>
          <a:lstStyle>
            <a:lvl1pPr>
              <a:defRPr/>
            </a:lvl1pPr>
          </a:lstStyle>
          <a:p>
            <a:pPr>
              <a:defRPr/>
            </a:pPr>
            <a:fld id="{59A31201-9343-4CBD-9588-E74C03CF5161}"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Tree>
    <p:extLst>
      <p:ext uri="{BB962C8B-B14F-4D97-AF65-F5344CB8AC3E}">
        <p14:creationId xmlns:p14="http://schemas.microsoft.com/office/powerpoint/2010/main" val="99270501"/>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168275" y="869950"/>
            <a:ext cx="4316413" cy="559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37088" y="869950"/>
            <a:ext cx="4318000" cy="559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9"/>
          <p:cNvSpPr>
            <a:spLocks noGrp="1" noChangeArrowheads="1"/>
          </p:cNvSpPr>
          <p:nvPr>
            <p:ph type="sldNum" sz="quarter" idx="10"/>
          </p:nvPr>
        </p:nvSpPr>
        <p:spPr>
          <a:ln/>
        </p:spPr>
        <p:txBody>
          <a:bodyPr/>
          <a:lstStyle>
            <a:lvl1pPr>
              <a:defRPr/>
            </a:lvl1pPr>
          </a:lstStyle>
          <a:p>
            <a:pPr>
              <a:defRPr/>
            </a:pPr>
            <a:fld id="{3CEF8608-507F-476B-ADBA-230970861E76}" type="slidenum">
              <a:rPr lang="ja-JP" altLang="en-US">
                <a:solidFill>
                  <a:srgbClr val="000000"/>
                </a:solidFill>
              </a:rPr>
              <a:pPr>
                <a:defRPr/>
              </a:pPr>
              <a:t>‹#›</a:t>
            </a:fld>
            <a:endParaRPr lang="ja-JP" altLang="en-US">
              <a:solidFill>
                <a:srgbClr val="000000"/>
              </a:solidFill>
            </a:endParaRPr>
          </a:p>
        </p:txBody>
      </p:sp>
      <p:sp>
        <p:nvSpPr>
          <p:cNvPr id="6"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Tree>
    <p:extLst>
      <p:ext uri="{BB962C8B-B14F-4D97-AF65-F5344CB8AC3E}">
        <p14:creationId xmlns:p14="http://schemas.microsoft.com/office/powerpoint/2010/main" val="639764171"/>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9"/>
          <p:cNvSpPr>
            <a:spLocks noGrp="1" noChangeArrowheads="1"/>
          </p:cNvSpPr>
          <p:nvPr>
            <p:ph type="sldNum" sz="quarter" idx="10"/>
          </p:nvPr>
        </p:nvSpPr>
        <p:spPr>
          <a:ln/>
        </p:spPr>
        <p:txBody>
          <a:bodyPr/>
          <a:lstStyle>
            <a:lvl1pPr>
              <a:defRPr/>
            </a:lvl1pPr>
          </a:lstStyle>
          <a:p>
            <a:pPr>
              <a:defRPr/>
            </a:pPr>
            <a:fld id="{A1E1CAF0-B952-4FDB-842A-667DBA197D4A}" type="slidenum">
              <a:rPr lang="ja-JP" altLang="en-US">
                <a:solidFill>
                  <a:srgbClr val="000000"/>
                </a:solidFill>
              </a:rPr>
              <a:pPr>
                <a:defRPr/>
              </a:pPr>
              <a:t>‹#›</a:t>
            </a:fld>
            <a:endParaRPr lang="ja-JP" altLang="en-US">
              <a:solidFill>
                <a:srgbClr val="000000"/>
              </a:solidFill>
            </a:endParaRPr>
          </a:p>
        </p:txBody>
      </p:sp>
      <p:sp>
        <p:nvSpPr>
          <p:cNvPr id="8"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Tree>
    <p:extLst>
      <p:ext uri="{BB962C8B-B14F-4D97-AF65-F5344CB8AC3E}">
        <p14:creationId xmlns:p14="http://schemas.microsoft.com/office/powerpoint/2010/main" val="63366604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3"/>
          <p:cNvSpPr>
            <a:spLocks noGrp="1" noChangeArrowheads="1"/>
          </p:cNvSpPr>
          <p:nvPr>
            <p:ph type="ftr" sz="quarter" idx="10"/>
          </p:nvPr>
        </p:nvSpPr>
        <p:spPr>
          <a:ln/>
        </p:spPr>
        <p:txBody>
          <a:bodyPr/>
          <a:lstStyle>
            <a:lvl1pPr>
              <a:defRPr/>
            </a:lvl1pPr>
          </a:lstStyle>
          <a:p>
            <a:pPr>
              <a:defRPr/>
            </a:pPr>
            <a:r>
              <a:rPr lang="en-US" altLang="ja-JP" smtClean="0">
                <a:solidFill>
                  <a:srgbClr val="000000"/>
                </a:solidFill>
              </a:rPr>
              <a:t>Copyright 2013 FUJITSU LIMITED</a:t>
            </a:r>
            <a:endParaRPr lang="de-DE" altLang="ja-JP" dirty="0">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1164D23C-8159-4259-A710-09E34400218B}" type="slidenum">
              <a:rPr lang="ja-JP" altLang="de-DE">
                <a:solidFill>
                  <a:srgbClr val="000000"/>
                </a:solidFill>
              </a:rPr>
              <a:pPr>
                <a:defRPr/>
              </a:pPr>
              <a:t>‹#›</a:t>
            </a:fld>
            <a:endParaRPr lang="de-DE" altLang="ja-JP">
              <a:solidFill>
                <a:srgbClr val="000000"/>
              </a:solidFill>
            </a:endParaRPr>
          </a:p>
        </p:txBody>
      </p:sp>
    </p:spTree>
    <p:extLst>
      <p:ext uri="{BB962C8B-B14F-4D97-AF65-F5344CB8AC3E}">
        <p14:creationId xmlns:p14="http://schemas.microsoft.com/office/powerpoint/2010/main" val="3377040454"/>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29"/>
          <p:cNvSpPr>
            <a:spLocks noGrp="1" noChangeArrowheads="1"/>
          </p:cNvSpPr>
          <p:nvPr>
            <p:ph type="sldNum" sz="quarter" idx="10"/>
          </p:nvPr>
        </p:nvSpPr>
        <p:spPr>
          <a:ln/>
        </p:spPr>
        <p:txBody>
          <a:bodyPr/>
          <a:lstStyle>
            <a:lvl1pPr>
              <a:defRPr/>
            </a:lvl1pPr>
          </a:lstStyle>
          <a:p>
            <a:pPr>
              <a:defRPr/>
            </a:pPr>
            <a:fld id="{6A35D0C4-E0EA-4B3C-8894-AF9EB2D01648}" type="slidenum">
              <a:rPr lang="ja-JP" altLang="en-US">
                <a:solidFill>
                  <a:srgbClr val="000000"/>
                </a:solidFill>
              </a:rPr>
              <a:pPr>
                <a:defRPr/>
              </a:pPr>
              <a:t>‹#›</a:t>
            </a:fld>
            <a:endParaRPr lang="ja-JP" altLang="en-US">
              <a:solidFill>
                <a:srgbClr val="000000"/>
              </a:solidFill>
            </a:endParaRPr>
          </a:p>
        </p:txBody>
      </p:sp>
      <p:sp>
        <p:nvSpPr>
          <p:cNvPr id="4" name="Rectangle 30"/>
          <p:cNvSpPr>
            <a:spLocks noGrp="1" noChangeArrowheads="1"/>
          </p:cNvSpPr>
          <p:nvPr>
            <p:ph type="ftr" sz="quarter" idx="11"/>
          </p:nvPr>
        </p:nvSpPr>
        <p:spPr>
          <a:ln/>
        </p:spPr>
        <p:txBody>
          <a:bodyPr/>
          <a:lstStyle>
            <a:lvl1pPr>
              <a:defRPr sz="1000"/>
            </a:lvl1pPr>
          </a:lstStyle>
          <a:p>
            <a:pPr>
              <a:defRPr/>
            </a:pPr>
            <a:r>
              <a:rPr lang="en-US" altLang="ja-JP" smtClean="0">
                <a:solidFill>
                  <a:srgbClr val="000000"/>
                </a:solidFill>
              </a:rPr>
              <a:t>Copyright 2013 FUJITSU LIMITED</a:t>
            </a:r>
            <a:endParaRPr lang="en-US" altLang="ja-JP" dirty="0" smtClean="0">
              <a:solidFill>
                <a:srgbClr val="000000"/>
              </a:solidFill>
            </a:endParaRPr>
          </a:p>
        </p:txBody>
      </p:sp>
    </p:spTree>
    <p:extLst>
      <p:ext uri="{BB962C8B-B14F-4D97-AF65-F5344CB8AC3E}">
        <p14:creationId xmlns:p14="http://schemas.microsoft.com/office/powerpoint/2010/main" val="2040721967"/>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9"/>
          <p:cNvSpPr>
            <a:spLocks noGrp="1" noChangeArrowheads="1"/>
          </p:cNvSpPr>
          <p:nvPr>
            <p:ph type="sldNum" sz="quarter" idx="10"/>
          </p:nvPr>
        </p:nvSpPr>
        <p:spPr>
          <a:ln/>
        </p:spPr>
        <p:txBody>
          <a:bodyPr/>
          <a:lstStyle>
            <a:lvl1pPr>
              <a:defRPr/>
            </a:lvl1pPr>
          </a:lstStyle>
          <a:p>
            <a:pPr>
              <a:defRPr/>
            </a:pPr>
            <a:fld id="{F375BA03-6704-4974-B0E5-B60285CFA920}" type="slidenum">
              <a:rPr lang="ja-JP" altLang="en-US">
                <a:solidFill>
                  <a:srgbClr val="000000"/>
                </a:solidFill>
              </a:rPr>
              <a:pPr>
                <a:defRPr/>
              </a:pPr>
              <a:t>‹#›</a:t>
            </a:fld>
            <a:endParaRPr lang="ja-JP" altLang="en-US">
              <a:solidFill>
                <a:srgbClr val="000000"/>
              </a:solidFill>
            </a:endParaRPr>
          </a:p>
        </p:txBody>
      </p:sp>
      <p:sp>
        <p:nvSpPr>
          <p:cNvPr id="3"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4" name="正方形/長方形 3"/>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295925248"/>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29"/>
          <p:cNvSpPr>
            <a:spLocks noGrp="1" noChangeArrowheads="1"/>
          </p:cNvSpPr>
          <p:nvPr>
            <p:ph type="sldNum" sz="quarter" idx="10"/>
          </p:nvPr>
        </p:nvSpPr>
        <p:spPr>
          <a:ln/>
        </p:spPr>
        <p:txBody>
          <a:bodyPr/>
          <a:lstStyle>
            <a:lvl1pPr>
              <a:defRPr/>
            </a:lvl1pPr>
          </a:lstStyle>
          <a:p>
            <a:pPr>
              <a:defRPr/>
            </a:pPr>
            <a:fld id="{73632688-A253-4611-AB86-788E32836D5C}" type="slidenum">
              <a:rPr lang="ja-JP" altLang="en-US">
                <a:solidFill>
                  <a:srgbClr val="000000"/>
                </a:solidFill>
              </a:rPr>
              <a:pPr>
                <a:defRPr/>
              </a:pPr>
              <a:t>‹#›</a:t>
            </a:fld>
            <a:endParaRPr lang="ja-JP" altLang="en-US">
              <a:solidFill>
                <a:srgbClr val="000000"/>
              </a:solidFill>
            </a:endParaRPr>
          </a:p>
        </p:txBody>
      </p:sp>
      <p:sp>
        <p:nvSpPr>
          <p:cNvPr id="6"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dirty="0">
              <a:solidFill>
                <a:srgbClr val="000000"/>
              </a:solidFill>
            </a:endParaRPr>
          </a:p>
        </p:txBody>
      </p:sp>
      <p:sp>
        <p:nvSpPr>
          <p:cNvPr id="7" name="正方形/長方形 6"/>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2163165074"/>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29"/>
          <p:cNvSpPr>
            <a:spLocks noGrp="1" noChangeArrowheads="1"/>
          </p:cNvSpPr>
          <p:nvPr>
            <p:ph type="sldNum" sz="quarter" idx="10"/>
          </p:nvPr>
        </p:nvSpPr>
        <p:spPr>
          <a:ln/>
        </p:spPr>
        <p:txBody>
          <a:bodyPr/>
          <a:lstStyle>
            <a:lvl1pPr>
              <a:defRPr/>
            </a:lvl1pPr>
          </a:lstStyle>
          <a:p>
            <a:pPr>
              <a:defRPr/>
            </a:pPr>
            <a:fld id="{7521068B-957B-41AC-B755-51ADE9736B33}" type="slidenum">
              <a:rPr lang="ja-JP" altLang="en-US">
                <a:solidFill>
                  <a:srgbClr val="000000"/>
                </a:solidFill>
              </a:rPr>
              <a:pPr>
                <a:defRPr/>
              </a:pPr>
              <a:t>‹#›</a:t>
            </a:fld>
            <a:endParaRPr lang="ja-JP" altLang="en-US">
              <a:solidFill>
                <a:srgbClr val="000000"/>
              </a:solidFill>
            </a:endParaRPr>
          </a:p>
        </p:txBody>
      </p:sp>
      <p:sp>
        <p:nvSpPr>
          <p:cNvPr id="6"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7" name="正方形/長方形 6"/>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4179956078"/>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9"/>
          <p:cNvSpPr>
            <a:spLocks noGrp="1" noChangeArrowheads="1"/>
          </p:cNvSpPr>
          <p:nvPr>
            <p:ph type="sldNum" sz="quarter" idx="10"/>
          </p:nvPr>
        </p:nvSpPr>
        <p:spPr>
          <a:ln/>
        </p:spPr>
        <p:txBody>
          <a:bodyPr/>
          <a:lstStyle>
            <a:lvl1pPr>
              <a:defRPr/>
            </a:lvl1pPr>
          </a:lstStyle>
          <a:p>
            <a:pPr>
              <a:defRPr/>
            </a:pPr>
            <a:fld id="{DBED7D67-7022-4C7C-905B-059608439EBD}"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6" name="正方形/長方形 5"/>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2594511034"/>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59575" y="-1588"/>
            <a:ext cx="2195513" cy="6464301"/>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168275" y="-1588"/>
            <a:ext cx="6438900" cy="646430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9"/>
          <p:cNvSpPr>
            <a:spLocks noGrp="1" noChangeArrowheads="1"/>
          </p:cNvSpPr>
          <p:nvPr>
            <p:ph type="sldNum" sz="quarter" idx="10"/>
          </p:nvPr>
        </p:nvSpPr>
        <p:spPr>
          <a:ln/>
        </p:spPr>
        <p:txBody>
          <a:bodyPr/>
          <a:lstStyle>
            <a:lvl1pPr>
              <a:defRPr/>
            </a:lvl1pPr>
          </a:lstStyle>
          <a:p>
            <a:pPr>
              <a:defRPr/>
            </a:pPr>
            <a:fld id="{AFAF9530-2E36-41CA-B832-5289D310CE2F}"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6" name="正方形/長方形 5"/>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548775063"/>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49" descr="TitleRed_L150"/>
          <p:cNvPicPr>
            <a:picLocks noChangeAspect="1" noChangeArrowheads="1"/>
          </p:cNvPicPr>
          <p:nvPr/>
        </p:nvPicPr>
        <p:blipFill>
          <a:blip r:embed="rId2" cstate="print"/>
          <a:srcRect/>
          <a:stretch>
            <a:fillRect/>
          </a:stretch>
        </p:blipFill>
        <p:spPr bwMode="gray">
          <a:xfrm>
            <a:off x="0" y="0"/>
            <a:ext cx="9144000" cy="4852988"/>
          </a:xfrm>
          <a:prstGeom prst="rect">
            <a:avLst/>
          </a:prstGeom>
          <a:noFill/>
          <a:ln w="9525">
            <a:noFill/>
            <a:miter lim="800000"/>
            <a:headEnd/>
            <a:tailEnd/>
          </a:ln>
        </p:spPr>
      </p:pic>
      <p:sp>
        <p:nvSpPr>
          <p:cNvPr id="647173" name="Rectangle 5"/>
          <p:cNvSpPr>
            <a:spLocks noGrp="1" noChangeArrowheads="1"/>
          </p:cNvSpPr>
          <p:nvPr>
            <p:ph type="subTitle" idx="1"/>
          </p:nvPr>
        </p:nvSpPr>
        <p:spPr>
          <a:xfrm>
            <a:off x="323850" y="4572000"/>
            <a:ext cx="7920038" cy="1784350"/>
          </a:xfrm>
        </p:spPr>
        <p:txBody>
          <a:bodyPr/>
          <a:lstStyle>
            <a:lvl1pPr marL="0" indent="0">
              <a:lnSpc>
                <a:spcPct val="100000"/>
              </a:lnSpc>
              <a:spcBef>
                <a:spcPct val="0"/>
              </a:spcBef>
              <a:spcAft>
                <a:spcPct val="0"/>
              </a:spcAft>
              <a:buFont typeface="Wingdings" pitchFamily="2" charset="2"/>
              <a:buNone/>
              <a:defRPr sz="2800"/>
            </a:lvl1pPr>
          </a:lstStyle>
          <a:p>
            <a:pPr lvl="0"/>
            <a:r>
              <a:rPr lang="ja-JP" altLang="en-US" noProof="0" smtClean="0"/>
              <a:t>マスター サブタイトルの書式設定</a:t>
            </a:r>
          </a:p>
        </p:txBody>
      </p:sp>
      <p:sp>
        <p:nvSpPr>
          <p:cNvPr id="647174" name="Rectangle 6"/>
          <p:cNvSpPr>
            <a:spLocks noGrp="1" noChangeArrowheads="1"/>
          </p:cNvSpPr>
          <p:nvPr>
            <p:ph type="ctrTitle"/>
          </p:nvPr>
        </p:nvSpPr>
        <p:spPr>
          <a:xfrm>
            <a:off x="323850" y="1738313"/>
            <a:ext cx="7920038" cy="2360612"/>
          </a:xfrm>
          <a:extLst/>
        </p:spPr>
        <p:txBody>
          <a:bodyPr anchor="b"/>
          <a:lstStyle>
            <a:lvl1pPr>
              <a:defRPr sz="4400">
                <a:solidFill>
                  <a:srgbClr val="FFFFFF"/>
                </a:solidFill>
              </a:defRPr>
            </a:lvl1pPr>
          </a:lstStyle>
          <a:p>
            <a:pPr lvl="0"/>
            <a:r>
              <a:rPr lang="ja-JP" altLang="en-US" noProof="0" dirty="0" smtClean="0"/>
              <a:t>マスター タイトルの書式設定</a:t>
            </a:r>
            <a:endParaRPr lang="de-DE" altLang="ja-JP" noProof="0" dirty="0" smtClean="0"/>
          </a:p>
        </p:txBody>
      </p:sp>
      <p:sp>
        <p:nvSpPr>
          <p:cNvPr id="38" name="Rectangle 47"/>
          <p:cNvSpPr>
            <a:spLocks noGrp="1" noChangeArrowheads="1"/>
          </p:cNvSpPr>
          <p:nvPr>
            <p:ph type="ftr" sz="quarter" idx="10"/>
          </p:nvPr>
        </p:nvSpPr>
        <p:spPr/>
        <p:txBody>
          <a:bodyPr/>
          <a:lstStyle>
            <a:lvl1pPr>
              <a:defRPr sz="900"/>
            </a:lvl1pPr>
          </a:lstStyle>
          <a:p>
            <a:pPr>
              <a:defRPr/>
            </a:pPr>
            <a:r>
              <a:rPr lang="en-US" altLang="ja-JP" smtClean="0">
                <a:solidFill>
                  <a:srgbClr val="000000"/>
                </a:solidFill>
              </a:rPr>
              <a:t>Copyright 2013 FUJITSU LIMITED</a:t>
            </a:r>
            <a:endParaRPr lang="en-US" altLang="ja-JP" dirty="0" smtClean="0">
              <a:solidFill>
                <a:srgbClr val="000000"/>
              </a:solidFill>
            </a:endParaRPr>
          </a:p>
        </p:txBody>
      </p:sp>
    </p:spTree>
    <p:extLst>
      <p:ext uri="{BB962C8B-B14F-4D97-AF65-F5344CB8AC3E}">
        <p14:creationId xmlns:p14="http://schemas.microsoft.com/office/powerpoint/2010/main" val="3595745347"/>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9"/>
          <p:cNvSpPr>
            <a:spLocks noGrp="1" noChangeArrowheads="1"/>
          </p:cNvSpPr>
          <p:nvPr>
            <p:ph type="sldNum" sz="quarter" idx="10"/>
          </p:nvPr>
        </p:nvSpPr>
        <p:spPr>
          <a:ln/>
        </p:spPr>
        <p:txBody>
          <a:bodyPr/>
          <a:lstStyle>
            <a:lvl1pPr>
              <a:defRPr/>
            </a:lvl1pPr>
          </a:lstStyle>
          <a:p>
            <a:pPr>
              <a:defRPr/>
            </a:pPr>
            <a:fld id="{DD6308E6-B1CF-46D7-9DD4-BAE19B002D7E}"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sz="1000"/>
            </a:lvl1pPr>
          </a:lstStyle>
          <a:p>
            <a:pPr>
              <a:defRPr/>
            </a:pPr>
            <a:r>
              <a:rPr lang="en-US" altLang="ja-JP" smtClean="0">
                <a:solidFill>
                  <a:srgbClr val="000000"/>
                </a:solidFill>
              </a:rPr>
              <a:t>Copyright 2013 FUJITSU LIMITED</a:t>
            </a:r>
            <a:endParaRPr lang="en-US" altLang="ja-JP" dirty="0" smtClean="0">
              <a:solidFill>
                <a:srgbClr val="000000"/>
              </a:solidFill>
            </a:endParaRPr>
          </a:p>
        </p:txBody>
      </p:sp>
      <p:sp>
        <p:nvSpPr>
          <p:cNvPr id="6" name="正方形/長方形 5"/>
          <p:cNvSpPr/>
          <p:nvPr userDrawn="1"/>
        </p:nvSpPr>
        <p:spPr bwMode="auto">
          <a:xfrm>
            <a:off x="107504" y="6669360"/>
            <a:ext cx="1944216" cy="188640"/>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3976527129"/>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29"/>
          <p:cNvSpPr>
            <a:spLocks noGrp="1" noChangeArrowheads="1"/>
          </p:cNvSpPr>
          <p:nvPr>
            <p:ph type="sldNum" sz="quarter" idx="10"/>
          </p:nvPr>
        </p:nvSpPr>
        <p:spPr>
          <a:ln/>
        </p:spPr>
        <p:txBody>
          <a:bodyPr/>
          <a:lstStyle>
            <a:lvl1pPr>
              <a:defRPr/>
            </a:lvl1pPr>
          </a:lstStyle>
          <a:p>
            <a:pPr>
              <a:defRPr/>
            </a:pPr>
            <a:fld id="{59A31201-9343-4CBD-9588-E74C03CF5161}"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Tree>
    <p:extLst>
      <p:ext uri="{BB962C8B-B14F-4D97-AF65-F5344CB8AC3E}">
        <p14:creationId xmlns:p14="http://schemas.microsoft.com/office/powerpoint/2010/main" val="3470628128"/>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168275" y="869950"/>
            <a:ext cx="4316413" cy="559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37088" y="869950"/>
            <a:ext cx="4318000" cy="559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9"/>
          <p:cNvSpPr>
            <a:spLocks noGrp="1" noChangeArrowheads="1"/>
          </p:cNvSpPr>
          <p:nvPr>
            <p:ph type="sldNum" sz="quarter" idx="10"/>
          </p:nvPr>
        </p:nvSpPr>
        <p:spPr>
          <a:ln/>
        </p:spPr>
        <p:txBody>
          <a:bodyPr/>
          <a:lstStyle>
            <a:lvl1pPr>
              <a:defRPr/>
            </a:lvl1pPr>
          </a:lstStyle>
          <a:p>
            <a:pPr>
              <a:defRPr/>
            </a:pPr>
            <a:fld id="{3CEF8608-507F-476B-ADBA-230970861E76}" type="slidenum">
              <a:rPr lang="ja-JP" altLang="en-US">
                <a:solidFill>
                  <a:srgbClr val="000000"/>
                </a:solidFill>
              </a:rPr>
              <a:pPr>
                <a:defRPr/>
              </a:pPr>
              <a:t>‹#›</a:t>
            </a:fld>
            <a:endParaRPr lang="ja-JP" altLang="en-US">
              <a:solidFill>
                <a:srgbClr val="000000"/>
              </a:solidFill>
            </a:endParaRPr>
          </a:p>
        </p:txBody>
      </p:sp>
      <p:sp>
        <p:nvSpPr>
          <p:cNvPr id="6"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Tree>
    <p:extLst>
      <p:ext uri="{BB962C8B-B14F-4D97-AF65-F5344CB8AC3E}">
        <p14:creationId xmlns:p14="http://schemas.microsoft.com/office/powerpoint/2010/main" val="418181444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168275" y="869950"/>
            <a:ext cx="4316413" cy="559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37088" y="869950"/>
            <a:ext cx="4318000" cy="559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3"/>
          <p:cNvSpPr>
            <a:spLocks noGrp="1" noChangeArrowheads="1"/>
          </p:cNvSpPr>
          <p:nvPr>
            <p:ph type="ftr" sz="quarter" idx="10"/>
          </p:nvPr>
        </p:nvSpPr>
        <p:spPr>
          <a:ln/>
        </p:spPr>
        <p:txBody>
          <a:bodyPr/>
          <a:lstStyle>
            <a:lvl1pPr>
              <a:defRPr/>
            </a:lvl1pPr>
          </a:lstStyle>
          <a:p>
            <a:pPr>
              <a:defRPr/>
            </a:pPr>
            <a:r>
              <a:rPr lang="en-US" altLang="ja-JP" smtClean="0">
                <a:solidFill>
                  <a:srgbClr val="000000"/>
                </a:solidFill>
              </a:rPr>
              <a:t>Copyright 2013 FUJITSU LIMITED</a:t>
            </a:r>
            <a:endParaRPr lang="de-DE" altLang="ja-JP" dirty="0">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8158A234-C713-46BD-B811-FD2D4C2F9015}" type="slidenum">
              <a:rPr lang="ja-JP" altLang="de-DE">
                <a:solidFill>
                  <a:srgbClr val="000000"/>
                </a:solidFill>
              </a:rPr>
              <a:pPr>
                <a:defRPr/>
              </a:pPr>
              <a:t>‹#›</a:t>
            </a:fld>
            <a:endParaRPr lang="de-DE" altLang="ja-JP">
              <a:solidFill>
                <a:srgbClr val="000000"/>
              </a:solidFill>
            </a:endParaRPr>
          </a:p>
        </p:txBody>
      </p:sp>
    </p:spTree>
    <p:extLst>
      <p:ext uri="{BB962C8B-B14F-4D97-AF65-F5344CB8AC3E}">
        <p14:creationId xmlns:p14="http://schemas.microsoft.com/office/powerpoint/2010/main" val="2779795846"/>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9"/>
          <p:cNvSpPr>
            <a:spLocks noGrp="1" noChangeArrowheads="1"/>
          </p:cNvSpPr>
          <p:nvPr>
            <p:ph type="sldNum" sz="quarter" idx="10"/>
          </p:nvPr>
        </p:nvSpPr>
        <p:spPr>
          <a:ln/>
        </p:spPr>
        <p:txBody>
          <a:bodyPr/>
          <a:lstStyle>
            <a:lvl1pPr>
              <a:defRPr/>
            </a:lvl1pPr>
          </a:lstStyle>
          <a:p>
            <a:pPr>
              <a:defRPr/>
            </a:pPr>
            <a:fld id="{A1E1CAF0-B952-4FDB-842A-667DBA197D4A}" type="slidenum">
              <a:rPr lang="ja-JP" altLang="en-US">
                <a:solidFill>
                  <a:srgbClr val="000000"/>
                </a:solidFill>
              </a:rPr>
              <a:pPr>
                <a:defRPr/>
              </a:pPr>
              <a:t>‹#›</a:t>
            </a:fld>
            <a:endParaRPr lang="ja-JP" altLang="en-US">
              <a:solidFill>
                <a:srgbClr val="000000"/>
              </a:solidFill>
            </a:endParaRPr>
          </a:p>
        </p:txBody>
      </p:sp>
      <p:sp>
        <p:nvSpPr>
          <p:cNvPr id="8"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Tree>
    <p:extLst>
      <p:ext uri="{BB962C8B-B14F-4D97-AF65-F5344CB8AC3E}">
        <p14:creationId xmlns:p14="http://schemas.microsoft.com/office/powerpoint/2010/main" val="2933679285"/>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29"/>
          <p:cNvSpPr>
            <a:spLocks noGrp="1" noChangeArrowheads="1"/>
          </p:cNvSpPr>
          <p:nvPr>
            <p:ph type="sldNum" sz="quarter" idx="10"/>
          </p:nvPr>
        </p:nvSpPr>
        <p:spPr>
          <a:ln/>
        </p:spPr>
        <p:txBody>
          <a:bodyPr/>
          <a:lstStyle>
            <a:lvl1pPr>
              <a:defRPr/>
            </a:lvl1pPr>
          </a:lstStyle>
          <a:p>
            <a:pPr>
              <a:defRPr/>
            </a:pPr>
            <a:fld id="{6A35D0C4-E0EA-4B3C-8894-AF9EB2D01648}" type="slidenum">
              <a:rPr lang="ja-JP" altLang="en-US">
                <a:solidFill>
                  <a:srgbClr val="000000"/>
                </a:solidFill>
              </a:rPr>
              <a:pPr>
                <a:defRPr/>
              </a:pPr>
              <a:t>‹#›</a:t>
            </a:fld>
            <a:endParaRPr lang="ja-JP" altLang="en-US">
              <a:solidFill>
                <a:srgbClr val="000000"/>
              </a:solidFill>
            </a:endParaRPr>
          </a:p>
        </p:txBody>
      </p:sp>
      <p:sp>
        <p:nvSpPr>
          <p:cNvPr id="4" name="Rectangle 30"/>
          <p:cNvSpPr>
            <a:spLocks noGrp="1" noChangeArrowheads="1"/>
          </p:cNvSpPr>
          <p:nvPr>
            <p:ph type="ftr" sz="quarter" idx="11"/>
          </p:nvPr>
        </p:nvSpPr>
        <p:spPr>
          <a:ln/>
        </p:spPr>
        <p:txBody>
          <a:bodyPr/>
          <a:lstStyle>
            <a:lvl1pPr>
              <a:defRPr sz="1000"/>
            </a:lvl1pPr>
          </a:lstStyle>
          <a:p>
            <a:pPr>
              <a:defRPr/>
            </a:pPr>
            <a:r>
              <a:rPr lang="en-US" altLang="ja-JP" smtClean="0">
                <a:solidFill>
                  <a:srgbClr val="000000"/>
                </a:solidFill>
              </a:rPr>
              <a:t>Copyright 2013 FUJITSU LIMITED</a:t>
            </a:r>
            <a:endParaRPr lang="en-US" altLang="ja-JP" dirty="0" smtClean="0">
              <a:solidFill>
                <a:srgbClr val="000000"/>
              </a:solidFill>
            </a:endParaRPr>
          </a:p>
        </p:txBody>
      </p:sp>
    </p:spTree>
    <p:extLst>
      <p:ext uri="{BB962C8B-B14F-4D97-AF65-F5344CB8AC3E}">
        <p14:creationId xmlns:p14="http://schemas.microsoft.com/office/powerpoint/2010/main" val="3855358447"/>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9"/>
          <p:cNvSpPr>
            <a:spLocks noGrp="1" noChangeArrowheads="1"/>
          </p:cNvSpPr>
          <p:nvPr>
            <p:ph type="sldNum" sz="quarter" idx="10"/>
          </p:nvPr>
        </p:nvSpPr>
        <p:spPr>
          <a:ln/>
        </p:spPr>
        <p:txBody>
          <a:bodyPr/>
          <a:lstStyle>
            <a:lvl1pPr>
              <a:defRPr/>
            </a:lvl1pPr>
          </a:lstStyle>
          <a:p>
            <a:pPr>
              <a:defRPr/>
            </a:pPr>
            <a:fld id="{F375BA03-6704-4974-B0E5-B60285CFA920}" type="slidenum">
              <a:rPr lang="ja-JP" altLang="en-US">
                <a:solidFill>
                  <a:srgbClr val="000000"/>
                </a:solidFill>
              </a:rPr>
              <a:pPr>
                <a:defRPr/>
              </a:pPr>
              <a:t>‹#›</a:t>
            </a:fld>
            <a:endParaRPr lang="ja-JP" altLang="en-US">
              <a:solidFill>
                <a:srgbClr val="000000"/>
              </a:solidFill>
            </a:endParaRPr>
          </a:p>
        </p:txBody>
      </p:sp>
      <p:sp>
        <p:nvSpPr>
          <p:cNvPr id="3"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4" name="正方形/長方形 3"/>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2728129782"/>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29"/>
          <p:cNvSpPr>
            <a:spLocks noGrp="1" noChangeArrowheads="1"/>
          </p:cNvSpPr>
          <p:nvPr>
            <p:ph type="sldNum" sz="quarter" idx="10"/>
          </p:nvPr>
        </p:nvSpPr>
        <p:spPr>
          <a:ln/>
        </p:spPr>
        <p:txBody>
          <a:bodyPr/>
          <a:lstStyle>
            <a:lvl1pPr>
              <a:defRPr/>
            </a:lvl1pPr>
          </a:lstStyle>
          <a:p>
            <a:pPr>
              <a:defRPr/>
            </a:pPr>
            <a:fld id="{73632688-A253-4611-AB86-788E32836D5C}" type="slidenum">
              <a:rPr lang="ja-JP" altLang="en-US">
                <a:solidFill>
                  <a:srgbClr val="000000"/>
                </a:solidFill>
              </a:rPr>
              <a:pPr>
                <a:defRPr/>
              </a:pPr>
              <a:t>‹#›</a:t>
            </a:fld>
            <a:endParaRPr lang="ja-JP" altLang="en-US">
              <a:solidFill>
                <a:srgbClr val="000000"/>
              </a:solidFill>
            </a:endParaRPr>
          </a:p>
        </p:txBody>
      </p:sp>
      <p:sp>
        <p:nvSpPr>
          <p:cNvPr id="6"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dirty="0">
              <a:solidFill>
                <a:srgbClr val="000000"/>
              </a:solidFill>
            </a:endParaRPr>
          </a:p>
        </p:txBody>
      </p:sp>
      <p:sp>
        <p:nvSpPr>
          <p:cNvPr id="7" name="正方形/長方形 6"/>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2676137964"/>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29"/>
          <p:cNvSpPr>
            <a:spLocks noGrp="1" noChangeArrowheads="1"/>
          </p:cNvSpPr>
          <p:nvPr>
            <p:ph type="sldNum" sz="quarter" idx="10"/>
          </p:nvPr>
        </p:nvSpPr>
        <p:spPr>
          <a:ln/>
        </p:spPr>
        <p:txBody>
          <a:bodyPr/>
          <a:lstStyle>
            <a:lvl1pPr>
              <a:defRPr/>
            </a:lvl1pPr>
          </a:lstStyle>
          <a:p>
            <a:pPr>
              <a:defRPr/>
            </a:pPr>
            <a:fld id="{7521068B-957B-41AC-B755-51ADE9736B33}" type="slidenum">
              <a:rPr lang="ja-JP" altLang="en-US">
                <a:solidFill>
                  <a:srgbClr val="000000"/>
                </a:solidFill>
              </a:rPr>
              <a:pPr>
                <a:defRPr/>
              </a:pPr>
              <a:t>‹#›</a:t>
            </a:fld>
            <a:endParaRPr lang="ja-JP" altLang="en-US">
              <a:solidFill>
                <a:srgbClr val="000000"/>
              </a:solidFill>
            </a:endParaRPr>
          </a:p>
        </p:txBody>
      </p:sp>
      <p:sp>
        <p:nvSpPr>
          <p:cNvPr id="6"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7" name="正方形/長方形 6"/>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947413524"/>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9"/>
          <p:cNvSpPr>
            <a:spLocks noGrp="1" noChangeArrowheads="1"/>
          </p:cNvSpPr>
          <p:nvPr>
            <p:ph type="sldNum" sz="quarter" idx="10"/>
          </p:nvPr>
        </p:nvSpPr>
        <p:spPr>
          <a:ln/>
        </p:spPr>
        <p:txBody>
          <a:bodyPr/>
          <a:lstStyle>
            <a:lvl1pPr>
              <a:defRPr/>
            </a:lvl1pPr>
          </a:lstStyle>
          <a:p>
            <a:pPr>
              <a:defRPr/>
            </a:pPr>
            <a:fld id="{DBED7D67-7022-4C7C-905B-059608439EBD}"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6" name="正方形/長方形 5"/>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1377714792"/>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59575" y="-1588"/>
            <a:ext cx="2195513" cy="6464301"/>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168275" y="-1588"/>
            <a:ext cx="6438900" cy="646430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9"/>
          <p:cNvSpPr>
            <a:spLocks noGrp="1" noChangeArrowheads="1"/>
          </p:cNvSpPr>
          <p:nvPr>
            <p:ph type="sldNum" sz="quarter" idx="10"/>
          </p:nvPr>
        </p:nvSpPr>
        <p:spPr>
          <a:ln/>
        </p:spPr>
        <p:txBody>
          <a:bodyPr/>
          <a:lstStyle>
            <a:lvl1pPr>
              <a:defRPr/>
            </a:lvl1pPr>
          </a:lstStyle>
          <a:p>
            <a:pPr>
              <a:defRPr/>
            </a:pPr>
            <a:fld id="{AFAF9530-2E36-41CA-B832-5289D310CE2F}"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6" name="正方形/長方形 5"/>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2069939080"/>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49" descr="TitleRed_L150"/>
          <p:cNvPicPr>
            <a:picLocks noChangeAspect="1" noChangeArrowheads="1"/>
          </p:cNvPicPr>
          <p:nvPr/>
        </p:nvPicPr>
        <p:blipFill>
          <a:blip r:embed="rId2" cstate="print"/>
          <a:srcRect/>
          <a:stretch>
            <a:fillRect/>
          </a:stretch>
        </p:blipFill>
        <p:spPr bwMode="gray">
          <a:xfrm>
            <a:off x="0" y="0"/>
            <a:ext cx="9144000" cy="4852988"/>
          </a:xfrm>
          <a:prstGeom prst="rect">
            <a:avLst/>
          </a:prstGeom>
          <a:noFill/>
          <a:ln w="9525">
            <a:noFill/>
            <a:miter lim="800000"/>
            <a:headEnd/>
            <a:tailEnd/>
          </a:ln>
        </p:spPr>
      </p:pic>
      <p:sp>
        <p:nvSpPr>
          <p:cNvPr id="647173" name="Rectangle 5"/>
          <p:cNvSpPr>
            <a:spLocks noGrp="1" noChangeArrowheads="1"/>
          </p:cNvSpPr>
          <p:nvPr>
            <p:ph type="subTitle" idx="1"/>
          </p:nvPr>
        </p:nvSpPr>
        <p:spPr>
          <a:xfrm>
            <a:off x="323850" y="4572000"/>
            <a:ext cx="7920038" cy="1784350"/>
          </a:xfrm>
        </p:spPr>
        <p:txBody>
          <a:bodyPr/>
          <a:lstStyle>
            <a:lvl1pPr marL="0" indent="0">
              <a:lnSpc>
                <a:spcPct val="100000"/>
              </a:lnSpc>
              <a:spcBef>
                <a:spcPct val="0"/>
              </a:spcBef>
              <a:spcAft>
                <a:spcPct val="0"/>
              </a:spcAft>
              <a:buFont typeface="Wingdings" pitchFamily="2" charset="2"/>
              <a:buNone/>
              <a:defRPr sz="2800"/>
            </a:lvl1pPr>
          </a:lstStyle>
          <a:p>
            <a:pPr lvl="0"/>
            <a:r>
              <a:rPr lang="ja-JP" altLang="en-US" noProof="0" smtClean="0"/>
              <a:t>マスター サブタイトルの書式設定</a:t>
            </a:r>
          </a:p>
        </p:txBody>
      </p:sp>
      <p:sp>
        <p:nvSpPr>
          <p:cNvPr id="647174" name="Rectangle 6"/>
          <p:cNvSpPr>
            <a:spLocks noGrp="1" noChangeArrowheads="1"/>
          </p:cNvSpPr>
          <p:nvPr>
            <p:ph type="ctrTitle"/>
          </p:nvPr>
        </p:nvSpPr>
        <p:spPr>
          <a:xfrm>
            <a:off x="323850" y="1738313"/>
            <a:ext cx="7920038" cy="2360612"/>
          </a:xfrm>
          <a:extLst/>
        </p:spPr>
        <p:txBody>
          <a:bodyPr anchor="b"/>
          <a:lstStyle>
            <a:lvl1pPr>
              <a:defRPr sz="4400">
                <a:solidFill>
                  <a:srgbClr val="FFFFFF"/>
                </a:solidFill>
              </a:defRPr>
            </a:lvl1pPr>
          </a:lstStyle>
          <a:p>
            <a:pPr lvl="0"/>
            <a:r>
              <a:rPr lang="ja-JP" altLang="en-US" noProof="0" dirty="0" smtClean="0"/>
              <a:t>マスター タイトルの書式設定</a:t>
            </a:r>
            <a:endParaRPr lang="de-DE" altLang="ja-JP" noProof="0" dirty="0" smtClean="0"/>
          </a:p>
        </p:txBody>
      </p:sp>
      <p:sp>
        <p:nvSpPr>
          <p:cNvPr id="38" name="Rectangle 47"/>
          <p:cNvSpPr>
            <a:spLocks noGrp="1" noChangeArrowheads="1"/>
          </p:cNvSpPr>
          <p:nvPr>
            <p:ph type="ftr" sz="quarter" idx="10"/>
          </p:nvPr>
        </p:nvSpPr>
        <p:spPr/>
        <p:txBody>
          <a:bodyPr/>
          <a:lstStyle>
            <a:lvl1pPr>
              <a:defRPr sz="900"/>
            </a:lvl1pPr>
          </a:lstStyle>
          <a:p>
            <a:pPr>
              <a:defRPr/>
            </a:pPr>
            <a:r>
              <a:rPr lang="en-US" altLang="ja-JP" smtClean="0">
                <a:solidFill>
                  <a:srgbClr val="000000"/>
                </a:solidFill>
              </a:rPr>
              <a:t>Copyright 2013 FUJITSU LIMITED</a:t>
            </a:r>
            <a:endParaRPr lang="en-US" altLang="ja-JP" dirty="0" smtClean="0">
              <a:solidFill>
                <a:srgbClr val="000000"/>
              </a:solidFill>
            </a:endParaRPr>
          </a:p>
        </p:txBody>
      </p:sp>
    </p:spTree>
    <p:extLst>
      <p:ext uri="{BB962C8B-B14F-4D97-AF65-F5344CB8AC3E}">
        <p14:creationId xmlns:p14="http://schemas.microsoft.com/office/powerpoint/2010/main" val="4002428477"/>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9"/>
          <p:cNvSpPr>
            <a:spLocks noGrp="1" noChangeArrowheads="1"/>
          </p:cNvSpPr>
          <p:nvPr>
            <p:ph type="sldNum" sz="quarter" idx="10"/>
          </p:nvPr>
        </p:nvSpPr>
        <p:spPr>
          <a:ln/>
        </p:spPr>
        <p:txBody>
          <a:bodyPr/>
          <a:lstStyle>
            <a:lvl1pPr>
              <a:defRPr/>
            </a:lvl1pPr>
          </a:lstStyle>
          <a:p>
            <a:pPr>
              <a:defRPr/>
            </a:pPr>
            <a:fld id="{DD6308E6-B1CF-46D7-9DD4-BAE19B002D7E}"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sz="1000"/>
            </a:lvl1pPr>
          </a:lstStyle>
          <a:p>
            <a:pPr>
              <a:defRPr/>
            </a:pPr>
            <a:r>
              <a:rPr lang="en-US" altLang="ja-JP" smtClean="0">
                <a:solidFill>
                  <a:srgbClr val="000000"/>
                </a:solidFill>
              </a:rPr>
              <a:t>Copyright 2013 FUJITSU LIMITED</a:t>
            </a:r>
            <a:endParaRPr lang="en-US" altLang="ja-JP" dirty="0" smtClean="0">
              <a:solidFill>
                <a:srgbClr val="000000"/>
              </a:solidFill>
            </a:endParaRPr>
          </a:p>
        </p:txBody>
      </p:sp>
      <p:sp>
        <p:nvSpPr>
          <p:cNvPr id="6" name="正方形/長方形 5"/>
          <p:cNvSpPr/>
          <p:nvPr userDrawn="1"/>
        </p:nvSpPr>
        <p:spPr bwMode="auto">
          <a:xfrm>
            <a:off x="107504" y="6669360"/>
            <a:ext cx="1944216" cy="188640"/>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4090724501"/>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29"/>
          <p:cNvSpPr>
            <a:spLocks noGrp="1" noChangeArrowheads="1"/>
          </p:cNvSpPr>
          <p:nvPr>
            <p:ph type="sldNum" sz="quarter" idx="10"/>
          </p:nvPr>
        </p:nvSpPr>
        <p:spPr>
          <a:ln/>
        </p:spPr>
        <p:txBody>
          <a:bodyPr/>
          <a:lstStyle>
            <a:lvl1pPr>
              <a:defRPr/>
            </a:lvl1pPr>
          </a:lstStyle>
          <a:p>
            <a:pPr>
              <a:defRPr/>
            </a:pPr>
            <a:fld id="{59A31201-9343-4CBD-9588-E74C03CF5161}"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Tree>
    <p:extLst>
      <p:ext uri="{BB962C8B-B14F-4D97-AF65-F5344CB8AC3E}">
        <p14:creationId xmlns:p14="http://schemas.microsoft.com/office/powerpoint/2010/main" val="163586217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3"/>
          <p:cNvSpPr>
            <a:spLocks noGrp="1" noChangeArrowheads="1"/>
          </p:cNvSpPr>
          <p:nvPr>
            <p:ph type="ftr" sz="quarter" idx="10"/>
          </p:nvPr>
        </p:nvSpPr>
        <p:spPr>
          <a:ln/>
        </p:spPr>
        <p:txBody>
          <a:bodyPr/>
          <a:lstStyle>
            <a:lvl1pPr>
              <a:defRPr/>
            </a:lvl1pPr>
          </a:lstStyle>
          <a:p>
            <a:pPr>
              <a:defRPr/>
            </a:pPr>
            <a:r>
              <a:rPr lang="en-US" altLang="ja-JP" smtClean="0">
                <a:solidFill>
                  <a:srgbClr val="000000"/>
                </a:solidFill>
              </a:rPr>
              <a:t>Copyright 2013 FUJITSU LIMITED</a:t>
            </a:r>
            <a:endParaRPr lang="de-DE" altLang="ja-JP" dirty="0">
              <a:solidFill>
                <a:srgbClr val="000000"/>
              </a:solidFill>
            </a:endParaRPr>
          </a:p>
        </p:txBody>
      </p:sp>
      <p:sp>
        <p:nvSpPr>
          <p:cNvPr id="8" name="Rectangle 6"/>
          <p:cNvSpPr>
            <a:spLocks noGrp="1" noChangeArrowheads="1"/>
          </p:cNvSpPr>
          <p:nvPr>
            <p:ph type="sldNum" sz="quarter" idx="11"/>
          </p:nvPr>
        </p:nvSpPr>
        <p:spPr>
          <a:ln/>
        </p:spPr>
        <p:txBody>
          <a:bodyPr/>
          <a:lstStyle>
            <a:lvl1pPr>
              <a:defRPr/>
            </a:lvl1pPr>
          </a:lstStyle>
          <a:p>
            <a:pPr>
              <a:defRPr/>
            </a:pPr>
            <a:fld id="{A0DAE667-DDCD-4DA8-9E0D-9E4ADA7A553F}" type="slidenum">
              <a:rPr lang="ja-JP" altLang="de-DE">
                <a:solidFill>
                  <a:srgbClr val="000000"/>
                </a:solidFill>
              </a:rPr>
              <a:pPr>
                <a:defRPr/>
              </a:pPr>
              <a:t>‹#›</a:t>
            </a:fld>
            <a:endParaRPr lang="de-DE" altLang="ja-JP">
              <a:solidFill>
                <a:srgbClr val="000000"/>
              </a:solidFill>
            </a:endParaRPr>
          </a:p>
        </p:txBody>
      </p:sp>
    </p:spTree>
    <p:extLst>
      <p:ext uri="{BB962C8B-B14F-4D97-AF65-F5344CB8AC3E}">
        <p14:creationId xmlns:p14="http://schemas.microsoft.com/office/powerpoint/2010/main" val="2089494485"/>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168275" y="869950"/>
            <a:ext cx="4316413" cy="559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37088" y="869950"/>
            <a:ext cx="4318000" cy="559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9"/>
          <p:cNvSpPr>
            <a:spLocks noGrp="1" noChangeArrowheads="1"/>
          </p:cNvSpPr>
          <p:nvPr>
            <p:ph type="sldNum" sz="quarter" idx="10"/>
          </p:nvPr>
        </p:nvSpPr>
        <p:spPr>
          <a:ln/>
        </p:spPr>
        <p:txBody>
          <a:bodyPr/>
          <a:lstStyle>
            <a:lvl1pPr>
              <a:defRPr/>
            </a:lvl1pPr>
          </a:lstStyle>
          <a:p>
            <a:pPr>
              <a:defRPr/>
            </a:pPr>
            <a:fld id="{3CEF8608-507F-476B-ADBA-230970861E76}" type="slidenum">
              <a:rPr lang="ja-JP" altLang="en-US">
                <a:solidFill>
                  <a:srgbClr val="000000"/>
                </a:solidFill>
              </a:rPr>
              <a:pPr>
                <a:defRPr/>
              </a:pPr>
              <a:t>‹#›</a:t>
            </a:fld>
            <a:endParaRPr lang="ja-JP" altLang="en-US">
              <a:solidFill>
                <a:srgbClr val="000000"/>
              </a:solidFill>
            </a:endParaRPr>
          </a:p>
        </p:txBody>
      </p:sp>
      <p:sp>
        <p:nvSpPr>
          <p:cNvPr id="6"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Tree>
    <p:extLst>
      <p:ext uri="{BB962C8B-B14F-4D97-AF65-F5344CB8AC3E}">
        <p14:creationId xmlns:p14="http://schemas.microsoft.com/office/powerpoint/2010/main" val="3324918195"/>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9"/>
          <p:cNvSpPr>
            <a:spLocks noGrp="1" noChangeArrowheads="1"/>
          </p:cNvSpPr>
          <p:nvPr>
            <p:ph type="sldNum" sz="quarter" idx="10"/>
          </p:nvPr>
        </p:nvSpPr>
        <p:spPr>
          <a:ln/>
        </p:spPr>
        <p:txBody>
          <a:bodyPr/>
          <a:lstStyle>
            <a:lvl1pPr>
              <a:defRPr/>
            </a:lvl1pPr>
          </a:lstStyle>
          <a:p>
            <a:pPr>
              <a:defRPr/>
            </a:pPr>
            <a:fld id="{A1E1CAF0-B952-4FDB-842A-667DBA197D4A}" type="slidenum">
              <a:rPr lang="ja-JP" altLang="en-US">
                <a:solidFill>
                  <a:srgbClr val="000000"/>
                </a:solidFill>
              </a:rPr>
              <a:pPr>
                <a:defRPr/>
              </a:pPr>
              <a:t>‹#›</a:t>
            </a:fld>
            <a:endParaRPr lang="ja-JP" altLang="en-US">
              <a:solidFill>
                <a:srgbClr val="000000"/>
              </a:solidFill>
            </a:endParaRPr>
          </a:p>
        </p:txBody>
      </p:sp>
      <p:sp>
        <p:nvSpPr>
          <p:cNvPr id="8"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Tree>
    <p:extLst>
      <p:ext uri="{BB962C8B-B14F-4D97-AF65-F5344CB8AC3E}">
        <p14:creationId xmlns:p14="http://schemas.microsoft.com/office/powerpoint/2010/main" val="1059041787"/>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29"/>
          <p:cNvSpPr>
            <a:spLocks noGrp="1" noChangeArrowheads="1"/>
          </p:cNvSpPr>
          <p:nvPr>
            <p:ph type="sldNum" sz="quarter" idx="10"/>
          </p:nvPr>
        </p:nvSpPr>
        <p:spPr>
          <a:ln/>
        </p:spPr>
        <p:txBody>
          <a:bodyPr/>
          <a:lstStyle>
            <a:lvl1pPr>
              <a:defRPr/>
            </a:lvl1pPr>
          </a:lstStyle>
          <a:p>
            <a:pPr>
              <a:defRPr/>
            </a:pPr>
            <a:fld id="{6A35D0C4-E0EA-4B3C-8894-AF9EB2D01648}" type="slidenum">
              <a:rPr lang="ja-JP" altLang="en-US">
                <a:solidFill>
                  <a:srgbClr val="000000"/>
                </a:solidFill>
              </a:rPr>
              <a:pPr>
                <a:defRPr/>
              </a:pPr>
              <a:t>‹#›</a:t>
            </a:fld>
            <a:endParaRPr lang="ja-JP" altLang="en-US">
              <a:solidFill>
                <a:srgbClr val="000000"/>
              </a:solidFill>
            </a:endParaRPr>
          </a:p>
        </p:txBody>
      </p:sp>
      <p:sp>
        <p:nvSpPr>
          <p:cNvPr id="4" name="Rectangle 30"/>
          <p:cNvSpPr>
            <a:spLocks noGrp="1" noChangeArrowheads="1"/>
          </p:cNvSpPr>
          <p:nvPr>
            <p:ph type="ftr" sz="quarter" idx="11"/>
          </p:nvPr>
        </p:nvSpPr>
        <p:spPr>
          <a:ln/>
        </p:spPr>
        <p:txBody>
          <a:bodyPr/>
          <a:lstStyle>
            <a:lvl1pPr>
              <a:defRPr sz="1000"/>
            </a:lvl1pPr>
          </a:lstStyle>
          <a:p>
            <a:pPr>
              <a:defRPr/>
            </a:pPr>
            <a:r>
              <a:rPr lang="en-US" altLang="ja-JP" smtClean="0">
                <a:solidFill>
                  <a:srgbClr val="000000"/>
                </a:solidFill>
              </a:rPr>
              <a:t>Copyright 2013 FUJITSU LIMITED</a:t>
            </a:r>
            <a:endParaRPr lang="en-US" altLang="ja-JP" dirty="0" smtClean="0">
              <a:solidFill>
                <a:srgbClr val="000000"/>
              </a:solidFill>
            </a:endParaRPr>
          </a:p>
        </p:txBody>
      </p:sp>
    </p:spTree>
    <p:extLst>
      <p:ext uri="{BB962C8B-B14F-4D97-AF65-F5344CB8AC3E}">
        <p14:creationId xmlns:p14="http://schemas.microsoft.com/office/powerpoint/2010/main" val="2362603693"/>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9"/>
          <p:cNvSpPr>
            <a:spLocks noGrp="1" noChangeArrowheads="1"/>
          </p:cNvSpPr>
          <p:nvPr>
            <p:ph type="sldNum" sz="quarter" idx="10"/>
          </p:nvPr>
        </p:nvSpPr>
        <p:spPr>
          <a:ln/>
        </p:spPr>
        <p:txBody>
          <a:bodyPr/>
          <a:lstStyle>
            <a:lvl1pPr>
              <a:defRPr/>
            </a:lvl1pPr>
          </a:lstStyle>
          <a:p>
            <a:pPr>
              <a:defRPr/>
            </a:pPr>
            <a:fld id="{F375BA03-6704-4974-B0E5-B60285CFA920}" type="slidenum">
              <a:rPr lang="ja-JP" altLang="en-US">
                <a:solidFill>
                  <a:srgbClr val="000000"/>
                </a:solidFill>
              </a:rPr>
              <a:pPr>
                <a:defRPr/>
              </a:pPr>
              <a:t>‹#›</a:t>
            </a:fld>
            <a:endParaRPr lang="ja-JP" altLang="en-US">
              <a:solidFill>
                <a:srgbClr val="000000"/>
              </a:solidFill>
            </a:endParaRPr>
          </a:p>
        </p:txBody>
      </p:sp>
      <p:sp>
        <p:nvSpPr>
          <p:cNvPr id="3"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4" name="正方形/長方形 3"/>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1092364905"/>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29"/>
          <p:cNvSpPr>
            <a:spLocks noGrp="1" noChangeArrowheads="1"/>
          </p:cNvSpPr>
          <p:nvPr>
            <p:ph type="sldNum" sz="quarter" idx="10"/>
          </p:nvPr>
        </p:nvSpPr>
        <p:spPr>
          <a:ln/>
        </p:spPr>
        <p:txBody>
          <a:bodyPr/>
          <a:lstStyle>
            <a:lvl1pPr>
              <a:defRPr/>
            </a:lvl1pPr>
          </a:lstStyle>
          <a:p>
            <a:pPr>
              <a:defRPr/>
            </a:pPr>
            <a:fld id="{73632688-A253-4611-AB86-788E32836D5C}" type="slidenum">
              <a:rPr lang="ja-JP" altLang="en-US">
                <a:solidFill>
                  <a:srgbClr val="000000"/>
                </a:solidFill>
              </a:rPr>
              <a:pPr>
                <a:defRPr/>
              </a:pPr>
              <a:t>‹#›</a:t>
            </a:fld>
            <a:endParaRPr lang="ja-JP" altLang="en-US">
              <a:solidFill>
                <a:srgbClr val="000000"/>
              </a:solidFill>
            </a:endParaRPr>
          </a:p>
        </p:txBody>
      </p:sp>
      <p:sp>
        <p:nvSpPr>
          <p:cNvPr id="6"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dirty="0">
              <a:solidFill>
                <a:srgbClr val="000000"/>
              </a:solidFill>
            </a:endParaRPr>
          </a:p>
        </p:txBody>
      </p:sp>
      <p:sp>
        <p:nvSpPr>
          <p:cNvPr id="7" name="正方形/長方形 6"/>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520009933"/>
      </p:ext>
    </p:extLst>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29"/>
          <p:cNvSpPr>
            <a:spLocks noGrp="1" noChangeArrowheads="1"/>
          </p:cNvSpPr>
          <p:nvPr>
            <p:ph type="sldNum" sz="quarter" idx="10"/>
          </p:nvPr>
        </p:nvSpPr>
        <p:spPr>
          <a:ln/>
        </p:spPr>
        <p:txBody>
          <a:bodyPr/>
          <a:lstStyle>
            <a:lvl1pPr>
              <a:defRPr/>
            </a:lvl1pPr>
          </a:lstStyle>
          <a:p>
            <a:pPr>
              <a:defRPr/>
            </a:pPr>
            <a:fld id="{7521068B-957B-41AC-B755-51ADE9736B33}" type="slidenum">
              <a:rPr lang="ja-JP" altLang="en-US">
                <a:solidFill>
                  <a:srgbClr val="000000"/>
                </a:solidFill>
              </a:rPr>
              <a:pPr>
                <a:defRPr/>
              </a:pPr>
              <a:t>‹#›</a:t>
            </a:fld>
            <a:endParaRPr lang="ja-JP" altLang="en-US">
              <a:solidFill>
                <a:srgbClr val="000000"/>
              </a:solidFill>
            </a:endParaRPr>
          </a:p>
        </p:txBody>
      </p:sp>
      <p:sp>
        <p:nvSpPr>
          <p:cNvPr id="6"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7" name="正方形/長方形 6"/>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3644186344"/>
      </p:ext>
    </p:extLst>
  </p:cSld>
  <p:clrMapOvr>
    <a:masterClrMapping/>
  </p:clrMapOvr>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9"/>
          <p:cNvSpPr>
            <a:spLocks noGrp="1" noChangeArrowheads="1"/>
          </p:cNvSpPr>
          <p:nvPr>
            <p:ph type="sldNum" sz="quarter" idx="10"/>
          </p:nvPr>
        </p:nvSpPr>
        <p:spPr>
          <a:ln/>
        </p:spPr>
        <p:txBody>
          <a:bodyPr/>
          <a:lstStyle>
            <a:lvl1pPr>
              <a:defRPr/>
            </a:lvl1pPr>
          </a:lstStyle>
          <a:p>
            <a:pPr>
              <a:defRPr/>
            </a:pPr>
            <a:fld id="{DBED7D67-7022-4C7C-905B-059608439EBD}"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6" name="正方形/長方形 5"/>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1734004277"/>
      </p:ext>
    </p:extLst>
  </p:cSld>
  <p:clrMapOvr>
    <a:masterClrMapping/>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59575" y="-1588"/>
            <a:ext cx="2195513" cy="6464301"/>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168275" y="-1588"/>
            <a:ext cx="6438900" cy="646430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9"/>
          <p:cNvSpPr>
            <a:spLocks noGrp="1" noChangeArrowheads="1"/>
          </p:cNvSpPr>
          <p:nvPr>
            <p:ph type="sldNum" sz="quarter" idx="10"/>
          </p:nvPr>
        </p:nvSpPr>
        <p:spPr>
          <a:ln/>
        </p:spPr>
        <p:txBody>
          <a:bodyPr/>
          <a:lstStyle>
            <a:lvl1pPr>
              <a:defRPr/>
            </a:lvl1pPr>
          </a:lstStyle>
          <a:p>
            <a:pPr>
              <a:defRPr/>
            </a:pPr>
            <a:fld id="{AFAF9530-2E36-41CA-B832-5289D310CE2F}" type="slidenum">
              <a:rPr lang="ja-JP" altLang="en-US">
                <a:solidFill>
                  <a:srgbClr val="000000"/>
                </a:solidFill>
              </a:rPr>
              <a:pPr>
                <a:defRPr/>
              </a:pPr>
              <a:t>‹#›</a:t>
            </a:fld>
            <a:endParaRPr lang="ja-JP" altLang="en-US">
              <a:solidFill>
                <a:srgbClr val="000000"/>
              </a:solidFill>
            </a:endParaRPr>
          </a:p>
        </p:txBody>
      </p:sp>
      <p:sp>
        <p:nvSpPr>
          <p:cNvPr id="5" name="Rectangle 30"/>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Copyright 2013 FUJITSU LIMITED</a:t>
            </a:r>
            <a:endParaRPr lang="ja-JP" altLang="en-US">
              <a:solidFill>
                <a:srgbClr val="000000"/>
              </a:solidFill>
            </a:endParaRPr>
          </a:p>
        </p:txBody>
      </p:sp>
      <p:sp>
        <p:nvSpPr>
          <p:cNvPr id="6" name="正方形/長方形 5"/>
          <p:cNvSpPr/>
          <p:nvPr userDrawn="1"/>
        </p:nvSpPr>
        <p:spPr bwMode="auto">
          <a:xfrm>
            <a:off x="107504" y="6696744"/>
            <a:ext cx="1728192" cy="161256"/>
          </a:xfrm>
          <a:prstGeom prst="rect">
            <a:avLst/>
          </a:prstGeom>
          <a:solidFill>
            <a:schemeClr val="bg1"/>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smtClean="0">
              <a:latin typeface="ＭＳ Ｐゴシック" charset="-128"/>
              <a:ea typeface="ＭＳ Ｐゴシック" charset="-128"/>
            </a:endParaRPr>
          </a:p>
        </p:txBody>
      </p:sp>
    </p:spTree>
    <p:extLst>
      <p:ext uri="{BB962C8B-B14F-4D97-AF65-F5344CB8AC3E}">
        <p14:creationId xmlns:p14="http://schemas.microsoft.com/office/powerpoint/2010/main" val="87224637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3"/>
          <p:cNvSpPr>
            <a:spLocks noGrp="1" noChangeArrowheads="1"/>
          </p:cNvSpPr>
          <p:nvPr>
            <p:ph type="ftr" sz="quarter" idx="10"/>
          </p:nvPr>
        </p:nvSpPr>
        <p:spPr>
          <a:ln/>
        </p:spPr>
        <p:txBody>
          <a:bodyPr/>
          <a:lstStyle>
            <a:lvl1pPr>
              <a:defRPr/>
            </a:lvl1pPr>
          </a:lstStyle>
          <a:p>
            <a:pPr>
              <a:defRPr/>
            </a:pPr>
            <a:r>
              <a:rPr lang="en-US" altLang="ja-JP" smtClean="0">
                <a:solidFill>
                  <a:srgbClr val="000000"/>
                </a:solidFill>
              </a:rPr>
              <a:t>Copyright 2013 FUJITSU LIMITED</a:t>
            </a:r>
            <a:endParaRPr lang="de-DE" altLang="ja-JP" dirty="0">
              <a:solidFill>
                <a:srgbClr val="000000"/>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fld id="{89866669-8DAE-4B03-9803-7B716D4B3D8D}" type="slidenum">
              <a:rPr lang="ja-JP" altLang="de-DE">
                <a:solidFill>
                  <a:srgbClr val="000000"/>
                </a:solidFill>
              </a:rPr>
              <a:pPr>
                <a:defRPr/>
              </a:pPr>
              <a:t>‹#›</a:t>
            </a:fld>
            <a:endParaRPr lang="de-DE" altLang="ja-JP">
              <a:solidFill>
                <a:srgbClr val="000000"/>
              </a:solidFill>
            </a:endParaRPr>
          </a:p>
        </p:txBody>
      </p:sp>
    </p:spTree>
    <p:extLst>
      <p:ext uri="{BB962C8B-B14F-4D97-AF65-F5344CB8AC3E}">
        <p14:creationId xmlns:p14="http://schemas.microsoft.com/office/powerpoint/2010/main" val="211742930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pPr>
              <a:defRPr/>
            </a:pPr>
            <a:r>
              <a:rPr lang="en-US" altLang="ja-JP" smtClean="0">
                <a:solidFill>
                  <a:srgbClr val="000000"/>
                </a:solidFill>
              </a:rPr>
              <a:t>Copyright 2013 FUJITSU LIMITED</a:t>
            </a:r>
            <a:endParaRPr lang="de-DE" altLang="ja-JP" dirty="0">
              <a:solidFill>
                <a:srgbClr val="000000"/>
              </a:solidFill>
            </a:endParaRPr>
          </a:p>
        </p:txBody>
      </p:sp>
      <p:sp>
        <p:nvSpPr>
          <p:cNvPr id="3" name="Rectangle 6"/>
          <p:cNvSpPr>
            <a:spLocks noGrp="1" noChangeArrowheads="1"/>
          </p:cNvSpPr>
          <p:nvPr>
            <p:ph type="sldNum" sz="quarter" idx="11"/>
          </p:nvPr>
        </p:nvSpPr>
        <p:spPr>
          <a:ln/>
        </p:spPr>
        <p:txBody>
          <a:bodyPr/>
          <a:lstStyle>
            <a:lvl1pPr>
              <a:defRPr/>
            </a:lvl1pPr>
          </a:lstStyle>
          <a:p>
            <a:pPr>
              <a:defRPr/>
            </a:pPr>
            <a:fld id="{89E42B32-5FFB-46EB-A2C2-F36C34B62E0D}" type="slidenum">
              <a:rPr lang="ja-JP" altLang="de-DE">
                <a:solidFill>
                  <a:srgbClr val="000000"/>
                </a:solidFill>
              </a:rPr>
              <a:pPr>
                <a:defRPr/>
              </a:pPr>
              <a:t>‹#›</a:t>
            </a:fld>
            <a:endParaRPr lang="de-DE" altLang="ja-JP">
              <a:solidFill>
                <a:srgbClr val="000000"/>
              </a:solidFill>
            </a:endParaRPr>
          </a:p>
        </p:txBody>
      </p:sp>
    </p:spTree>
    <p:extLst>
      <p:ext uri="{BB962C8B-B14F-4D97-AF65-F5344CB8AC3E}">
        <p14:creationId xmlns:p14="http://schemas.microsoft.com/office/powerpoint/2010/main" val="400097212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3"/>
          <p:cNvSpPr>
            <a:spLocks noGrp="1" noChangeArrowheads="1"/>
          </p:cNvSpPr>
          <p:nvPr>
            <p:ph type="ftr" sz="quarter" idx="10"/>
          </p:nvPr>
        </p:nvSpPr>
        <p:spPr>
          <a:ln/>
        </p:spPr>
        <p:txBody>
          <a:bodyPr/>
          <a:lstStyle>
            <a:lvl1pPr>
              <a:defRPr/>
            </a:lvl1pPr>
          </a:lstStyle>
          <a:p>
            <a:pPr>
              <a:defRPr/>
            </a:pPr>
            <a:r>
              <a:rPr lang="en-US" altLang="ja-JP" smtClean="0">
                <a:solidFill>
                  <a:srgbClr val="000000"/>
                </a:solidFill>
              </a:rPr>
              <a:t>Copyright 2013 FUJITSU LIMITED</a:t>
            </a:r>
            <a:endParaRPr lang="de-DE" altLang="ja-JP" dirty="0">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67B4A6E4-2B26-47D6-80FC-9E75741AFF6F}" type="slidenum">
              <a:rPr lang="ja-JP" altLang="de-DE">
                <a:solidFill>
                  <a:srgbClr val="000000"/>
                </a:solidFill>
              </a:rPr>
              <a:pPr>
                <a:defRPr/>
              </a:pPr>
              <a:t>‹#›</a:t>
            </a:fld>
            <a:endParaRPr lang="de-DE" altLang="ja-JP">
              <a:solidFill>
                <a:srgbClr val="000000"/>
              </a:solidFill>
            </a:endParaRPr>
          </a:p>
        </p:txBody>
      </p:sp>
    </p:spTree>
    <p:extLst>
      <p:ext uri="{BB962C8B-B14F-4D97-AF65-F5344CB8AC3E}">
        <p14:creationId xmlns:p14="http://schemas.microsoft.com/office/powerpoint/2010/main" val="253044491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1.jpe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5.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4.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5.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5.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2.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5.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6.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image" Target="../media/image2.jpe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image" Target="../media/image5.png"/><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7.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pic>
        <p:nvPicPr>
          <p:cNvPr id="10242" name="Picture 14" descr="ContentGray20_L150"/>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gray">
          <a:xfrm>
            <a:off x="0" y="0"/>
            <a:ext cx="9144000"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6147" name="Rectangle 3"/>
          <p:cNvSpPr>
            <a:spLocks noGrp="1" noChangeArrowheads="1"/>
          </p:cNvSpPr>
          <p:nvPr>
            <p:ph type="ftr" sz="quarter" idx="3"/>
          </p:nvPr>
        </p:nvSpPr>
        <p:spPr bwMode="gray">
          <a:xfrm>
            <a:off x="4935538" y="6653213"/>
            <a:ext cx="4022725" cy="201613"/>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r" fontAlgn="base">
              <a:defRPr kumimoji="0" sz="800">
                <a:solidFill>
                  <a:schemeClr val="tx1"/>
                </a:solidFill>
                <a:latin typeface="+mn-lt"/>
              </a:defRPr>
            </a:lvl1pPr>
          </a:lstStyle>
          <a:p>
            <a:pPr>
              <a:defRPr/>
            </a:pPr>
            <a:r>
              <a:rPr lang="en-US" altLang="ja-JP" smtClean="0"/>
              <a:t>Copyright 2015 FUJITSU LIMITED</a:t>
            </a:r>
            <a:endParaRPr lang="de-DE" altLang="ja-JP" dirty="0"/>
          </a:p>
        </p:txBody>
      </p:sp>
      <p:sp>
        <p:nvSpPr>
          <p:cNvPr id="646148" name="Line 4"/>
          <p:cNvSpPr>
            <a:spLocks noChangeShapeType="1"/>
          </p:cNvSpPr>
          <p:nvPr userDrawn="1"/>
        </p:nvSpPr>
        <p:spPr bwMode="gray">
          <a:xfrm>
            <a:off x="0" y="6632575"/>
            <a:ext cx="9144000" cy="0"/>
          </a:xfrm>
          <a:prstGeom prst="line">
            <a:avLst/>
          </a:prstGeom>
          <a:noFill/>
          <a:ln w="12700">
            <a:solidFill>
              <a:srgbClr val="87867E"/>
            </a:solidFill>
            <a:round/>
            <a:headEnd/>
            <a:tailEnd/>
          </a:ln>
          <a:effectLst/>
        </p:spPr>
        <p:txBody>
          <a:bodyPr/>
          <a:lstStyle/>
          <a:p>
            <a:pPr>
              <a:defRPr/>
            </a:pPr>
            <a:endParaRPr lang="ja-JP" altLang="en-US"/>
          </a:p>
        </p:txBody>
      </p:sp>
      <p:sp>
        <p:nvSpPr>
          <p:cNvPr id="646150" name="Rectangle 6"/>
          <p:cNvSpPr>
            <a:spLocks noGrp="1" noChangeArrowheads="1"/>
          </p:cNvSpPr>
          <p:nvPr>
            <p:ph type="sldNum" sz="quarter" idx="4"/>
          </p:nvPr>
        </p:nvSpPr>
        <p:spPr bwMode="gray">
          <a:xfrm>
            <a:off x="4300538" y="6653213"/>
            <a:ext cx="539750" cy="201613"/>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fontAlgn="base">
              <a:defRPr kumimoji="0" sz="800">
                <a:solidFill>
                  <a:schemeClr val="tx1"/>
                </a:solidFill>
                <a:latin typeface="+mn-lt"/>
              </a:defRPr>
            </a:lvl1pPr>
          </a:lstStyle>
          <a:p>
            <a:pPr>
              <a:defRPr/>
            </a:pPr>
            <a:fld id="{90C4A216-8AC5-409D-BCB7-F17B10DFA579}" type="slidenum">
              <a:rPr lang="ja-JP" altLang="de-DE"/>
              <a:pPr>
                <a:defRPr/>
              </a:pPr>
              <a:t>‹#›</a:t>
            </a:fld>
            <a:endParaRPr lang="de-DE" altLang="ja-JP"/>
          </a:p>
        </p:txBody>
      </p:sp>
      <p:sp>
        <p:nvSpPr>
          <p:cNvPr id="10247" name="Rectangle 7"/>
          <p:cNvSpPr>
            <a:spLocks noGrp="1" noChangeArrowheads="1"/>
          </p:cNvSpPr>
          <p:nvPr>
            <p:ph type="title"/>
          </p:nvPr>
        </p:nvSpPr>
        <p:spPr bwMode="gray">
          <a:xfrm>
            <a:off x="169863" y="-1588"/>
            <a:ext cx="7858125"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ja-JP" altLang="en-US" smtClean="0"/>
              <a:t>マスタ タイトルの書式設定</a:t>
            </a:r>
          </a:p>
        </p:txBody>
      </p:sp>
      <p:sp>
        <p:nvSpPr>
          <p:cNvPr id="10248" name="Rectangle 8"/>
          <p:cNvSpPr>
            <a:spLocks noGrp="1" noChangeArrowheads="1"/>
          </p:cNvSpPr>
          <p:nvPr>
            <p:ph type="body" idx="1"/>
          </p:nvPr>
        </p:nvSpPr>
        <p:spPr bwMode="gray">
          <a:xfrm>
            <a:off x="168275" y="869950"/>
            <a:ext cx="8786813" cy="559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ja-JP" altLang="en-US" smtClean="0"/>
              <a:t>マスタテキスト</a:t>
            </a:r>
            <a:r>
              <a:rPr lang="en-US" altLang="ja-JP" smtClean="0"/>
              <a:t>24</a:t>
            </a:r>
            <a:r>
              <a:rPr lang="ja-JP" altLang="en-US" smtClean="0"/>
              <a:t>ｐああああああああああああああああああああああああああああああああああああああああああああああああああ</a:t>
            </a:r>
          </a:p>
          <a:p>
            <a:pPr lvl="1"/>
            <a:r>
              <a:rPr lang="ja-JP" altLang="en-US" smtClean="0"/>
              <a:t>マスタテキスト</a:t>
            </a:r>
            <a:r>
              <a:rPr lang="en-US" altLang="ja-JP" smtClean="0"/>
              <a:t>20</a:t>
            </a:r>
            <a:r>
              <a:rPr lang="ja-JP" altLang="en-US" smtClean="0"/>
              <a:t>ｐああああああああああああああああああああああああああああああああああああああああああああ</a:t>
            </a:r>
          </a:p>
          <a:p>
            <a:pPr lvl="2"/>
            <a:r>
              <a:rPr lang="ja-JP" altLang="en-US" smtClean="0"/>
              <a:t>マスタテキスト</a:t>
            </a:r>
            <a:r>
              <a:rPr lang="en-US" altLang="ja-JP" smtClean="0"/>
              <a:t>18</a:t>
            </a:r>
            <a:r>
              <a:rPr lang="ja-JP" altLang="en-US" smtClean="0"/>
              <a:t>ｐああああああああああああああああああああああああああああああああああああああああああああああ</a:t>
            </a:r>
          </a:p>
          <a:p>
            <a:pPr lvl="3"/>
            <a:r>
              <a:rPr lang="ja-JP" altLang="en-US" smtClean="0"/>
              <a:t>マスタテキスト</a:t>
            </a:r>
            <a:r>
              <a:rPr lang="en-US" altLang="ja-JP" smtClean="0"/>
              <a:t>16</a:t>
            </a:r>
            <a:r>
              <a:rPr lang="ja-JP" altLang="en-US" smtClean="0"/>
              <a:t>ｐあああああああああああああああああああああああああああああああああああああああああああああああ</a:t>
            </a:r>
          </a:p>
        </p:txBody>
      </p:sp>
    </p:spTree>
  </p:cSld>
  <p:clrMap bg1="lt1" tx1="dk1" bg2="lt2" tx2="dk2" accent1="accent1" accent2="accent2" accent3="accent3" accent4="accent4" accent5="accent5" accent6="accent6" hlink="hlink" folHlink="folHlink"/>
  <p:sldLayoutIdLst>
    <p:sldLayoutId id="2147483758" r:id="rId1"/>
  </p:sldLayoutIdLst>
  <p:transition spd="med">
    <p:fade/>
  </p:transition>
  <p:timing>
    <p:tnLst>
      <p:par>
        <p:cTn id="1" dur="indefinite" restart="never" nodeType="tmRoot"/>
      </p:par>
    </p:tnLst>
  </p:timing>
  <p:hf hdr="0"/>
  <p:txStyles>
    <p:titleStyle>
      <a:lvl1pPr algn="l" rtl="0" eaLnBrk="0" fontAlgn="base" hangingPunct="0">
        <a:spcBef>
          <a:spcPct val="0"/>
        </a:spcBef>
        <a:spcAft>
          <a:spcPct val="0"/>
        </a:spcAft>
        <a:tabLst>
          <a:tab pos="3676650" algn="l"/>
        </a:tabLst>
        <a:defRPr kumimoji="1" sz="3200">
          <a:solidFill>
            <a:schemeClr val="tx2"/>
          </a:solidFill>
          <a:latin typeface="+mj-lt"/>
          <a:ea typeface="+mj-ea"/>
          <a:cs typeface="+mj-cs"/>
        </a:defRPr>
      </a:lvl1pPr>
      <a:lvl2pPr algn="l" rtl="0" eaLnBrk="0" fontAlgn="base" hangingPunct="0">
        <a:spcBef>
          <a:spcPct val="0"/>
        </a:spcBef>
        <a:spcAft>
          <a:spcPct val="0"/>
        </a:spcAft>
        <a:tabLst>
          <a:tab pos="3676650" algn="l"/>
        </a:tabLst>
        <a:defRPr kumimoji="1" sz="3200">
          <a:solidFill>
            <a:schemeClr val="tx2"/>
          </a:solidFill>
          <a:latin typeface="Arial" charset="0"/>
          <a:ea typeface="ＭＳ Ｐゴシック" pitchFamily="50" charset="-128"/>
        </a:defRPr>
      </a:lvl2pPr>
      <a:lvl3pPr algn="l" rtl="0" eaLnBrk="0" fontAlgn="base" hangingPunct="0">
        <a:spcBef>
          <a:spcPct val="0"/>
        </a:spcBef>
        <a:spcAft>
          <a:spcPct val="0"/>
        </a:spcAft>
        <a:tabLst>
          <a:tab pos="3676650" algn="l"/>
        </a:tabLst>
        <a:defRPr kumimoji="1" sz="3200">
          <a:solidFill>
            <a:schemeClr val="tx2"/>
          </a:solidFill>
          <a:latin typeface="Arial" charset="0"/>
          <a:ea typeface="ＭＳ Ｐゴシック" pitchFamily="50" charset="-128"/>
        </a:defRPr>
      </a:lvl3pPr>
      <a:lvl4pPr algn="l" rtl="0" eaLnBrk="0" fontAlgn="base" hangingPunct="0">
        <a:spcBef>
          <a:spcPct val="0"/>
        </a:spcBef>
        <a:spcAft>
          <a:spcPct val="0"/>
        </a:spcAft>
        <a:tabLst>
          <a:tab pos="3676650" algn="l"/>
        </a:tabLst>
        <a:defRPr kumimoji="1" sz="3200">
          <a:solidFill>
            <a:schemeClr val="tx2"/>
          </a:solidFill>
          <a:latin typeface="Arial" charset="0"/>
          <a:ea typeface="ＭＳ Ｐゴシック" pitchFamily="50" charset="-128"/>
        </a:defRPr>
      </a:lvl4pPr>
      <a:lvl5pPr algn="l" rtl="0" eaLnBrk="0" fontAlgn="base" hangingPunct="0">
        <a:spcBef>
          <a:spcPct val="0"/>
        </a:spcBef>
        <a:spcAft>
          <a:spcPct val="0"/>
        </a:spcAft>
        <a:tabLst>
          <a:tab pos="3676650" algn="l"/>
        </a:tabLst>
        <a:defRPr kumimoji="1" sz="3200">
          <a:solidFill>
            <a:schemeClr val="tx2"/>
          </a:solidFill>
          <a:latin typeface="Arial" charset="0"/>
          <a:ea typeface="ＭＳ Ｐゴシック" pitchFamily="50" charset="-128"/>
        </a:defRPr>
      </a:lvl5pPr>
      <a:lvl6pPr marL="457200" algn="l" rtl="0" fontAlgn="base">
        <a:spcBef>
          <a:spcPct val="0"/>
        </a:spcBef>
        <a:spcAft>
          <a:spcPct val="0"/>
        </a:spcAft>
        <a:tabLst>
          <a:tab pos="3676650" algn="l"/>
        </a:tabLst>
        <a:defRPr kumimoji="1" sz="3200">
          <a:solidFill>
            <a:schemeClr val="tx2"/>
          </a:solidFill>
          <a:latin typeface="Arial" charset="0"/>
          <a:ea typeface="ＭＳ Ｐゴシック" pitchFamily="50" charset="-128"/>
        </a:defRPr>
      </a:lvl6pPr>
      <a:lvl7pPr marL="914400" algn="l" rtl="0" fontAlgn="base">
        <a:spcBef>
          <a:spcPct val="0"/>
        </a:spcBef>
        <a:spcAft>
          <a:spcPct val="0"/>
        </a:spcAft>
        <a:tabLst>
          <a:tab pos="3676650" algn="l"/>
        </a:tabLst>
        <a:defRPr kumimoji="1" sz="3200">
          <a:solidFill>
            <a:schemeClr val="tx2"/>
          </a:solidFill>
          <a:latin typeface="Arial" charset="0"/>
          <a:ea typeface="ＭＳ Ｐゴシック" pitchFamily="50" charset="-128"/>
        </a:defRPr>
      </a:lvl7pPr>
      <a:lvl8pPr marL="1371600" algn="l" rtl="0" fontAlgn="base">
        <a:spcBef>
          <a:spcPct val="0"/>
        </a:spcBef>
        <a:spcAft>
          <a:spcPct val="0"/>
        </a:spcAft>
        <a:tabLst>
          <a:tab pos="3676650" algn="l"/>
        </a:tabLst>
        <a:defRPr kumimoji="1" sz="3200">
          <a:solidFill>
            <a:schemeClr val="tx2"/>
          </a:solidFill>
          <a:latin typeface="Arial" charset="0"/>
          <a:ea typeface="ＭＳ Ｐゴシック" pitchFamily="50" charset="-128"/>
        </a:defRPr>
      </a:lvl8pPr>
      <a:lvl9pPr marL="1828800" algn="l" rtl="0" fontAlgn="base">
        <a:spcBef>
          <a:spcPct val="0"/>
        </a:spcBef>
        <a:spcAft>
          <a:spcPct val="0"/>
        </a:spcAft>
        <a:tabLst>
          <a:tab pos="3676650" algn="l"/>
        </a:tabLst>
        <a:defRPr kumimoji="1" sz="3200">
          <a:solidFill>
            <a:schemeClr val="tx2"/>
          </a:solidFill>
          <a:latin typeface="Arial" charset="0"/>
          <a:ea typeface="ＭＳ Ｐゴシック" pitchFamily="50" charset="-128"/>
        </a:defRPr>
      </a:lvl9pPr>
    </p:titleStyle>
    <p:bodyStyle>
      <a:lvl1pPr marL="290513" indent="-290513" algn="l" defTabSz="457200" rtl="0"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mn-lt"/>
          <a:ea typeface="+mn-ea"/>
          <a:cs typeface="+mn-cs"/>
        </a:defRPr>
      </a:lvl1pPr>
      <a:lvl2pPr marL="581025" indent="-242888" algn="l" defTabSz="457200" rtl="0"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mn-lt"/>
          <a:ea typeface="+mn-ea"/>
          <a:cs typeface="+mn-cs"/>
        </a:defRPr>
      </a:lvl2pPr>
      <a:lvl3pPr marL="795338" indent="-138113" algn="l" defTabSz="457200" rtl="0" eaLnBrk="0" fontAlgn="base" hangingPunct="0">
        <a:lnSpc>
          <a:spcPct val="95000"/>
        </a:lnSpc>
        <a:spcBef>
          <a:spcPct val="20000"/>
        </a:spcBef>
        <a:spcAft>
          <a:spcPct val="10000"/>
        </a:spcAft>
        <a:buClr>
          <a:srgbClr val="87867E"/>
        </a:buClr>
        <a:buSzPct val="100000"/>
        <a:buChar char="•"/>
        <a:defRPr kumimoji="1">
          <a:solidFill>
            <a:srgbClr val="000000"/>
          </a:solidFill>
          <a:latin typeface="+mn-lt"/>
          <a:ea typeface="+mn-ea"/>
          <a:cs typeface="+mn-cs"/>
        </a:defRPr>
      </a:lvl3pPr>
      <a:lvl4pPr marL="1014413" indent="-134938" algn="l" defTabSz="457200" rtl="0"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mn-lt"/>
          <a:ea typeface="+mn-ea"/>
          <a:cs typeface="+mn-cs"/>
        </a:defRPr>
      </a:lvl4pPr>
      <a:lvl5pPr marL="2305050" indent="365125" algn="l" defTabSz="457200" rtl="0" eaLnBrk="0" fontAlgn="base" hangingPunct="0">
        <a:spcBef>
          <a:spcPct val="0"/>
        </a:spcBef>
        <a:spcAft>
          <a:spcPct val="0"/>
        </a:spcAft>
        <a:buBlip>
          <a:blip r:embed="rId4"/>
        </a:buBlip>
        <a:defRPr kumimoji="1" sz="2000">
          <a:solidFill>
            <a:srgbClr val="000000"/>
          </a:solidFill>
          <a:latin typeface="+mn-lt"/>
          <a:ea typeface="+mn-ea"/>
          <a:cs typeface="+mn-cs"/>
        </a:defRPr>
      </a:lvl5pPr>
      <a:lvl6pPr marL="2762250" indent="365125" algn="l" defTabSz="457200" rtl="0" fontAlgn="base">
        <a:spcBef>
          <a:spcPct val="0"/>
        </a:spcBef>
        <a:spcAft>
          <a:spcPct val="0"/>
        </a:spcAft>
        <a:buBlip>
          <a:blip r:embed="rId4"/>
        </a:buBlip>
        <a:defRPr kumimoji="1" sz="2000">
          <a:solidFill>
            <a:srgbClr val="000000"/>
          </a:solidFill>
          <a:latin typeface="+mn-lt"/>
          <a:ea typeface="+mn-ea"/>
          <a:cs typeface="+mn-cs"/>
        </a:defRPr>
      </a:lvl6pPr>
      <a:lvl7pPr marL="3219450" indent="365125" algn="l" defTabSz="457200" rtl="0" fontAlgn="base">
        <a:spcBef>
          <a:spcPct val="0"/>
        </a:spcBef>
        <a:spcAft>
          <a:spcPct val="0"/>
        </a:spcAft>
        <a:buBlip>
          <a:blip r:embed="rId4"/>
        </a:buBlip>
        <a:defRPr kumimoji="1" sz="2000">
          <a:solidFill>
            <a:srgbClr val="000000"/>
          </a:solidFill>
          <a:latin typeface="+mn-lt"/>
          <a:ea typeface="+mn-ea"/>
          <a:cs typeface="+mn-cs"/>
        </a:defRPr>
      </a:lvl7pPr>
      <a:lvl8pPr marL="3676650" indent="365125" algn="l" defTabSz="457200" rtl="0" fontAlgn="base">
        <a:spcBef>
          <a:spcPct val="0"/>
        </a:spcBef>
        <a:spcAft>
          <a:spcPct val="0"/>
        </a:spcAft>
        <a:buBlip>
          <a:blip r:embed="rId4"/>
        </a:buBlip>
        <a:defRPr kumimoji="1" sz="2000">
          <a:solidFill>
            <a:srgbClr val="000000"/>
          </a:solidFill>
          <a:latin typeface="+mn-lt"/>
          <a:ea typeface="+mn-ea"/>
          <a:cs typeface="+mn-cs"/>
        </a:defRPr>
      </a:lvl8pPr>
      <a:lvl9pPr marL="4133850" indent="365125" algn="l" defTabSz="457200" rtl="0" fontAlgn="base">
        <a:spcBef>
          <a:spcPct val="0"/>
        </a:spcBef>
        <a:spcAft>
          <a:spcPct val="0"/>
        </a:spcAft>
        <a:buBlip>
          <a:blip r:embed="rId4"/>
        </a:buBlip>
        <a:defRPr kumimoji="1" sz="2000">
          <a:solidFill>
            <a:srgbClr val="000000"/>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42" name="Picture 14" descr="ContentGray20_L15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gray">
          <a:xfrm>
            <a:off x="0" y="0"/>
            <a:ext cx="9144000"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6147" name="Rectangle 3"/>
          <p:cNvSpPr>
            <a:spLocks noGrp="1" noChangeArrowheads="1"/>
          </p:cNvSpPr>
          <p:nvPr>
            <p:ph type="ftr" sz="quarter" idx="3"/>
          </p:nvPr>
        </p:nvSpPr>
        <p:spPr bwMode="gray">
          <a:xfrm>
            <a:off x="6064250" y="6545263"/>
            <a:ext cx="2895600" cy="268287"/>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lgn="r" fontAlgn="base">
              <a:defRPr kumimoji="0" sz="800">
                <a:solidFill>
                  <a:schemeClr val="tx1"/>
                </a:solidFill>
                <a:latin typeface="+mn-lt"/>
              </a:defRPr>
            </a:lvl1pPr>
          </a:lstStyle>
          <a:p>
            <a:pPr>
              <a:defRPr/>
            </a:pPr>
            <a:r>
              <a:rPr lang="en-US" altLang="ja-JP" smtClean="0">
                <a:solidFill>
                  <a:srgbClr val="000000"/>
                </a:solidFill>
              </a:rPr>
              <a:t>Copyright 2013 FUJITSU LIMITED</a:t>
            </a:r>
            <a:endParaRPr lang="de-DE" altLang="ja-JP" dirty="0">
              <a:solidFill>
                <a:srgbClr val="000000"/>
              </a:solidFill>
            </a:endParaRPr>
          </a:p>
        </p:txBody>
      </p:sp>
      <p:sp>
        <p:nvSpPr>
          <p:cNvPr id="646148" name="Line 4"/>
          <p:cNvSpPr>
            <a:spLocks noChangeShapeType="1"/>
          </p:cNvSpPr>
          <p:nvPr userDrawn="1"/>
        </p:nvSpPr>
        <p:spPr bwMode="gray">
          <a:xfrm>
            <a:off x="0" y="6632575"/>
            <a:ext cx="9144000" cy="0"/>
          </a:xfrm>
          <a:prstGeom prst="line">
            <a:avLst/>
          </a:prstGeom>
          <a:noFill/>
          <a:ln w="12700">
            <a:solidFill>
              <a:srgbClr val="87867E"/>
            </a:solidFill>
            <a:round/>
            <a:headEnd/>
            <a:tailEnd/>
          </a:ln>
          <a:effectLst/>
        </p:spPr>
        <p:txBody>
          <a:bodyPr/>
          <a:lstStyle/>
          <a:p>
            <a:pPr>
              <a:defRPr/>
            </a:pPr>
            <a:endParaRPr lang="ja-JP" altLang="en-US"/>
          </a:p>
        </p:txBody>
      </p:sp>
      <p:sp>
        <p:nvSpPr>
          <p:cNvPr id="646150" name="Rectangle 6"/>
          <p:cNvSpPr>
            <a:spLocks noGrp="1" noChangeArrowheads="1"/>
          </p:cNvSpPr>
          <p:nvPr>
            <p:ph type="sldNum" sz="quarter" idx="4"/>
          </p:nvPr>
        </p:nvSpPr>
        <p:spPr bwMode="gray">
          <a:xfrm>
            <a:off x="3503613" y="6616700"/>
            <a:ext cx="2133600" cy="1968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fontAlgn="base">
              <a:defRPr kumimoji="0" sz="800">
                <a:solidFill>
                  <a:schemeClr val="tx1"/>
                </a:solidFill>
                <a:latin typeface="+mn-lt"/>
              </a:defRPr>
            </a:lvl1pPr>
          </a:lstStyle>
          <a:p>
            <a:pPr>
              <a:defRPr/>
            </a:pPr>
            <a:fld id="{90C4A216-8AC5-409D-BCB7-F17B10DFA579}" type="slidenum">
              <a:rPr lang="ja-JP" altLang="de-DE">
                <a:solidFill>
                  <a:srgbClr val="000000"/>
                </a:solidFill>
              </a:rPr>
              <a:pPr>
                <a:defRPr/>
              </a:pPr>
              <a:t>‹#›</a:t>
            </a:fld>
            <a:endParaRPr lang="de-DE" altLang="ja-JP">
              <a:solidFill>
                <a:srgbClr val="000000"/>
              </a:solidFill>
            </a:endParaRPr>
          </a:p>
        </p:txBody>
      </p:sp>
      <p:sp>
        <p:nvSpPr>
          <p:cNvPr id="10247" name="Rectangle 7"/>
          <p:cNvSpPr>
            <a:spLocks noGrp="1" noChangeArrowheads="1"/>
          </p:cNvSpPr>
          <p:nvPr>
            <p:ph type="title"/>
          </p:nvPr>
        </p:nvSpPr>
        <p:spPr bwMode="gray">
          <a:xfrm>
            <a:off x="169863" y="-1588"/>
            <a:ext cx="7858125"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ja-JP" altLang="en-US" smtClean="0"/>
              <a:t>マスタ タイトルの書式設定</a:t>
            </a:r>
          </a:p>
        </p:txBody>
      </p:sp>
      <p:sp>
        <p:nvSpPr>
          <p:cNvPr id="10248" name="Rectangle 8"/>
          <p:cNvSpPr>
            <a:spLocks noGrp="1" noChangeArrowheads="1"/>
          </p:cNvSpPr>
          <p:nvPr>
            <p:ph type="body" idx="1"/>
          </p:nvPr>
        </p:nvSpPr>
        <p:spPr bwMode="gray">
          <a:xfrm>
            <a:off x="168275" y="869950"/>
            <a:ext cx="8786813" cy="559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ja-JP" altLang="en-US" smtClean="0"/>
              <a:t>マスタテキスト</a:t>
            </a:r>
            <a:r>
              <a:rPr lang="en-US" altLang="ja-JP" smtClean="0"/>
              <a:t>24</a:t>
            </a:r>
            <a:r>
              <a:rPr lang="ja-JP" altLang="en-US" smtClean="0"/>
              <a:t>ｐああああああああああああああああああああああああああああああああああああああああああああああああああ</a:t>
            </a:r>
          </a:p>
          <a:p>
            <a:pPr lvl="1"/>
            <a:r>
              <a:rPr lang="ja-JP" altLang="en-US" smtClean="0"/>
              <a:t>マスタテキスト</a:t>
            </a:r>
            <a:r>
              <a:rPr lang="en-US" altLang="ja-JP" smtClean="0"/>
              <a:t>20</a:t>
            </a:r>
            <a:r>
              <a:rPr lang="ja-JP" altLang="en-US" smtClean="0"/>
              <a:t>ｐああああああああああああああああああああああああああああああああああああああああああああ</a:t>
            </a:r>
          </a:p>
          <a:p>
            <a:pPr lvl="2"/>
            <a:r>
              <a:rPr lang="ja-JP" altLang="en-US" smtClean="0"/>
              <a:t>マスタテキスト</a:t>
            </a:r>
            <a:r>
              <a:rPr lang="en-US" altLang="ja-JP" smtClean="0"/>
              <a:t>18</a:t>
            </a:r>
            <a:r>
              <a:rPr lang="ja-JP" altLang="en-US" smtClean="0"/>
              <a:t>ｐああああああああああああああああああああああああああああああああああああああああああああああ</a:t>
            </a:r>
          </a:p>
          <a:p>
            <a:pPr lvl="3"/>
            <a:r>
              <a:rPr lang="ja-JP" altLang="en-US" smtClean="0"/>
              <a:t>マスタテキスト</a:t>
            </a:r>
            <a:r>
              <a:rPr lang="en-US" altLang="ja-JP" smtClean="0"/>
              <a:t>16</a:t>
            </a:r>
            <a:r>
              <a:rPr lang="ja-JP" altLang="en-US" smtClean="0"/>
              <a:t>ｐあああああああああああああああああああああああああああああああああああああああああああああああ</a:t>
            </a:r>
          </a:p>
        </p:txBody>
      </p:sp>
      <p:sp>
        <p:nvSpPr>
          <p:cNvPr id="646153" name="Text Box 9"/>
          <p:cNvSpPr txBox="1">
            <a:spLocks noChangeArrowheads="1"/>
          </p:cNvSpPr>
          <p:nvPr userDrawn="1"/>
        </p:nvSpPr>
        <p:spPr bwMode="gray">
          <a:xfrm>
            <a:off x="188913" y="6675438"/>
            <a:ext cx="1835150" cy="152400"/>
          </a:xfrm>
          <a:prstGeom prst="rect">
            <a:avLst/>
          </a:prstGeom>
          <a:noFill/>
          <a:ln w="9525">
            <a:noFill/>
            <a:miter lim="800000"/>
            <a:headEnd/>
            <a:tailEnd/>
          </a:ln>
          <a:effectLst/>
        </p:spPr>
        <p:txBody>
          <a:bodyPr lIns="0" tIns="0" rIns="0" bIns="0" anchor="b">
            <a:spAutoFit/>
          </a:bodyPr>
          <a:lstStyle>
            <a:lvl1pPr eaLnBrk="0" hangingPunct="0">
              <a:defRPr kumimoji="1">
                <a:solidFill>
                  <a:srgbClr val="000000"/>
                </a:solidFill>
                <a:latin typeface="ＭＳ Ｐゴシック" pitchFamily="50" charset="-128"/>
                <a:ea typeface="ＭＳ Ｐゴシック" pitchFamily="50" charset="-128"/>
              </a:defRPr>
            </a:lvl1pPr>
            <a:lvl2pPr marL="742950" indent="-285750" eaLnBrk="0" hangingPunct="0">
              <a:defRPr kumimoji="1">
                <a:solidFill>
                  <a:srgbClr val="000000"/>
                </a:solidFill>
                <a:latin typeface="ＭＳ Ｐゴシック" pitchFamily="50" charset="-128"/>
                <a:ea typeface="ＭＳ Ｐゴシック" pitchFamily="50" charset="-128"/>
              </a:defRPr>
            </a:lvl2pPr>
            <a:lvl3pPr marL="1143000" indent="-228600" eaLnBrk="0" hangingPunct="0">
              <a:defRPr kumimoji="1">
                <a:solidFill>
                  <a:srgbClr val="000000"/>
                </a:solidFill>
                <a:latin typeface="ＭＳ Ｐゴシック" pitchFamily="50" charset="-128"/>
                <a:ea typeface="ＭＳ Ｐゴシック" pitchFamily="50" charset="-128"/>
              </a:defRPr>
            </a:lvl3pPr>
            <a:lvl4pPr marL="1600200" indent="-228600" eaLnBrk="0" hangingPunct="0">
              <a:defRPr kumimoji="1">
                <a:solidFill>
                  <a:srgbClr val="000000"/>
                </a:solidFill>
                <a:latin typeface="ＭＳ Ｐゴシック" pitchFamily="50" charset="-128"/>
                <a:ea typeface="ＭＳ Ｐゴシック" pitchFamily="50" charset="-128"/>
              </a:defRPr>
            </a:lvl4pPr>
            <a:lvl5pPr marL="2057400" indent="-228600" eaLnBrk="0" hangingPunct="0">
              <a:defRPr kumimoji="1">
                <a:solidFill>
                  <a:srgbClr val="000000"/>
                </a:solidFill>
                <a:latin typeface="ＭＳ Ｐゴシック" pitchFamily="50" charset="-128"/>
                <a:ea typeface="ＭＳ Ｐゴシック" pitchFamily="50" charset="-128"/>
              </a:defRPr>
            </a:lvl5pPr>
            <a:lvl6pPr marL="25146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6pPr>
            <a:lvl7pPr marL="29718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7pPr>
            <a:lvl8pPr marL="34290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8pPr>
            <a:lvl9pPr marL="38862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9pPr>
          </a:lstStyle>
          <a:p>
            <a:pPr algn="l" eaLnBrk="1" fontAlgn="base" hangingPunct="1">
              <a:spcBef>
                <a:spcPct val="50000"/>
              </a:spcBef>
            </a:pPr>
            <a:r>
              <a:rPr kumimoji="0" lang="en-US" altLang="ja-JP" sz="1000" b="1">
                <a:latin typeface="Arial" charset="0"/>
              </a:rPr>
              <a:t> </a:t>
            </a:r>
          </a:p>
        </p:txBody>
      </p:sp>
      <p:grpSp>
        <p:nvGrpSpPr>
          <p:cNvPr id="10250" name="Group 19"/>
          <p:cNvGrpSpPr>
            <a:grpSpLocks noChangeAspect="1"/>
          </p:cNvGrpSpPr>
          <p:nvPr userDrawn="1"/>
        </p:nvGrpSpPr>
        <p:grpSpPr bwMode="auto">
          <a:xfrm>
            <a:off x="7888288" y="79375"/>
            <a:ext cx="1176337" cy="657225"/>
            <a:chOff x="4969" y="50"/>
            <a:chExt cx="741" cy="414"/>
          </a:xfrm>
        </p:grpSpPr>
        <p:sp>
          <p:nvSpPr>
            <p:cNvPr id="646162" name="AutoShape 18"/>
            <p:cNvSpPr>
              <a:spLocks noChangeAspect="1" noChangeArrowheads="1" noTextEdit="1"/>
            </p:cNvSpPr>
            <p:nvPr userDrawn="1"/>
          </p:nvSpPr>
          <p:spPr bwMode="gray">
            <a:xfrm>
              <a:off x="4969" y="50"/>
              <a:ext cx="741" cy="414"/>
            </a:xfrm>
            <a:prstGeom prst="rect">
              <a:avLst/>
            </a:prstGeom>
            <a:noFill/>
            <a:ln w="9525">
              <a:noFill/>
              <a:miter lim="800000"/>
              <a:headEnd/>
              <a:tailEnd/>
            </a:ln>
          </p:spPr>
          <p:txBody>
            <a:bodyPr/>
            <a:lstStyle/>
            <a:p>
              <a:pPr>
                <a:defRPr/>
              </a:pPr>
              <a:endParaRPr lang="ja-JP" altLang="en-US"/>
            </a:p>
          </p:txBody>
        </p:sp>
        <p:sp>
          <p:nvSpPr>
            <p:cNvPr id="646164" name="Freeform 20"/>
            <p:cNvSpPr>
              <a:spLocks/>
            </p:cNvSpPr>
            <p:nvPr userDrawn="1"/>
          </p:nvSpPr>
          <p:spPr bwMode="gray">
            <a:xfrm>
              <a:off x="5334" y="121"/>
              <a:ext cx="94" cy="72"/>
            </a:xfrm>
            <a:custGeom>
              <a:avLst/>
              <a:gdLst/>
              <a:ahLst/>
              <a:cxnLst>
                <a:cxn ang="0">
                  <a:pos x="961" y="764"/>
                </a:cxn>
                <a:cxn ang="0">
                  <a:pos x="599" y="642"/>
                </a:cxn>
                <a:cxn ang="0">
                  <a:pos x="1" y="1235"/>
                </a:cxn>
                <a:cxn ang="0">
                  <a:pos x="599" y="1825"/>
                </a:cxn>
                <a:cxn ang="0">
                  <a:pos x="1053" y="1619"/>
                </a:cxn>
                <a:cxn ang="0">
                  <a:pos x="1053" y="1293"/>
                </a:cxn>
                <a:cxn ang="0">
                  <a:pos x="771" y="1568"/>
                </a:cxn>
                <a:cxn ang="0">
                  <a:pos x="599" y="1604"/>
                </a:cxn>
                <a:cxn ang="0">
                  <a:pos x="225" y="1235"/>
                </a:cxn>
                <a:cxn ang="0">
                  <a:pos x="599" y="863"/>
                </a:cxn>
                <a:cxn ang="0">
                  <a:pos x="861" y="972"/>
                </a:cxn>
                <a:cxn ang="0">
                  <a:pos x="1093" y="1239"/>
                </a:cxn>
                <a:cxn ang="0">
                  <a:pos x="1630" y="1473"/>
                </a:cxn>
                <a:cxn ang="0">
                  <a:pos x="2365" y="741"/>
                </a:cxn>
                <a:cxn ang="0">
                  <a:pos x="1630" y="0"/>
                </a:cxn>
                <a:cxn ang="0">
                  <a:pos x="1053" y="295"/>
                </a:cxn>
                <a:cxn ang="0">
                  <a:pos x="1053" y="735"/>
                </a:cxn>
                <a:cxn ang="0">
                  <a:pos x="1630" y="232"/>
                </a:cxn>
                <a:cxn ang="0">
                  <a:pos x="2134" y="741"/>
                </a:cxn>
                <a:cxn ang="0">
                  <a:pos x="1630" y="1245"/>
                </a:cxn>
                <a:cxn ang="0">
                  <a:pos x="1303" y="1125"/>
                </a:cxn>
                <a:cxn ang="0">
                  <a:pos x="961" y="764"/>
                </a:cxn>
              </a:cxnLst>
              <a:rect l="0" t="0" r="r" b="b"/>
              <a:pathLst>
                <a:path w="2365" h="1825">
                  <a:moveTo>
                    <a:pt x="961" y="764"/>
                  </a:moveTo>
                  <a:cubicBezTo>
                    <a:pt x="875" y="688"/>
                    <a:pt x="736" y="643"/>
                    <a:pt x="599" y="642"/>
                  </a:cubicBezTo>
                  <a:cubicBezTo>
                    <a:pt x="270" y="641"/>
                    <a:pt x="2" y="900"/>
                    <a:pt x="1" y="1235"/>
                  </a:cubicBezTo>
                  <a:cubicBezTo>
                    <a:pt x="0" y="1563"/>
                    <a:pt x="270" y="1824"/>
                    <a:pt x="599" y="1825"/>
                  </a:cubicBezTo>
                  <a:cubicBezTo>
                    <a:pt x="783" y="1825"/>
                    <a:pt x="943" y="1751"/>
                    <a:pt x="1053" y="1619"/>
                  </a:cubicBezTo>
                  <a:cubicBezTo>
                    <a:pt x="1053" y="1293"/>
                    <a:pt x="1053" y="1293"/>
                    <a:pt x="1053" y="1293"/>
                  </a:cubicBezTo>
                  <a:cubicBezTo>
                    <a:pt x="994" y="1394"/>
                    <a:pt x="877" y="1524"/>
                    <a:pt x="771" y="1568"/>
                  </a:cubicBezTo>
                  <a:cubicBezTo>
                    <a:pt x="717" y="1590"/>
                    <a:pt x="662" y="1604"/>
                    <a:pt x="599" y="1604"/>
                  </a:cubicBezTo>
                  <a:cubicBezTo>
                    <a:pt x="394" y="1604"/>
                    <a:pt x="225" y="1445"/>
                    <a:pt x="225" y="1235"/>
                  </a:cubicBezTo>
                  <a:cubicBezTo>
                    <a:pt x="225" y="1041"/>
                    <a:pt x="380" y="862"/>
                    <a:pt x="599" y="863"/>
                  </a:cubicBezTo>
                  <a:cubicBezTo>
                    <a:pt x="701" y="863"/>
                    <a:pt x="793" y="905"/>
                    <a:pt x="861" y="972"/>
                  </a:cubicBezTo>
                  <a:cubicBezTo>
                    <a:pt x="931" y="1040"/>
                    <a:pt x="1041" y="1183"/>
                    <a:pt x="1093" y="1239"/>
                  </a:cubicBezTo>
                  <a:cubicBezTo>
                    <a:pt x="1227" y="1383"/>
                    <a:pt x="1419" y="1473"/>
                    <a:pt x="1630" y="1473"/>
                  </a:cubicBezTo>
                  <a:cubicBezTo>
                    <a:pt x="2036" y="1474"/>
                    <a:pt x="2365" y="1146"/>
                    <a:pt x="2365" y="741"/>
                  </a:cubicBezTo>
                  <a:cubicBezTo>
                    <a:pt x="2365" y="336"/>
                    <a:pt x="2035" y="0"/>
                    <a:pt x="1630" y="0"/>
                  </a:cubicBezTo>
                  <a:cubicBezTo>
                    <a:pt x="1395" y="0"/>
                    <a:pt x="1187" y="122"/>
                    <a:pt x="1053" y="295"/>
                  </a:cubicBezTo>
                  <a:cubicBezTo>
                    <a:pt x="1053" y="735"/>
                    <a:pt x="1053" y="735"/>
                    <a:pt x="1053" y="735"/>
                  </a:cubicBezTo>
                  <a:cubicBezTo>
                    <a:pt x="1155" y="455"/>
                    <a:pt x="1340" y="232"/>
                    <a:pt x="1630" y="232"/>
                  </a:cubicBezTo>
                  <a:cubicBezTo>
                    <a:pt x="1909" y="232"/>
                    <a:pt x="2135" y="463"/>
                    <a:pt x="2134" y="741"/>
                  </a:cubicBezTo>
                  <a:cubicBezTo>
                    <a:pt x="2134" y="1020"/>
                    <a:pt x="1909" y="1246"/>
                    <a:pt x="1630" y="1245"/>
                  </a:cubicBezTo>
                  <a:cubicBezTo>
                    <a:pt x="1506" y="1244"/>
                    <a:pt x="1391" y="1199"/>
                    <a:pt x="1303" y="1125"/>
                  </a:cubicBezTo>
                  <a:cubicBezTo>
                    <a:pt x="1194" y="1040"/>
                    <a:pt x="1074" y="860"/>
                    <a:pt x="961" y="764"/>
                  </a:cubicBezTo>
                </a:path>
              </a:pathLst>
            </a:custGeom>
            <a:solidFill>
              <a:srgbClr val="FF0000"/>
            </a:solidFill>
            <a:ln w="9525">
              <a:noFill/>
              <a:round/>
              <a:headEnd/>
              <a:tailEnd/>
            </a:ln>
          </p:spPr>
          <p:txBody>
            <a:bodyPr/>
            <a:lstStyle/>
            <a:p>
              <a:pPr>
                <a:defRPr/>
              </a:pPr>
              <a:endParaRPr lang="ja-JP" altLang="en-US"/>
            </a:p>
          </p:txBody>
        </p:sp>
        <p:sp>
          <p:nvSpPr>
            <p:cNvPr id="646165" name="Freeform 21"/>
            <p:cNvSpPr>
              <a:spLocks/>
            </p:cNvSpPr>
            <p:nvPr userDrawn="1"/>
          </p:nvSpPr>
          <p:spPr bwMode="gray">
            <a:xfrm>
              <a:off x="5180" y="200"/>
              <a:ext cx="65" cy="106"/>
            </a:xfrm>
            <a:custGeom>
              <a:avLst/>
              <a:gdLst/>
              <a:ahLst/>
              <a:cxnLst>
                <a:cxn ang="0">
                  <a:pos x="0" y="0"/>
                </a:cxn>
                <a:cxn ang="0">
                  <a:pos x="1624" y="0"/>
                </a:cxn>
                <a:cxn ang="0">
                  <a:pos x="1624" y="452"/>
                </a:cxn>
                <a:cxn ang="0">
                  <a:pos x="1365" y="273"/>
                </a:cxn>
                <a:cxn ang="0">
                  <a:pos x="613" y="273"/>
                </a:cxn>
                <a:cxn ang="0">
                  <a:pos x="613" y="1053"/>
                </a:cxn>
                <a:cxn ang="0">
                  <a:pos x="1428" y="1053"/>
                </a:cxn>
                <a:cxn ang="0">
                  <a:pos x="1428" y="1467"/>
                </a:cxn>
                <a:cxn ang="0">
                  <a:pos x="1205" y="1335"/>
                </a:cxn>
                <a:cxn ang="0">
                  <a:pos x="613" y="1335"/>
                </a:cxn>
                <a:cxn ang="0">
                  <a:pos x="613" y="2401"/>
                </a:cxn>
                <a:cxn ang="0">
                  <a:pos x="784" y="2651"/>
                </a:cxn>
                <a:cxn ang="0">
                  <a:pos x="11" y="2651"/>
                </a:cxn>
                <a:cxn ang="0">
                  <a:pos x="173" y="2401"/>
                </a:cxn>
                <a:cxn ang="0">
                  <a:pos x="173" y="278"/>
                </a:cxn>
                <a:cxn ang="0">
                  <a:pos x="0" y="0"/>
                </a:cxn>
              </a:cxnLst>
              <a:rect l="0" t="0" r="r" b="b"/>
              <a:pathLst>
                <a:path w="1624" h="2651">
                  <a:moveTo>
                    <a:pt x="0" y="0"/>
                  </a:moveTo>
                  <a:cubicBezTo>
                    <a:pt x="1624" y="0"/>
                    <a:pt x="1624" y="0"/>
                    <a:pt x="1624" y="0"/>
                  </a:cubicBezTo>
                  <a:cubicBezTo>
                    <a:pt x="1624" y="452"/>
                    <a:pt x="1624" y="452"/>
                    <a:pt x="1624" y="452"/>
                  </a:cubicBezTo>
                  <a:cubicBezTo>
                    <a:pt x="1624" y="452"/>
                    <a:pt x="1540" y="274"/>
                    <a:pt x="1365" y="273"/>
                  </a:cubicBezTo>
                  <a:cubicBezTo>
                    <a:pt x="613" y="273"/>
                    <a:pt x="613" y="273"/>
                    <a:pt x="613" y="273"/>
                  </a:cubicBezTo>
                  <a:cubicBezTo>
                    <a:pt x="613" y="1053"/>
                    <a:pt x="613" y="1053"/>
                    <a:pt x="613" y="1053"/>
                  </a:cubicBezTo>
                  <a:cubicBezTo>
                    <a:pt x="1428" y="1053"/>
                    <a:pt x="1428" y="1053"/>
                    <a:pt x="1428" y="1053"/>
                  </a:cubicBezTo>
                  <a:cubicBezTo>
                    <a:pt x="1428" y="1467"/>
                    <a:pt x="1428" y="1467"/>
                    <a:pt x="1428" y="1467"/>
                  </a:cubicBezTo>
                  <a:cubicBezTo>
                    <a:pt x="1428" y="1467"/>
                    <a:pt x="1402" y="1335"/>
                    <a:pt x="1205" y="1335"/>
                  </a:cubicBezTo>
                  <a:cubicBezTo>
                    <a:pt x="613" y="1335"/>
                    <a:pt x="613" y="1335"/>
                    <a:pt x="613" y="1335"/>
                  </a:cubicBezTo>
                  <a:cubicBezTo>
                    <a:pt x="613" y="2401"/>
                    <a:pt x="613" y="2401"/>
                    <a:pt x="613" y="2401"/>
                  </a:cubicBezTo>
                  <a:cubicBezTo>
                    <a:pt x="613" y="2558"/>
                    <a:pt x="784" y="2651"/>
                    <a:pt x="784" y="2651"/>
                  </a:cubicBezTo>
                  <a:cubicBezTo>
                    <a:pt x="11" y="2651"/>
                    <a:pt x="11" y="2651"/>
                    <a:pt x="11" y="2651"/>
                  </a:cubicBezTo>
                  <a:cubicBezTo>
                    <a:pt x="11" y="2651"/>
                    <a:pt x="173" y="2569"/>
                    <a:pt x="173" y="2401"/>
                  </a:cubicBezTo>
                  <a:cubicBezTo>
                    <a:pt x="173" y="278"/>
                    <a:pt x="173" y="278"/>
                    <a:pt x="173" y="278"/>
                  </a:cubicBezTo>
                  <a:cubicBezTo>
                    <a:pt x="173" y="99"/>
                    <a:pt x="0" y="0"/>
                    <a:pt x="0" y="0"/>
                  </a:cubicBezTo>
                  <a:close/>
                </a:path>
              </a:pathLst>
            </a:custGeom>
            <a:solidFill>
              <a:srgbClr val="FF0000"/>
            </a:solidFill>
            <a:ln w="9525">
              <a:noFill/>
              <a:round/>
              <a:headEnd/>
              <a:tailEnd/>
            </a:ln>
          </p:spPr>
          <p:txBody>
            <a:bodyPr/>
            <a:lstStyle/>
            <a:p>
              <a:pPr>
                <a:defRPr/>
              </a:pPr>
              <a:endParaRPr lang="ja-JP" altLang="en-US"/>
            </a:p>
          </p:txBody>
        </p:sp>
        <p:sp>
          <p:nvSpPr>
            <p:cNvPr id="646166" name="Freeform 22"/>
            <p:cNvSpPr>
              <a:spLocks/>
            </p:cNvSpPr>
            <p:nvPr userDrawn="1"/>
          </p:nvSpPr>
          <p:spPr bwMode="gray">
            <a:xfrm>
              <a:off x="5333" y="200"/>
              <a:ext cx="43" cy="148"/>
            </a:xfrm>
            <a:custGeom>
              <a:avLst/>
              <a:gdLst/>
              <a:ahLst/>
              <a:cxnLst>
                <a:cxn ang="0">
                  <a:pos x="246" y="0"/>
                </a:cxn>
                <a:cxn ang="0">
                  <a:pos x="1072" y="0"/>
                </a:cxn>
                <a:cxn ang="0">
                  <a:pos x="887" y="230"/>
                </a:cxn>
                <a:cxn ang="0">
                  <a:pos x="887" y="2717"/>
                </a:cxn>
                <a:cxn ang="0">
                  <a:pos x="0" y="3693"/>
                </a:cxn>
                <a:cxn ang="0">
                  <a:pos x="423" y="2717"/>
                </a:cxn>
                <a:cxn ang="0">
                  <a:pos x="423" y="230"/>
                </a:cxn>
                <a:cxn ang="0">
                  <a:pos x="246" y="0"/>
                </a:cxn>
              </a:cxnLst>
              <a:rect l="0" t="0" r="r" b="b"/>
              <a:pathLst>
                <a:path w="1072" h="3696">
                  <a:moveTo>
                    <a:pt x="246" y="0"/>
                  </a:moveTo>
                  <a:cubicBezTo>
                    <a:pt x="1072" y="0"/>
                    <a:pt x="1072" y="0"/>
                    <a:pt x="1072" y="0"/>
                  </a:cubicBezTo>
                  <a:cubicBezTo>
                    <a:pt x="1072" y="0"/>
                    <a:pt x="887" y="87"/>
                    <a:pt x="887" y="230"/>
                  </a:cubicBezTo>
                  <a:cubicBezTo>
                    <a:pt x="887" y="2717"/>
                    <a:pt x="887" y="2717"/>
                    <a:pt x="887" y="2717"/>
                  </a:cubicBezTo>
                  <a:cubicBezTo>
                    <a:pt x="887" y="3558"/>
                    <a:pt x="44" y="3696"/>
                    <a:pt x="0" y="3693"/>
                  </a:cubicBezTo>
                  <a:cubicBezTo>
                    <a:pt x="72" y="3647"/>
                    <a:pt x="422" y="3349"/>
                    <a:pt x="423" y="2717"/>
                  </a:cubicBezTo>
                  <a:cubicBezTo>
                    <a:pt x="423" y="230"/>
                    <a:pt x="423" y="230"/>
                    <a:pt x="423" y="230"/>
                  </a:cubicBezTo>
                  <a:cubicBezTo>
                    <a:pt x="424" y="96"/>
                    <a:pt x="246" y="0"/>
                    <a:pt x="246" y="0"/>
                  </a:cubicBezTo>
                  <a:close/>
                </a:path>
              </a:pathLst>
            </a:custGeom>
            <a:solidFill>
              <a:srgbClr val="FF0000"/>
            </a:solidFill>
            <a:ln w="9525">
              <a:noFill/>
              <a:round/>
              <a:headEnd/>
              <a:tailEnd/>
            </a:ln>
          </p:spPr>
          <p:txBody>
            <a:bodyPr/>
            <a:lstStyle/>
            <a:p>
              <a:pPr>
                <a:defRPr/>
              </a:pPr>
              <a:endParaRPr lang="ja-JP" altLang="en-US"/>
            </a:p>
          </p:txBody>
        </p:sp>
        <p:sp>
          <p:nvSpPr>
            <p:cNvPr id="646167" name="Freeform 23"/>
            <p:cNvSpPr>
              <a:spLocks/>
            </p:cNvSpPr>
            <p:nvPr userDrawn="1"/>
          </p:nvSpPr>
          <p:spPr bwMode="gray">
            <a:xfrm>
              <a:off x="5380" y="200"/>
              <a:ext cx="33" cy="106"/>
            </a:xfrm>
            <a:custGeom>
              <a:avLst/>
              <a:gdLst/>
              <a:ahLst/>
              <a:cxnLst>
                <a:cxn ang="0">
                  <a:pos x="0" y="0"/>
                </a:cxn>
                <a:cxn ang="0">
                  <a:pos x="828" y="0"/>
                </a:cxn>
                <a:cxn ang="0">
                  <a:pos x="645" y="235"/>
                </a:cxn>
                <a:cxn ang="0">
                  <a:pos x="645" y="2401"/>
                </a:cxn>
                <a:cxn ang="0">
                  <a:pos x="828" y="2653"/>
                </a:cxn>
                <a:cxn ang="0">
                  <a:pos x="0" y="2653"/>
                </a:cxn>
                <a:cxn ang="0">
                  <a:pos x="184" y="2401"/>
                </a:cxn>
                <a:cxn ang="0">
                  <a:pos x="184" y="235"/>
                </a:cxn>
                <a:cxn ang="0">
                  <a:pos x="0" y="0"/>
                </a:cxn>
              </a:cxnLst>
              <a:rect l="0" t="0" r="r" b="b"/>
              <a:pathLst>
                <a:path w="828" h="2653">
                  <a:moveTo>
                    <a:pt x="0" y="0"/>
                  </a:moveTo>
                  <a:cubicBezTo>
                    <a:pt x="828" y="0"/>
                    <a:pt x="828" y="0"/>
                    <a:pt x="828" y="0"/>
                  </a:cubicBezTo>
                  <a:cubicBezTo>
                    <a:pt x="828" y="0"/>
                    <a:pt x="645" y="89"/>
                    <a:pt x="645" y="235"/>
                  </a:cubicBezTo>
                  <a:cubicBezTo>
                    <a:pt x="645" y="2401"/>
                    <a:pt x="645" y="2401"/>
                    <a:pt x="645" y="2401"/>
                  </a:cubicBezTo>
                  <a:cubicBezTo>
                    <a:pt x="645" y="2556"/>
                    <a:pt x="828" y="2653"/>
                    <a:pt x="828" y="2653"/>
                  </a:cubicBezTo>
                  <a:cubicBezTo>
                    <a:pt x="0" y="2653"/>
                    <a:pt x="0" y="2653"/>
                    <a:pt x="0" y="2653"/>
                  </a:cubicBezTo>
                  <a:cubicBezTo>
                    <a:pt x="0" y="2653"/>
                    <a:pt x="184" y="2557"/>
                    <a:pt x="184" y="2401"/>
                  </a:cubicBezTo>
                  <a:cubicBezTo>
                    <a:pt x="184" y="235"/>
                    <a:pt x="184" y="235"/>
                    <a:pt x="184" y="235"/>
                  </a:cubicBezTo>
                  <a:cubicBezTo>
                    <a:pt x="184" y="89"/>
                    <a:pt x="0" y="0"/>
                    <a:pt x="0" y="0"/>
                  </a:cubicBezTo>
                  <a:close/>
                </a:path>
              </a:pathLst>
            </a:custGeom>
            <a:solidFill>
              <a:srgbClr val="FF0000"/>
            </a:solidFill>
            <a:ln w="9525">
              <a:noFill/>
              <a:round/>
              <a:headEnd/>
              <a:tailEnd/>
            </a:ln>
          </p:spPr>
          <p:txBody>
            <a:bodyPr/>
            <a:lstStyle/>
            <a:p>
              <a:pPr>
                <a:defRPr/>
              </a:pPr>
              <a:endParaRPr lang="ja-JP" altLang="en-US"/>
            </a:p>
          </p:txBody>
        </p:sp>
        <p:sp>
          <p:nvSpPr>
            <p:cNvPr id="646168" name="Freeform 24"/>
            <p:cNvSpPr>
              <a:spLocks/>
            </p:cNvSpPr>
            <p:nvPr userDrawn="1"/>
          </p:nvSpPr>
          <p:spPr bwMode="gray">
            <a:xfrm>
              <a:off x="5414" y="200"/>
              <a:ext cx="79" cy="106"/>
            </a:xfrm>
            <a:custGeom>
              <a:avLst/>
              <a:gdLst/>
              <a:ahLst/>
              <a:cxnLst>
                <a:cxn ang="0">
                  <a:pos x="161" y="0"/>
                </a:cxn>
                <a:cxn ang="0">
                  <a:pos x="1984" y="0"/>
                </a:cxn>
                <a:cxn ang="0">
                  <a:pos x="1829" y="482"/>
                </a:cxn>
                <a:cxn ang="0">
                  <a:pos x="1607" y="279"/>
                </a:cxn>
                <a:cxn ang="0">
                  <a:pos x="1229" y="279"/>
                </a:cxn>
                <a:cxn ang="0">
                  <a:pos x="1229" y="2401"/>
                </a:cxn>
                <a:cxn ang="0">
                  <a:pos x="1407" y="2651"/>
                </a:cxn>
                <a:cxn ang="0">
                  <a:pos x="595" y="2651"/>
                </a:cxn>
                <a:cxn ang="0">
                  <a:pos x="771" y="2401"/>
                </a:cxn>
                <a:cxn ang="0">
                  <a:pos x="771" y="279"/>
                </a:cxn>
                <a:cxn ang="0">
                  <a:pos x="315" y="279"/>
                </a:cxn>
                <a:cxn ang="0">
                  <a:pos x="0" y="522"/>
                </a:cxn>
                <a:cxn ang="0">
                  <a:pos x="161" y="0"/>
                </a:cxn>
              </a:cxnLst>
              <a:rect l="0" t="0" r="r" b="b"/>
              <a:pathLst>
                <a:path w="1984" h="2651">
                  <a:moveTo>
                    <a:pt x="161" y="0"/>
                  </a:moveTo>
                  <a:cubicBezTo>
                    <a:pt x="1984" y="0"/>
                    <a:pt x="1984" y="0"/>
                    <a:pt x="1984" y="0"/>
                  </a:cubicBezTo>
                  <a:cubicBezTo>
                    <a:pt x="1829" y="482"/>
                    <a:pt x="1829" y="482"/>
                    <a:pt x="1829" y="482"/>
                  </a:cubicBezTo>
                  <a:cubicBezTo>
                    <a:pt x="1829" y="482"/>
                    <a:pt x="1783" y="279"/>
                    <a:pt x="1607" y="279"/>
                  </a:cubicBezTo>
                  <a:cubicBezTo>
                    <a:pt x="1229" y="279"/>
                    <a:pt x="1229" y="279"/>
                    <a:pt x="1229" y="279"/>
                  </a:cubicBezTo>
                  <a:cubicBezTo>
                    <a:pt x="1229" y="2401"/>
                    <a:pt x="1229" y="2401"/>
                    <a:pt x="1229" y="2401"/>
                  </a:cubicBezTo>
                  <a:cubicBezTo>
                    <a:pt x="1229" y="2535"/>
                    <a:pt x="1407" y="2651"/>
                    <a:pt x="1407" y="2651"/>
                  </a:cubicBezTo>
                  <a:cubicBezTo>
                    <a:pt x="595" y="2651"/>
                    <a:pt x="595" y="2651"/>
                    <a:pt x="595" y="2651"/>
                  </a:cubicBezTo>
                  <a:cubicBezTo>
                    <a:pt x="595" y="2651"/>
                    <a:pt x="771" y="2547"/>
                    <a:pt x="771" y="2401"/>
                  </a:cubicBezTo>
                  <a:cubicBezTo>
                    <a:pt x="771" y="279"/>
                    <a:pt x="771" y="279"/>
                    <a:pt x="771" y="279"/>
                  </a:cubicBezTo>
                  <a:cubicBezTo>
                    <a:pt x="315" y="279"/>
                    <a:pt x="315" y="279"/>
                    <a:pt x="315" y="279"/>
                  </a:cubicBezTo>
                  <a:cubicBezTo>
                    <a:pt x="185" y="280"/>
                    <a:pt x="0" y="522"/>
                    <a:pt x="0" y="522"/>
                  </a:cubicBezTo>
                  <a:lnTo>
                    <a:pt x="161" y="0"/>
                  </a:lnTo>
                  <a:close/>
                </a:path>
              </a:pathLst>
            </a:custGeom>
            <a:solidFill>
              <a:srgbClr val="FF0000"/>
            </a:solidFill>
            <a:ln w="9525">
              <a:noFill/>
              <a:round/>
              <a:headEnd/>
              <a:tailEnd/>
            </a:ln>
          </p:spPr>
          <p:txBody>
            <a:bodyPr/>
            <a:lstStyle/>
            <a:p>
              <a:pPr>
                <a:defRPr/>
              </a:pPr>
              <a:endParaRPr lang="ja-JP" altLang="en-US"/>
            </a:p>
          </p:txBody>
        </p:sp>
        <p:sp>
          <p:nvSpPr>
            <p:cNvPr id="646169" name="Freeform 25"/>
            <p:cNvSpPr>
              <a:spLocks/>
            </p:cNvSpPr>
            <p:nvPr userDrawn="1"/>
          </p:nvSpPr>
          <p:spPr bwMode="gray">
            <a:xfrm>
              <a:off x="5558" y="200"/>
              <a:ext cx="88" cy="107"/>
            </a:xfrm>
            <a:custGeom>
              <a:avLst/>
              <a:gdLst/>
              <a:ahLst/>
              <a:cxnLst>
                <a:cxn ang="0">
                  <a:pos x="1420" y="0"/>
                </a:cxn>
                <a:cxn ang="0">
                  <a:pos x="2219" y="0"/>
                </a:cxn>
                <a:cxn ang="0">
                  <a:pos x="2048" y="234"/>
                </a:cxn>
                <a:cxn ang="0">
                  <a:pos x="2048" y="1840"/>
                </a:cxn>
                <a:cxn ang="0">
                  <a:pos x="1131" y="2693"/>
                </a:cxn>
                <a:cxn ang="0">
                  <a:pos x="176" y="1840"/>
                </a:cxn>
                <a:cxn ang="0">
                  <a:pos x="176" y="234"/>
                </a:cxn>
                <a:cxn ang="0">
                  <a:pos x="0" y="0"/>
                </a:cxn>
                <a:cxn ang="0">
                  <a:pos x="821" y="0"/>
                </a:cxn>
                <a:cxn ang="0">
                  <a:pos x="638" y="234"/>
                </a:cxn>
                <a:cxn ang="0">
                  <a:pos x="638" y="1840"/>
                </a:cxn>
                <a:cxn ang="0">
                  <a:pos x="1131" y="2406"/>
                </a:cxn>
                <a:cxn ang="0">
                  <a:pos x="1601" y="1840"/>
                </a:cxn>
                <a:cxn ang="0">
                  <a:pos x="1601" y="234"/>
                </a:cxn>
                <a:cxn ang="0">
                  <a:pos x="1420" y="0"/>
                </a:cxn>
              </a:cxnLst>
              <a:rect l="0" t="0" r="r" b="b"/>
              <a:pathLst>
                <a:path w="2219" h="2693">
                  <a:moveTo>
                    <a:pt x="1420" y="0"/>
                  </a:moveTo>
                  <a:cubicBezTo>
                    <a:pt x="2219" y="0"/>
                    <a:pt x="2219" y="0"/>
                    <a:pt x="2219" y="0"/>
                  </a:cubicBezTo>
                  <a:cubicBezTo>
                    <a:pt x="2219" y="0"/>
                    <a:pt x="2048" y="91"/>
                    <a:pt x="2048" y="234"/>
                  </a:cubicBezTo>
                  <a:cubicBezTo>
                    <a:pt x="2048" y="1840"/>
                    <a:pt x="2048" y="1840"/>
                    <a:pt x="2048" y="1840"/>
                  </a:cubicBezTo>
                  <a:cubicBezTo>
                    <a:pt x="2047" y="2492"/>
                    <a:pt x="1506" y="2693"/>
                    <a:pt x="1131" y="2693"/>
                  </a:cubicBezTo>
                  <a:cubicBezTo>
                    <a:pt x="759" y="2693"/>
                    <a:pt x="175" y="2490"/>
                    <a:pt x="176" y="1840"/>
                  </a:cubicBezTo>
                  <a:cubicBezTo>
                    <a:pt x="176" y="234"/>
                    <a:pt x="176" y="234"/>
                    <a:pt x="176" y="234"/>
                  </a:cubicBezTo>
                  <a:cubicBezTo>
                    <a:pt x="176" y="91"/>
                    <a:pt x="0" y="0"/>
                    <a:pt x="0" y="0"/>
                  </a:cubicBezTo>
                  <a:cubicBezTo>
                    <a:pt x="821" y="0"/>
                    <a:pt x="821" y="0"/>
                    <a:pt x="821" y="0"/>
                  </a:cubicBezTo>
                  <a:cubicBezTo>
                    <a:pt x="821" y="0"/>
                    <a:pt x="638" y="88"/>
                    <a:pt x="638" y="234"/>
                  </a:cubicBezTo>
                  <a:cubicBezTo>
                    <a:pt x="638" y="1840"/>
                    <a:pt x="638" y="1840"/>
                    <a:pt x="638" y="1840"/>
                  </a:cubicBezTo>
                  <a:cubicBezTo>
                    <a:pt x="638" y="2182"/>
                    <a:pt x="865" y="2406"/>
                    <a:pt x="1131" y="2406"/>
                  </a:cubicBezTo>
                  <a:cubicBezTo>
                    <a:pt x="1397" y="2406"/>
                    <a:pt x="1600" y="2173"/>
                    <a:pt x="1601" y="1840"/>
                  </a:cubicBezTo>
                  <a:cubicBezTo>
                    <a:pt x="1601" y="234"/>
                    <a:pt x="1601" y="234"/>
                    <a:pt x="1601" y="234"/>
                  </a:cubicBezTo>
                  <a:cubicBezTo>
                    <a:pt x="1601" y="91"/>
                    <a:pt x="1420" y="0"/>
                    <a:pt x="1420" y="0"/>
                  </a:cubicBezTo>
                  <a:close/>
                </a:path>
              </a:pathLst>
            </a:custGeom>
            <a:solidFill>
              <a:srgbClr val="FF0000"/>
            </a:solidFill>
            <a:ln w="9525">
              <a:noFill/>
              <a:round/>
              <a:headEnd/>
              <a:tailEnd/>
            </a:ln>
          </p:spPr>
          <p:txBody>
            <a:bodyPr/>
            <a:lstStyle/>
            <a:p>
              <a:pPr>
                <a:defRPr/>
              </a:pPr>
              <a:endParaRPr lang="ja-JP" altLang="en-US"/>
            </a:p>
          </p:txBody>
        </p:sp>
        <p:sp>
          <p:nvSpPr>
            <p:cNvPr id="646170" name="Freeform 26"/>
            <p:cNvSpPr>
              <a:spLocks/>
            </p:cNvSpPr>
            <p:nvPr userDrawn="1"/>
          </p:nvSpPr>
          <p:spPr bwMode="gray">
            <a:xfrm>
              <a:off x="5248" y="200"/>
              <a:ext cx="89" cy="108"/>
            </a:xfrm>
            <a:custGeom>
              <a:avLst/>
              <a:gdLst/>
              <a:ahLst/>
              <a:cxnLst>
                <a:cxn ang="0">
                  <a:pos x="1427" y="0"/>
                </a:cxn>
                <a:cxn ang="0">
                  <a:pos x="2240" y="0"/>
                </a:cxn>
                <a:cxn ang="0">
                  <a:pos x="2068" y="237"/>
                </a:cxn>
                <a:cxn ang="0">
                  <a:pos x="2067" y="1838"/>
                </a:cxn>
                <a:cxn ang="0">
                  <a:pos x="1122" y="2700"/>
                </a:cxn>
                <a:cxn ang="0">
                  <a:pos x="166" y="1838"/>
                </a:cxn>
                <a:cxn ang="0">
                  <a:pos x="166" y="237"/>
                </a:cxn>
                <a:cxn ang="0">
                  <a:pos x="0" y="0"/>
                </a:cxn>
                <a:cxn ang="0">
                  <a:pos x="821" y="0"/>
                </a:cxn>
                <a:cxn ang="0">
                  <a:pos x="631" y="237"/>
                </a:cxn>
                <a:cxn ang="0">
                  <a:pos x="630" y="1838"/>
                </a:cxn>
                <a:cxn ang="0">
                  <a:pos x="1122" y="2413"/>
                </a:cxn>
                <a:cxn ang="0">
                  <a:pos x="1602" y="1838"/>
                </a:cxn>
                <a:cxn ang="0">
                  <a:pos x="1603" y="237"/>
                </a:cxn>
                <a:cxn ang="0">
                  <a:pos x="1427" y="0"/>
                </a:cxn>
              </a:cxnLst>
              <a:rect l="0" t="0" r="r" b="b"/>
              <a:pathLst>
                <a:path w="2240" h="2700">
                  <a:moveTo>
                    <a:pt x="1427" y="0"/>
                  </a:moveTo>
                  <a:cubicBezTo>
                    <a:pt x="2240" y="0"/>
                    <a:pt x="2240" y="0"/>
                    <a:pt x="2240" y="0"/>
                  </a:cubicBezTo>
                  <a:cubicBezTo>
                    <a:pt x="2240" y="0"/>
                    <a:pt x="2068" y="95"/>
                    <a:pt x="2068" y="237"/>
                  </a:cubicBezTo>
                  <a:cubicBezTo>
                    <a:pt x="2068" y="238"/>
                    <a:pt x="2067" y="1838"/>
                    <a:pt x="2067" y="1838"/>
                  </a:cubicBezTo>
                  <a:cubicBezTo>
                    <a:pt x="2067" y="2494"/>
                    <a:pt x="1501" y="2700"/>
                    <a:pt x="1122" y="2700"/>
                  </a:cubicBezTo>
                  <a:cubicBezTo>
                    <a:pt x="750" y="2700"/>
                    <a:pt x="166" y="2491"/>
                    <a:pt x="166" y="1838"/>
                  </a:cubicBezTo>
                  <a:cubicBezTo>
                    <a:pt x="166" y="237"/>
                    <a:pt x="166" y="237"/>
                    <a:pt x="166" y="237"/>
                  </a:cubicBezTo>
                  <a:cubicBezTo>
                    <a:pt x="166" y="94"/>
                    <a:pt x="0" y="0"/>
                    <a:pt x="0" y="0"/>
                  </a:cubicBezTo>
                  <a:cubicBezTo>
                    <a:pt x="821" y="0"/>
                    <a:pt x="821" y="0"/>
                    <a:pt x="821" y="0"/>
                  </a:cubicBezTo>
                  <a:cubicBezTo>
                    <a:pt x="821" y="0"/>
                    <a:pt x="631" y="94"/>
                    <a:pt x="631" y="237"/>
                  </a:cubicBezTo>
                  <a:cubicBezTo>
                    <a:pt x="630" y="1838"/>
                    <a:pt x="630" y="1838"/>
                    <a:pt x="630" y="1838"/>
                  </a:cubicBezTo>
                  <a:cubicBezTo>
                    <a:pt x="630" y="2178"/>
                    <a:pt x="856" y="2412"/>
                    <a:pt x="1122" y="2413"/>
                  </a:cubicBezTo>
                  <a:cubicBezTo>
                    <a:pt x="1388" y="2414"/>
                    <a:pt x="1602" y="2174"/>
                    <a:pt x="1602" y="1838"/>
                  </a:cubicBezTo>
                  <a:cubicBezTo>
                    <a:pt x="1603" y="237"/>
                    <a:pt x="1603" y="237"/>
                    <a:pt x="1603" y="237"/>
                  </a:cubicBezTo>
                  <a:cubicBezTo>
                    <a:pt x="1603" y="94"/>
                    <a:pt x="1427" y="0"/>
                    <a:pt x="1427" y="0"/>
                  </a:cubicBezTo>
                  <a:close/>
                </a:path>
              </a:pathLst>
            </a:custGeom>
            <a:solidFill>
              <a:srgbClr val="FF0000"/>
            </a:solidFill>
            <a:ln w="9525">
              <a:noFill/>
              <a:round/>
              <a:headEnd/>
              <a:tailEnd/>
            </a:ln>
          </p:spPr>
          <p:txBody>
            <a:bodyPr/>
            <a:lstStyle/>
            <a:p>
              <a:pPr>
                <a:defRPr/>
              </a:pPr>
              <a:endParaRPr lang="ja-JP" altLang="en-US"/>
            </a:p>
          </p:txBody>
        </p:sp>
        <p:sp>
          <p:nvSpPr>
            <p:cNvPr id="646171" name="Freeform 27"/>
            <p:cNvSpPr>
              <a:spLocks/>
            </p:cNvSpPr>
            <p:nvPr userDrawn="1"/>
          </p:nvSpPr>
          <p:spPr bwMode="gray">
            <a:xfrm>
              <a:off x="5489" y="198"/>
              <a:ext cx="69" cy="110"/>
            </a:xfrm>
            <a:custGeom>
              <a:avLst/>
              <a:gdLst/>
              <a:ahLst/>
              <a:cxnLst>
                <a:cxn ang="0">
                  <a:pos x="1467" y="479"/>
                </a:cxn>
                <a:cxn ang="0">
                  <a:pos x="1019" y="276"/>
                </a:cxn>
                <a:cxn ang="0">
                  <a:pos x="504" y="677"/>
                </a:cxn>
                <a:cxn ang="0">
                  <a:pos x="995" y="1174"/>
                </a:cxn>
                <a:cxn ang="0">
                  <a:pos x="1705" y="1974"/>
                </a:cxn>
                <a:cxn ang="0">
                  <a:pos x="651" y="2755"/>
                </a:cxn>
                <a:cxn ang="0">
                  <a:pos x="155" y="2686"/>
                </a:cxn>
                <a:cxn ang="0">
                  <a:pos x="0" y="2177"/>
                </a:cxn>
                <a:cxn ang="0">
                  <a:pos x="658" y="2466"/>
                </a:cxn>
                <a:cxn ang="0">
                  <a:pos x="1252" y="2030"/>
                </a:cxn>
                <a:cxn ang="0">
                  <a:pos x="46" y="731"/>
                </a:cxn>
                <a:cxn ang="0">
                  <a:pos x="973" y="0"/>
                </a:cxn>
                <a:cxn ang="0">
                  <a:pos x="1467" y="69"/>
                </a:cxn>
                <a:cxn ang="0">
                  <a:pos x="1467" y="479"/>
                </a:cxn>
              </a:cxnLst>
              <a:rect l="0" t="0" r="r" b="b"/>
              <a:pathLst>
                <a:path w="1707" h="2755">
                  <a:moveTo>
                    <a:pt x="1467" y="479"/>
                  </a:moveTo>
                  <a:cubicBezTo>
                    <a:pt x="1467" y="479"/>
                    <a:pt x="1352" y="277"/>
                    <a:pt x="1019" y="276"/>
                  </a:cubicBezTo>
                  <a:cubicBezTo>
                    <a:pt x="686" y="275"/>
                    <a:pt x="505" y="450"/>
                    <a:pt x="504" y="677"/>
                  </a:cubicBezTo>
                  <a:cubicBezTo>
                    <a:pt x="503" y="934"/>
                    <a:pt x="696" y="1031"/>
                    <a:pt x="995" y="1174"/>
                  </a:cubicBezTo>
                  <a:cubicBezTo>
                    <a:pt x="1279" y="1311"/>
                    <a:pt x="1707" y="1499"/>
                    <a:pt x="1705" y="1974"/>
                  </a:cubicBezTo>
                  <a:cubicBezTo>
                    <a:pt x="1704" y="2399"/>
                    <a:pt x="1327" y="2755"/>
                    <a:pt x="651" y="2755"/>
                  </a:cubicBezTo>
                  <a:cubicBezTo>
                    <a:pt x="442" y="2754"/>
                    <a:pt x="155" y="2686"/>
                    <a:pt x="155" y="2686"/>
                  </a:cubicBezTo>
                  <a:cubicBezTo>
                    <a:pt x="0" y="2177"/>
                    <a:pt x="0" y="2177"/>
                    <a:pt x="0" y="2177"/>
                  </a:cubicBezTo>
                  <a:cubicBezTo>
                    <a:pt x="143" y="2316"/>
                    <a:pt x="397" y="2466"/>
                    <a:pt x="658" y="2466"/>
                  </a:cubicBezTo>
                  <a:cubicBezTo>
                    <a:pt x="929" y="2466"/>
                    <a:pt x="1252" y="2298"/>
                    <a:pt x="1252" y="2030"/>
                  </a:cubicBezTo>
                  <a:cubicBezTo>
                    <a:pt x="1252" y="1512"/>
                    <a:pt x="46" y="1598"/>
                    <a:pt x="46" y="731"/>
                  </a:cubicBezTo>
                  <a:cubicBezTo>
                    <a:pt x="46" y="433"/>
                    <a:pt x="254" y="0"/>
                    <a:pt x="973" y="0"/>
                  </a:cubicBezTo>
                  <a:cubicBezTo>
                    <a:pt x="1207" y="0"/>
                    <a:pt x="1467" y="69"/>
                    <a:pt x="1467" y="69"/>
                  </a:cubicBezTo>
                  <a:lnTo>
                    <a:pt x="1467" y="479"/>
                  </a:lnTo>
                  <a:close/>
                </a:path>
              </a:pathLst>
            </a:custGeom>
            <a:solidFill>
              <a:srgbClr val="FF0000"/>
            </a:solidFill>
            <a:ln w="9525">
              <a:noFill/>
              <a:round/>
              <a:headEnd/>
              <a:tailEnd/>
            </a:ln>
          </p:spPr>
          <p:txBody>
            <a:bodyPr/>
            <a:lstStyle/>
            <a:p>
              <a:pPr>
                <a:defRPr/>
              </a:pPr>
              <a:endParaRPr lang="ja-JP" altLang="en-US"/>
            </a:p>
          </p:txBody>
        </p:sp>
      </p:grpSp>
    </p:spTree>
    <p:extLst>
      <p:ext uri="{BB962C8B-B14F-4D97-AF65-F5344CB8AC3E}">
        <p14:creationId xmlns:p14="http://schemas.microsoft.com/office/powerpoint/2010/main" val="4248523473"/>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iming>
    <p:tnLst>
      <p:par>
        <p:cTn id="1" dur="indefinite" restart="never" nodeType="tmRoot"/>
      </p:par>
    </p:tnLst>
  </p:timing>
  <p:hf hdr="0" dt="0"/>
  <p:txStyles>
    <p:titleStyle>
      <a:lvl1pPr algn="l" rtl="0" eaLnBrk="0" fontAlgn="base" hangingPunct="0">
        <a:spcBef>
          <a:spcPct val="0"/>
        </a:spcBef>
        <a:spcAft>
          <a:spcPct val="0"/>
        </a:spcAft>
        <a:tabLst>
          <a:tab pos="3676650" algn="l"/>
        </a:tabLst>
        <a:defRPr kumimoji="1" sz="3200">
          <a:solidFill>
            <a:schemeClr val="tx2"/>
          </a:solidFill>
          <a:latin typeface="+mj-lt"/>
          <a:ea typeface="+mj-ea"/>
          <a:cs typeface="+mj-cs"/>
        </a:defRPr>
      </a:lvl1pPr>
      <a:lvl2pPr algn="l" rtl="0" eaLnBrk="0" fontAlgn="base" hangingPunct="0">
        <a:spcBef>
          <a:spcPct val="0"/>
        </a:spcBef>
        <a:spcAft>
          <a:spcPct val="0"/>
        </a:spcAft>
        <a:tabLst>
          <a:tab pos="3676650" algn="l"/>
        </a:tabLst>
        <a:defRPr kumimoji="1" sz="3200">
          <a:solidFill>
            <a:schemeClr val="tx2"/>
          </a:solidFill>
          <a:latin typeface="Arial" charset="0"/>
          <a:ea typeface="ＭＳ Ｐゴシック" pitchFamily="50" charset="-128"/>
        </a:defRPr>
      </a:lvl2pPr>
      <a:lvl3pPr algn="l" rtl="0" eaLnBrk="0" fontAlgn="base" hangingPunct="0">
        <a:spcBef>
          <a:spcPct val="0"/>
        </a:spcBef>
        <a:spcAft>
          <a:spcPct val="0"/>
        </a:spcAft>
        <a:tabLst>
          <a:tab pos="3676650" algn="l"/>
        </a:tabLst>
        <a:defRPr kumimoji="1" sz="3200">
          <a:solidFill>
            <a:schemeClr val="tx2"/>
          </a:solidFill>
          <a:latin typeface="Arial" charset="0"/>
          <a:ea typeface="ＭＳ Ｐゴシック" pitchFamily="50" charset="-128"/>
        </a:defRPr>
      </a:lvl3pPr>
      <a:lvl4pPr algn="l" rtl="0" eaLnBrk="0" fontAlgn="base" hangingPunct="0">
        <a:spcBef>
          <a:spcPct val="0"/>
        </a:spcBef>
        <a:spcAft>
          <a:spcPct val="0"/>
        </a:spcAft>
        <a:tabLst>
          <a:tab pos="3676650" algn="l"/>
        </a:tabLst>
        <a:defRPr kumimoji="1" sz="3200">
          <a:solidFill>
            <a:schemeClr val="tx2"/>
          </a:solidFill>
          <a:latin typeface="Arial" charset="0"/>
          <a:ea typeface="ＭＳ Ｐゴシック" pitchFamily="50" charset="-128"/>
        </a:defRPr>
      </a:lvl4pPr>
      <a:lvl5pPr algn="l" rtl="0" eaLnBrk="0" fontAlgn="base" hangingPunct="0">
        <a:spcBef>
          <a:spcPct val="0"/>
        </a:spcBef>
        <a:spcAft>
          <a:spcPct val="0"/>
        </a:spcAft>
        <a:tabLst>
          <a:tab pos="3676650" algn="l"/>
        </a:tabLst>
        <a:defRPr kumimoji="1" sz="3200">
          <a:solidFill>
            <a:schemeClr val="tx2"/>
          </a:solidFill>
          <a:latin typeface="Arial" charset="0"/>
          <a:ea typeface="ＭＳ Ｐゴシック" pitchFamily="50" charset="-128"/>
        </a:defRPr>
      </a:lvl5pPr>
      <a:lvl6pPr marL="457200" algn="l" rtl="0" fontAlgn="base">
        <a:spcBef>
          <a:spcPct val="0"/>
        </a:spcBef>
        <a:spcAft>
          <a:spcPct val="0"/>
        </a:spcAft>
        <a:tabLst>
          <a:tab pos="3676650" algn="l"/>
        </a:tabLst>
        <a:defRPr kumimoji="1" sz="3200">
          <a:solidFill>
            <a:schemeClr val="tx2"/>
          </a:solidFill>
          <a:latin typeface="Arial" charset="0"/>
          <a:ea typeface="ＭＳ Ｐゴシック" pitchFamily="50" charset="-128"/>
        </a:defRPr>
      </a:lvl6pPr>
      <a:lvl7pPr marL="914400" algn="l" rtl="0" fontAlgn="base">
        <a:spcBef>
          <a:spcPct val="0"/>
        </a:spcBef>
        <a:spcAft>
          <a:spcPct val="0"/>
        </a:spcAft>
        <a:tabLst>
          <a:tab pos="3676650" algn="l"/>
        </a:tabLst>
        <a:defRPr kumimoji="1" sz="3200">
          <a:solidFill>
            <a:schemeClr val="tx2"/>
          </a:solidFill>
          <a:latin typeface="Arial" charset="0"/>
          <a:ea typeface="ＭＳ Ｐゴシック" pitchFamily="50" charset="-128"/>
        </a:defRPr>
      </a:lvl7pPr>
      <a:lvl8pPr marL="1371600" algn="l" rtl="0" fontAlgn="base">
        <a:spcBef>
          <a:spcPct val="0"/>
        </a:spcBef>
        <a:spcAft>
          <a:spcPct val="0"/>
        </a:spcAft>
        <a:tabLst>
          <a:tab pos="3676650" algn="l"/>
        </a:tabLst>
        <a:defRPr kumimoji="1" sz="3200">
          <a:solidFill>
            <a:schemeClr val="tx2"/>
          </a:solidFill>
          <a:latin typeface="Arial" charset="0"/>
          <a:ea typeface="ＭＳ Ｐゴシック" pitchFamily="50" charset="-128"/>
        </a:defRPr>
      </a:lvl8pPr>
      <a:lvl9pPr marL="1828800" algn="l" rtl="0" fontAlgn="base">
        <a:spcBef>
          <a:spcPct val="0"/>
        </a:spcBef>
        <a:spcAft>
          <a:spcPct val="0"/>
        </a:spcAft>
        <a:tabLst>
          <a:tab pos="3676650" algn="l"/>
        </a:tabLst>
        <a:defRPr kumimoji="1" sz="3200">
          <a:solidFill>
            <a:schemeClr val="tx2"/>
          </a:solidFill>
          <a:latin typeface="Arial" charset="0"/>
          <a:ea typeface="ＭＳ Ｐゴシック" pitchFamily="50" charset="-128"/>
        </a:defRPr>
      </a:lvl9pPr>
    </p:titleStyle>
    <p:bodyStyle>
      <a:lvl1pPr marL="290513" indent="-290513" algn="l" defTabSz="457200" rtl="0"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mn-lt"/>
          <a:ea typeface="+mn-ea"/>
          <a:cs typeface="+mn-cs"/>
        </a:defRPr>
      </a:lvl1pPr>
      <a:lvl2pPr marL="581025" indent="-242888" algn="l" defTabSz="457200" rtl="0"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mn-lt"/>
          <a:ea typeface="+mn-ea"/>
          <a:cs typeface="+mn-cs"/>
        </a:defRPr>
      </a:lvl2pPr>
      <a:lvl3pPr marL="795338" indent="-138113" algn="l" defTabSz="457200" rtl="0" eaLnBrk="0" fontAlgn="base" hangingPunct="0">
        <a:lnSpc>
          <a:spcPct val="95000"/>
        </a:lnSpc>
        <a:spcBef>
          <a:spcPct val="20000"/>
        </a:spcBef>
        <a:spcAft>
          <a:spcPct val="10000"/>
        </a:spcAft>
        <a:buClr>
          <a:srgbClr val="87867E"/>
        </a:buClr>
        <a:buSzPct val="100000"/>
        <a:buChar char="•"/>
        <a:defRPr kumimoji="1">
          <a:solidFill>
            <a:srgbClr val="000000"/>
          </a:solidFill>
          <a:latin typeface="+mn-lt"/>
          <a:ea typeface="+mn-ea"/>
          <a:cs typeface="+mn-cs"/>
        </a:defRPr>
      </a:lvl3pPr>
      <a:lvl4pPr marL="1014413" indent="-134938" algn="l" defTabSz="457200" rtl="0"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mn-lt"/>
          <a:ea typeface="+mn-ea"/>
          <a:cs typeface="+mn-cs"/>
        </a:defRPr>
      </a:lvl4pPr>
      <a:lvl5pPr marL="2305050" indent="365125" algn="l" defTabSz="457200" rtl="0" eaLnBrk="0" fontAlgn="base" hangingPunct="0">
        <a:spcBef>
          <a:spcPct val="0"/>
        </a:spcBef>
        <a:spcAft>
          <a:spcPct val="0"/>
        </a:spcAft>
        <a:buBlip>
          <a:blip r:embed="rId14"/>
        </a:buBlip>
        <a:defRPr kumimoji="1" sz="2000">
          <a:solidFill>
            <a:srgbClr val="000000"/>
          </a:solidFill>
          <a:latin typeface="+mn-lt"/>
          <a:ea typeface="+mn-ea"/>
          <a:cs typeface="+mn-cs"/>
        </a:defRPr>
      </a:lvl5pPr>
      <a:lvl6pPr marL="2762250" indent="365125" algn="l" defTabSz="457200" rtl="0" fontAlgn="base">
        <a:spcBef>
          <a:spcPct val="0"/>
        </a:spcBef>
        <a:spcAft>
          <a:spcPct val="0"/>
        </a:spcAft>
        <a:buBlip>
          <a:blip r:embed="rId14"/>
        </a:buBlip>
        <a:defRPr kumimoji="1" sz="2000">
          <a:solidFill>
            <a:srgbClr val="000000"/>
          </a:solidFill>
          <a:latin typeface="+mn-lt"/>
          <a:ea typeface="+mn-ea"/>
          <a:cs typeface="+mn-cs"/>
        </a:defRPr>
      </a:lvl6pPr>
      <a:lvl7pPr marL="3219450" indent="365125" algn="l" defTabSz="457200" rtl="0" fontAlgn="base">
        <a:spcBef>
          <a:spcPct val="0"/>
        </a:spcBef>
        <a:spcAft>
          <a:spcPct val="0"/>
        </a:spcAft>
        <a:buBlip>
          <a:blip r:embed="rId14"/>
        </a:buBlip>
        <a:defRPr kumimoji="1" sz="2000">
          <a:solidFill>
            <a:srgbClr val="000000"/>
          </a:solidFill>
          <a:latin typeface="+mn-lt"/>
          <a:ea typeface="+mn-ea"/>
          <a:cs typeface="+mn-cs"/>
        </a:defRPr>
      </a:lvl7pPr>
      <a:lvl8pPr marL="3676650" indent="365125" algn="l" defTabSz="457200" rtl="0" fontAlgn="base">
        <a:spcBef>
          <a:spcPct val="0"/>
        </a:spcBef>
        <a:spcAft>
          <a:spcPct val="0"/>
        </a:spcAft>
        <a:buBlip>
          <a:blip r:embed="rId14"/>
        </a:buBlip>
        <a:defRPr kumimoji="1" sz="2000">
          <a:solidFill>
            <a:srgbClr val="000000"/>
          </a:solidFill>
          <a:latin typeface="+mn-lt"/>
          <a:ea typeface="+mn-ea"/>
          <a:cs typeface="+mn-cs"/>
        </a:defRPr>
      </a:lvl8pPr>
      <a:lvl9pPr marL="4133850" indent="365125" algn="l" defTabSz="457200" rtl="0" fontAlgn="base">
        <a:spcBef>
          <a:spcPct val="0"/>
        </a:spcBef>
        <a:spcAft>
          <a:spcPct val="0"/>
        </a:spcAft>
        <a:buBlip>
          <a:blip r:embed="rId14"/>
        </a:buBlip>
        <a:defRPr kumimoji="1" sz="2000">
          <a:solidFill>
            <a:srgbClr val="000000"/>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31" descr="ContentGray20_L150"/>
          <p:cNvPicPr>
            <a:picLocks noChangeAspect="1" noChangeArrowheads="1"/>
          </p:cNvPicPr>
          <p:nvPr/>
        </p:nvPicPr>
        <p:blipFill>
          <a:blip r:embed="rId13" cstate="print"/>
          <a:srcRect/>
          <a:stretch>
            <a:fillRect/>
          </a:stretch>
        </p:blipFill>
        <p:spPr bwMode="gray">
          <a:xfrm>
            <a:off x="0" y="0"/>
            <a:ext cx="9144000" cy="1073150"/>
          </a:xfrm>
          <a:prstGeom prst="rect">
            <a:avLst/>
          </a:prstGeom>
          <a:noFill/>
          <a:ln w="9525">
            <a:noFill/>
            <a:miter lim="800000"/>
            <a:headEnd/>
            <a:tailEnd/>
          </a:ln>
        </p:spPr>
      </p:pic>
      <p:sp>
        <p:nvSpPr>
          <p:cNvPr id="646148" name="Line 4"/>
          <p:cNvSpPr>
            <a:spLocks noChangeShapeType="1"/>
          </p:cNvSpPr>
          <p:nvPr/>
        </p:nvSpPr>
        <p:spPr bwMode="gray">
          <a:xfrm>
            <a:off x="0" y="6632575"/>
            <a:ext cx="9144000" cy="0"/>
          </a:xfrm>
          <a:prstGeom prst="line">
            <a:avLst/>
          </a:prstGeom>
          <a:noFill/>
          <a:ln w="12700">
            <a:solidFill>
              <a:srgbClr val="87867E"/>
            </a:solidFill>
            <a:round/>
            <a:headEnd/>
            <a:tailEnd/>
          </a:ln>
          <a:effectLst/>
          <a:extLst/>
        </p:spPr>
        <p:txBody>
          <a:bodyPr/>
          <a:lstStyle/>
          <a:p>
            <a:pPr algn="l" fontAlgn="auto">
              <a:spcBef>
                <a:spcPts val="0"/>
              </a:spcBef>
              <a:spcAft>
                <a:spcPts val="0"/>
              </a:spcAft>
              <a:defRPr/>
            </a:pPr>
            <a:endParaRPr lang="ja-JP" altLang="en-US">
              <a:latin typeface="Arial"/>
              <a:ea typeface="ＭＳ Ｐゴシック"/>
            </a:endParaRPr>
          </a:p>
        </p:txBody>
      </p:sp>
      <p:sp>
        <p:nvSpPr>
          <p:cNvPr id="1028" name="Rectangle 7"/>
          <p:cNvSpPr>
            <a:spLocks noGrp="1" noChangeArrowheads="1"/>
          </p:cNvSpPr>
          <p:nvPr>
            <p:ph type="title"/>
          </p:nvPr>
        </p:nvSpPr>
        <p:spPr bwMode="gray">
          <a:xfrm>
            <a:off x="169863" y="-1588"/>
            <a:ext cx="7858125" cy="693738"/>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ja-JP" altLang="en-US" smtClean="0"/>
              <a:t>マスタ タイトルの書式設定</a:t>
            </a:r>
          </a:p>
        </p:txBody>
      </p:sp>
      <p:sp>
        <p:nvSpPr>
          <p:cNvPr id="1029" name="Rectangle 8"/>
          <p:cNvSpPr>
            <a:spLocks noGrp="1" noChangeArrowheads="1"/>
          </p:cNvSpPr>
          <p:nvPr>
            <p:ph type="body" idx="1"/>
          </p:nvPr>
        </p:nvSpPr>
        <p:spPr bwMode="gray">
          <a:xfrm>
            <a:off x="168275" y="869950"/>
            <a:ext cx="8786813" cy="55927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smtClean="0"/>
              <a:t>マスタテキスト</a:t>
            </a:r>
            <a:r>
              <a:rPr lang="en-US" altLang="ja-JP" smtClean="0"/>
              <a:t>24</a:t>
            </a:r>
            <a:r>
              <a:rPr lang="ja-JP" altLang="en-US" smtClean="0"/>
              <a:t>ｐああああああああああああああああああああああああああああああああああああああああああああああああああ</a:t>
            </a:r>
          </a:p>
          <a:p>
            <a:pPr lvl="1"/>
            <a:r>
              <a:rPr lang="ja-JP" altLang="en-US" smtClean="0"/>
              <a:t>マスタテキスト</a:t>
            </a:r>
            <a:r>
              <a:rPr lang="en-US" altLang="ja-JP" smtClean="0"/>
              <a:t>20</a:t>
            </a:r>
            <a:r>
              <a:rPr lang="ja-JP" altLang="en-US" smtClean="0"/>
              <a:t>ｐああああああああああああああああああああああああああああああああああああああああああああ</a:t>
            </a:r>
          </a:p>
          <a:p>
            <a:pPr lvl="2"/>
            <a:r>
              <a:rPr lang="ja-JP" altLang="en-US" smtClean="0"/>
              <a:t>マスタテキスト</a:t>
            </a:r>
            <a:r>
              <a:rPr lang="en-US" altLang="ja-JP" smtClean="0"/>
              <a:t>18</a:t>
            </a:r>
            <a:r>
              <a:rPr lang="ja-JP" altLang="en-US" smtClean="0"/>
              <a:t>ｐああああああああああああああああああああああああああああああああああああああああああああああ</a:t>
            </a:r>
          </a:p>
          <a:p>
            <a:pPr lvl="3"/>
            <a:r>
              <a:rPr lang="ja-JP" altLang="en-US" smtClean="0"/>
              <a:t>マスタテキスト</a:t>
            </a:r>
            <a:r>
              <a:rPr lang="en-US" altLang="ja-JP" smtClean="0"/>
              <a:t>16</a:t>
            </a:r>
            <a:r>
              <a:rPr lang="ja-JP" altLang="en-US" smtClean="0"/>
              <a:t>ｐあああああああああああああああああああああああああああああああああああああああああああああああ</a:t>
            </a:r>
          </a:p>
        </p:txBody>
      </p:sp>
      <p:sp>
        <p:nvSpPr>
          <p:cNvPr id="646173" name="Rectangle 29"/>
          <p:cNvSpPr>
            <a:spLocks noGrp="1" noChangeArrowheads="1"/>
          </p:cNvSpPr>
          <p:nvPr>
            <p:ph type="sldNum" sz="quarter" idx="4"/>
          </p:nvPr>
        </p:nvSpPr>
        <p:spPr bwMode="gray">
          <a:xfrm>
            <a:off x="4300538" y="6653213"/>
            <a:ext cx="539750" cy="201612"/>
          </a:xfrm>
          <a:prstGeom prst="rect">
            <a:avLst/>
          </a:prstGeom>
          <a:noFill/>
          <a:ln>
            <a:noFill/>
          </a:ln>
          <a:effectLst/>
          <a:extLst/>
        </p:spPr>
        <p:txBody>
          <a:bodyPr vert="horz" wrap="square" lIns="0" tIns="0" rIns="0" bIns="0" numCol="1" anchor="ctr" anchorCtr="0" compatLnSpc="1">
            <a:prstTxWarp prst="textNoShape">
              <a:avLst/>
            </a:prstTxWarp>
          </a:bodyPr>
          <a:lstStyle>
            <a:lvl1pPr fontAlgn="base">
              <a:spcBef>
                <a:spcPts val="0"/>
              </a:spcBef>
              <a:spcAft>
                <a:spcPts val="0"/>
              </a:spcAft>
              <a:defRPr kumimoji="1" sz="800">
                <a:solidFill>
                  <a:schemeClr val="tx1"/>
                </a:solidFill>
                <a:latin typeface="+mn-lt"/>
                <a:ea typeface="+mn-ea"/>
              </a:defRPr>
            </a:lvl1pPr>
          </a:lstStyle>
          <a:p>
            <a:pPr algn="l">
              <a:defRPr/>
            </a:pPr>
            <a:fld id="{E76BBD1B-A8D6-4B16-A324-216197276107}" type="slidenum">
              <a:rPr lang="ja-JP" altLang="en-US">
                <a:solidFill>
                  <a:srgbClr val="000000"/>
                </a:solidFill>
              </a:rPr>
              <a:pPr algn="l">
                <a:defRPr/>
              </a:pPr>
              <a:t>‹#›</a:t>
            </a:fld>
            <a:endParaRPr lang="ja-JP" altLang="en-US">
              <a:solidFill>
                <a:srgbClr val="000000"/>
              </a:solidFill>
            </a:endParaRPr>
          </a:p>
        </p:txBody>
      </p:sp>
      <p:sp>
        <p:nvSpPr>
          <p:cNvPr id="646174" name="Rectangle 30"/>
          <p:cNvSpPr>
            <a:spLocks noGrp="1" noChangeArrowheads="1"/>
          </p:cNvSpPr>
          <p:nvPr>
            <p:ph type="ftr" sz="quarter" idx="3"/>
          </p:nvPr>
        </p:nvSpPr>
        <p:spPr bwMode="gray">
          <a:xfrm>
            <a:off x="4935538" y="6653213"/>
            <a:ext cx="4022725" cy="201612"/>
          </a:xfrm>
          <a:prstGeom prst="rect">
            <a:avLst/>
          </a:prstGeom>
          <a:noFill/>
          <a:ln>
            <a:noFill/>
          </a:ln>
          <a:effectLst/>
          <a:extLst/>
        </p:spPr>
        <p:txBody>
          <a:bodyPr vert="horz" wrap="square" lIns="0" tIns="0" rIns="0" bIns="0" numCol="1" anchor="ctr" anchorCtr="0" compatLnSpc="1">
            <a:prstTxWarp prst="textNoShape">
              <a:avLst/>
            </a:prstTxWarp>
          </a:bodyPr>
          <a:lstStyle>
            <a:lvl1pPr algn="r" fontAlgn="base">
              <a:spcBef>
                <a:spcPts val="0"/>
              </a:spcBef>
              <a:spcAft>
                <a:spcPts val="0"/>
              </a:spcAft>
              <a:defRPr kumimoji="1" sz="900">
                <a:solidFill>
                  <a:schemeClr val="tx1"/>
                </a:solidFill>
                <a:latin typeface="+mn-lt"/>
                <a:ea typeface="+mn-ea"/>
              </a:defRPr>
            </a:lvl1pPr>
          </a:lstStyle>
          <a:p>
            <a:pPr>
              <a:defRPr/>
            </a:pPr>
            <a:r>
              <a:rPr lang="en-US" altLang="ja-JP" smtClean="0">
                <a:solidFill>
                  <a:srgbClr val="000000"/>
                </a:solidFill>
              </a:rPr>
              <a:t>Copyright 2014 FUJITSU LIMITED</a:t>
            </a:r>
            <a:endParaRPr lang="en-US" altLang="ja-JP" dirty="0" smtClean="0">
              <a:solidFill>
                <a:srgbClr val="000000"/>
              </a:solidFill>
            </a:endParaRPr>
          </a:p>
        </p:txBody>
      </p:sp>
      <p:sp>
        <p:nvSpPr>
          <p:cNvPr id="2" name="テキスト ボックス 1"/>
          <p:cNvSpPr txBox="1"/>
          <p:nvPr/>
        </p:nvSpPr>
        <p:spPr bwMode="gray">
          <a:xfrm>
            <a:off x="190500" y="6675438"/>
            <a:ext cx="2798763" cy="153987"/>
          </a:xfrm>
          <a:prstGeom prst="rect">
            <a:avLst/>
          </a:prstGeom>
          <a:noFill/>
        </p:spPr>
        <p:txBody>
          <a:bodyPr lIns="0" tIns="0" rIns="0" bIns="0">
            <a:spAutoFit/>
          </a:bodyPr>
          <a:lstStyle/>
          <a:p>
            <a:pPr algn="l" fontAlgn="auto">
              <a:spcBef>
                <a:spcPts val="0"/>
              </a:spcBef>
              <a:spcAft>
                <a:spcPts val="0"/>
              </a:spcAft>
              <a:defRPr/>
            </a:pPr>
            <a:r>
              <a:rPr lang="en-US" altLang="ja-JP" sz="1000" b="1">
                <a:latin typeface="Arial"/>
                <a:ea typeface="ＭＳ Ｐゴシック"/>
                <a:sym typeface="Arial"/>
              </a:rPr>
              <a:t>FUJITSU CONFIDENTIAL</a:t>
            </a:r>
            <a:endParaRPr lang="ja-JP" altLang="en-US" sz="1000" b="1">
              <a:latin typeface="Arial"/>
              <a:ea typeface="ＭＳ Ｐゴシック"/>
              <a:sym typeface="Arial"/>
            </a:endParaRPr>
          </a:p>
        </p:txBody>
      </p:sp>
    </p:spTree>
    <p:extLst>
      <p:ext uri="{BB962C8B-B14F-4D97-AF65-F5344CB8AC3E}">
        <p14:creationId xmlns:p14="http://schemas.microsoft.com/office/powerpoint/2010/main" val="895121693"/>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timing>
    <p:tnLst>
      <p:par>
        <p:cTn id="1" dur="indefinite" restart="never" nodeType="tmRoot"/>
      </p:par>
    </p:tnLst>
  </p:timing>
  <p:hf hdr="0" dt="0"/>
  <p:txStyles>
    <p:titleStyle>
      <a:lvl1pPr algn="l" rtl="0" eaLnBrk="0" fontAlgn="base" hangingPunct="0">
        <a:spcBef>
          <a:spcPct val="0"/>
        </a:spcBef>
        <a:spcAft>
          <a:spcPct val="0"/>
        </a:spcAft>
        <a:tabLst>
          <a:tab pos="3676650" algn="l"/>
        </a:tabLst>
        <a:defRPr kumimoji="1" sz="3200">
          <a:solidFill>
            <a:schemeClr val="tx2"/>
          </a:solidFill>
          <a:latin typeface="+mj-lt"/>
          <a:ea typeface="+mj-ea"/>
          <a:cs typeface="+mj-cs"/>
        </a:defRPr>
      </a:lvl1pPr>
      <a:lvl2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2pPr>
      <a:lvl3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3pPr>
      <a:lvl4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4pPr>
      <a:lvl5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9pPr>
    </p:titleStyle>
    <p:bodyStyle>
      <a:lvl1pPr marL="290513" indent="-290513" algn="l" defTabSz="457200" rtl="0"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mn-lt"/>
          <a:ea typeface="+mn-ea"/>
          <a:cs typeface="+mn-cs"/>
        </a:defRPr>
      </a:lvl1pPr>
      <a:lvl2pPr marL="581025" indent="-242888" algn="l" defTabSz="457200" rtl="0"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mn-lt"/>
          <a:ea typeface="+mn-ea"/>
          <a:cs typeface="+mn-cs"/>
        </a:defRPr>
      </a:lvl2pPr>
      <a:lvl3pPr marL="795338" indent="-138113" algn="l" defTabSz="457200" rtl="0" eaLnBrk="0" fontAlgn="base" hangingPunct="0">
        <a:lnSpc>
          <a:spcPct val="95000"/>
        </a:lnSpc>
        <a:spcBef>
          <a:spcPct val="20000"/>
        </a:spcBef>
        <a:spcAft>
          <a:spcPct val="10000"/>
        </a:spcAft>
        <a:buClr>
          <a:srgbClr val="87867E"/>
        </a:buClr>
        <a:buSzPct val="100000"/>
        <a:buChar char="•"/>
        <a:defRPr kumimoji="1">
          <a:solidFill>
            <a:srgbClr val="000000"/>
          </a:solidFill>
          <a:latin typeface="+mn-lt"/>
          <a:ea typeface="+mn-ea"/>
          <a:cs typeface="+mn-cs"/>
        </a:defRPr>
      </a:lvl3pPr>
      <a:lvl4pPr marL="1014413" indent="-134938" algn="l" defTabSz="457200" rtl="0"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mn-lt"/>
          <a:ea typeface="+mn-ea"/>
          <a:cs typeface="+mn-cs"/>
        </a:defRPr>
      </a:lvl4pPr>
      <a:lvl5pPr marL="2305050" indent="365125" algn="l" defTabSz="457200" rtl="0" eaLnBrk="0" fontAlgn="base" hangingPunct="0">
        <a:spcBef>
          <a:spcPct val="0"/>
        </a:spcBef>
        <a:spcAft>
          <a:spcPct val="0"/>
        </a:spcAft>
        <a:buBlip>
          <a:blip r:embed="rId14"/>
        </a:buBlip>
        <a:defRPr kumimoji="1" sz="2000">
          <a:solidFill>
            <a:srgbClr val="000000"/>
          </a:solidFill>
          <a:latin typeface="+mn-lt"/>
          <a:ea typeface="+mn-ea"/>
          <a:cs typeface="+mn-cs"/>
        </a:defRPr>
      </a:lvl5pPr>
      <a:lvl6pPr marL="27622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6pPr>
      <a:lvl7pPr marL="32194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7pPr>
      <a:lvl8pPr marL="36766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8pPr>
      <a:lvl9pPr marL="41338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31" descr="ContentGray20_L150"/>
          <p:cNvPicPr>
            <a:picLocks noChangeAspect="1" noChangeArrowheads="1"/>
          </p:cNvPicPr>
          <p:nvPr/>
        </p:nvPicPr>
        <p:blipFill>
          <a:blip r:embed="rId13" cstate="print"/>
          <a:srcRect/>
          <a:stretch>
            <a:fillRect/>
          </a:stretch>
        </p:blipFill>
        <p:spPr bwMode="gray">
          <a:xfrm>
            <a:off x="0" y="0"/>
            <a:ext cx="9144000" cy="1073150"/>
          </a:xfrm>
          <a:prstGeom prst="rect">
            <a:avLst/>
          </a:prstGeom>
          <a:noFill/>
          <a:ln w="9525">
            <a:noFill/>
            <a:miter lim="800000"/>
            <a:headEnd/>
            <a:tailEnd/>
          </a:ln>
        </p:spPr>
      </p:pic>
      <p:sp>
        <p:nvSpPr>
          <p:cNvPr id="646148" name="Line 4"/>
          <p:cNvSpPr>
            <a:spLocks noChangeShapeType="1"/>
          </p:cNvSpPr>
          <p:nvPr/>
        </p:nvSpPr>
        <p:spPr bwMode="gray">
          <a:xfrm>
            <a:off x="0" y="6632575"/>
            <a:ext cx="9144000" cy="0"/>
          </a:xfrm>
          <a:prstGeom prst="line">
            <a:avLst/>
          </a:prstGeom>
          <a:noFill/>
          <a:ln w="12700">
            <a:solidFill>
              <a:srgbClr val="87867E"/>
            </a:solidFill>
            <a:round/>
            <a:headEnd/>
            <a:tailEnd/>
          </a:ln>
          <a:effectLst/>
          <a:extLst/>
        </p:spPr>
        <p:txBody>
          <a:bodyPr/>
          <a:lstStyle/>
          <a:p>
            <a:pPr algn="l" fontAlgn="auto">
              <a:spcBef>
                <a:spcPts val="0"/>
              </a:spcBef>
              <a:spcAft>
                <a:spcPts val="0"/>
              </a:spcAft>
              <a:defRPr/>
            </a:pPr>
            <a:endParaRPr lang="ja-JP" altLang="en-US">
              <a:latin typeface="Arial"/>
              <a:ea typeface="ＭＳ Ｐゴシック"/>
            </a:endParaRPr>
          </a:p>
        </p:txBody>
      </p:sp>
      <p:sp>
        <p:nvSpPr>
          <p:cNvPr id="1028" name="Rectangle 7"/>
          <p:cNvSpPr>
            <a:spLocks noGrp="1" noChangeArrowheads="1"/>
          </p:cNvSpPr>
          <p:nvPr>
            <p:ph type="title"/>
          </p:nvPr>
        </p:nvSpPr>
        <p:spPr bwMode="gray">
          <a:xfrm>
            <a:off x="169863" y="-1588"/>
            <a:ext cx="7858125" cy="693738"/>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ja-JP" altLang="en-US" smtClean="0"/>
              <a:t>マスタ タイトルの書式設定</a:t>
            </a:r>
          </a:p>
        </p:txBody>
      </p:sp>
      <p:sp>
        <p:nvSpPr>
          <p:cNvPr id="1029" name="Rectangle 8"/>
          <p:cNvSpPr>
            <a:spLocks noGrp="1" noChangeArrowheads="1"/>
          </p:cNvSpPr>
          <p:nvPr>
            <p:ph type="body" idx="1"/>
          </p:nvPr>
        </p:nvSpPr>
        <p:spPr bwMode="gray">
          <a:xfrm>
            <a:off x="168275" y="869950"/>
            <a:ext cx="8786813" cy="55927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smtClean="0"/>
              <a:t>マスタテキスト</a:t>
            </a:r>
            <a:r>
              <a:rPr lang="en-US" altLang="ja-JP" smtClean="0"/>
              <a:t>24</a:t>
            </a:r>
            <a:r>
              <a:rPr lang="ja-JP" altLang="en-US" smtClean="0"/>
              <a:t>ｐああああああああああああああああああああああああああああああああああああああああああああああああああ</a:t>
            </a:r>
          </a:p>
          <a:p>
            <a:pPr lvl="1"/>
            <a:r>
              <a:rPr lang="ja-JP" altLang="en-US" smtClean="0"/>
              <a:t>マスタテキスト</a:t>
            </a:r>
            <a:r>
              <a:rPr lang="en-US" altLang="ja-JP" smtClean="0"/>
              <a:t>20</a:t>
            </a:r>
            <a:r>
              <a:rPr lang="ja-JP" altLang="en-US" smtClean="0"/>
              <a:t>ｐああああああああああああああああああああああああああああああああああああああああああああ</a:t>
            </a:r>
          </a:p>
          <a:p>
            <a:pPr lvl="2"/>
            <a:r>
              <a:rPr lang="ja-JP" altLang="en-US" smtClean="0"/>
              <a:t>マスタテキスト</a:t>
            </a:r>
            <a:r>
              <a:rPr lang="en-US" altLang="ja-JP" smtClean="0"/>
              <a:t>18</a:t>
            </a:r>
            <a:r>
              <a:rPr lang="ja-JP" altLang="en-US" smtClean="0"/>
              <a:t>ｐああああああああああああああああああああああああああああああああああああああああああああああ</a:t>
            </a:r>
          </a:p>
          <a:p>
            <a:pPr lvl="3"/>
            <a:r>
              <a:rPr lang="ja-JP" altLang="en-US" smtClean="0"/>
              <a:t>マスタテキスト</a:t>
            </a:r>
            <a:r>
              <a:rPr lang="en-US" altLang="ja-JP" smtClean="0"/>
              <a:t>16</a:t>
            </a:r>
            <a:r>
              <a:rPr lang="ja-JP" altLang="en-US" smtClean="0"/>
              <a:t>ｐあああああああああああああああああああああああああああああああああああああああああああああああ</a:t>
            </a:r>
          </a:p>
        </p:txBody>
      </p:sp>
      <p:sp>
        <p:nvSpPr>
          <p:cNvPr id="646173" name="Rectangle 29"/>
          <p:cNvSpPr>
            <a:spLocks noGrp="1" noChangeArrowheads="1"/>
          </p:cNvSpPr>
          <p:nvPr>
            <p:ph type="sldNum" sz="quarter" idx="4"/>
          </p:nvPr>
        </p:nvSpPr>
        <p:spPr bwMode="gray">
          <a:xfrm>
            <a:off x="4300538" y="6653213"/>
            <a:ext cx="539750" cy="201612"/>
          </a:xfrm>
          <a:prstGeom prst="rect">
            <a:avLst/>
          </a:prstGeom>
          <a:noFill/>
          <a:ln>
            <a:noFill/>
          </a:ln>
          <a:effectLst/>
          <a:extLst/>
        </p:spPr>
        <p:txBody>
          <a:bodyPr vert="horz" wrap="square" lIns="0" tIns="0" rIns="0" bIns="0" numCol="1" anchor="ctr" anchorCtr="0" compatLnSpc="1">
            <a:prstTxWarp prst="textNoShape">
              <a:avLst/>
            </a:prstTxWarp>
          </a:bodyPr>
          <a:lstStyle>
            <a:lvl1pPr fontAlgn="base">
              <a:spcBef>
                <a:spcPts val="0"/>
              </a:spcBef>
              <a:spcAft>
                <a:spcPts val="0"/>
              </a:spcAft>
              <a:defRPr kumimoji="1" sz="800">
                <a:solidFill>
                  <a:schemeClr val="tx1"/>
                </a:solidFill>
                <a:latin typeface="+mn-lt"/>
                <a:ea typeface="+mn-ea"/>
              </a:defRPr>
            </a:lvl1pPr>
          </a:lstStyle>
          <a:p>
            <a:pPr algn="l">
              <a:defRPr/>
            </a:pPr>
            <a:fld id="{E76BBD1B-A8D6-4B16-A324-216197276107}" type="slidenum">
              <a:rPr lang="ja-JP" altLang="en-US">
                <a:solidFill>
                  <a:srgbClr val="000000"/>
                </a:solidFill>
              </a:rPr>
              <a:pPr algn="l">
                <a:defRPr/>
              </a:pPr>
              <a:t>‹#›</a:t>
            </a:fld>
            <a:endParaRPr lang="ja-JP" altLang="en-US">
              <a:solidFill>
                <a:srgbClr val="000000"/>
              </a:solidFill>
            </a:endParaRPr>
          </a:p>
        </p:txBody>
      </p:sp>
      <p:sp>
        <p:nvSpPr>
          <p:cNvPr id="646174" name="Rectangle 30"/>
          <p:cNvSpPr>
            <a:spLocks noGrp="1" noChangeArrowheads="1"/>
          </p:cNvSpPr>
          <p:nvPr>
            <p:ph type="ftr" sz="quarter" idx="3"/>
          </p:nvPr>
        </p:nvSpPr>
        <p:spPr bwMode="gray">
          <a:xfrm>
            <a:off x="4935538" y="6653213"/>
            <a:ext cx="4022725" cy="201612"/>
          </a:xfrm>
          <a:prstGeom prst="rect">
            <a:avLst/>
          </a:prstGeom>
          <a:noFill/>
          <a:ln>
            <a:noFill/>
          </a:ln>
          <a:effectLst/>
          <a:extLst/>
        </p:spPr>
        <p:txBody>
          <a:bodyPr vert="horz" wrap="square" lIns="0" tIns="0" rIns="0" bIns="0" numCol="1" anchor="ctr" anchorCtr="0" compatLnSpc="1">
            <a:prstTxWarp prst="textNoShape">
              <a:avLst/>
            </a:prstTxWarp>
          </a:bodyPr>
          <a:lstStyle>
            <a:lvl1pPr algn="r" fontAlgn="base">
              <a:spcBef>
                <a:spcPts val="0"/>
              </a:spcBef>
              <a:spcAft>
                <a:spcPts val="0"/>
              </a:spcAft>
              <a:defRPr kumimoji="1" sz="900">
                <a:solidFill>
                  <a:schemeClr val="tx1"/>
                </a:solidFill>
                <a:latin typeface="+mn-lt"/>
                <a:ea typeface="+mn-ea"/>
              </a:defRPr>
            </a:lvl1pPr>
          </a:lstStyle>
          <a:p>
            <a:pPr>
              <a:defRPr/>
            </a:pPr>
            <a:r>
              <a:rPr lang="en-US" altLang="ja-JP" smtClean="0">
                <a:solidFill>
                  <a:srgbClr val="000000"/>
                </a:solidFill>
              </a:rPr>
              <a:t>Copyright 2015 FUJITSU LIMITED</a:t>
            </a:r>
            <a:endParaRPr lang="en-US" altLang="ja-JP" dirty="0" smtClean="0">
              <a:solidFill>
                <a:srgbClr val="000000"/>
              </a:solidFill>
            </a:endParaRPr>
          </a:p>
        </p:txBody>
      </p:sp>
      <p:sp>
        <p:nvSpPr>
          <p:cNvPr id="2" name="テキスト ボックス 1"/>
          <p:cNvSpPr txBox="1"/>
          <p:nvPr/>
        </p:nvSpPr>
        <p:spPr bwMode="gray">
          <a:xfrm>
            <a:off x="190500" y="6675438"/>
            <a:ext cx="2798763" cy="153987"/>
          </a:xfrm>
          <a:prstGeom prst="rect">
            <a:avLst/>
          </a:prstGeom>
          <a:noFill/>
        </p:spPr>
        <p:txBody>
          <a:bodyPr lIns="0" tIns="0" rIns="0" bIns="0">
            <a:spAutoFit/>
          </a:bodyPr>
          <a:lstStyle/>
          <a:p>
            <a:pPr algn="l" fontAlgn="auto">
              <a:spcBef>
                <a:spcPts val="0"/>
              </a:spcBef>
              <a:spcAft>
                <a:spcPts val="0"/>
              </a:spcAft>
              <a:defRPr/>
            </a:pPr>
            <a:r>
              <a:rPr lang="en-US" altLang="ja-JP" sz="1000" b="1">
                <a:latin typeface="Arial"/>
                <a:ea typeface="ＭＳ Ｐゴシック"/>
                <a:sym typeface="Arial"/>
              </a:rPr>
              <a:t>FUJITSU CONFIDENTIAL</a:t>
            </a:r>
            <a:endParaRPr lang="ja-JP" altLang="en-US" sz="1000" b="1">
              <a:latin typeface="Arial"/>
              <a:ea typeface="ＭＳ Ｐゴシック"/>
              <a:sym typeface="Arial"/>
            </a:endParaRPr>
          </a:p>
        </p:txBody>
      </p:sp>
    </p:spTree>
    <p:extLst>
      <p:ext uri="{BB962C8B-B14F-4D97-AF65-F5344CB8AC3E}">
        <p14:creationId xmlns:p14="http://schemas.microsoft.com/office/powerpoint/2010/main" val="1030804437"/>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Lst>
  <p:timing>
    <p:tnLst>
      <p:par>
        <p:cTn id="1" dur="indefinite" restart="never" nodeType="tmRoot"/>
      </p:par>
    </p:tnLst>
  </p:timing>
  <p:hf hdr="0" dt="0"/>
  <p:txStyles>
    <p:titleStyle>
      <a:lvl1pPr algn="l" rtl="0" eaLnBrk="0" fontAlgn="base" hangingPunct="0">
        <a:spcBef>
          <a:spcPct val="0"/>
        </a:spcBef>
        <a:spcAft>
          <a:spcPct val="0"/>
        </a:spcAft>
        <a:tabLst>
          <a:tab pos="3676650" algn="l"/>
        </a:tabLst>
        <a:defRPr kumimoji="1" sz="3200">
          <a:solidFill>
            <a:schemeClr val="tx2"/>
          </a:solidFill>
          <a:latin typeface="+mj-lt"/>
          <a:ea typeface="+mj-ea"/>
          <a:cs typeface="+mj-cs"/>
        </a:defRPr>
      </a:lvl1pPr>
      <a:lvl2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2pPr>
      <a:lvl3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3pPr>
      <a:lvl4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4pPr>
      <a:lvl5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9pPr>
    </p:titleStyle>
    <p:bodyStyle>
      <a:lvl1pPr marL="290513" indent="-290513" algn="l" defTabSz="457200" rtl="0"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mn-lt"/>
          <a:ea typeface="+mn-ea"/>
          <a:cs typeface="+mn-cs"/>
        </a:defRPr>
      </a:lvl1pPr>
      <a:lvl2pPr marL="581025" indent="-242888" algn="l" defTabSz="457200" rtl="0"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mn-lt"/>
          <a:ea typeface="+mn-ea"/>
          <a:cs typeface="+mn-cs"/>
        </a:defRPr>
      </a:lvl2pPr>
      <a:lvl3pPr marL="795338" indent="-138113" algn="l" defTabSz="457200" rtl="0" eaLnBrk="0" fontAlgn="base" hangingPunct="0">
        <a:lnSpc>
          <a:spcPct val="95000"/>
        </a:lnSpc>
        <a:spcBef>
          <a:spcPct val="20000"/>
        </a:spcBef>
        <a:spcAft>
          <a:spcPct val="10000"/>
        </a:spcAft>
        <a:buClr>
          <a:srgbClr val="87867E"/>
        </a:buClr>
        <a:buSzPct val="100000"/>
        <a:buChar char="•"/>
        <a:defRPr kumimoji="1">
          <a:solidFill>
            <a:srgbClr val="000000"/>
          </a:solidFill>
          <a:latin typeface="+mn-lt"/>
          <a:ea typeface="+mn-ea"/>
          <a:cs typeface="+mn-cs"/>
        </a:defRPr>
      </a:lvl3pPr>
      <a:lvl4pPr marL="1014413" indent="-134938" algn="l" defTabSz="457200" rtl="0"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mn-lt"/>
          <a:ea typeface="+mn-ea"/>
          <a:cs typeface="+mn-cs"/>
        </a:defRPr>
      </a:lvl4pPr>
      <a:lvl5pPr marL="2305050" indent="365125" algn="l" defTabSz="457200" rtl="0" eaLnBrk="0" fontAlgn="base" hangingPunct="0">
        <a:spcBef>
          <a:spcPct val="0"/>
        </a:spcBef>
        <a:spcAft>
          <a:spcPct val="0"/>
        </a:spcAft>
        <a:buBlip>
          <a:blip r:embed="rId14"/>
        </a:buBlip>
        <a:defRPr kumimoji="1" sz="2000">
          <a:solidFill>
            <a:srgbClr val="000000"/>
          </a:solidFill>
          <a:latin typeface="+mn-lt"/>
          <a:ea typeface="+mn-ea"/>
          <a:cs typeface="+mn-cs"/>
        </a:defRPr>
      </a:lvl5pPr>
      <a:lvl6pPr marL="27622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6pPr>
      <a:lvl7pPr marL="32194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7pPr>
      <a:lvl8pPr marL="36766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8pPr>
      <a:lvl9pPr marL="41338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31" descr="ContentGray20_L150"/>
          <p:cNvPicPr>
            <a:picLocks noChangeAspect="1" noChangeArrowheads="1"/>
          </p:cNvPicPr>
          <p:nvPr/>
        </p:nvPicPr>
        <p:blipFill>
          <a:blip r:embed="rId13" cstate="print"/>
          <a:srcRect/>
          <a:stretch>
            <a:fillRect/>
          </a:stretch>
        </p:blipFill>
        <p:spPr bwMode="gray">
          <a:xfrm>
            <a:off x="0" y="0"/>
            <a:ext cx="9144000" cy="1073150"/>
          </a:xfrm>
          <a:prstGeom prst="rect">
            <a:avLst/>
          </a:prstGeom>
          <a:noFill/>
          <a:ln w="9525">
            <a:noFill/>
            <a:miter lim="800000"/>
            <a:headEnd/>
            <a:tailEnd/>
          </a:ln>
        </p:spPr>
      </p:pic>
      <p:sp>
        <p:nvSpPr>
          <p:cNvPr id="646148" name="Line 4"/>
          <p:cNvSpPr>
            <a:spLocks noChangeShapeType="1"/>
          </p:cNvSpPr>
          <p:nvPr/>
        </p:nvSpPr>
        <p:spPr bwMode="gray">
          <a:xfrm>
            <a:off x="0" y="6632575"/>
            <a:ext cx="9144000" cy="0"/>
          </a:xfrm>
          <a:prstGeom prst="line">
            <a:avLst/>
          </a:prstGeom>
          <a:noFill/>
          <a:ln w="12700">
            <a:solidFill>
              <a:srgbClr val="87867E"/>
            </a:solidFill>
            <a:round/>
            <a:headEnd/>
            <a:tailEnd/>
          </a:ln>
          <a:effectLst/>
          <a:extLst/>
        </p:spPr>
        <p:txBody>
          <a:bodyPr/>
          <a:lstStyle/>
          <a:p>
            <a:pPr algn="l" fontAlgn="auto">
              <a:spcBef>
                <a:spcPts val="0"/>
              </a:spcBef>
              <a:spcAft>
                <a:spcPts val="0"/>
              </a:spcAft>
              <a:defRPr/>
            </a:pPr>
            <a:endParaRPr lang="ja-JP" altLang="en-US">
              <a:latin typeface="Arial"/>
              <a:ea typeface="ＭＳ Ｐゴシック"/>
            </a:endParaRPr>
          </a:p>
        </p:txBody>
      </p:sp>
      <p:sp>
        <p:nvSpPr>
          <p:cNvPr id="1028" name="Rectangle 7"/>
          <p:cNvSpPr>
            <a:spLocks noGrp="1" noChangeArrowheads="1"/>
          </p:cNvSpPr>
          <p:nvPr>
            <p:ph type="title"/>
          </p:nvPr>
        </p:nvSpPr>
        <p:spPr bwMode="gray">
          <a:xfrm>
            <a:off x="169863" y="-1588"/>
            <a:ext cx="7858125" cy="693738"/>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ja-JP" altLang="en-US" smtClean="0"/>
              <a:t>マスタ タイトルの書式設定</a:t>
            </a:r>
          </a:p>
        </p:txBody>
      </p:sp>
      <p:sp>
        <p:nvSpPr>
          <p:cNvPr id="1029" name="Rectangle 8"/>
          <p:cNvSpPr>
            <a:spLocks noGrp="1" noChangeArrowheads="1"/>
          </p:cNvSpPr>
          <p:nvPr>
            <p:ph type="body" idx="1"/>
          </p:nvPr>
        </p:nvSpPr>
        <p:spPr bwMode="gray">
          <a:xfrm>
            <a:off x="168275" y="869950"/>
            <a:ext cx="8786813" cy="55927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smtClean="0"/>
              <a:t>マスタテキスト</a:t>
            </a:r>
            <a:r>
              <a:rPr lang="en-US" altLang="ja-JP" smtClean="0"/>
              <a:t>24</a:t>
            </a:r>
            <a:r>
              <a:rPr lang="ja-JP" altLang="en-US" smtClean="0"/>
              <a:t>ｐああああああああああああああああああああああああああああああああああああああああああああああああああ</a:t>
            </a:r>
          </a:p>
          <a:p>
            <a:pPr lvl="1"/>
            <a:r>
              <a:rPr lang="ja-JP" altLang="en-US" smtClean="0"/>
              <a:t>マスタテキスト</a:t>
            </a:r>
            <a:r>
              <a:rPr lang="en-US" altLang="ja-JP" smtClean="0"/>
              <a:t>20</a:t>
            </a:r>
            <a:r>
              <a:rPr lang="ja-JP" altLang="en-US" smtClean="0"/>
              <a:t>ｐああああああああああああああああああああああああああああああああああああああああああああ</a:t>
            </a:r>
          </a:p>
          <a:p>
            <a:pPr lvl="2"/>
            <a:r>
              <a:rPr lang="ja-JP" altLang="en-US" smtClean="0"/>
              <a:t>マスタテキスト</a:t>
            </a:r>
            <a:r>
              <a:rPr lang="en-US" altLang="ja-JP" smtClean="0"/>
              <a:t>18</a:t>
            </a:r>
            <a:r>
              <a:rPr lang="ja-JP" altLang="en-US" smtClean="0"/>
              <a:t>ｐああああああああああああああああああああああああああああああああああああああああああああああ</a:t>
            </a:r>
          </a:p>
          <a:p>
            <a:pPr lvl="3"/>
            <a:r>
              <a:rPr lang="ja-JP" altLang="en-US" smtClean="0"/>
              <a:t>マスタテキスト</a:t>
            </a:r>
            <a:r>
              <a:rPr lang="en-US" altLang="ja-JP" smtClean="0"/>
              <a:t>16</a:t>
            </a:r>
            <a:r>
              <a:rPr lang="ja-JP" altLang="en-US" smtClean="0"/>
              <a:t>ｐあああああああああああああああああああああああああああああああああああああああああああああああ</a:t>
            </a:r>
          </a:p>
        </p:txBody>
      </p:sp>
      <p:sp>
        <p:nvSpPr>
          <p:cNvPr id="646173" name="Rectangle 29"/>
          <p:cNvSpPr>
            <a:spLocks noGrp="1" noChangeArrowheads="1"/>
          </p:cNvSpPr>
          <p:nvPr>
            <p:ph type="sldNum" sz="quarter" idx="4"/>
          </p:nvPr>
        </p:nvSpPr>
        <p:spPr bwMode="gray">
          <a:xfrm>
            <a:off x="4300538" y="6653213"/>
            <a:ext cx="539750" cy="201612"/>
          </a:xfrm>
          <a:prstGeom prst="rect">
            <a:avLst/>
          </a:prstGeom>
          <a:noFill/>
          <a:ln>
            <a:noFill/>
          </a:ln>
          <a:effectLst/>
          <a:extLst/>
        </p:spPr>
        <p:txBody>
          <a:bodyPr vert="horz" wrap="square" lIns="0" tIns="0" rIns="0" bIns="0" numCol="1" anchor="ctr" anchorCtr="0" compatLnSpc="1">
            <a:prstTxWarp prst="textNoShape">
              <a:avLst/>
            </a:prstTxWarp>
          </a:bodyPr>
          <a:lstStyle>
            <a:lvl1pPr fontAlgn="base">
              <a:spcBef>
                <a:spcPts val="0"/>
              </a:spcBef>
              <a:spcAft>
                <a:spcPts val="0"/>
              </a:spcAft>
              <a:defRPr kumimoji="1" sz="800">
                <a:solidFill>
                  <a:schemeClr val="tx1"/>
                </a:solidFill>
                <a:latin typeface="+mn-lt"/>
                <a:ea typeface="+mn-ea"/>
              </a:defRPr>
            </a:lvl1pPr>
          </a:lstStyle>
          <a:p>
            <a:pPr algn="l">
              <a:defRPr/>
            </a:pPr>
            <a:fld id="{E76BBD1B-A8D6-4B16-A324-216197276107}" type="slidenum">
              <a:rPr lang="ja-JP" altLang="en-US">
                <a:solidFill>
                  <a:srgbClr val="000000"/>
                </a:solidFill>
              </a:rPr>
              <a:pPr algn="l">
                <a:defRPr/>
              </a:pPr>
              <a:t>‹#›</a:t>
            </a:fld>
            <a:endParaRPr lang="ja-JP" altLang="en-US">
              <a:solidFill>
                <a:srgbClr val="000000"/>
              </a:solidFill>
            </a:endParaRPr>
          </a:p>
        </p:txBody>
      </p:sp>
      <p:sp>
        <p:nvSpPr>
          <p:cNvPr id="646174" name="Rectangle 30"/>
          <p:cNvSpPr>
            <a:spLocks noGrp="1" noChangeArrowheads="1"/>
          </p:cNvSpPr>
          <p:nvPr>
            <p:ph type="ftr" sz="quarter" idx="3"/>
          </p:nvPr>
        </p:nvSpPr>
        <p:spPr bwMode="gray">
          <a:xfrm>
            <a:off x="4935538" y="6653213"/>
            <a:ext cx="4022725" cy="201612"/>
          </a:xfrm>
          <a:prstGeom prst="rect">
            <a:avLst/>
          </a:prstGeom>
          <a:noFill/>
          <a:ln>
            <a:noFill/>
          </a:ln>
          <a:effectLst/>
          <a:extLst/>
        </p:spPr>
        <p:txBody>
          <a:bodyPr vert="horz" wrap="square" lIns="0" tIns="0" rIns="0" bIns="0" numCol="1" anchor="ctr" anchorCtr="0" compatLnSpc="1">
            <a:prstTxWarp prst="textNoShape">
              <a:avLst/>
            </a:prstTxWarp>
          </a:bodyPr>
          <a:lstStyle>
            <a:lvl1pPr algn="r" fontAlgn="base">
              <a:spcBef>
                <a:spcPts val="0"/>
              </a:spcBef>
              <a:spcAft>
                <a:spcPts val="0"/>
              </a:spcAft>
              <a:defRPr kumimoji="1" sz="900">
                <a:solidFill>
                  <a:schemeClr val="tx1"/>
                </a:solidFill>
                <a:latin typeface="+mn-lt"/>
                <a:ea typeface="+mn-ea"/>
              </a:defRPr>
            </a:lvl1pPr>
          </a:lstStyle>
          <a:p>
            <a:pPr>
              <a:defRPr/>
            </a:pPr>
            <a:r>
              <a:rPr lang="en-US" altLang="ja-JP" smtClean="0">
                <a:solidFill>
                  <a:srgbClr val="000000"/>
                </a:solidFill>
              </a:rPr>
              <a:t>Copyright 2015 FUJITSU LIMITED</a:t>
            </a:r>
            <a:endParaRPr lang="en-US" altLang="ja-JP" dirty="0" smtClean="0">
              <a:solidFill>
                <a:srgbClr val="000000"/>
              </a:solidFill>
            </a:endParaRPr>
          </a:p>
        </p:txBody>
      </p:sp>
      <p:sp>
        <p:nvSpPr>
          <p:cNvPr id="2" name="テキスト ボックス 1"/>
          <p:cNvSpPr txBox="1"/>
          <p:nvPr/>
        </p:nvSpPr>
        <p:spPr bwMode="gray">
          <a:xfrm>
            <a:off x="190500" y="6675438"/>
            <a:ext cx="2798763" cy="153987"/>
          </a:xfrm>
          <a:prstGeom prst="rect">
            <a:avLst/>
          </a:prstGeom>
          <a:noFill/>
        </p:spPr>
        <p:txBody>
          <a:bodyPr lIns="0" tIns="0" rIns="0" bIns="0">
            <a:spAutoFit/>
          </a:bodyPr>
          <a:lstStyle/>
          <a:p>
            <a:pPr algn="l" fontAlgn="auto">
              <a:spcBef>
                <a:spcPts val="0"/>
              </a:spcBef>
              <a:spcAft>
                <a:spcPts val="0"/>
              </a:spcAft>
              <a:defRPr/>
            </a:pPr>
            <a:r>
              <a:rPr lang="en-US" altLang="ja-JP" sz="1000" b="1">
                <a:latin typeface="Arial"/>
                <a:ea typeface="ＭＳ Ｐゴシック"/>
                <a:sym typeface="Arial"/>
              </a:rPr>
              <a:t>FUJITSU CONFIDENTIAL</a:t>
            </a:r>
            <a:endParaRPr lang="ja-JP" altLang="en-US" sz="1000" b="1">
              <a:latin typeface="Arial"/>
              <a:ea typeface="ＭＳ Ｐゴシック"/>
              <a:sym typeface="Arial"/>
            </a:endParaRPr>
          </a:p>
        </p:txBody>
      </p:sp>
    </p:spTree>
    <p:extLst>
      <p:ext uri="{BB962C8B-B14F-4D97-AF65-F5344CB8AC3E}">
        <p14:creationId xmlns:p14="http://schemas.microsoft.com/office/powerpoint/2010/main" val="374461564"/>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timing>
    <p:tnLst>
      <p:par>
        <p:cTn id="1" dur="indefinite" restart="never" nodeType="tmRoot"/>
      </p:par>
    </p:tnLst>
  </p:timing>
  <p:hf hdr="0" dt="0"/>
  <p:txStyles>
    <p:titleStyle>
      <a:lvl1pPr algn="l" rtl="0" eaLnBrk="0" fontAlgn="base" hangingPunct="0">
        <a:spcBef>
          <a:spcPct val="0"/>
        </a:spcBef>
        <a:spcAft>
          <a:spcPct val="0"/>
        </a:spcAft>
        <a:tabLst>
          <a:tab pos="3676650" algn="l"/>
        </a:tabLst>
        <a:defRPr kumimoji="1" sz="3200">
          <a:solidFill>
            <a:schemeClr val="tx2"/>
          </a:solidFill>
          <a:latin typeface="+mj-lt"/>
          <a:ea typeface="+mj-ea"/>
          <a:cs typeface="+mj-cs"/>
        </a:defRPr>
      </a:lvl1pPr>
      <a:lvl2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2pPr>
      <a:lvl3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3pPr>
      <a:lvl4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4pPr>
      <a:lvl5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9pPr>
    </p:titleStyle>
    <p:bodyStyle>
      <a:lvl1pPr marL="290513" indent="-290513" algn="l" defTabSz="457200" rtl="0"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mn-lt"/>
          <a:ea typeface="+mn-ea"/>
          <a:cs typeface="+mn-cs"/>
        </a:defRPr>
      </a:lvl1pPr>
      <a:lvl2pPr marL="581025" indent="-242888" algn="l" defTabSz="457200" rtl="0"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mn-lt"/>
          <a:ea typeface="+mn-ea"/>
          <a:cs typeface="+mn-cs"/>
        </a:defRPr>
      </a:lvl2pPr>
      <a:lvl3pPr marL="795338" indent="-138113" algn="l" defTabSz="457200" rtl="0" eaLnBrk="0" fontAlgn="base" hangingPunct="0">
        <a:lnSpc>
          <a:spcPct val="95000"/>
        </a:lnSpc>
        <a:spcBef>
          <a:spcPct val="20000"/>
        </a:spcBef>
        <a:spcAft>
          <a:spcPct val="10000"/>
        </a:spcAft>
        <a:buClr>
          <a:srgbClr val="87867E"/>
        </a:buClr>
        <a:buSzPct val="100000"/>
        <a:buChar char="•"/>
        <a:defRPr kumimoji="1">
          <a:solidFill>
            <a:srgbClr val="000000"/>
          </a:solidFill>
          <a:latin typeface="+mn-lt"/>
          <a:ea typeface="+mn-ea"/>
          <a:cs typeface="+mn-cs"/>
        </a:defRPr>
      </a:lvl3pPr>
      <a:lvl4pPr marL="1014413" indent="-134938" algn="l" defTabSz="457200" rtl="0"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mn-lt"/>
          <a:ea typeface="+mn-ea"/>
          <a:cs typeface="+mn-cs"/>
        </a:defRPr>
      </a:lvl4pPr>
      <a:lvl5pPr marL="2305050" indent="365125" algn="l" defTabSz="457200" rtl="0" eaLnBrk="0" fontAlgn="base" hangingPunct="0">
        <a:spcBef>
          <a:spcPct val="0"/>
        </a:spcBef>
        <a:spcAft>
          <a:spcPct val="0"/>
        </a:spcAft>
        <a:buBlip>
          <a:blip r:embed="rId14"/>
        </a:buBlip>
        <a:defRPr kumimoji="1" sz="2000">
          <a:solidFill>
            <a:srgbClr val="000000"/>
          </a:solidFill>
          <a:latin typeface="+mn-lt"/>
          <a:ea typeface="+mn-ea"/>
          <a:cs typeface="+mn-cs"/>
        </a:defRPr>
      </a:lvl5pPr>
      <a:lvl6pPr marL="27622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6pPr>
      <a:lvl7pPr marL="32194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7pPr>
      <a:lvl8pPr marL="36766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8pPr>
      <a:lvl9pPr marL="41338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31" descr="ContentGray20_L150"/>
          <p:cNvPicPr>
            <a:picLocks noChangeAspect="1" noChangeArrowheads="1"/>
          </p:cNvPicPr>
          <p:nvPr/>
        </p:nvPicPr>
        <p:blipFill>
          <a:blip r:embed="rId13" cstate="print"/>
          <a:srcRect/>
          <a:stretch>
            <a:fillRect/>
          </a:stretch>
        </p:blipFill>
        <p:spPr bwMode="gray">
          <a:xfrm>
            <a:off x="0" y="0"/>
            <a:ext cx="9144000" cy="1073150"/>
          </a:xfrm>
          <a:prstGeom prst="rect">
            <a:avLst/>
          </a:prstGeom>
          <a:noFill/>
          <a:ln w="9525">
            <a:noFill/>
            <a:miter lim="800000"/>
            <a:headEnd/>
            <a:tailEnd/>
          </a:ln>
        </p:spPr>
      </p:pic>
      <p:sp>
        <p:nvSpPr>
          <p:cNvPr id="646148" name="Line 4"/>
          <p:cNvSpPr>
            <a:spLocks noChangeShapeType="1"/>
          </p:cNvSpPr>
          <p:nvPr/>
        </p:nvSpPr>
        <p:spPr bwMode="gray">
          <a:xfrm>
            <a:off x="0" y="6632575"/>
            <a:ext cx="9144000" cy="0"/>
          </a:xfrm>
          <a:prstGeom prst="line">
            <a:avLst/>
          </a:prstGeom>
          <a:noFill/>
          <a:ln w="12700">
            <a:solidFill>
              <a:srgbClr val="87867E"/>
            </a:solidFill>
            <a:round/>
            <a:headEnd/>
            <a:tailEnd/>
          </a:ln>
          <a:effectLst/>
          <a:extLst/>
        </p:spPr>
        <p:txBody>
          <a:bodyPr/>
          <a:lstStyle/>
          <a:p>
            <a:pPr algn="l" fontAlgn="auto">
              <a:spcBef>
                <a:spcPts val="0"/>
              </a:spcBef>
              <a:spcAft>
                <a:spcPts val="0"/>
              </a:spcAft>
              <a:defRPr/>
            </a:pPr>
            <a:endParaRPr lang="ja-JP" altLang="en-US">
              <a:latin typeface="Arial"/>
              <a:ea typeface="ＭＳ Ｐゴシック"/>
            </a:endParaRPr>
          </a:p>
        </p:txBody>
      </p:sp>
      <p:sp>
        <p:nvSpPr>
          <p:cNvPr id="1028" name="Rectangle 7"/>
          <p:cNvSpPr>
            <a:spLocks noGrp="1" noChangeArrowheads="1"/>
          </p:cNvSpPr>
          <p:nvPr>
            <p:ph type="title"/>
          </p:nvPr>
        </p:nvSpPr>
        <p:spPr bwMode="gray">
          <a:xfrm>
            <a:off x="169863" y="-1588"/>
            <a:ext cx="7858125" cy="693738"/>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ja-JP" altLang="en-US" smtClean="0"/>
              <a:t>マスタ タイトルの書式設定</a:t>
            </a:r>
          </a:p>
        </p:txBody>
      </p:sp>
      <p:sp>
        <p:nvSpPr>
          <p:cNvPr id="1029" name="Rectangle 8"/>
          <p:cNvSpPr>
            <a:spLocks noGrp="1" noChangeArrowheads="1"/>
          </p:cNvSpPr>
          <p:nvPr>
            <p:ph type="body" idx="1"/>
          </p:nvPr>
        </p:nvSpPr>
        <p:spPr bwMode="gray">
          <a:xfrm>
            <a:off x="168275" y="869950"/>
            <a:ext cx="8786813" cy="55927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smtClean="0"/>
              <a:t>マスタテキスト</a:t>
            </a:r>
            <a:r>
              <a:rPr lang="en-US" altLang="ja-JP" smtClean="0"/>
              <a:t>24</a:t>
            </a:r>
            <a:r>
              <a:rPr lang="ja-JP" altLang="en-US" smtClean="0"/>
              <a:t>ｐああああああああああああああああああああああああああああああああああああああああああああああああああ</a:t>
            </a:r>
          </a:p>
          <a:p>
            <a:pPr lvl="1"/>
            <a:r>
              <a:rPr lang="ja-JP" altLang="en-US" smtClean="0"/>
              <a:t>マスタテキスト</a:t>
            </a:r>
            <a:r>
              <a:rPr lang="en-US" altLang="ja-JP" smtClean="0"/>
              <a:t>20</a:t>
            </a:r>
            <a:r>
              <a:rPr lang="ja-JP" altLang="en-US" smtClean="0"/>
              <a:t>ｐああああああああああああああああああああああああああああああああああああああああああああ</a:t>
            </a:r>
          </a:p>
          <a:p>
            <a:pPr lvl="2"/>
            <a:r>
              <a:rPr lang="ja-JP" altLang="en-US" smtClean="0"/>
              <a:t>マスタテキスト</a:t>
            </a:r>
            <a:r>
              <a:rPr lang="en-US" altLang="ja-JP" smtClean="0"/>
              <a:t>18</a:t>
            </a:r>
            <a:r>
              <a:rPr lang="ja-JP" altLang="en-US" smtClean="0"/>
              <a:t>ｐああああああああああああああああああああああああああああああああああああああああああああああ</a:t>
            </a:r>
          </a:p>
          <a:p>
            <a:pPr lvl="3"/>
            <a:r>
              <a:rPr lang="ja-JP" altLang="en-US" smtClean="0"/>
              <a:t>マスタテキスト</a:t>
            </a:r>
            <a:r>
              <a:rPr lang="en-US" altLang="ja-JP" smtClean="0"/>
              <a:t>16</a:t>
            </a:r>
            <a:r>
              <a:rPr lang="ja-JP" altLang="en-US" smtClean="0"/>
              <a:t>ｐあああああああああああああああああああああああああああああああああああああああああああああああ</a:t>
            </a:r>
          </a:p>
        </p:txBody>
      </p:sp>
      <p:sp>
        <p:nvSpPr>
          <p:cNvPr id="646173" name="Rectangle 29"/>
          <p:cNvSpPr>
            <a:spLocks noGrp="1" noChangeArrowheads="1"/>
          </p:cNvSpPr>
          <p:nvPr>
            <p:ph type="sldNum" sz="quarter" idx="4"/>
          </p:nvPr>
        </p:nvSpPr>
        <p:spPr bwMode="gray">
          <a:xfrm>
            <a:off x="4300538" y="6653213"/>
            <a:ext cx="539750" cy="201612"/>
          </a:xfrm>
          <a:prstGeom prst="rect">
            <a:avLst/>
          </a:prstGeom>
          <a:noFill/>
          <a:ln>
            <a:noFill/>
          </a:ln>
          <a:effectLst/>
          <a:extLst/>
        </p:spPr>
        <p:txBody>
          <a:bodyPr vert="horz" wrap="square" lIns="0" tIns="0" rIns="0" bIns="0" numCol="1" anchor="ctr" anchorCtr="0" compatLnSpc="1">
            <a:prstTxWarp prst="textNoShape">
              <a:avLst/>
            </a:prstTxWarp>
          </a:bodyPr>
          <a:lstStyle>
            <a:lvl1pPr fontAlgn="base">
              <a:spcBef>
                <a:spcPts val="0"/>
              </a:spcBef>
              <a:spcAft>
                <a:spcPts val="0"/>
              </a:spcAft>
              <a:defRPr kumimoji="1" sz="800">
                <a:solidFill>
                  <a:schemeClr val="tx1"/>
                </a:solidFill>
                <a:latin typeface="+mn-lt"/>
                <a:ea typeface="+mn-ea"/>
              </a:defRPr>
            </a:lvl1pPr>
          </a:lstStyle>
          <a:p>
            <a:pPr algn="l">
              <a:defRPr/>
            </a:pPr>
            <a:fld id="{E76BBD1B-A8D6-4B16-A324-216197276107}" type="slidenum">
              <a:rPr lang="ja-JP" altLang="en-US">
                <a:solidFill>
                  <a:srgbClr val="000000"/>
                </a:solidFill>
              </a:rPr>
              <a:pPr algn="l">
                <a:defRPr/>
              </a:pPr>
              <a:t>‹#›</a:t>
            </a:fld>
            <a:endParaRPr lang="ja-JP" altLang="en-US">
              <a:solidFill>
                <a:srgbClr val="000000"/>
              </a:solidFill>
            </a:endParaRPr>
          </a:p>
        </p:txBody>
      </p:sp>
      <p:sp>
        <p:nvSpPr>
          <p:cNvPr id="646174" name="Rectangle 30"/>
          <p:cNvSpPr>
            <a:spLocks noGrp="1" noChangeArrowheads="1"/>
          </p:cNvSpPr>
          <p:nvPr>
            <p:ph type="ftr" sz="quarter" idx="3"/>
          </p:nvPr>
        </p:nvSpPr>
        <p:spPr bwMode="gray">
          <a:xfrm>
            <a:off x="4935538" y="6653213"/>
            <a:ext cx="4022725" cy="201612"/>
          </a:xfrm>
          <a:prstGeom prst="rect">
            <a:avLst/>
          </a:prstGeom>
          <a:noFill/>
          <a:ln>
            <a:noFill/>
          </a:ln>
          <a:effectLst/>
          <a:extLst/>
        </p:spPr>
        <p:txBody>
          <a:bodyPr vert="horz" wrap="square" lIns="0" tIns="0" rIns="0" bIns="0" numCol="1" anchor="ctr" anchorCtr="0" compatLnSpc="1">
            <a:prstTxWarp prst="textNoShape">
              <a:avLst/>
            </a:prstTxWarp>
          </a:bodyPr>
          <a:lstStyle>
            <a:lvl1pPr algn="r" fontAlgn="base">
              <a:spcBef>
                <a:spcPts val="0"/>
              </a:spcBef>
              <a:spcAft>
                <a:spcPts val="0"/>
              </a:spcAft>
              <a:defRPr kumimoji="1" sz="900">
                <a:solidFill>
                  <a:schemeClr val="tx1"/>
                </a:solidFill>
                <a:latin typeface="+mn-lt"/>
                <a:ea typeface="+mn-ea"/>
              </a:defRPr>
            </a:lvl1pPr>
          </a:lstStyle>
          <a:p>
            <a:pPr>
              <a:defRPr/>
            </a:pPr>
            <a:r>
              <a:rPr lang="en-US" altLang="ja-JP" smtClean="0">
                <a:solidFill>
                  <a:srgbClr val="000000"/>
                </a:solidFill>
              </a:rPr>
              <a:t>Copyright 2013 FUJITSU LIMITED</a:t>
            </a:r>
            <a:endParaRPr lang="en-US" altLang="ja-JP" dirty="0" smtClean="0">
              <a:solidFill>
                <a:srgbClr val="000000"/>
              </a:solidFill>
            </a:endParaRPr>
          </a:p>
        </p:txBody>
      </p:sp>
      <p:sp>
        <p:nvSpPr>
          <p:cNvPr id="2" name="テキスト ボックス 1"/>
          <p:cNvSpPr txBox="1"/>
          <p:nvPr/>
        </p:nvSpPr>
        <p:spPr bwMode="gray">
          <a:xfrm>
            <a:off x="190500" y="6675438"/>
            <a:ext cx="2798763" cy="153987"/>
          </a:xfrm>
          <a:prstGeom prst="rect">
            <a:avLst/>
          </a:prstGeom>
          <a:noFill/>
        </p:spPr>
        <p:txBody>
          <a:bodyPr lIns="0" tIns="0" rIns="0" bIns="0">
            <a:spAutoFit/>
          </a:bodyPr>
          <a:lstStyle/>
          <a:p>
            <a:pPr algn="l" fontAlgn="auto">
              <a:spcBef>
                <a:spcPts val="0"/>
              </a:spcBef>
              <a:spcAft>
                <a:spcPts val="0"/>
              </a:spcAft>
              <a:defRPr/>
            </a:pPr>
            <a:r>
              <a:rPr lang="en-US" altLang="ja-JP" sz="1000" b="1">
                <a:latin typeface="Arial"/>
                <a:ea typeface="ＭＳ Ｐゴシック"/>
                <a:sym typeface="Arial"/>
              </a:rPr>
              <a:t>FUJITSU CONFIDENTIAL</a:t>
            </a:r>
            <a:endParaRPr lang="ja-JP" altLang="en-US" sz="1000" b="1">
              <a:latin typeface="Arial"/>
              <a:ea typeface="ＭＳ Ｐゴシック"/>
              <a:sym typeface="Arial"/>
            </a:endParaRPr>
          </a:p>
        </p:txBody>
      </p:sp>
    </p:spTree>
    <p:extLst>
      <p:ext uri="{BB962C8B-B14F-4D97-AF65-F5344CB8AC3E}">
        <p14:creationId xmlns:p14="http://schemas.microsoft.com/office/powerpoint/2010/main" val="1193362227"/>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timing>
    <p:tnLst>
      <p:par>
        <p:cTn id="1" dur="indefinite" restart="never" nodeType="tmRoot"/>
      </p:par>
    </p:tnLst>
  </p:timing>
  <p:hf hdr="0" dt="0"/>
  <p:txStyles>
    <p:titleStyle>
      <a:lvl1pPr algn="l" rtl="0" eaLnBrk="0" fontAlgn="base" hangingPunct="0">
        <a:spcBef>
          <a:spcPct val="0"/>
        </a:spcBef>
        <a:spcAft>
          <a:spcPct val="0"/>
        </a:spcAft>
        <a:tabLst>
          <a:tab pos="3676650" algn="l"/>
        </a:tabLst>
        <a:defRPr kumimoji="1" sz="3200">
          <a:solidFill>
            <a:schemeClr val="tx2"/>
          </a:solidFill>
          <a:latin typeface="+mj-lt"/>
          <a:ea typeface="+mj-ea"/>
          <a:cs typeface="+mj-cs"/>
        </a:defRPr>
      </a:lvl1pPr>
      <a:lvl2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2pPr>
      <a:lvl3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3pPr>
      <a:lvl4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4pPr>
      <a:lvl5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9pPr>
    </p:titleStyle>
    <p:bodyStyle>
      <a:lvl1pPr marL="290513" indent="-290513" algn="l" defTabSz="457200" rtl="0"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mn-lt"/>
          <a:ea typeface="+mn-ea"/>
          <a:cs typeface="+mn-cs"/>
        </a:defRPr>
      </a:lvl1pPr>
      <a:lvl2pPr marL="581025" indent="-242888" algn="l" defTabSz="457200" rtl="0"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mn-lt"/>
          <a:ea typeface="+mn-ea"/>
          <a:cs typeface="+mn-cs"/>
        </a:defRPr>
      </a:lvl2pPr>
      <a:lvl3pPr marL="795338" indent="-138113" algn="l" defTabSz="457200" rtl="0" eaLnBrk="0" fontAlgn="base" hangingPunct="0">
        <a:lnSpc>
          <a:spcPct val="95000"/>
        </a:lnSpc>
        <a:spcBef>
          <a:spcPct val="20000"/>
        </a:spcBef>
        <a:spcAft>
          <a:spcPct val="10000"/>
        </a:spcAft>
        <a:buClr>
          <a:srgbClr val="87867E"/>
        </a:buClr>
        <a:buSzPct val="100000"/>
        <a:buChar char="•"/>
        <a:defRPr kumimoji="1">
          <a:solidFill>
            <a:srgbClr val="000000"/>
          </a:solidFill>
          <a:latin typeface="+mn-lt"/>
          <a:ea typeface="+mn-ea"/>
          <a:cs typeface="+mn-cs"/>
        </a:defRPr>
      </a:lvl3pPr>
      <a:lvl4pPr marL="1014413" indent="-134938" algn="l" defTabSz="457200" rtl="0"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mn-lt"/>
          <a:ea typeface="+mn-ea"/>
          <a:cs typeface="+mn-cs"/>
        </a:defRPr>
      </a:lvl4pPr>
      <a:lvl5pPr marL="2305050" indent="365125" algn="l" defTabSz="457200" rtl="0" eaLnBrk="0" fontAlgn="base" hangingPunct="0">
        <a:spcBef>
          <a:spcPct val="0"/>
        </a:spcBef>
        <a:spcAft>
          <a:spcPct val="0"/>
        </a:spcAft>
        <a:buBlip>
          <a:blip r:embed="rId14"/>
        </a:buBlip>
        <a:defRPr kumimoji="1" sz="2000">
          <a:solidFill>
            <a:srgbClr val="000000"/>
          </a:solidFill>
          <a:latin typeface="+mn-lt"/>
          <a:ea typeface="+mn-ea"/>
          <a:cs typeface="+mn-cs"/>
        </a:defRPr>
      </a:lvl5pPr>
      <a:lvl6pPr marL="27622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6pPr>
      <a:lvl7pPr marL="32194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7pPr>
      <a:lvl8pPr marL="36766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8pPr>
      <a:lvl9pPr marL="41338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31" descr="ContentGray20_L150"/>
          <p:cNvPicPr>
            <a:picLocks noChangeAspect="1" noChangeArrowheads="1"/>
          </p:cNvPicPr>
          <p:nvPr/>
        </p:nvPicPr>
        <p:blipFill>
          <a:blip r:embed="rId13" cstate="print"/>
          <a:srcRect/>
          <a:stretch>
            <a:fillRect/>
          </a:stretch>
        </p:blipFill>
        <p:spPr bwMode="gray">
          <a:xfrm>
            <a:off x="0" y="0"/>
            <a:ext cx="9144000" cy="1073150"/>
          </a:xfrm>
          <a:prstGeom prst="rect">
            <a:avLst/>
          </a:prstGeom>
          <a:noFill/>
          <a:ln w="9525">
            <a:noFill/>
            <a:miter lim="800000"/>
            <a:headEnd/>
            <a:tailEnd/>
          </a:ln>
        </p:spPr>
      </p:pic>
      <p:sp>
        <p:nvSpPr>
          <p:cNvPr id="646148" name="Line 4"/>
          <p:cNvSpPr>
            <a:spLocks noChangeShapeType="1"/>
          </p:cNvSpPr>
          <p:nvPr/>
        </p:nvSpPr>
        <p:spPr bwMode="gray">
          <a:xfrm>
            <a:off x="0" y="6632575"/>
            <a:ext cx="9144000" cy="0"/>
          </a:xfrm>
          <a:prstGeom prst="line">
            <a:avLst/>
          </a:prstGeom>
          <a:noFill/>
          <a:ln w="12700">
            <a:solidFill>
              <a:srgbClr val="87867E"/>
            </a:solidFill>
            <a:round/>
            <a:headEnd/>
            <a:tailEnd/>
          </a:ln>
          <a:effectLst/>
          <a:extLst/>
        </p:spPr>
        <p:txBody>
          <a:bodyPr/>
          <a:lstStyle/>
          <a:p>
            <a:pPr algn="l" fontAlgn="auto">
              <a:spcBef>
                <a:spcPts val="0"/>
              </a:spcBef>
              <a:spcAft>
                <a:spcPts val="0"/>
              </a:spcAft>
              <a:defRPr/>
            </a:pPr>
            <a:endParaRPr lang="ja-JP" altLang="en-US">
              <a:latin typeface="Arial"/>
              <a:ea typeface="ＭＳ Ｐゴシック"/>
            </a:endParaRPr>
          </a:p>
        </p:txBody>
      </p:sp>
      <p:sp>
        <p:nvSpPr>
          <p:cNvPr id="1028" name="Rectangle 7"/>
          <p:cNvSpPr>
            <a:spLocks noGrp="1" noChangeArrowheads="1"/>
          </p:cNvSpPr>
          <p:nvPr>
            <p:ph type="title"/>
          </p:nvPr>
        </p:nvSpPr>
        <p:spPr bwMode="gray">
          <a:xfrm>
            <a:off x="169863" y="-1588"/>
            <a:ext cx="7858125" cy="693738"/>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ja-JP" altLang="en-US" smtClean="0"/>
              <a:t>マスタ タイトルの書式設定</a:t>
            </a:r>
          </a:p>
        </p:txBody>
      </p:sp>
      <p:sp>
        <p:nvSpPr>
          <p:cNvPr id="1029" name="Rectangle 8"/>
          <p:cNvSpPr>
            <a:spLocks noGrp="1" noChangeArrowheads="1"/>
          </p:cNvSpPr>
          <p:nvPr>
            <p:ph type="body" idx="1"/>
          </p:nvPr>
        </p:nvSpPr>
        <p:spPr bwMode="gray">
          <a:xfrm>
            <a:off x="168275" y="869950"/>
            <a:ext cx="8786813" cy="55927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smtClean="0"/>
              <a:t>マスタテキスト</a:t>
            </a:r>
            <a:r>
              <a:rPr lang="en-US" altLang="ja-JP" smtClean="0"/>
              <a:t>24</a:t>
            </a:r>
            <a:r>
              <a:rPr lang="ja-JP" altLang="en-US" smtClean="0"/>
              <a:t>ｐああああああああああああああああああああああああああああああああああああああああああああああああああ</a:t>
            </a:r>
          </a:p>
          <a:p>
            <a:pPr lvl="1"/>
            <a:r>
              <a:rPr lang="ja-JP" altLang="en-US" smtClean="0"/>
              <a:t>マスタテキスト</a:t>
            </a:r>
            <a:r>
              <a:rPr lang="en-US" altLang="ja-JP" smtClean="0"/>
              <a:t>20</a:t>
            </a:r>
            <a:r>
              <a:rPr lang="ja-JP" altLang="en-US" smtClean="0"/>
              <a:t>ｐああああああああああああああああああああああああああああああああああああああああああああ</a:t>
            </a:r>
          </a:p>
          <a:p>
            <a:pPr lvl="2"/>
            <a:r>
              <a:rPr lang="ja-JP" altLang="en-US" smtClean="0"/>
              <a:t>マスタテキスト</a:t>
            </a:r>
            <a:r>
              <a:rPr lang="en-US" altLang="ja-JP" smtClean="0"/>
              <a:t>18</a:t>
            </a:r>
            <a:r>
              <a:rPr lang="ja-JP" altLang="en-US" smtClean="0"/>
              <a:t>ｐああああああああああああああああああああああああああああああああああああああああああああああ</a:t>
            </a:r>
          </a:p>
          <a:p>
            <a:pPr lvl="3"/>
            <a:r>
              <a:rPr lang="ja-JP" altLang="en-US" smtClean="0"/>
              <a:t>マスタテキスト</a:t>
            </a:r>
            <a:r>
              <a:rPr lang="en-US" altLang="ja-JP" smtClean="0"/>
              <a:t>16</a:t>
            </a:r>
            <a:r>
              <a:rPr lang="ja-JP" altLang="en-US" smtClean="0"/>
              <a:t>ｐあああああああああああああああああああああああああああああああああああああああああああああああ</a:t>
            </a:r>
          </a:p>
        </p:txBody>
      </p:sp>
      <p:sp>
        <p:nvSpPr>
          <p:cNvPr id="646173" name="Rectangle 29"/>
          <p:cNvSpPr>
            <a:spLocks noGrp="1" noChangeArrowheads="1"/>
          </p:cNvSpPr>
          <p:nvPr>
            <p:ph type="sldNum" sz="quarter" idx="4"/>
          </p:nvPr>
        </p:nvSpPr>
        <p:spPr bwMode="gray">
          <a:xfrm>
            <a:off x="4300538" y="6653213"/>
            <a:ext cx="539750" cy="201612"/>
          </a:xfrm>
          <a:prstGeom prst="rect">
            <a:avLst/>
          </a:prstGeom>
          <a:noFill/>
          <a:ln>
            <a:noFill/>
          </a:ln>
          <a:effectLst/>
          <a:extLst/>
        </p:spPr>
        <p:txBody>
          <a:bodyPr vert="horz" wrap="square" lIns="0" tIns="0" rIns="0" bIns="0" numCol="1" anchor="ctr" anchorCtr="0" compatLnSpc="1">
            <a:prstTxWarp prst="textNoShape">
              <a:avLst/>
            </a:prstTxWarp>
          </a:bodyPr>
          <a:lstStyle>
            <a:lvl1pPr fontAlgn="base">
              <a:spcBef>
                <a:spcPts val="0"/>
              </a:spcBef>
              <a:spcAft>
                <a:spcPts val="0"/>
              </a:spcAft>
              <a:defRPr kumimoji="1" sz="800">
                <a:solidFill>
                  <a:schemeClr val="tx1"/>
                </a:solidFill>
                <a:latin typeface="+mn-lt"/>
                <a:ea typeface="+mn-ea"/>
              </a:defRPr>
            </a:lvl1pPr>
          </a:lstStyle>
          <a:p>
            <a:pPr algn="l">
              <a:defRPr/>
            </a:pPr>
            <a:fld id="{E76BBD1B-A8D6-4B16-A324-216197276107}" type="slidenum">
              <a:rPr lang="ja-JP" altLang="en-US">
                <a:solidFill>
                  <a:srgbClr val="000000"/>
                </a:solidFill>
              </a:rPr>
              <a:pPr algn="l">
                <a:defRPr/>
              </a:pPr>
              <a:t>‹#›</a:t>
            </a:fld>
            <a:endParaRPr lang="ja-JP" altLang="en-US">
              <a:solidFill>
                <a:srgbClr val="000000"/>
              </a:solidFill>
            </a:endParaRPr>
          </a:p>
        </p:txBody>
      </p:sp>
      <p:sp>
        <p:nvSpPr>
          <p:cNvPr id="646174" name="Rectangle 30"/>
          <p:cNvSpPr>
            <a:spLocks noGrp="1" noChangeArrowheads="1"/>
          </p:cNvSpPr>
          <p:nvPr>
            <p:ph type="ftr" sz="quarter" idx="3"/>
          </p:nvPr>
        </p:nvSpPr>
        <p:spPr bwMode="gray">
          <a:xfrm>
            <a:off x="4935538" y="6653213"/>
            <a:ext cx="4022725" cy="201612"/>
          </a:xfrm>
          <a:prstGeom prst="rect">
            <a:avLst/>
          </a:prstGeom>
          <a:noFill/>
          <a:ln>
            <a:noFill/>
          </a:ln>
          <a:effectLst/>
          <a:extLst/>
        </p:spPr>
        <p:txBody>
          <a:bodyPr vert="horz" wrap="square" lIns="0" tIns="0" rIns="0" bIns="0" numCol="1" anchor="ctr" anchorCtr="0" compatLnSpc="1">
            <a:prstTxWarp prst="textNoShape">
              <a:avLst/>
            </a:prstTxWarp>
          </a:bodyPr>
          <a:lstStyle>
            <a:lvl1pPr algn="r" fontAlgn="base">
              <a:spcBef>
                <a:spcPts val="0"/>
              </a:spcBef>
              <a:spcAft>
                <a:spcPts val="0"/>
              </a:spcAft>
              <a:defRPr kumimoji="1" sz="900">
                <a:solidFill>
                  <a:schemeClr val="tx1"/>
                </a:solidFill>
                <a:latin typeface="+mn-lt"/>
                <a:ea typeface="+mn-ea"/>
              </a:defRPr>
            </a:lvl1pPr>
          </a:lstStyle>
          <a:p>
            <a:pPr>
              <a:defRPr/>
            </a:pPr>
            <a:r>
              <a:rPr lang="en-US" altLang="ja-JP" smtClean="0">
                <a:solidFill>
                  <a:srgbClr val="000000"/>
                </a:solidFill>
              </a:rPr>
              <a:t>Copyright 2014 FUJITSU LIMITED</a:t>
            </a:r>
            <a:endParaRPr lang="en-US" altLang="ja-JP" dirty="0" smtClean="0">
              <a:solidFill>
                <a:srgbClr val="000000"/>
              </a:solidFill>
            </a:endParaRPr>
          </a:p>
        </p:txBody>
      </p:sp>
      <p:sp>
        <p:nvSpPr>
          <p:cNvPr id="2" name="テキスト ボックス 1"/>
          <p:cNvSpPr txBox="1"/>
          <p:nvPr/>
        </p:nvSpPr>
        <p:spPr bwMode="gray">
          <a:xfrm>
            <a:off x="190500" y="6675438"/>
            <a:ext cx="2798763" cy="153987"/>
          </a:xfrm>
          <a:prstGeom prst="rect">
            <a:avLst/>
          </a:prstGeom>
          <a:noFill/>
        </p:spPr>
        <p:txBody>
          <a:bodyPr lIns="0" tIns="0" rIns="0" bIns="0">
            <a:spAutoFit/>
          </a:bodyPr>
          <a:lstStyle/>
          <a:p>
            <a:pPr algn="l" fontAlgn="auto">
              <a:spcBef>
                <a:spcPts val="0"/>
              </a:spcBef>
              <a:spcAft>
                <a:spcPts val="0"/>
              </a:spcAft>
              <a:defRPr/>
            </a:pPr>
            <a:r>
              <a:rPr lang="en-US" altLang="ja-JP" sz="1000" b="1">
                <a:latin typeface="Arial"/>
                <a:ea typeface="ＭＳ Ｐゴシック"/>
                <a:sym typeface="Arial"/>
              </a:rPr>
              <a:t>FUJITSU CONFIDENTIAL</a:t>
            </a:r>
            <a:endParaRPr lang="ja-JP" altLang="en-US" sz="1000" b="1">
              <a:latin typeface="Arial"/>
              <a:ea typeface="ＭＳ Ｐゴシック"/>
              <a:sym typeface="Arial"/>
            </a:endParaRPr>
          </a:p>
        </p:txBody>
      </p:sp>
    </p:spTree>
    <p:extLst>
      <p:ext uri="{BB962C8B-B14F-4D97-AF65-F5344CB8AC3E}">
        <p14:creationId xmlns:p14="http://schemas.microsoft.com/office/powerpoint/2010/main" val="4256658509"/>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iming>
    <p:tnLst>
      <p:par>
        <p:cTn id="1" dur="indefinite" restart="never" nodeType="tmRoot"/>
      </p:par>
    </p:tnLst>
  </p:timing>
  <p:hf hdr="0" dt="0"/>
  <p:txStyles>
    <p:titleStyle>
      <a:lvl1pPr algn="l" rtl="0" eaLnBrk="0" fontAlgn="base" hangingPunct="0">
        <a:spcBef>
          <a:spcPct val="0"/>
        </a:spcBef>
        <a:spcAft>
          <a:spcPct val="0"/>
        </a:spcAft>
        <a:tabLst>
          <a:tab pos="3676650" algn="l"/>
        </a:tabLst>
        <a:defRPr kumimoji="1" sz="3200">
          <a:solidFill>
            <a:schemeClr val="tx2"/>
          </a:solidFill>
          <a:latin typeface="+mj-lt"/>
          <a:ea typeface="+mj-ea"/>
          <a:cs typeface="+mj-cs"/>
        </a:defRPr>
      </a:lvl1pPr>
      <a:lvl2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2pPr>
      <a:lvl3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3pPr>
      <a:lvl4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4pPr>
      <a:lvl5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9pPr>
    </p:titleStyle>
    <p:bodyStyle>
      <a:lvl1pPr marL="290513" indent="-290513" algn="l" defTabSz="457200" rtl="0"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mn-lt"/>
          <a:ea typeface="+mn-ea"/>
          <a:cs typeface="+mn-cs"/>
        </a:defRPr>
      </a:lvl1pPr>
      <a:lvl2pPr marL="581025" indent="-242888" algn="l" defTabSz="457200" rtl="0"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mn-lt"/>
          <a:ea typeface="+mn-ea"/>
          <a:cs typeface="+mn-cs"/>
        </a:defRPr>
      </a:lvl2pPr>
      <a:lvl3pPr marL="795338" indent="-138113" algn="l" defTabSz="457200" rtl="0" eaLnBrk="0" fontAlgn="base" hangingPunct="0">
        <a:lnSpc>
          <a:spcPct val="95000"/>
        </a:lnSpc>
        <a:spcBef>
          <a:spcPct val="20000"/>
        </a:spcBef>
        <a:spcAft>
          <a:spcPct val="10000"/>
        </a:spcAft>
        <a:buClr>
          <a:srgbClr val="87867E"/>
        </a:buClr>
        <a:buSzPct val="100000"/>
        <a:buChar char="•"/>
        <a:defRPr kumimoji="1">
          <a:solidFill>
            <a:srgbClr val="000000"/>
          </a:solidFill>
          <a:latin typeface="+mn-lt"/>
          <a:ea typeface="+mn-ea"/>
          <a:cs typeface="+mn-cs"/>
        </a:defRPr>
      </a:lvl3pPr>
      <a:lvl4pPr marL="1014413" indent="-134938" algn="l" defTabSz="457200" rtl="0"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mn-lt"/>
          <a:ea typeface="+mn-ea"/>
          <a:cs typeface="+mn-cs"/>
        </a:defRPr>
      </a:lvl4pPr>
      <a:lvl5pPr marL="2305050" indent="365125" algn="l" defTabSz="457200" rtl="0" eaLnBrk="0" fontAlgn="base" hangingPunct="0">
        <a:spcBef>
          <a:spcPct val="0"/>
        </a:spcBef>
        <a:spcAft>
          <a:spcPct val="0"/>
        </a:spcAft>
        <a:buBlip>
          <a:blip r:embed="rId14"/>
        </a:buBlip>
        <a:defRPr kumimoji="1" sz="2000">
          <a:solidFill>
            <a:srgbClr val="000000"/>
          </a:solidFill>
          <a:latin typeface="+mn-lt"/>
          <a:ea typeface="+mn-ea"/>
          <a:cs typeface="+mn-cs"/>
        </a:defRPr>
      </a:lvl5pPr>
      <a:lvl6pPr marL="27622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6pPr>
      <a:lvl7pPr marL="32194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7pPr>
      <a:lvl8pPr marL="36766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8pPr>
      <a:lvl9pPr marL="4133850" indent="365125" algn="l" defTabSz="457200" rtl="0" eaLnBrk="1" fontAlgn="base" hangingPunct="1">
        <a:spcBef>
          <a:spcPct val="0"/>
        </a:spcBef>
        <a:spcAft>
          <a:spcPct val="0"/>
        </a:spcAft>
        <a:buBlip>
          <a:blip r:embed="rId14"/>
        </a:buBlip>
        <a:defRPr kumimoji="1" sz="2000">
          <a:solidFill>
            <a:srgbClr val="000000"/>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2.jpe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Line 3"/>
          <p:cNvSpPr>
            <a:spLocks noChangeShapeType="1"/>
          </p:cNvSpPr>
          <p:nvPr/>
        </p:nvSpPr>
        <p:spPr bwMode="gray">
          <a:xfrm>
            <a:off x="4067175" y="2195513"/>
            <a:ext cx="2673350" cy="0"/>
          </a:xfrm>
          <a:prstGeom prst="line">
            <a:avLst/>
          </a:prstGeom>
          <a:noFill/>
          <a:ln w="28575" cap="rnd">
            <a:solidFill>
              <a:schemeClr val="tx1"/>
            </a:solidFill>
            <a:round/>
            <a:headEnd/>
            <a:tailEnd/>
          </a:ln>
          <a:effectLst>
            <a:outerShdw dist="17961" dir="2700000" algn="ctr" rotWithShape="0">
              <a:srgbClr val="C0C0C0">
                <a:alpha val="50000"/>
              </a:srgbClr>
            </a:outerShdw>
          </a:effectLst>
          <a:extLst>
            <a:ext uri="{909E8E84-426E-40DD-AFC4-6F175D3DCCD1}">
              <a14:hiddenFill xmlns:a14="http://schemas.microsoft.com/office/drawing/2010/main">
                <a:noFill/>
              </a14:hiddenFill>
            </a:ext>
          </a:extLst>
        </p:spPr>
        <p:txBody>
          <a:bodyPr anchor="ct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2771" name="AutoShape 4"/>
          <p:cNvSpPr>
            <a:spLocks noChangeArrowheads="1"/>
          </p:cNvSpPr>
          <p:nvPr/>
        </p:nvSpPr>
        <p:spPr bwMode="auto">
          <a:xfrm>
            <a:off x="3370263" y="1804988"/>
            <a:ext cx="985837" cy="1093787"/>
          </a:xfrm>
          <a:prstGeom prst="roundRect">
            <a:avLst>
              <a:gd name="adj" fmla="val 0"/>
            </a:avLst>
          </a:prstGeom>
          <a:solidFill>
            <a:srgbClr val="FFFE86"/>
          </a:solidFill>
          <a:ln>
            <a:noFill/>
          </a:ln>
          <a:effectLst>
            <a:outerShdw dist="53882" dir="2700000" algn="ctr" rotWithShape="0">
              <a:schemeClr val="bg2">
                <a:alpha val="50000"/>
              </a:schemeClr>
            </a:outerShdw>
          </a:effectLst>
          <a:extLst>
            <a:ext uri="{91240B29-F687-4F45-9708-019B960494DF}">
              <a14:hiddenLine xmlns:a14="http://schemas.microsoft.com/office/drawing/2010/main" w="9525">
                <a:solidFill>
                  <a:schemeClr val="tx1"/>
                </a:solidFill>
                <a:round/>
                <a:headEnd/>
                <a:tailEnd/>
              </a14:hiddenLine>
            </a:ext>
          </a:extLst>
        </p:spPr>
        <p:txBody>
          <a:bodyPr anchor="b"/>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endParaRPr lang="ja-JP" altLang="ja-JP" sz="3000" b="1">
              <a:latin typeface="Meiryo UI" panose="020B0604030504040204" pitchFamily="50" charset="-128"/>
              <a:ea typeface="Meiryo UI" panose="020B0604030504040204" pitchFamily="50" charset="-128"/>
              <a:cs typeface="Meiryo UI" panose="020B0604030504040204" pitchFamily="50" charset="-128"/>
            </a:endParaRPr>
          </a:p>
        </p:txBody>
      </p:sp>
      <p:sp>
        <p:nvSpPr>
          <p:cNvPr id="32772" name="AutoShape 5"/>
          <p:cNvSpPr>
            <a:spLocks noChangeArrowheads="1"/>
          </p:cNvSpPr>
          <p:nvPr/>
        </p:nvSpPr>
        <p:spPr bwMode="gray">
          <a:xfrm>
            <a:off x="193674" y="1212850"/>
            <a:ext cx="4378325" cy="2720975"/>
          </a:xfrm>
          <a:prstGeom prst="roundRect">
            <a:avLst>
              <a:gd name="adj" fmla="val 3889"/>
            </a:avLst>
          </a:prstGeom>
          <a:noFill/>
          <a:ln w="9525" algn="ctr">
            <a:solidFill>
              <a:srgbClr val="505050"/>
            </a:solidFill>
            <a:round/>
            <a:headEnd/>
            <a:tailEnd/>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endParaRPr lang="ja-JP" altLang="en-US" sz="1800">
              <a:latin typeface="Meiryo UI" panose="020B0604030504040204" pitchFamily="50" charset="-128"/>
              <a:ea typeface="Meiryo UI" panose="020B0604030504040204" pitchFamily="50" charset="-128"/>
              <a:cs typeface="Meiryo UI" panose="020B0604030504040204" pitchFamily="50" charset="-128"/>
            </a:endParaRPr>
          </a:p>
        </p:txBody>
      </p:sp>
      <p:sp>
        <p:nvSpPr>
          <p:cNvPr id="32773" name="Oval 6"/>
          <p:cNvSpPr>
            <a:spLocks noChangeArrowheads="1"/>
          </p:cNvSpPr>
          <p:nvPr/>
        </p:nvSpPr>
        <p:spPr bwMode="gray">
          <a:xfrm rot="735491" flipH="1">
            <a:off x="236538" y="1962150"/>
            <a:ext cx="2871787" cy="1466850"/>
          </a:xfrm>
          <a:prstGeom prst="ellipse">
            <a:avLst/>
          </a:prstGeom>
          <a:solidFill>
            <a:srgbClr val="CCFFFF">
              <a:alpha val="45097"/>
            </a:srgbClr>
          </a:solidFill>
          <a:ln w="9525" algn="ctr">
            <a:solidFill>
              <a:srgbClr val="99CCFF"/>
            </a:solidFill>
            <a:round/>
            <a:headEnd/>
            <a:tailEn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endParaRPr lang="ja-JP" altLang="en-US" sz="180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2774" name="Group 7"/>
          <p:cNvGrpSpPr>
            <a:grpSpLocks/>
          </p:cNvGrpSpPr>
          <p:nvPr/>
        </p:nvGrpSpPr>
        <p:grpSpPr bwMode="auto">
          <a:xfrm flipH="1">
            <a:off x="601663" y="2146300"/>
            <a:ext cx="2266950" cy="1085850"/>
            <a:chOff x="516" y="2195"/>
            <a:chExt cx="2052" cy="1020"/>
          </a:xfrm>
        </p:grpSpPr>
        <p:sp>
          <p:nvSpPr>
            <p:cNvPr id="32861" name="Oval 5"/>
            <p:cNvSpPr>
              <a:spLocks noChangeArrowheads="1"/>
            </p:cNvSpPr>
            <p:nvPr/>
          </p:nvSpPr>
          <p:spPr bwMode="auto">
            <a:xfrm rot="-617607">
              <a:off x="516" y="2195"/>
              <a:ext cx="2052" cy="1020"/>
            </a:xfrm>
            <a:prstGeom prst="ellipse">
              <a:avLst/>
            </a:prstGeom>
            <a:gradFill rotWithShape="1">
              <a:gsLst>
                <a:gs pos="0">
                  <a:srgbClr val="99CCFF"/>
                </a:gs>
                <a:gs pos="100000">
                  <a:srgbClr val="CCECFF"/>
                </a:gs>
              </a:gsLst>
              <a:lin ang="5400000" scaled="1"/>
            </a:gradFill>
            <a:ln w="9525">
              <a:solidFill>
                <a:srgbClr val="00CCFF"/>
              </a:solidFill>
              <a:round/>
              <a:headEnd/>
              <a:tailEnd/>
            </a:ln>
          </p:spPr>
          <p:txBody>
            <a:bodyPr wrap="none" anchor="ct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endParaRPr lang="ja-JP" altLang="ja-JP" sz="1400">
                <a:latin typeface="Meiryo UI" panose="020B0604030504040204" pitchFamily="50" charset="-128"/>
                <a:ea typeface="Meiryo UI" panose="020B0604030504040204" pitchFamily="50" charset="-128"/>
                <a:cs typeface="Meiryo UI" panose="020B0604030504040204" pitchFamily="50" charset="-128"/>
              </a:endParaRPr>
            </a:p>
          </p:txBody>
        </p:sp>
        <p:sp>
          <p:nvSpPr>
            <p:cNvPr id="32862" name="Oval 6"/>
            <p:cNvSpPr>
              <a:spLocks noChangeArrowheads="1"/>
            </p:cNvSpPr>
            <p:nvPr/>
          </p:nvSpPr>
          <p:spPr bwMode="auto">
            <a:xfrm rot="-617607">
              <a:off x="667" y="2269"/>
              <a:ext cx="1706" cy="798"/>
            </a:xfrm>
            <a:prstGeom prst="ellipse">
              <a:avLst/>
            </a:prstGeom>
            <a:solidFill>
              <a:schemeClr val="bg1"/>
            </a:solidFill>
            <a:ln w="9525">
              <a:solidFill>
                <a:srgbClr val="00CCFF"/>
              </a:solidFill>
              <a:round/>
              <a:headEnd/>
              <a:tailEnd/>
            </a:ln>
          </p:spPr>
          <p:txBody>
            <a:bodyPr wrap="none" lIns="103345" tIns="51673" rIns="103345" bIns="51673" anchor="ctr"/>
            <a:lstStyle>
              <a:lvl1pPr algn="l" defTabSz="1033463"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defTabSz="1033463"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defTabSz="1033463"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defTabSz="1033463"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defTabSz="1033463"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defTabSz="1033463"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defTabSz="1033463"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defTabSz="1033463"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defTabSz="1033463"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endParaRPr lang="ja-JP" altLang="ja-JP" sz="200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2775" name="Rectangle 10"/>
          <p:cNvSpPr>
            <a:spLocks noChangeArrowheads="1"/>
          </p:cNvSpPr>
          <p:nvPr/>
        </p:nvSpPr>
        <p:spPr bwMode="gray">
          <a:xfrm>
            <a:off x="260350" y="765175"/>
            <a:ext cx="4040188" cy="538163"/>
          </a:xfrm>
          <a:prstGeom prst="rect">
            <a:avLst/>
          </a:prstGeom>
          <a:solidFill>
            <a:srgbClr val="0066CC"/>
          </a:solidFill>
          <a:ln w="9525" algn="ctr">
            <a:solidFill>
              <a:srgbClr val="105D9C"/>
            </a:solidFill>
            <a:miter lim="800000"/>
            <a:headEnd/>
            <a:tailEnd/>
          </a:ln>
          <a:effectLst/>
          <a:extLst/>
        </p:spPr>
        <p:txBody>
          <a:bodyPr wrap="none" anchor="ct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r>
              <a:rPr lang="ja-JP" altLang="en-US" sz="16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大阪母子医療センター</a:t>
            </a:r>
            <a:endParaRPr lang="ja-JP" altLang="en-US" sz="16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776" name="Text Box 11"/>
          <p:cNvSpPr txBox="1">
            <a:spLocks noChangeArrowheads="1"/>
          </p:cNvSpPr>
          <p:nvPr/>
        </p:nvSpPr>
        <p:spPr bwMode="gray">
          <a:xfrm>
            <a:off x="1979613" y="3476625"/>
            <a:ext cx="1304925" cy="457200"/>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画像サーバ</a:t>
            </a:r>
          </a:p>
          <a:p>
            <a:pPr algn="ctr" eaLnBrk="1" fontAlgn="ctr" hangingPunct="1">
              <a:lnSpc>
                <a:spcPct val="100000"/>
              </a:lnSpc>
              <a:spcBef>
                <a:spcPct val="0"/>
              </a:spcBef>
              <a:spcAft>
                <a:spcPct val="0"/>
              </a:spcAft>
              <a:buClrTx/>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a:t>
            </a:r>
            <a:r>
              <a:rPr lang="en-US" altLang="ja-JP" sz="1200">
                <a:latin typeface="Meiryo UI" panose="020B0604030504040204" pitchFamily="50" charset="-128"/>
                <a:ea typeface="Meiryo UI" panose="020B0604030504040204" pitchFamily="50" charset="-128"/>
                <a:cs typeface="Meiryo UI" panose="020B0604030504040204" pitchFamily="50" charset="-128"/>
              </a:rPr>
              <a:t>PACS</a:t>
            </a:r>
            <a:r>
              <a:rPr lang="ja-JP" altLang="en-US" sz="1200">
                <a:latin typeface="Meiryo UI" panose="020B0604030504040204" pitchFamily="50" charset="-128"/>
                <a:ea typeface="Meiryo UI" panose="020B0604030504040204" pitchFamily="50" charset="-128"/>
                <a:cs typeface="Meiryo UI" panose="020B0604030504040204" pitchFamily="50" charset="-128"/>
              </a:rPr>
              <a:t>）</a:t>
            </a:r>
          </a:p>
        </p:txBody>
      </p:sp>
      <p:pic>
        <p:nvPicPr>
          <p:cNvPr id="32777" name="Picture 12" descr="0404_9295_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2938" y="3117850"/>
            <a:ext cx="341312"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8" name="Text Box 13"/>
          <p:cNvSpPr txBox="1">
            <a:spLocks noChangeArrowheads="1"/>
          </p:cNvSpPr>
          <p:nvPr/>
        </p:nvSpPr>
        <p:spPr bwMode="gray">
          <a:xfrm>
            <a:off x="255588" y="1738313"/>
            <a:ext cx="1328737" cy="276225"/>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部門システム群</a:t>
            </a:r>
          </a:p>
        </p:txBody>
      </p:sp>
      <p:pic>
        <p:nvPicPr>
          <p:cNvPr id="32779" name="Picture 14" descr="0404_9295_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9463" y="2119313"/>
            <a:ext cx="23971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0" name="Picture 15" descr="0404_9295_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3738" y="2255838"/>
            <a:ext cx="238125"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1" name="Picture 16" descr="0404_9295_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2300" y="2387600"/>
            <a:ext cx="2413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82" name="AutoShape 17"/>
          <p:cNvSpPr>
            <a:spLocks noChangeArrowheads="1"/>
          </p:cNvSpPr>
          <p:nvPr/>
        </p:nvSpPr>
        <p:spPr bwMode="auto">
          <a:xfrm>
            <a:off x="1668463" y="1809750"/>
            <a:ext cx="1516062" cy="1143000"/>
          </a:xfrm>
          <a:prstGeom prst="roundRect">
            <a:avLst>
              <a:gd name="adj" fmla="val 0"/>
            </a:avLst>
          </a:prstGeom>
          <a:solidFill>
            <a:srgbClr val="CCFFCC">
              <a:alpha val="70195"/>
            </a:srgbClr>
          </a:solidFill>
          <a:ln>
            <a:noFill/>
          </a:ln>
          <a:effectLst>
            <a:outerShdw dist="35921" dir="2700000" algn="ctr" rotWithShape="0">
              <a:schemeClr val="bg2">
                <a:alpha val="50000"/>
              </a:schemeClr>
            </a:outerShdw>
          </a:effectLst>
          <a:extLst>
            <a:ext uri="{91240B29-F687-4F45-9708-019B960494DF}">
              <a14:hiddenLine xmlns:a14="http://schemas.microsoft.com/office/drawing/2010/main" w="9525">
                <a:solidFill>
                  <a:schemeClr val="tx1"/>
                </a:solidFill>
                <a:prstDash val="sysDot"/>
                <a:round/>
                <a:headEnd/>
                <a:tailEnd/>
              </a14:hiddenLine>
            </a:ext>
          </a:extLst>
        </p:spPr>
        <p:txBody>
          <a:bodyPr wrap="none" lIns="95782" tIns="47891" rIns="95782" bIns="47891"/>
          <a:lstStyle>
            <a:lvl1pPr algn="l" defTabSz="957263"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defTabSz="957263"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defTabSz="957263"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defTabSz="957263"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defTabSz="957263"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defTabSz="957263"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defTabSz="957263"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defTabSz="957263"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defTabSz="957263"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endParaRPr lang="ja-JP" altLang="ja-JP" sz="1200">
              <a:latin typeface="Meiryo UI" panose="020B0604030504040204" pitchFamily="50" charset="-128"/>
              <a:ea typeface="Meiryo UI" panose="020B0604030504040204" pitchFamily="50" charset="-128"/>
              <a:cs typeface="Meiryo UI" panose="020B0604030504040204" pitchFamily="50" charset="-128"/>
            </a:endParaRPr>
          </a:p>
        </p:txBody>
      </p:sp>
      <p:sp>
        <p:nvSpPr>
          <p:cNvPr id="32784" name="Text Box 20"/>
          <p:cNvSpPr txBox="1">
            <a:spLocks noChangeArrowheads="1"/>
          </p:cNvSpPr>
          <p:nvPr/>
        </p:nvSpPr>
        <p:spPr bwMode="gray">
          <a:xfrm>
            <a:off x="1530350" y="1393825"/>
            <a:ext cx="1857375" cy="461963"/>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電子カルテ</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algn="ctr" eaLnBrk="1" fontAlgn="ctr" hangingPunct="1">
              <a:lnSpc>
                <a:spcPct val="100000"/>
              </a:lnSpc>
              <a:spcBef>
                <a:spcPct val="0"/>
              </a:spcBef>
              <a:spcAft>
                <a:spcPct val="0"/>
              </a:spcAft>
              <a:buClrTx/>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システム</a:t>
            </a:r>
          </a:p>
        </p:txBody>
      </p:sp>
      <p:sp>
        <p:nvSpPr>
          <p:cNvPr id="32785" name="AutoShape 21"/>
          <p:cNvSpPr>
            <a:spLocks noChangeArrowheads="1"/>
          </p:cNvSpPr>
          <p:nvPr/>
        </p:nvSpPr>
        <p:spPr bwMode="gray">
          <a:xfrm>
            <a:off x="2022475" y="2276475"/>
            <a:ext cx="461963" cy="398463"/>
          </a:xfrm>
          <a:prstGeom prst="can">
            <a:avLst>
              <a:gd name="adj" fmla="val 17662"/>
            </a:avLst>
          </a:prstGeom>
          <a:solidFill>
            <a:srgbClr val="1782DB"/>
          </a:solidFill>
          <a:ln w="9525">
            <a:solidFill>
              <a:srgbClr val="105D9C"/>
            </a:solidFill>
            <a:round/>
            <a:headEnd/>
            <a:tailEn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Aft>
                <a:spcPct val="0"/>
              </a:spcAft>
              <a:buClrTx/>
              <a:buFontTx/>
              <a:buNone/>
            </a:pPr>
            <a:r>
              <a:rPr lang="ja-JP" altLang="en-US" sz="900">
                <a:solidFill>
                  <a:srgbClr val="FFFFFF"/>
                </a:solidFill>
                <a:latin typeface="Meiryo UI" panose="020B0604030504040204" pitchFamily="50" charset="-128"/>
                <a:ea typeface="Meiryo UI" panose="020B0604030504040204" pitchFamily="50" charset="-128"/>
                <a:cs typeface="Meiryo UI" panose="020B0604030504040204" pitchFamily="50" charset="-128"/>
              </a:rPr>
              <a:t>診療</a:t>
            </a:r>
            <a:endParaRPr lang="en-US" altLang="ja-JP" sz="90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p>
            <a:pPr algn="ctr" eaLnBrk="1" fontAlgn="ctr" hangingPunct="1">
              <a:lnSpc>
                <a:spcPct val="100000"/>
              </a:lnSpc>
              <a:spcAft>
                <a:spcPct val="0"/>
              </a:spcAft>
              <a:buClrTx/>
              <a:buFontTx/>
              <a:buNone/>
            </a:pPr>
            <a:r>
              <a:rPr lang="ja-JP" altLang="en-US" sz="900" i="1">
                <a:solidFill>
                  <a:srgbClr val="FFFFFF"/>
                </a:solidFill>
                <a:latin typeface="Meiryo UI" panose="020B0604030504040204" pitchFamily="50" charset="-128"/>
                <a:ea typeface="Meiryo UI" panose="020B0604030504040204" pitchFamily="50" charset="-128"/>
                <a:cs typeface="Meiryo UI" panose="020B0604030504040204" pitchFamily="50" charset="-128"/>
              </a:rPr>
              <a:t>データ</a:t>
            </a:r>
          </a:p>
        </p:txBody>
      </p:sp>
      <p:pic>
        <p:nvPicPr>
          <p:cNvPr id="32786" name="Picture 22" descr="mcna068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gray">
          <a:xfrm>
            <a:off x="2403475" y="2170113"/>
            <a:ext cx="630238"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87" name="Line 23"/>
          <p:cNvSpPr>
            <a:spLocks noChangeShapeType="1"/>
          </p:cNvSpPr>
          <p:nvPr/>
        </p:nvSpPr>
        <p:spPr bwMode="gray">
          <a:xfrm flipV="1">
            <a:off x="2254250" y="2774950"/>
            <a:ext cx="1273175" cy="576263"/>
          </a:xfrm>
          <a:prstGeom prst="line">
            <a:avLst/>
          </a:prstGeom>
          <a:noFill/>
          <a:ln w="38100">
            <a:solidFill>
              <a:srgbClr val="105D9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2788" name="Line 24"/>
          <p:cNvSpPr>
            <a:spLocks noChangeShapeType="1"/>
          </p:cNvSpPr>
          <p:nvPr/>
        </p:nvSpPr>
        <p:spPr bwMode="gray">
          <a:xfrm>
            <a:off x="984250" y="2373313"/>
            <a:ext cx="1017588" cy="149225"/>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2789" name="Line 25"/>
          <p:cNvSpPr>
            <a:spLocks noChangeShapeType="1"/>
          </p:cNvSpPr>
          <p:nvPr/>
        </p:nvSpPr>
        <p:spPr bwMode="gray">
          <a:xfrm>
            <a:off x="1044575" y="2255838"/>
            <a:ext cx="957263" cy="133350"/>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2790" name="Line 26"/>
          <p:cNvSpPr>
            <a:spLocks noChangeShapeType="1"/>
          </p:cNvSpPr>
          <p:nvPr/>
        </p:nvSpPr>
        <p:spPr bwMode="gray">
          <a:xfrm>
            <a:off x="984250" y="2520950"/>
            <a:ext cx="1017588" cy="131763"/>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2791" name="Line 27"/>
          <p:cNvSpPr>
            <a:spLocks noChangeShapeType="1"/>
          </p:cNvSpPr>
          <p:nvPr/>
        </p:nvSpPr>
        <p:spPr bwMode="gray">
          <a:xfrm flipH="1" flipV="1">
            <a:off x="2947988" y="2420938"/>
            <a:ext cx="615950" cy="0"/>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2793" name="AutoShape 31"/>
          <p:cNvSpPr>
            <a:spLocks noChangeArrowheads="1"/>
          </p:cNvSpPr>
          <p:nvPr/>
        </p:nvSpPr>
        <p:spPr bwMode="gray">
          <a:xfrm>
            <a:off x="6300788" y="1163638"/>
            <a:ext cx="2644775" cy="2425700"/>
          </a:xfrm>
          <a:prstGeom prst="roundRect">
            <a:avLst>
              <a:gd name="adj" fmla="val 4884"/>
            </a:avLst>
          </a:prstGeom>
          <a:noFill/>
          <a:ln w="9525" algn="ctr">
            <a:solidFill>
              <a:schemeClr val="tx1"/>
            </a:solidFill>
            <a:round/>
            <a:headEnd/>
            <a:tailEnd/>
          </a:ln>
          <a:effectLst>
            <a:outerShdw dist="17961" dir="2700000" algn="ctr" rotWithShape="0">
              <a:srgbClr val="C0C0C0">
                <a:alpha val="50000"/>
              </a:srgbClr>
            </a:outerShdw>
          </a:effectLst>
          <a:extLst>
            <a:ext uri="{909E8E84-426E-40DD-AFC4-6F175D3DCCD1}">
              <a14:hiddenFill xmlns:a14="http://schemas.microsoft.com/office/drawing/2010/main">
                <a:solidFill>
                  <a:srgbClr val="FFFFFF"/>
                </a:solidFill>
              </a14:hiddenFill>
            </a:ext>
          </a:extLst>
        </p:spPr>
        <p:txBody>
          <a:bodyPr wrap="none" anchor="ct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endParaRPr lang="ja-JP" altLang="en-US" sz="1800">
              <a:latin typeface="Meiryo UI" panose="020B0604030504040204" pitchFamily="50" charset="-128"/>
              <a:ea typeface="Meiryo UI" panose="020B0604030504040204" pitchFamily="50" charset="-128"/>
              <a:cs typeface="Meiryo UI" panose="020B0604030504040204" pitchFamily="50" charset="-128"/>
            </a:endParaRPr>
          </a:p>
        </p:txBody>
      </p:sp>
      <p:sp>
        <p:nvSpPr>
          <p:cNvPr id="32794" name="AutoShape 39"/>
          <p:cNvSpPr>
            <a:spLocks noChangeArrowheads="1"/>
          </p:cNvSpPr>
          <p:nvPr/>
        </p:nvSpPr>
        <p:spPr bwMode="gray">
          <a:xfrm>
            <a:off x="169863" y="4221163"/>
            <a:ext cx="6550516" cy="2304181"/>
          </a:xfrm>
          <a:prstGeom prst="roundRect">
            <a:avLst>
              <a:gd name="adj" fmla="val 10319"/>
            </a:avLst>
          </a:prstGeom>
          <a:noFill/>
          <a:ln w="9525" algn="ctr">
            <a:solidFill>
              <a:schemeClr val="tx1"/>
            </a:solidFill>
            <a:round/>
            <a:headEnd/>
            <a:tailEnd/>
          </a:ln>
          <a:effectLst>
            <a:outerShdw dist="17961" dir="2700000" algn="ctr" rotWithShape="0">
              <a:srgbClr val="C0C0C0">
                <a:alpha val="50000"/>
              </a:srgbClr>
            </a:outerShdw>
          </a:effectLst>
          <a:extLst>
            <a:ext uri="{909E8E84-426E-40DD-AFC4-6F175D3DCCD1}">
              <a14:hiddenFill xmlns:a14="http://schemas.microsoft.com/office/drawing/2010/main">
                <a:solidFill>
                  <a:srgbClr val="FFFFFF"/>
                </a:solidFill>
              </a14:hiddenFill>
            </a:ext>
          </a:extLst>
        </p:spPr>
        <p:txBody>
          <a:bodyPr wrap="none" anchor="ct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endParaRPr lang="ja-JP" altLang="en-US" sz="1800">
              <a:latin typeface="Meiryo UI" panose="020B0604030504040204" pitchFamily="50" charset="-128"/>
              <a:ea typeface="Meiryo UI" panose="020B0604030504040204" pitchFamily="50" charset="-128"/>
              <a:cs typeface="Meiryo UI" panose="020B0604030504040204" pitchFamily="50" charset="-128"/>
            </a:endParaRPr>
          </a:p>
        </p:txBody>
      </p:sp>
      <p:sp>
        <p:nvSpPr>
          <p:cNvPr id="32795" name="Rectangle 48"/>
          <p:cNvSpPr>
            <a:spLocks noChangeArrowheads="1"/>
          </p:cNvSpPr>
          <p:nvPr/>
        </p:nvSpPr>
        <p:spPr bwMode="gray">
          <a:xfrm>
            <a:off x="107950" y="4005263"/>
            <a:ext cx="3179763" cy="311150"/>
          </a:xfrm>
          <a:prstGeom prst="rect">
            <a:avLst/>
          </a:prstGeom>
          <a:solidFill>
            <a:srgbClr val="0066CC"/>
          </a:solidFill>
          <a:ln w="9525" algn="ctr">
            <a:solidFill>
              <a:srgbClr val="B22B30"/>
            </a:solidFill>
            <a:miter lim="800000"/>
            <a:headEnd/>
            <a:tailEnd/>
          </a:ln>
          <a:effectLst/>
          <a:extLst/>
        </p:spPr>
        <p:txBody>
          <a:bodyPr wrap="none" anchor="ct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r>
              <a:rPr lang="ja-JP" altLang="en-US" sz="16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地域医療機関</a:t>
            </a:r>
            <a:endParaRPr lang="ja-JP" altLang="en-US" sz="16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336" name="Rectangle 62"/>
          <p:cNvSpPr>
            <a:spLocks noChangeArrowheads="1"/>
          </p:cNvSpPr>
          <p:nvPr/>
        </p:nvSpPr>
        <p:spPr bwMode="gray">
          <a:xfrm>
            <a:off x="2555875" y="4670425"/>
            <a:ext cx="1243013" cy="727075"/>
          </a:xfrm>
          <a:prstGeom prst="rect">
            <a:avLst/>
          </a:prstGeom>
          <a:solidFill>
            <a:schemeClr val="bg1"/>
          </a:solidFill>
          <a:ln w="9525" algn="ctr">
            <a:solidFill>
              <a:schemeClr val="tx1"/>
            </a:solidFill>
            <a:miter lim="800000"/>
            <a:headEnd/>
            <a:tailEnd/>
          </a:ln>
          <a:effectLst>
            <a:outerShdw dist="17961" dir="2700000" algn="ctr" rotWithShape="0">
              <a:srgbClr val="C0C0C0">
                <a:alpha val="50000"/>
              </a:srgbClr>
            </a:outerShdw>
          </a:effectLst>
        </p:spPr>
        <p:txBody>
          <a:bodyPr wrap="none"/>
          <a:lstStyle/>
          <a:p>
            <a:pPr algn="l">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カルテ参照</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gn="l">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・カルテ記載</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gn="l">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・各種オーダ</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gn="l">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・サマリ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etc.</a:t>
            </a:r>
          </a:p>
          <a:p>
            <a:pPr algn="l">
              <a:defRPr/>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gn="l">
              <a:defRPr/>
            </a:pP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337" name="Rectangle 56"/>
          <p:cNvSpPr>
            <a:spLocks noChangeArrowheads="1"/>
          </p:cNvSpPr>
          <p:nvPr/>
        </p:nvSpPr>
        <p:spPr bwMode="gray">
          <a:xfrm>
            <a:off x="4518025" y="4670425"/>
            <a:ext cx="1277938" cy="728663"/>
          </a:xfrm>
          <a:prstGeom prst="rect">
            <a:avLst/>
          </a:prstGeom>
          <a:solidFill>
            <a:schemeClr val="bg1"/>
          </a:solidFill>
          <a:ln w="9525" algn="ctr">
            <a:solidFill>
              <a:schemeClr val="tx1"/>
            </a:solidFill>
            <a:miter lim="800000"/>
            <a:headEnd/>
            <a:tailEnd/>
          </a:ln>
          <a:effectLst>
            <a:outerShdw dist="17961" dir="2700000" algn="ctr" rotWithShape="0">
              <a:srgbClr val="C0C0C0">
                <a:alpha val="50000"/>
              </a:srgbClr>
            </a:outerShdw>
          </a:effectLst>
        </p:spPr>
        <p:txBody>
          <a:bodyPr wrap="none"/>
          <a:lstStyle/>
          <a:p>
            <a:pPr algn="l">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検査結果参照</a:t>
            </a:r>
          </a:p>
          <a:p>
            <a:pPr algn="l">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・検体検査</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gn="l">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・画像</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gn="l">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・レポート</a:t>
            </a:r>
          </a:p>
        </p:txBody>
      </p:sp>
      <p:sp>
        <p:nvSpPr>
          <p:cNvPr id="32802" name="AutoShape 64"/>
          <p:cNvSpPr>
            <a:spLocks noChangeArrowheads="1"/>
          </p:cNvSpPr>
          <p:nvPr/>
        </p:nvSpPr>
        <p:spPr bwMode="gray">
          <a:xfrm>
            <a:off x="2400941" y="4588923"/>
            <a:ext cx="3826823" cy="881063"/>
          </a:xfrm>
          <a:prstGeom prst="roundRect">
            <a:avLst>
              <a:gd name="adj" fmla="val 3889"/>
            </a:avLst>
          </a:prstGeom>
          <a:noFill/>
          <a:ln w="3175" algn="ctr">
            <a:solidFill>
              <a:srgbClr val="505050"/>
            </a:solidFill>
            <a:round/>
            <a:headEnd/>
            <a:tailEnd/>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endParaRPr lang="ja-JP" altLang="en-US" sz="1800">
              <a:latin typeface="Meiryo UI" panose="020B0604030504040204" pitchFamily="50" charset="-128"/>
              <a:ea typeface="Meiryo UI" panose="020B0604030504040204" pitchFamily="50" charset="-128"/>
              <a:cs typeface="Meiryo UI" panose="020B0604030504040204" pitchFamily="50" charset="-128"/>
            </a:endParaRPr>
          </a:p>
        </p:txBody>
      </p:sp>
      <p:pic>
        <p:nvPicPr>
          <p:cNvPr id="32803" name="Picture 65" descr="pc_a"/>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82390" y="4624453"/>
            <a:ext cx="576263"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807" name="Rectangle 72"/>
          <p:cNvSpPr>
            <a:spLocks noChangeArrowheads="1"/>
          </p:cNvSpPr>
          <p:nvPr/>
        </p:nvSpPr>
        <p:spPr bwMode="gray">
          <a:xfrm>
            <a:off x="6300788" y="765175"/>
            <a:ext cx="2678112" cy="517525"/>
          </a:xfrm>
          <a:prstGeom prst="rect">
            <a:avLst/>
          </a:prstGeom>
          <a:solidFill>
            <a:srgbClr val="0066CC"/>
          </a:solidFill>
          <a:ln w="9525" algn="ctr">
            <a:solidFill>
              <a:srgbClr val="267A08"/>
            </a:solidFill>
            <a:miter lim="800000"/>
            <a:headEnd/>
            <a:tailEnd/>
          </a:ln>
          <a:effectLst/>
          <a:extLst/>
        </p:spPr>
        <p:txBody>
          <a:bodyPr wrap="none" anchor="ct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r>
              <a:rPr lang="ja-JP" altLang="en-US" sz="18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データセンター</a:t>
            </a:r>
          </a:p>
        </p:txBody>
      </p:sp>
      <p:sp>
        <p:nvSpPr>
          <p:cNvPr id="32809" name="AutoShape 174"/>
          <p:cNvSpPr>
            <a:spLocks noChangeArrowheads="1"/>
          </p:cNvSpPr>
          <p:nvPr/>
        </p:nvSpPr>
        <p:spPr bwMode="gray">
          <a:xfrm>
            <a:off x="6856413" y="1689100"/>
            <a:ext cx="2055812" cy="1085850"/>
          </a:xfrm>
          <a:prstGeom prst="cube">
            <a:avLst>
              <a:gd name="adj" fmla="val 77273"/>
            </a:avLst>
          </a:prstGeom>
          <a:gradFill rotWithShape="0">
            <a:gsLst>
              <a:gs pos="0">
                <a:srgbClr val="FFFFFF"/>
              </a:gs>
              <a:gs pos="100000">
                <a:srgbClr val="C8C8C8"/>
              </a:gs>
            </a:gsLst>
            <a:lin ang="5400000" scaled="1"/>
          </a:gradFill>
          <a:ln w="9525">
            <a:solidFill>
              <a:srgbClr val="505050"/>
            </a:solidFill>
            <a:miter lim="800000"/>
            <a:headEnd/>
            <a:tailEnd/>
          </a:ln>
        </p:spPr>
        <p:txBody>
          <a:bodyPr wrap="none" anchor="ct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nSpc>
                <a:spcPct val="90000"/>
              </a:lnSpc>
              <a:spcBef>
                <a:spcPct val="0"/>
              </a:spcBef>
              <a:spcAft>
                <a:spcPct val="0"/>
              </a:spcAft>
              <a:buClrTx/>
              <a:buFontTx/>
              <a:buNone/>
            </a:pPr>
            <a:endParaRPr lang="ja-JP" altLang="ja-JP" sz="900">
              <a:latin typeface="Meiryo UI" panose="020B0604030504040204" pitchFamily="50" charset="-128"/>
              <a:ea typeface="Meiryo UI" panose="020B0604030504040204" pitchFamily="50" charset="-128"/>
              <a:cs typeface="Meiryo UI" panose="020B0604030504040204" pitchFamily="50" charset="-128"/>
            </a:endParaRPr>
          </a:p>
        </p:txBody>
      </p:sp>
      <p:pic>
        <p:nvPicPr>
          <p:cNvPr id="32817" name="図 99" descr="9951_003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00888" y="1892300"/>
            <a:ext cx="78348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2818" name="オートシェイプ 182"/>
          <p:cNvCxnSpPr>
            <a:cxnSpLocks noChangeShapeType="1"/>
            <a:stCxn id="32817" idx="0"/>
            <a:endCxn id="32820" idx="0"/>
          </p:cNvCxnSpPr>
          <p:nvPr/>
        </p:nvCxnSpPr>
        <p:spPr bwMode="gray">
          <a:xfrm rot="16200000" flipH="1" flipV="1">
            <a:off x="7001483" y="1631342"/>
            <a:ext cx="230188" cy="752103"/>
          </a:xfrm>
          <a:prstGeom prst="bentConnector3">
            <a:avLst>
              <a:gd name="adj1" fmla="val -99310"/>
            </a:avLst>
          </a:prstGeom>
          <a:noFill/>
          <a:ln w="31750">
            <a:solidFill>
              <a:schemeClr val="hlink"/>
            </a:solidFill>
            <a:miter lim="800000"/>
            <a:headEnd/>
            <a:tailEnd/>
          </a:ln>
          <a:extLst>
            <a:ext uri="{909E8E84-426E-40DD-AFC4-6F175D3DCCD1}">
              <a14:hiddenFill xmlns:a14="http://schemas.microsoft.com/office/drawing/2010/main">
                <a:noFill/>
              </a14:hiddenFill>
            </a:ext>
          </a:extLst>
        </p:spPr>
      </p:cxnSp>
      <p:sp>
        <p:nvSpPr>
          <p:cNvPr id="32819" name="Text Box 28"/>
          <p:cNvSpPr txBox="1">
            <a:spLocks noChangeArrowheads="1"/>
          </p:cNvSpPr>
          <p:nvPr/>
        </p:nvSpPr>
        <p:spPr bwMode="auto">
          <a:xfrm>
            <a:off x="6350926" y="2322260"/>
            <a:ext cx="596299" cy="332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95782" tIns="0" rIns="95782" bIns="0">
            <a:spAutoFit/>
          </a:bodyPr>
          <a:lstStyle>
            <a:lvl1pPr algn="l" defTabSz="1339850"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defTabSz="1339850"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defTabSz="1339850"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defTabSz="1339850"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defTabSz="1339850"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defTabSz="133985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defTabSz="133985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defTabSz="133985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defTabSz="133985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a:lnSpc>
                <a:spcPct val="90000"/>
              </a:lnSpc>
              <a:spcBef>
                <a:spcPct val="0"/>
              </a:spcBef>
              <a:spcAft>
                <a:spcPct val="0"/>
              </a:spcAft>
              <a:buClrTx/>
              <a:buFontTx/>
              <a:buNone/>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Fire</a:t>
            </a:r>
          </a:p>
          <a:p>
            <a:pPr algn="ctr">
              <a:lnSpc>
                <a:spcPct val="90000"/>
              </a:lnSpc>
              <a:spcBef>
                <a:spcPct val="0"/>
              </a:spcBef>
              <a:spcAft>
                <a:spcPct val="0"/>
              </a:spcAft>
              <a:buClrTx/>
              <a:buFontTx/>
              <a:buNone/>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wall</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2820" name="Picture 56" descr="図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372225" y="2122488"/>
            <a:ext cx="736600" cy="15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 name="AutoShape 33"/>
          <p:cNvSpPr>
            <a:spLocks noChangeArrowheads="1"/>
          </p:cNvSpPr>
          <p:nvPr/>
        </p:nvSpPr>
        <p:spPr bwMode="gray">
          <a:xfrm>
            <a:off x="6720379" y="2901696"/>
            <a:ext cx="2025650" cy="582613"/>
          </a:xfrm>
          <a:prstGeom prst="wedgeRectCallout">
            <a:avLst>
              <a:gd name="adj1" fmla="val -16688"/>
              <a:gd name="adj2" fmla="val -149189"/>
            </a:avLst>
          </a:prstGeom>
          <a:gradFill flip="none" rotWithShape="1">
            <a:gsLst>
              <a:gs pos="0">
                <a:srgbClr val="FFFFFF"/>
              </a:gs>
              <a:gs pos="100000">
                <a:srgbClr val="A5E9AB"/>
              </a:gs>
            </a:gsLst>
            <a:lin ang="5400000" scaled="1"/>
            <a:tileRect/>
          </a:gradFill>
          <a:ln w="12700" algn="ctr">
            <a:solidFill>
              <a:srgbClr val="267A08"/>
            </a:solidFill>
            <a:miter lim="800000"/>
            <a:headEnd/>
            <a:tailEn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a:lstStyle/>
          <a:p>
            <a:pPr algn="l">
              <a:spcBef>
                <a:spcPts val="0"/>
              </a:spcBef>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データ中継機能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l">
              <a:spcBef>
                <a:spcPts val="0"/>
              </a:spcBef>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患者紐付け・公開条件設定</a:t>
            </a:r>
            <a:br>
              <a:rPr lang="ja-JP" altLang="en-US"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1050" dirty="0">
                <a:latin typeface="Meiryo UI" panose="020B0604030504040204" pitchFamily="50" charset="-128"/>
                <a:ea typeface="Meiryo UI" panose="020B0604030504040204" pitchFamily="50" charset="-128"/>
                <a:cs typeface="Meiryo UI" panose="020B0604030504040204" pitchFamily="50" charset="-128"/>
              </a:rPr>
              <a:t>利用者情報管理等</a:t>
            </a:r>
            <a:endParaRPr lang="ja-JP" altLang="en-US" sz="105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822" name="円柱 8"/>
          <p:cNvSpPr>
            <a:spLocks noChangeArrowheads="1"/>
          </p:cNvSpPr>
          <p:nvPr/>
        </p:nvSpPr>
        <p:spPr bwMode="auto">
          <a:xfrm rot="5400000">
            <a:off x="5344320" y="1396206"/>
            <a:ext cx="182562" cy="1584325"/>
          </a:xfrm>
          <a:prstGeom prst="can">
            <a:avLst>
              <a:gd name="adj" fmla="val 24990"/>
            </a:avLst>
          </a:prstGeom>
          <a:gradFill rotWithShape="0">
            <a:gsLst>
              <a:gs pos="0">
                <a:srgbClr val="FFFFFF"/>
              </a:gs>
              <a:gs pos="100000">
                <a:srgbClr val="C8C8C8"/>
              </a:gs>
            </a:gsLst>
            <a:lin ang="5400000" scaled="1"/>
          </a:gradFill>
          <a:ln w="9525" algn="ctr">
            <a:solidFill>
              <a:srgbClr val="505050"/>
            </a:solidFill>
            <a:round/>
            <a:headEnd/>
            <a:tailEnd/>
          </a:ln>
        </p:spPr>
        <p:txBody>
          <a:bodyPr wrap="none" anchor="ct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endParaRPr lang="ja-JP" altLang="en-US" sz="1800">
              <a:latin typeface="Meiryo UI" panose="020B0604030504040204" pitchFamily="50" charset="-128"/>
              <a:ea typeface="Meiryo UI" panose="020B0604030504040204" pitchFamily="50" charset="-128"/>
              <a:cs typeface="Meiryo UI" panose="020B0604030504040204" pitchFamily="50" charset="-128"/>
            </a:endParaRPr>
          </a:p>
        </p:txBody>
      </p:sp>
      <p:pic>
        <p:nvPicPr>
          <p:cNvPr id="32825" name="Picture 56" descr="図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27425" y="2630488"/>
            <a:ext cx="73660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826" name="テキスト ボックス 1"/>
          <p:cNvSpPr txBox="1">
            <a:spLocks noChangeArrowheads="1"/>
          </p:cNvSpPr>
          <p:nvPr/>
        </p:nvSpPr>
        <p:spPr bwMode="auto">
          <a:xfrm>
            <a:off x="4897099" y="2062163"/>
            <a:ext cx="104842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IPsec-VPN</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827" name="AutoShape 21"/>
          <p:cNvSpPr>
            <a:spLocks noChangeArrowheads="1"/>
          </p:cNvSpPr>
          <p:nvPr/>
        </p:nvSpPr>
        <p:spPr bwMode="gray">
          <a:xfrm>
            <a:off x="1373188" y="3175000"/>
            <a:ext cx="461962" cy="398463"/>
          </a:xfrm>
          <a:prstGeom prst="can">
            <a:avLst>
              <a:gd name="adj" fmla="val 17662"/>
            </a:avLst>
          </a:prstGeom>
          <a:solidFill>
            <a:srgbClr val="1782DB"/>
          </a:solidFill>
          <a:ln w="9525">
            <a:solidFill>
              <a:srgbClr val="105D9C"/>
            </a:solidFill>
            <a:round/>
            <a:headEnd/>
            <a:tailEn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Aft>
                <a:spcPct val="0"/>
              </a:spcAft>
              <a:buClrTx/>
              <a:buFontTx/>
              <a:buNone/>
            </a:pPr>
            <a:r>
              <a:rPr lang="ja-JP" altLang="en-US" sz="900" i="1">
                <a:solidFill>
                  <a:srgbClr val="FFFFFF"/>
                </a:solidFill>
                <a:latin typeface="Meiryo UI" panose="020B0604030504040204" pitchFamily="50" charset="-128"/>
                <a:ea typeface="Meiryo UI" panose="020B0604030504040204" pitchFamily="50" charset="-128"/>
                <a:cs typeface="Meiryo UI" panose="020B0604030504040204" pitchFamily="50" charset="-128"/>
              </a:rPr>
              <a:t>画像</a:t>
            </a:r>
            <a:endParaRPr lang="en-US" altLang="ja-JP" sz="900" i="1">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p>
            <a:pPr algn="ctr" eaLnBrk="1" fontAlgn="ctr" hangingPunct="1">
              <a:lnSpc>
                <a:spcPct val="100000"/>
              </a:lnSpc>
              <a:spcAft>
                <a:spcPct val="0"/>
              </a:spcAft>
              <a:buClrTx/>
              <a:buFontTx/>
              <a:buNone/>
            </a:pPr>
            <a:r>
              <a:rPr lang="ja-JP" altLang="en-US" sz="900" i="1">
                <a:solidFill>
                  <a:srgbClr val="FFFFFF"/>
                </a:solidFill>
                <a:latin typeface="Meiryo UI" panose="020B0604030504040204" pitchFamily="50" charset="-128"/>
                <a:ea typeface="Meiryo UI" panose="020B0604030504040204" pitchFamily="50" charset="-128"/>
                <a:cs typeface="Meiryo UI" panose="020B0604030504040204" pitchFamily="50" charset="-128"/>
              </a:rPr>
              <a:t>データ</a:t>
            </a:r>
          </a:p>
        </p:txBody>
      </p:sp>
      <p:sp>
        <p:nvSpPr>
          <p:cNvPr id="32828" name="AutoShape 35"/>
          <p:cNvSpPr>
            <a:spLocks noChangeArrowheads="1"/>
          </p:cNvSpPr>
          <p:nvPr/>
        </p:nvSpPr>
        <p:spPr bwMode="gray">
          <a:xfrm>
            <a:off x="3862388" y="5591175"/>
            <a:ext cx="1935162" cy="862013"/>
          </a:xfrm>
          <a:prstGeom prst="wedgeRectCallout">
            <a:avLst>
              <a:gd name="adj1" fmla="val 23759"/>
              <a:gd name="adj2" fmla="val -79556"/>
            </a:avLst>
          </a:prstGeom>
          <a:gradFill rotWithShape="1">
            <a:gsLst>
              <a:gs pos="0">
                <a:srgbClr val="FFCCFF"/>
              </a:gs>
              <a:gs pos="100000">
                <a:srgbClr val="FFF5FF"/>
              </a:gs>
            </a:gsLst>
            <a:lin ang="5400000" scaled="1"/>
          </a:gradFill>
          <a:ln w="12700" algn="ctr">
            <a:solidFill>
              <a:schemeClr val="accent2"/>
            </a:solidFill>
            <a:miter lim="800000"/>
            <a:headEnd/>
            <a:tailEn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50000"/>
              </a:spcBef>
              <a:spcAft>
                <a:spcPct val="0"/>
              </a:spcAft>
              <a:buClrTx/>
              <a:buFontTx/>
              <a:buNone/>
            </a:pPr>
            <a:endParaRPr lang="ja-JP" altLang="ja-JP" sz="2000">
              <a:latin typeface="Meiryo UI" panose="020B0604030504040204" pitchFamily="50" charset="-128"/>
              <a:ea typeface="Meiryo UI" panose="020B0604030504040204" pitchFamily="50" charset="-128"/>
              <a:cs typeface="Meiryo UI" panose="020B0604030504040204" pitchFamily="50" charset="-128"/>
            </a:endParaRPr>
          </a:p>
        </p:txBody>
      </p:sp>
      <p:sp>
        <p:nvSpPr>
          <p:cNvPr id="32829" name="Text Box 36"/>
          <p:cNvSpPr txBox="1">
            <a:spLocks noChangeArrowheads="1"/>
          </p:cNvSpPr>
          <p:nvPr/>
        </p:nvSpPr>
        <p:spPr bwMode="gray">
          <a:xfrm>
            <a:off x="4825604" y="5831114"/>
            <a:ext cx="8985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20000"/>
              </a:lnSpc>
              <a:spcBef>
                <a:spcPct val="0"/>
              </a:spcBef>
              <a:spcAft>
                <a:spcPct val="0"/>
              </a:spcAft>
              <a:buClrTx/>
              <a:buFontTx/>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画像を表示</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2830" name="Picture 2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960813" y="5672138"/>
            <a:ext cx="827087"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32832" name="AutoShape 35"/>
          <p:cNvSpPr>
            <a:spLocks noChangeArrowheads="1"/>
          </p:cNvSpPr>
          <p:nvPr/>
        </p:nvSpPr>
        <p:spPr bwMode="gray">
          <a:xfrm>
            <a:off x="179388" y="4719638"/>
            <a:ext cx="2247900" cy="1671637"/>
          </a:xfrm>
          <a:prstGeom prst="wedgeRectCallout">
            <a:avLst>
              <a:gd name="adj1" fmla="val 59588"/>
              <a:gd name="adj2" fmla="val -33167"/>
            </a:avLst>
          </a:prstGeom>
          <a:gradFill rotWithShape="1">
            <a:gsLst>
              <a:gs pos="0">
                <a:srgbClr val="FFCCFF"/>
              </a:gs>
              <a:gs pos="100000">
                <a:srgbClr val="FFF5FF"/>
              </a:gs>
            </a:gsLst>
            <a:lin ang="5400000" scaled="1"/>
          </a:gradFill>
          <a:ln w="12700" algn="ctr">
            <a:solidFill>
              <a:schemeClr val="accent2"/>
            </a:solidFill>
            <a:miter lim="800000"/>
            <a:headEnd/>
            <a:tailEn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50000"/>
              </a:spcBef>
              <a:spcAft>
                <a:spcPct val="0"/>
              </a:spcAft>
              <a:buClrTx/>
              <a:buFontTx/>
              <a:buNone/>
            </a:pPr>
            <a:endParaRPr lang="ja-JP" altLang="ja-JP" sz="2000">
              <a:latin typeface="Meiryo UI" panose="020B0604030504040204" pitchFamily="50" charset="-128"/>
              <a:ea typeface="Meiryo UI" panose="020B0604030504040204" pitchFamily="50" charset="-128"/>
              <a:cs typeface="Meiryo UI" panose="020B0604030504040204" pitchFamily="50" charset="-128"/>
            </a:endParaRPr>
          </a:p>
        </p:txBody>
      </p:sp>
      <p:pic>
        <p:nvPicPr>
          <p:cNvPr id="32833" name="Picture 5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60350" y="4786313"/>
            <a:ext cx="2089150" cy="152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834" name="AutoShape 58"/>
          <p:cNvSpPr>
            <a:spLocks noChangeArrowheads="1"/>
          </p:cNvSpPr>
          <p:nvPr/>
        </p:nvSpPr>
        <p:spPr bwMode="gray">
          <a:xfrm>
            <a:off x="2536247" y="5703374"/>
            <a:ext cx="1169988" cy="635827"/>
          </a:xfrm>
          <a:prstGeom prst="roundRect">
            <a:avLst>
              <a:gd name="adj" fmla="val 16667"/>
            </a:avLst>
          </a:prstGeom>
          <a:solidFill>
            <a:srgbClr val="F2A6A8"/>
          </a:solidFill>
          <a:ln w="9525" algn="ctr">
            <a:solidFill>
              <a:srgbClr val="B22B30"/>
            </a:solidFill>
            <a:round/>
            <a:headEnd/>
            <a:tailEn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情報提供施設の</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fontAlgn="ctr" hangingPunct="1">
              <a:lnSpc>
                <a:spcPct val="100000"/>
              </a:lnSpc>
              <a:spcBef>
                <a:spcPct val="0"/>
              </a:spcBef>
              <a:spcAft>
                <a:spcPct val="0"/>
              </a:spcAft>
              <a:buClrTx/>
              <a:buFontTx/>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診療</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情報を参照</a:t>
            </a:r>
          </a:p>
        </p:txBody>
      </p:sp>
      <p:cxnSp>
        <p:nvCxnSpPr>
          <p:cNvPr id="32835" name="直線コネクタ 3"/>
          <p:cNvCxnSpPr>
            <a:cxnSpLocks noChangeShapeType="1"/>
          </p:cNvCxnSpPr>
          <p:nvPr/>
        </p:nvCxnSpPr>
        <p:spPr bwMode="auto">
          <a:xfrm flipV="1">
            <a:off x="4119563" y="2255965"/>
            <a:ext cx="2351882" cy="2339975"/>
          </a:xfrm>
          <a:prstGeom prst="line">
            <a:avLst/>
          </a:prstGeom>
          <a:noFill/>
          <a:ln w="19050" algn="ctr">
            <a:solidFill>
              <a:srgbClr val="57564F"/>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pic>
        <p:nvPicPr>
          <p:cNvPr id="32837" name="Picture 56" descr="図11"/>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984625" y="2163763"/>
            <a:ext cx="501650"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838" name="Text Box 11"/>
          <p:cNvSpPr txBox="1">
            <a:spLocks noChangeArrowheads="1"/>
          </p:cNvSpPr>
          <p:nvPr/>
        </p:nvSpPr>
        <p:spPr bwMode="gray">
          <a:xfrm>
            <a:off x="3482975" y="2895600"/>
            <a:ext cx="873125" cy="461963"/>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地域連携</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eaLnBrk="1" fontAlgn="ctr" hangingPunct="1">
              <a:lnSpc>
                <a:spcPct val="100000"/>
              </a:lnSpc>
              <a:spcBef>
                <a:spcPct val="0"/>
              </a:spcBef>
              <a:spcAft>
                <a:spcPct val="0"/>
              </a:spcAft>
              <a:buClrTx/>
              <a:buFontTx/>
              <a:buNone/>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a:t>
            </a:r>
          </a:p>
        </p:txBody>
      </p:sp>
      <p:sp>
        <p:nvSpPr>
          <p:cNvPr id="32839" name="Text Box 11"/>
          <p:cNvSpPr txBox="1">
            <a:spLocks noChangeArrowheads="1"/>
          </p:cNvSpPr>
          <p:nvPr/>
        </p:nvSpPr>
        <p:spPr bwMode="gray">
          <a:xfrm>
            <a:off x="3698875" y="1916113"/>
            <a:ext cx="873125" cy="277812"/>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ルータ</a:t>
            </a:r>
          </a:p>
        </p:txBody>
      </p:sp>
      <p:cxnSp>
        <p:nvCxnSpPr>
          <p:cNvPr id="32840" name="オートシェイプ 182"/>
          <p:cNvCxnSpPr>
            <a:cxnSpLocks noChangeShapeType="1"/>
            <a:stCxn id="32837" idx="2"/>
            <a:endCxn id="32825" idx="0"/>
          </p:cNvCxnSpPr>
          <p:nvPr/>
        </p:nvCxnSpPr>
        <p:spPr bwMode="gray">
          <a:xfrm rot="5400000">
            <a:off x="3890963" y="2286000"/>
            <a:ext cx="349250" cy="339725"/>
          </a:xfrm>
          <a:prstGeom prst="bentConnector3">
            <a:avLst>
              <a:gd name="adj1" fmla="val 50000"/>
            </a:avLst>
          </a:prstGeom>
          <a:noFill/>
          <a:ln w="31750">
            <a:solidFill>
              <a:schemeClr val="hlink"/>
            </a:solidFill>
            <a:miter lim="800000"/>
            <a:headEnd/>
            <a:tailEnd/>
          </a:ln>
          <a:extLst>
            <a:ext uri="{909E8E84-426E-40DD-AFC4-6F175D3DCCD1}">
              <a14:hiddenFill xmlns:a14="http://schemas.microsoft.com/office/drawing/2010/main">
                <a:noFill/>
              </a14:hiddenFill>
            </a:ext>
          </a:extLst>
        </p:spPr>
      </p:cxnSp>
      <p:sp>
        <p:nvSpPr>
          <p:cNvPr id="32842" name="円柱 8"/>
          <p:cNvSpPr>
            <a:spLocks noChangeArrowheads="1"/>
          </p:cNvSpPr>
          <p:nvPr/>
        </p:nvSpPr>
        <p:spPr bwMode="auto">
          <a:xfrm rot="2677908">
            <a:off x="5319909" y="2699089"/>
            <a:ext cx="182563" cy="1190625"/>
          </a:xfrm>
          <a:prstGeom prst="can">
            <a:avLst>
              <a:gd name="adj" fmla="val 25000"/>
            </a:avLst>
          </a:prstGeom>
          <a:gradFill rotWithShape="0">
            <a:gsLst>
              <a:gs pos="0">
                <a:srgbClr val="FFFFFF"/>
              </a:gs>
              <a:gs pos="100000">
                <a:srgbClr val="C8C8C8"/>
              </a:gs>
            </a:gsLst>
            <a:lin ang="5400000" scaled="1"/>
          </a:gradFill>
          <a:ln w="9525" algn="ctr">
            <a:solidFill>
              <a:srgbClr val="505050"/>
            </a:solidFill>
            <a:round/>
            <a:headEnd/>
            <a:tailEnd/>
          </a:ln>
        </p:spPr>
        <p:txBody>
          <a:bodyPr wrap="none" anchor="ct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endParaRPr lang="ja-JP" altLang="en-US" sz="1800">
              <a:latin typeface="Meiryo UI" panose="020B0604030504040204" pitchFamily="50" charset="-128"/>
              <a:ea typeface="Meiryo UI" panose="020B0604030504040204" pitchFamily="50" charset="-128"/>
              <a:cs typeface="Meiryo UI" panose="020B0604030504040204" pitchFamily="50" charset="-128"/>
            </a:endParaRPr>
          </a:p>
        </p:txBody>
      </p:sp>
      <p:sp>
        <p:nvSpPr>
          <p:cNvPr id="32845" name="テキスト ボックス 98"/>
          <p:cNvSpPr txBox="1">
            <a:spLocks noChangeArrowheads="1"/>
          </p:cNvSpPr>
          <p:nvPr/>
        </p:nvSpPr>
        <p:spPr bwMode="auto">
          <a:xfrm rot="-2754304">
            <a:off x="4883222" y="3155652"/>
            <a:ext cx="104842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algn="ctr" eaLnBrk="1" fontAlgn="ctr" hangingPunct="1">
              <a:lnSpc>
                <a:spcPct val="100000"/>
              </a:lnSpc>
              <a:spcBef>
                <a:spcPct val="0"/>
              </a:spcBef>
              <a:spcAft>
                <a:spcPct val="0"/>
              </a:spcAft>
              <a:buClrTx/>
              <a:buFontTx/>
              <a:buNone/>
            </a:pP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IPsec-VPN</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フッター プレースホルダー 1"/>
          <p:cNvSpPr>
            <a:spLocks noGrp="1"/>
          </p:cNvSpPr>
          <p:nvPr>
            <p:ph type="ftr" sz="quarter" idx="11"/>
          </p:nvPr>
        </p:nvSpPr>
        <p:spPr>
          <a:xfrm>
            <a:off x="5908675" y="6617096"/>
            <a:ext cx="2895600" cy="268288"/>
          </a:xfrm>
        </p:spPr>
        <p:txBody>
          <a:bodyPr/>
          <a:lstStyle/>
          <a:p>
            <a:pPr algn="r"/>
            <a:endParaRPr lang="de-DE" altLang="ja-JP" sz="900" dirty="0">
              <a:solidFill>
                <a:srgbClr val="000000"/>
              </a:solidFill>
            </a:endParaRPr>
          </a:p>
        </p:txBody>
      </p:sp>
      <p:sp>
        <p:nvSpPr>
          <p:cNvPr id="97" name="タイトル 1"/>
          <p:cNvSpPr txBox="1">
            <a:spLocks/>
          </p:cNvSpPr>
          <p:nvPr/>
        </p:nvSpPr>
        <p:spPr>
          <a:xfrm>
            <a:off x="169863" y="116632"/>
            <a:ext cx="8434585" cy="575518"/>
          </a:xfrm>
          <a:prstGeom prst="rect">
            <a:avLst/>
          </a:prstGeom>
        </p:spPr>
        <p:txBody>
          <a:bodyPr/>
          <a:lstStyle>
            <a:lvl1pPr algn="l" rtl="0" eaLnBrk="0" fontAlgn="base" hangingPunct="0">
              <a:spcBef>
                <a:spcPct val="0"/>
              </a:spcBef>
              <a:spcAft>
                <a:spcPct val="0"/>
              </a:spcAft>
              <a:tabLst>
                <a:tab pos="3676650" algn="l"/>
              </a:tabLst>
              <a:defRPr kumimoji="1" sz="3200">
                <a:solidFill>
                  <a:schemeClr val="tx2"/>
                </a:solidFill>
                <a:latin typeface="+mj-lt"/>
                <a:ea typeface="+mj-ea"/>
                <a:cs typeface="+mj-cs"/>
              </a:defRPr>
            </a:lvl1pPr>
            <a:lvl2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2pPr>
            <a:lvl3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3pPr>
            <a:lvl4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4pPr>
            <a:lvl5pPr algn="l" rtl="0" eaLnBrk="0" fontAlgn="base" hangingPunct="0">
              <a:spcBef>
                <a:spcPct val="0"/>
              </a:spcBef>
              <a:spcAft>
                <a:spcPct val="0"/>
              </a:spcAft>
              <a:tabLst>
                <a:tab pos="3676650" algn="l"/>
              </a:tabLs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9pPr>
          </a:lstStyle>
          <a:p>
            <a:r>
              <a:rPr lang="en-US" altLang="ja-JP" kern="0" smtClean="0">
                <a:latin typeface="Meiryo UI" panose="020B0604030504040204" pitchFamily="50" charset="-128"/>
                <a:ea typeface="Meiryo UI" panose="020B0604030504040204" pitchFamily="50" charset="-128"/>
                <a:cs typeface="Meiryo UI" panose="020B0604030504040204" pitchFamily="50" charset="-128"/>
              </a:rPr>
              <a:t>【</a:t>
            </a:r>
            <a:r>
              <a:rPr lang="ja-JP" altLang="en-US" kern="0" dirty="0">
                <a:latin typeface="Meiryo UI" panose="020B0604030504040204" pitchFamily="50" charset="-128"/>
                <a:ea typeface="Meiryo UI" panose="020B0604030504040204" pitchFamily="50" charset="-128"/>
                <a:cs typeface="Meiryo UI" panose="020B0604030504040204" pitchFamily="50" charset="-128"/>
              </a:rPr>
              <a:t>別紙５</a:t>
            </a:r>
            <a:r>
              <a:rPr lang="en-US" altLang="ja-JP" kern="0" dirty="0">
                <a:latin typeface="Meiryo UI" panose="020B0604030504040204" pitchFamily="50" charset="-128"/>
                <a:ea typeface="Meiryo UI" panose="020B0604030504040204" pitchFamily="50" charset="-128"/>
                <a:cs typeface="Meiryo UI" panose="020B0604030504040204" pitchFamily="50" charset="-128"/>
              </a:rPr>
              <a:t>】</a:t>
            </a:r>
            <a:r>
              <a:rPr lang="ja-JP" altLang="en-US" kern="0" dirty="0">
                <a:latin typeface="Meiryo UI" panose="020B0604030504040204" pitchFamily="50" charset="-128"/>
                <a:ea typeface="Meiryo UI" panose="020B0604030504040204" pitchFamily="50" charset="-128"/>
                <a:cs typeface="Meiryo UI" panose="020B0604030504040204" pitchFamily="50" charset="-128"/>
              </a:rPr>
              <a:t>地域診療情報連携システム概念図</a:t>
            </a:r>
          </a:p>
        </p:txBody>
      </p:sp>
      <p:sp>
        <p:nvSpPr>
          <p:cNvPr id="3" name="スライド番号プレースホルダー 2"/>
          <p:cNvSpPr>
            <a:spLocks noGrp="1"/>
          </p:cNvSpPr>
          <p:nvPr>
            <p:ph type="sldNum" sz="quarter" idx="11"/>
          </p:nvPr>
        </p:nvSpPr>
        <p:spPr/>
        <p:txBody>
          <a:bodyPr/>
          <a:lstStyle/>
          <a:p>
            <a:pPr>
              <a:defRPr/>
            </a:pPr>
            <a:fld id="{5EB03CE3-E532-4F7B-9E54-362A6BE50BBF}" type="slidenum">
              <a:rPr lang="ja-JP" altLang="de-DE" smtClean="0"/>
              <a:pPr>
                <a:defRPr/>
              </a:pPr>
              <a:t>0</a:t>
            </a:fld>
            <a:endParaRPr lang="de-DE" altLang="ja-JP"/>
          </a:p>
        </p:txBody>
      </p:sp>
    </p:spTree>
    <p:extLst>
      <p:ext uri="{BB962C8B-B14F-4D97-AF65-F5344CB8AC3E}">
        <p14:creationId xmlns:p14="http://schemas.microsoft.com/office/powerpoint/2010/main" val="167088615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A5A5A5"/>
      </a:lt2>
      <a:accent1>
        <a:srgbClr val="F3BBBB"/>
      </a:accent1>
      <a:accent2>
        <a:srgbClr val="AE2222"/>
      </a:accent2>
      <a:accent3>
        <a:srgbClr val="FFFFFF"/>
      </a:accent3>
      <a:accent4>
        <a:srgbClr val="000000"/>
      </a:accent4>
      <a:accent5>
        <a:srgbClr val="F8DADA"/>
      </a:accent5>
      <a:accent6>
        <a:srgbClr val="9D1E1E"/>
      </a:accent6>
      <a:hlink>
        <a:srgbClr val="105D9C"/>
      </a:hlink>
      <a:folHlink>
        <a:srgbClr val="4B4595"/>
      </a:folHlink>
    </a:clrScheme>
    <a:fontScheme name="ユーザー定義 1">
      <a:majorFont>
        <a:latin typeface="Arial"/>
        <a:ea typeface="メイリオ"/>
        <a:cs typeface=""/>
      </a:majorFont>
      <a:minorFont>
        <a:latin typeface="Arial"/>
        <a:ea typeface="メイリオ"/>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FFFFFF"/>
            </a:gs>
            <a:gs pos="100000">
              <a:srgbClr val="C8C8C8"/>
            </a:gs>
          </a:gsLst>
          <a:lin ang="5400000" scaled="1"/>
        </a:gradFill>
        <a:ln w="9525" cap="flat" cmpd="sng" algn="ctr">
          <a:solidFill>
            <a:srgbClr val="50505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rgbClr val="000000"/>
            </a:solidFill>
            <a:effectLst/>
            <a:latin typeface="ＭＳ Ｐゴシック" pitchFamily="50" charset="-128"/>
            <a:ea typeface="ＭＳ Ｐゴシック" pitchFamily="50" charset="-128"/>
          </a:defRPr>
        </a:defPPr>
      </a:lstStyle>
    </a:spDef>
    <a:lnDef>
      <a:spPr bwMode="auto">
        <a:noFill/>
        <a:ln w="28575" algn="ctr">
          <a:solidFill>
            <a:srgbClr val="505050"/>
          </a:solidFill>
          <a:round/>
          <a:headEnd/>
          <a:tailEnd type="triangle" w="med" len="med"/>
        </a:ln>
      </a:spPr>
      <a:bodyPr/>
      <a:lstStyle/>
    </a:lnDef>
  </a:objectDefaults>
  <a:extraClrSchemeLst>
    <a:extraClrScheme>
      <a:clrScheme name="Standarddesign 1">
        <a:dk1>
          <a:srgbClr val="000000"/>
        </a:dk1>
        <a:lt1>
          <a:srgbClr val="FFFFFF"/>
        </a:lt1>
        <a:dk2>
          <a:srgbClr val="000000"/>
        </a:dk2>
        <a:lt2>
          <a:srgbClr val="A5A5A5"/>
        </a:lt2>
        <a:accent1>
          <a:srgbClr val="F3BBBB"/>
        </a:accent1>
        <a:accent2>
          <a:srgbClr val="AE2222"/>
        </a:accent2>
        <a:accent3>
          <a:srgbClr val="FFFFFF"/>
        </a:accent3>
        <a:accent4>
          <a:srgbClr val="000000"/>
        </a:accent4>
        <a:accent5>
          <a:srgbClr val="F8DADA"/>
        </a:accent5>
        <a:accent6>
          <a:srgbClr val="9D1E1E"/>
        </a:accent6>
        <a:hlink>
          <a:srgbClr val="105D9C"/>
        </a:hlink>
        <a:folHlink>
          <a:srgbClr val="4B459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Standarddesign">
  <a:themeElements>
    <a:clrScheme name="Standarddesign 1">
      <a:dk1>
        <a:srgbClr val="000000"/>
      </a:dk1>
      <a:lt1>
        <a:srgbClr val="FFFFFF"/>
      </a:lt1>
      <a:dk2>
        <a:srgbClr val="000000"/>
      </a:dk2>
      <a:lt2>
        <a:srgbClr val="A5A5A5"/>
      </a:lt2>
      <a:accent1>
        <a:srgbClr val="F3BBBB"/>
      </a:accent1>
      <a:accent2>
        <a:srgbClr val="AE2222"/>
      </a:accent2>
      <a:accent3>
        <a:srgbClr val="FFFFFF"/>
      </a:accent3>
      <a:accent4>
        <a:srgbClr val="000000"/>
      </a:accent4>
      <a:accent5>
        <a:srgbClr val="F8DADA"/>
      </a:accent5>
      <a:accent6>
        <a:srgbClr val="9D1E1E"/>
      </a:accent6>
      <a:hlink>
        <a:srgbClr val="105D9C"/>
      </a:hlink>
      <a:folHlink>
        <a:srgbClr val="4B4595"/>
      </a:folHlink>
    </a:clrScheme>
    <a:fontScheme name="Standarddesign">
      <a:majorFont>
        <a:latin typeface="Arial"/>
        <a:ea typeface="ＭＳ Ｐゴシック"/>
        <a:cs typeface=""/>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FFFFFF"/>
            </a:gs>
            <a:gs pos="100000">
              <a:srgbClr val="C8C8C8"/>
            </a:gs>
          </a:gsLst>
          <a:lin ang="5400000" scaled="1"/>
        </a:gradFill>
        <a:ln w="9525" cap="flat" cmpd="sng" algn="ctr">
          <a:solidFill>
            <a:srgbClr val="50505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rgbClr val="000000"/>
            </a:solidFill>
            <a:effectLst/>
            <a:latin typeface="ＭＳ Ｐゴシック" pitchFamily="50" charset="-128"/>
            <a:ea typeface="ＭＳ Ｐゴシック" pitchFamily="50" charset="-128"/>
          </a:defRPr>
        </a:defPPr>
      </a:lstStyle>
    </a:spDef>
    <a:lnDef>
      <a:spPr bwMode="auto">
        <a:noFill/>
        <a:ln w="28575" algn="ctr">
          <a:solidFill>
            <a:srgbClr val="505050"/>
          </a:solidFill>
          <a:round/>
          <a:headEnd/>
          <a:tailEnd type="triangle" w="med" len="med"/>
        </a:ln>
      </a:spPr>
      <a:bodyPr/>
      <a:lstStyle/>
    </a:lnDef>
    <a:txDef>
      <a:spPr>
        <a:noFill/>
      </a:spPr>
      <a:bodyPr wrap="square" rtlCol="0">
        <a:spAutoFit/>
      </a:bodyPr>
      <a:lstStyle>
        <a:defPPr algn="l">
          <a:defRPr sz="1200" b="1" dirty="0" smtClean="0"/>
        </a:defPPr>
      </a:lstStyle>
    </a:txDef>
  </a:objectDefaults>
  <a:extraClrSchemeLst>
    <a:extraClrScheme>
      <a:clrScheme name="Standarddesign 1">
        <a:dk1>
          <a:srgbClr val="000000"/>
        </a:dk1>
        <a:lt1>
          <a:srgbClr val="FFFFFF"/>
        </a:lt1>
        <a:dk2>
          <a:srgbClr val="000000"/>
        </a:dk2>
        <a:lt2>
          <a:srgbClr val="A5A5A5"/>
        </a:lt2>
        <a:accent1>
          <a:srgbClr val="F3BBBB"/>
        </a:accent1>
        <a:accent2>
          <a:srgbClr val="AE2222"/>
        </a:accent2>
        <a:accent3>
          <a:srgbClr val="FFFFFF"/>
        </a:accent3>
        <a:accent4>
          <a:srgbClr val="000000"/>
        </a:accent4>
        <a:accent5>
          <a:srgbClr val="F8DADA"/>
        </a:accent5>
        <a:accent6>
          <a:srgbClr val="9D1E1E"/>
        </a:accent6>
        <a:hlink>
          <a:srgbClr val="105D9C"/>
        </a:hlink>
        <a:folHlink>
          <a:srgbClr val="4B4595"/>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F_Tool_2_JA_R">
  <a:themeElements>
    <a:clrScheme name="F_Tool_2_JA_R 1">
      <a:dk1>
        <a:srgbClr val="000000"/>
      </a:dk1>
      <a:lt1>
        <a:srgbClr val="FFFFFF"/>
      </a:lt1>
      <a:dk2>
        <a:srgbClr val="000000"/>
      </a:dk2>
      <a:lt2>
        <a:srgbClr val="B1B1AC"/>
      </a:lt2>
      <a:accent1>
        <a:srgbClr val="F8C6C5"/>
      </a:accent1>
      <a:accent2>
        <a:srgbClr val="B22B30"/>
      </a:accent2>
      <a:accent3>
        <a:srgbClr val="FFFFFF"/>
      </a:accent3>
      <a:accent4>
        <a:srgbClr val="000000"/>
      </a:accent4>
      <a:accent5>
        <a:srgbClr val="FBDFDF"/>
      </a:accent5>
      <a:accent6>
        <a:srgbClr val="A1262A"/>
      </a:accent6>
      <a:hlink>
        <a:srgbClr val="105D9C"/>
      </a:hlink>
      <a:folHlink>
        <a:srgbClr val="4B4595"/>
      </a:folHlink>
    </a:clrScheme>
    <a:fontScheme name="F_Tool_2_JA_R">
      <a:majorFont>
        <a:latin typeface="Arial"/>
        <a:ea typeface="ＭＳ Ｐゴシック"/>
        <a:cs typeface=""/>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rgbClr val="000000"/>
            </a:solidFill>
            <a:effectLst/>
            <a:latin typeface="ＭＳ Ｐゴシック" charset="-128"/>
            <a:ea typeface="ＭＳ Ｐゴシック" charset="-128"/>
          </a:defRPr>
        </a:defPPr>
      </a:lstStyle>
    </a:spDef>
    <a:lnDef>
      <a:spPr bwMode="auto">
        <a:xfrm>
          <a:off x="0" y="0"/>
          <a:ext cx="1" cy="1"/>
        </a:xfrm>
        <a:custGeom>
          <a:avLst/>
          <a:gdLst/>
          <a:ahLst/>
          <a:cxnLst/>
          <a:rect l="0" t="0" r="0" b="0"/>
          <a:pathLst/>
        </a:cu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rgbClr val="000000"/>
            </a:solidFill>
            <a:effectLst/>
            <a:latin typeface="ＭＳ Ｐゴシック" charset="-128"/>
            <a:ea typeface="ＭＳ Ｐゴシック" charset="-128"/>
          </a:defRPr>
        </a:defPPr>
      </a:lstStyle>
    </a:lnDef>
  </a:objectDefaults>
  <a:extraClrSchemeLst>
    <a:extraClrScheme>
      <a:clrScheme name="F_Tool_2_JA_R 1">
        <a:dk1>
          <a:srgbClr val="000000"/>
        </a:dk1>
        <a:lt1>
          <a:srgbClr val="FFFFFF"/>
        </a:lt1>
        <a:dk2>
          <a:srgbClr val="000000"/>
        </a:dk2>
        <a:lt2>
          <a:srgbClr val="B1B1AC"/>
        </a:lt2>
        <a:accent1>
          <a:srgbClr val="F8C6C5"/>
        </a:accent1>
        <a:accent2>
          <a:srgbClr val="B22B30"/>
        </a:accent2>
        <a:accent3>
          <a:srgbClr val="FFFFFF"/>
        </a:accent3>
        <a:accent4>
          <a:srgbClr val="000000"/>
        </a:accent4>
        <a:accent5>
          <a:srgbClr val="FBDFDF"/>
        </a:accent5>
        <a:accent6>
          <a:srgbClr val="A1262A"/>
        </a:accent6>
        <a:hlink>
          <a:srgbClr val="105D9C"/>
        </a:hlink>
        <a:folHlink>
          <a:srgbClr val="4B4595"/>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F_Tool_2_JA_R">
  <a:themeElements>
    <a:clrScheme name="F_Tool_2_JA_R 1">
      <a:dk1>
        <a:srgbClr val="000000"/>
      </a:dk1>
      <a:lt1>
        <a:srgbClr val="FFFFFF"/>
      </a:lt1>
      <a:dk2>
        <a:srgbClr val="000000"/>
      </a:dk2>
      <a:lt2>
        <a:srgbClr val="B1B1AC"/>
      </a:lt2>
      <a:accent1>
        <a:srgbClr val="F8C6C5"/>
      </a:accent1>
      <a:accent2>
        <a:srgbClr val="B22B30"/>
      </a:accent2>
      <a:accent3>
        <a:srgbClr val="FFFFFF"/>
      </a:accent3>
      <a:accent4>
        <a:srgbClr val="000000"/>
      </a:accent4>
      <a:accent5>
        <a:srgbClr val="FBDFDF"/>
      </a:accent5>
      <a:accent6>
        <a:srgbClr val="A1262A"/>
      </a:accent6>
      <a:hlink>
        <a:srgbClr val="105D9C"/>
      </a:hlink>
      <a:folHlink>
        <a:srgbClr val="4B4595"/>
      </a:folHlink>
    </a:clrScheme>
    <a:fontScheme name="F_Tool_2_JA_R">
      <a:majorFont>
        <a:latin typeface="Arial"/>
        <a:ea typeface="ＭＳ Ｐゴシック"/>
        <a:cs typeface=""/>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rgbClr val="000000"/>
            </a:solidFill>
            <a:effectLst/>
            <a:latin typeface="ＭＳ Ｐゴシック" charset="-128"/>
            <a:ea typeface="ＭＳ Ｐゴシック" charset="-128"/>
          </a:defRPr>
        </a:defPPr>
      </a:lstStyle>
    </a:spDef>
    <a:lnDef>
      <a:spPr bwMode="auto">
        <a:xfrm>
          <a:off x="0" y="0"/>
          <a:ext cx="1" cy="1"/>
        </a:xfrm>
        <a:custGeom>
          <a:avLst/>
          <a:gdLst/>
          <a:ahLst/>
          <a:cxnLst/>
          <a:rect l="0" t="0" r="0" b="0"/>
          <a:pathLst/>
        </a:cu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rgbClr val="000000"/>
            </a:solidFill>
            <a:effectLst/>
            <a:latin typeface="ＭＳ Ｐゴシック" charset="-128"/>
            <a:ea typeface="ＭＳ Ｐゴシック" charset="-128"/>
          </a:defRPr>
        </a:defPPr>
      </a:lstStyle>
    </a:lnDef>
  </a:objectDefaults>
  <a:extraClrSchemeLst>
    <a:extraClrScheme>
      <a:clrScheme name="F_Tool_2_JA_R 1">
        <a:dk1>
          <a:srgbClr val="000000"/>
        </a:dk1>
        <a:lt1>
          <a:srgbClr val="FFFFFF"/>
        </a:lt1>
        <a:dk2>
          <a:srgbClr val="000000"/>
        </a:dk2>
        <a:lt2>
          <a:srgbClr val="B1B1AC"/>
        </a:lt2>
        <a:accent1>
          <a:srgbClr val="F8C6C5"/>
        </a:accent1>
        <a:accent2>
          <a:srgbClr val="B22B30"/>
        </a:accent2>
        <a:accent3>
          <a:srgbClr val="FFFFFF"/>
        </a:accent3>
        <a:accent4>
          <a:srgbClr val="000000"/>
        </a:accent4>
        <a:accent5>
          <a:srgbClr val="FBDFDF"/>
        </a:accent5>
        <a:accent6>
          <a:srgbClr val="A1262A"/>
        </a:accent6>
        <a:hlink>
          <a:srgbClr val="105D9C"/>
        </a:hlink>
        <a:folHlink>
          <a:srgbClr val="4B4595"/>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F_Tool_2_JA_R">
  <a:themeElements>
    <a:clrScheme name="F_Tool_2_JA_R 1">
      <a:dk1>
        <a:srgbClr val="000000"/>
      </a:dk1>
      <a:lt1>
        <a:srgbClr val="FFFFFF"/>
      </a:lt1>
      <a:dk2>
        <a:srgbClr val="000000"/>
      </a:dk2>
      <a:lt2>
        <a:srgbClr val="B1B1AC"/>
      </a:lt2>
      <a:accent1>
        <a:srgbClr val="F8C6C5"/>
      </a:accent1>
      <a:accent2>
        <a:srgbClr val="B22B30"/>
      </a:accent2>
      <a:accent3>
        <a:srgbClr val="FFFFFF"/>
      </a:accent3>
      <a:accent4>
        <a:srgbClr val="000000"/>
      </a:accent4>
      <a:accent5>
        <a:srgbClr val="FBDFDF"/>
      </a:accent5>
      <a:accent6>
        <a:srgbClr val="A1262A"/>
      </a:accent6>
      <a:hlink>
        <a:srgbClr val="105D9C"/>
      </a:hlink>
      <a:folHlink>
        <a:srgbClr val="4B4595"/>
      </a:folHlink>
    </a:clrScheme>
    <a:fontScheme name="F_Tool_2_JA_R">
      <a:majorFont>
        <a:latin typeface="Arial"/>
        <a:ea typeface="ＭＳ Ｐゴシック"/>
        <a:cs typeface=""/>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rgbClr val="000000"/>
            </a:solidFill>
            <a:effectLst/>
            <a:latin typeface="ＭＳ Ｐゴシック" charset="-128"/>
            <a:ea typeface="ＭＳ Ｐゴシック" charset="-128"/>
          </a:defRPr>
        </a:defPPr>
      </a:lstStyle>
    </a:spDef>
    <a:lnDef>
      <a:spPr bwMode="auto">
        <a:xfrm>
          <a:off x="0" y="0"/>
          <a:ext cx="1" cy="1"/>
        </a:xfrm>
        <a:custGeom>
          <a:avLst/>
          <a:gdLst/>
          <a:ahLst/>
          <a:cxnLst/>
          <a:rect l="0" t="0" r="0" b="0"/>
          <a:pathLst/>
        </a:cu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rgbClr val="000000"/>
            </a:solidFill>
            <a:effectLst/>
            <a:latin typeface="ＭＳ Ｐゴシック" charset="-128"/>
            <a:ea typeface="ＭＳ Ｐゴシック" charset="-128"/>
          </a:defRPr>
        </a:defPPr>
      </a:lstStyle>
    </a:lnDef>
  </a:objectDefaults>
  <a:extraClrSchemeLst>
    <a:extraClrScheme>
      <a:clrScheme name="F_Tool_2_JA_R 1">
        <a:dk1>
          <a:srgbClr val="000000"/>
        </a:dk1>
        <a:lt1>
          <a:srgbClr val="FFFFFF"/>
        </a:lt1>
        <a:dk2>
          <a:srgbClr val="000000"/>
        </a:dk2>
        <a:lt2>
          <a:srgbClr val="B1B1AC"/>
        </a:lt2>
        <a:accent1>
          <a:srgbClr val="F8C6C5"/>
        </a:accent1>
        <a:accent2>
          <a:srgbClr val="B22B30"/>
        </a:accent2>
        <a:accent3>
          <a:srgbClr val="FFFFFF"/>
        </a:accent3>
        <a:accent4>
          <a:srgbClr val="000000"/>
        </a:accent4>
        <a:accent5>
          <a:srgbClr val="FBDFDF"/>
        </a:accent5>
        <a:accent6>
          <a:srgbClr val="A1262A"/>
        </a:accent6>
        <a:hlink>
          <a:srgbClr val="105D9C"/>
        </a:hlink>
        <a:folHlink>
          <a:srgbClr val="4B4595"/>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F_Tool_2_JA_R">
  <a:themeElements>
    <a:clrScheme name="F_Tool_2_JA_R 1">
      <a:dk1>
        <a:srgbClr val="000000"/>
      </a:dk1>
      <a:lt1>
        <a:srgbClr val="FFFFFF"/>
      </a:lt1>
      <a:dk2>
        <a:srgbClr val="000000"/>
      </a:dk2>
      <a:lt2>
        <a:srgbClr val="B1B1AC"/>
      </a:lt2>
      <a:accent1>
        <a:srgbClr val="F8C6C5"/>
      </a:accent1>
      <a:accent2>
        <a:srgbClr val="B22B30"/>
      </a:accent2>
      <a:accent3>
        <a:srgbClr val="FFFFFF"/>
      </a:accent3>
      <a:accent4>
        <a:srgbClr val="000000"/>
      </a:accent4>
      <a:accent5>
        <a:srgbClr val="FBDFDF"/>
      </a:accent5>
      <a:accent6>
        <a:srgbClr val="A1262A"/>
      </a:accent6>
      <a:hlink>
        <a:srgbClr val="105D9C"/>
      </a:hlink>
      <a:folHlink>
        <a:srgbClr val="4B4595"/>
      </a:folHlink>
    </a:clrScheme>
    <a:fontScheme name="F_Tool_2_JA_R">
      <a:majorFont>
        <a:latin typeface="Arial"/>
        <a:ea typeface="ＭＳ Ｐゴシック"/>
        <a:cs typeface=""/>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rgbClr val="000000"/>
            </a:solidFill>
            <a:effectLst/>
            <a:latin typeface="ＭＳ Ｐゴシック" charset="-128"/>
            <a:ea typeface="ＭＳ Ｐゴシック" charset="-128"/>
          </a:defRPr>
        </a:defPPr>
      </a:lstStyle>
    </a:spDef>
    <a:lnDef>
      <a:spPr bwMode="auto">
        <a:xfrm>
          <a:off x="0" y="0"/>
          <a:ext cx="1" cy="1"/>
        </a:xfrm>
        <a:custGeom>
          <a:avLst/>
          <a:gdLst/>
          <a:ahLst/>
          <a:cxnLst/>
          <a:rect l="0" t="0" r="0" b="0"/>
          <a:pathLst/>
        </a:cu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rgbClr val="000000"/>
            </a:solidFill>
            <a:effectLst/>
            <a:latin typeface="ＭＳ Ｐゴシック" charset="-128"/>
            <a:ea typeface="ＭＳ Ｐゴシック" charset="-128"/>
          </a:defRPr>
        </a:defPPr>
      </a:lstStyle>
    </a:lnDef>
  </a:objectDefaults>
  <a:extraClrSchemeLst>
    <a:extraClrScheme>
      <a:clrScheme name="F_Tool_2_JA_R 1">
        <a:dk1>
          <a:srgbClr val="000000"/>
        </a:dk1>
        <a:lt1>
          <a:srgbClr val="FFFFFF"/>
        </a:lt1>
        <a:dk2>
          <a:srgbClr val="000000"/>
        </a:dk2>
        <a:lt2>
          <a:srgbClr val="B1B1AC"/>
        </a:lt2>
        <a:accent1>
          <a:srgbClr val="F8C6C5"/>
        </a:accent1>
        <a:accent2>
          <a:srgbClr val="B22B30"/>
        </a:accent2>
        <a:accent3>
          <a:srgbClr val="FFFFFF"/>
        </a:accent3>
        <a:accent4>
          <a:srgbClr val="000000"/>
        </a:accent4>
        <a:accent5>
          <a:srgbClr val="FBDFDF"/>
        </a:accent5>
        <a:accent6>
          <a:srgbClr val="A1262A"/>
        </a:accent6>
        <a:hlink>
          <a:srgbClr val="105D9C"/>
        </a:hlink>
        <a:folHlink>
          <a:srgbClr val="4B4595"/>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F_Tool_2_JA_R">
  <a:themeElements>
    <a:clrScheme name="F_Tool_2_JA_R 1">
      <a:dk1>
        <a:srgbClr val="000000"/>
      </a:dk1>
      <a:lt1>
        <a:srgbClr val="FFFFFF"/>
      </a:lt1>
      <a:dk2>
        <a:srgbClr val="000000"/>
      </a:dk2>
      <a:lt2>
        <a:srgbClr val="B1B1AC"/>
      </a:lt2>
      <a:accent1>
        <a:srgbClr val="F8C6C5"/>
      </a:accent1>
      <a:accent2>
        <a:srgbClr val="B22B30"/>
      </a:accent2>
      <a:accent3>
        <a:srgbClr val="FFFFFF"/>
      </a:accent3>
      <a:accent4>
        <a:srgbClr val="000000"/>
      </a:accent4>
      <a:accent5>
        <a:srgbClr val="FBDFDF"/>
      </a:accent5>
      <a:accent6>
        <a:srgbClr val="A1262A"/>
      </a:accent6>
      <a:hlink>
        <a:srgbClr val="105D9C"/>
      </a:hlink>
      <a:folHlink>
        <a:srgbClr val="4B4595"/>
      </a:folHlink>
    </a:clrScheme>
    <a:fontScheme name="F_Tool_2_JA_R">
      <a:majorFont>
        <a:latin typeface="Arial"/>
        <a:ea typeface="ＭＳ Ｐゴシック"/>
        <a:cs typeface=""/>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rgbClr val="000000"/>
            </a:solidFill>
            <a:effectLst/>
            <a:latin typeface="ＭＳ Ｐゴシック" charset="-128"/>
            <a:ea typeface="ＭＳ Ｐゴシック" charset="-128"/>
          </a:defRPr>
        </a:defPPr>
      </a:lstStyle>
    </a:spDef>
    <a:lnDef>
      <a:spPr bwMode="auto">
        <a:xfrm>
          <a:off x="0" y="0"/>
          <a:ext cx="1" cy="1"/>
        </a:xfrm>
        <a:custGeom>
          <a:avLst/>
          <a:gdLst/>
          <a:ahLst/>
          <a:cxnLst/>
          <a:rect l="0" t="0" r="0" b="0"/>
          <a:pathLst/>
        </a:cu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rgbClr val="000000"/>
            </a:solidFill>
            <a:effectLst/>
            <a:latin typeface="ＭＳ Ｐゴシック" charset="-128"/>
            <a:ea typeface="ＭＳ Ｐゴシック" charset="-128"/>
          </a:defRPr>
        </a:defPPr>
      </a:lstStyle>
    </a:lnDef>
  </a:objectDefaults>
  <a:extraClrSchemeLst>
    <a:extraClrScheme>
      <a:clrScheme name="F_Tool_2_JA_R 1">
        <a:dk1>
          <a:srgbClr val="000000"/>
        </a:dk1>
        <a:lt1>
          <a:srgbClr val="FFFFFF"/>
        </a:lt1>
        <a:dk2>
          <a:srgbClr val="000000"/>
        </a:dk2>
        <a:lt2>
          <a:srgbClr val="B1B1AC"/>
        </a:lt2>
        <a:accent1>
          <a:srgbClr val="F8C6C5"/>
        </a:accent1>
        <a:accent2>
          <a:srgbClr val="B22B30"/>
        </a:accent2>
        <a:accent3>
          <a:srgbClr val="FFFFFF"/>
        </a:accent3>
        <a:accent4>
          <a:srgbClr val="000000"/>
        </a:accent4>
        <a:accent5>
          <a:srgbClr val="FBDFDF"/>
        </a:accent5>
        <a:accent6>
          <a:srgbClr val="A1262A"/>
        </a:accent6>
        <a:hlink>
          <a:srgbClr val="105D9C"/>
        </a:hlink>
        <a:folHlink>
          <a:srgbClr val="4B4595"/>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82</Words>
  <Application>Microsoft Office PowerPoint</Application>
  <PresentationFormat>画面に合わせる (4:3)</PresentationFormat>
  <Paragraphs>35</Paragraphs>
  <Slides>1</Slides>
  <Notes>1</Notes>
  <HiddenSlides>0</HiddenSlides>
  <MMClips>0</MMClips>
  <ScaleCrop>false</ScaleCrop>
  <HeadingPairs>
    <vt:vector size="4" baseType="variant">
      <vt:variant>
        <vt:lpstr>テーマ</vt:lpstr>
      </vt:variant>
      <vt:variant>
        <vt:i4>7</vt:i4>
      </vt:variant>
      <vt:variant>
        <vt:lpstr>スライド タイトル</vt:lpstr>
      </vt:variant>
      <vt:variant>
        <vt:i4>1</vt:i4>
      </vt:variant>
    </vt:vector>
  </HeadingPairs>
  <TitlesOfParts>
    <vt:vector size="8" baseType="lpstr">
      <vt:lpstr>Standarddesign</vt:lpstr>
      <vt:lpstr>2_Standarddesign</vt:lpstr>
      <vt:lpstr>F_Tool_2_JA_R</vt:lpstr>
      <vt:lpstr>1_F_Tool_2_JA_R</vt:lpstr>
      <vt:lpstr>2_F_Tool_2_JA_R</vt:lpstr>
      <vt:lpstr>3_F_Tool_2_JA_R</vt:lpstr>
      <vt:lpstr>4_F_Tool_2_JA_R</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2018-08-27T07:51:21Z</dcterms:created>
  <dcterms:modified xsi:type="dcterms:W3CDTF">2018-08-27T07:51:27Z</dcterms:modified>
</cp:coreProperties>
</file>