
<file path=[Content_Types].xml><?xml version="1.0" encoding="utf-8"?>
<Types xmlns="http://schemas.openxmlformats.org/package/2006/content-types">
  <Default Extension="jpg" ContentType="image/jp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Lst>
  <p:sldIdLst>
    <p:sldId id="256" r:id="rId5"/>
    <p:sldId id="257" r:id="rId6"/>
    <p:sldId id="258" r:id="rId7"/>
    <p:sldId id="262" r:id="rId8"/>
    <p:sldId id="263" r:id="rId9"/>
    <p:sldId id="264" r:id="rId10"/>
    <p:sldId id="265" r:id="rId11"/>
    <p:sldId id="266" r:id="rId12"/>
    <p:sldId id="267" r:id="rId13"/>
    <p:sldId id="268" r:id="rId14"/>
    <p:sldId id="269" r:id="rId15"/>
    <p:sldId id="270" r:id="rId16"/>
    <p:sldId id="273" r:id="rId17"/>
    <p:sldId id="274" r:id="rId18"/>
    <p:sldId id="275" r:id="rId19"/>
    <p:sldId id="285" r:id="rId20"/>
    <p:sldId id="276" r:id="rId21"/>
    <p:sldId id="281" r:id="rId22"/>
    <p:sldId id="282" r:id="rId23"/>
    <p:sldId id="283" r:id="rId24"/>
    <p:sldId id="277" r:id="rId25"/>
    <p:sldId id="284" r:id="rId26"/>
    <p:sldId id="278" r:id="rId27"/>
    <p:sldId id="279" r:id="rId28"/>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168" autoAdjust="0"/>
  </p:normalViewPr>
  <p:slideViewPr>
    <p:cSldViewPr>
      <p:cViewPr varScale="1">
        <p:scale>
          <a:sx n="87" d="100"/>
          <a:sy n="87" d="100"/>
        </p:scale>
        <p:origin x="72" y="1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172C84-2A65-4D26-B3AF-3EBFD3BD937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B55C18F-357D-4F88-A4E3-DA7ED98BE4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B52D87-CF24-46D6-B32E-C9244235B971}"/>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5" name="フッター プレースホルダー 4">
            <a:extLst>
              <a:ext uri="{FF2B5EF4-FFF2-40B4-BE49-F238E27FC236}">
                <a16:creationId xmlns:a16="http://schemas.microsoft.com/office/drawing/2014/main" id="{B966C552-C89B-4D4A-B8E3-DA233686CC73}"/>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109B3873-F9E6-4B81-B41D-5A446755D22E}"/>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112822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DED2E5-4C19-4230-A57E-AD677CA699E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54E5EEF-DF73-4289-B06C-70127B738BF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FCDC5C1-3CFC-4BD0-A681-2156AFABE1E2}"/>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5" name="フッター プレースホルダー 4">
            <a:extLst>
              <a:ext uri="{FF2B5EF4-FFF2-40B4-BE49-F238E27FC236}">
                <a16:creationId xmlns:a16="http://schemas.microsoft.com/office/drawing/2014/main" id="{723228F5-4B8C-46C9-B10C-003462C29CE2}"/>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FC972B6-842D-4737-AADD-2A1631F6DE01}"/>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83249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0ED9EB5-7120-41FB-8E79-93458AD0A06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537FFE1-E839-494B-88C6-8F4BE7CF81BC}"/>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508E171-E46F-499D-B819-DFE25F046C3B}"/>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5" name="フッター プレースホルダー 4">
            <a:extLst>
              <a:ext uri="{FF2B5EF4-FFF2-40B4-BE49-F238E27FC236}">
                <a16:creationId xmlns:a16="http://schemas.microsoft.com/office/drawing/2014/main" id="{088ED792-38CA-4EC7-AADE-519FCF4150BA}"/>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730CDC29-C564-47CC-BCBF-94A0D3AC4BC7}"/>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565729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Slide">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ctrTitle"/>
          </p:nvPr>
        </p:nvSpPr>
        <p:spPr>
          <a:xfrm>
            <a:off x="1250086" y="2874645"/>
            <a:ext cx="10190480" cy="1002029"/>
          </a:xfrm>
          <a:prstGeom prst="rect">
            <a:avLst/>
          </a:prstGeom>
        </p:spPr>
        <p:txBody>
          <a:bodyPr wrap="square" lIns="0" tIns="0" rIns="0" bIns="0">
            <a:spAutoFit/>
          </a:bodyPr>
          <a:lstStyle>
            <a:lvl1pPr>
              <a:defRPr sz="3200" b="0" i="0">
                <a:solidFill>
                  <a:schemeClr val="tx1"/>
                </a:solidFill>
                <a:latin typeface="HGMaruGothicMPRO"/>
                <a:cs typeface="HGMaruGothicMPRO"/>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sz="2000" b="1" i="0" u="sng">
                <a:solidFill>
                  <a:srgbClr val="FF0000"/>
                </a:solidFill>
                <a:latin typeface="HGMaruGothicMPRO"/>
                <a:cs typeface="HGMaruGothicMPRO"/>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63855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tx1"/>
                </a:solidFill>
                <a:latin typeface="HGMaruGothicMPRO"/>
                <a:cs typeface="HGMaruGothicMPRO"/>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8942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0EFB39-2B65-4D45-9C56-7755D2DC0F6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8BC057-1F3A-4E70-9B69-BE31B90D5AD6}"/>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1B10AF-AA99-4D92-863F-A361C42A588D}"/>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5" name="フッター プレースホルダー 4">
            <a:extLst>
              <a:ext uri="{FF2B5EF4-FFF2-40B4-BE49-F238E27FC236}">
                <a16:creationId xmlns:a16="http://schemas.microsoft.com/office/drawing/2014/main" id="{E3C31091-08C4-40BA-9D36-B6EB468C169B}"/>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A88A8B5F-BD0F-429E-92DB-5E6D2C3BD4D3}"/>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41978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9CD08A-A2E2-4547-87B6-9309400B6BC2}"/>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C49B04-A62C-4400-A341-EEBF4F0BE71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5D138AE-8593-420C-8FCC-3307BDCE0E19}"/>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5" name="フッター プレースホルダー 4">
            <a:extLst>
              <a:ext uri="{FF2B5EF4-FFF2-40B4-BE49-F238E27FC236}">
                <a16:creationId xmlns:a16="http://schemas.microsoft.com/office/drawing/2014/main" id="{AF659E28-764B-4ED2-89D9-F58D2E008090}"/>
              </a:ext>
            </a:extLst>
          </p:cNvPr>
          <p:cNvSpPr>
            <a:spLocks noGrp="1"/>
          </p:cNvSpPr>
          <p:nvPr>
            <p:ph type="ftr" sz="quarter" idx="11"/>
          </p:nvPr>
        </p:nvSpPr>
        <p:spPr/>
        <p:txBody>
          <a:bodyPr/>
          <a:lstStyle/>
          <a:p>
            <a:endParaRPr lang="ja-JP" altLang="en-US"/>
          </a:p>
        </p:txBody>
      </p:sp>
      <p:sp>
        <p:nvSpPr>
          <p:cNvPr id="6" name="スライド番号プレースホルダー 5">
            <a:extLst>
              <a:ext uri="{FF2B5EF4-FFF2-40B4-BE49-F238E27FC236}">
                <a16:creationId xmlns:a16="http://schemas.microsoft.com/office/drawing/2014/main" id="{672F42D8-652D-412A-BB6A-CBD0D1CCE5C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65939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438107-068B-4F78-BEAD-BAD0A0F9438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248B627-9497-4F15-8E15-3AC1A11A0CD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1FED8028-C26F-43C4-BF6D-92EF03F234F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03091F2-FA01-4EA2-A07A-565D581B75BA}"/>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6" name="フッター プレースホルダー 5">
            <a:extLst>
              <a:ext uri="{FF2B5EF4-FFF2-40B4-BE49-F238E27FC236}">
                <a16:creationId xmlns:a16="http://schemas.microsoft.com/office/drawing/2014/main" id="{2BCF0671-CF61-46DA-8A54-BD7D3356025E}"/>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7CA43237-2FB5-4E6D-A0C4-767BE552CDFA}"/>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5760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CC1263-949E-43E2-8B25-04EDD65DD0F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F0BC1C9-C70F-45A1-AABC-1D4A3CA767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AB90F936-5BE2-43C8-9430-E754B72ED64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809100F-E3FD-47FF-BC31-4BD69A6EF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BAD2DC02-3165-4FE6-8572-EA2485927677}"/>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610F22A-2E63-4556-851C-755DE4EDFF55}"/>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8" name="フッター プレースホルダー 7">
            <a:extLst>
              <a:ext uri="{FF2B5EF4-FFF2-40B4-BE49-F238E27FC236}">
                <a16:creationId xmlns:a16="http://schemas.microsoft.com/office/drawing/2014/main" id="{5401B937-A9BB-4434-A5E7-14F4306EB053}"/>
              </a:ext>
            </a:extLst>
          </p:cNvPr>
          <p:cNvSpPr>
            <a:spLocks noGrp="1"/>
          </p:cNvSpPr>
          <p:nvPr>
            <p:ph type="ftr" sz="quarter" idx="11"/>
          </p:nvPr>
        </p:nvSpPr>
        <p:spPr/>
        <p:txBody>
          <a:bodyPr/>
          <a:lstStyle/>
          <a:p>
            <a:endParaRPr lang="ja-JP" altLang="en-US"/>
          </a:p>
        </p:txBody>
      </p:sp>
      <p:sp>
        <p:nvSpPr>
          <p:cNvPr id="9" name="スライド番号プレースホルダー 8">
            <a:extLst>
              <a:ext uri="{FF2B5EF4-FFF2-40B4-BE49-F238E27FC236}">
                <a16:creationId xmlns:a16="http://schemas.microsoft.com/office/drawing/2014/main" id="{C79F3BD5-D430-4521-B3AD-36C46CAE1DF9}"/>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128336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C6CC295-C1A2-4118-89B5-C9A08BA4FD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459FA0E-F991-4746-91D7-54B48AE68372}"/>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4" name="フッター プレースホルダー 3">
            <a:extLst>
              <a:ext uri="{FF2B5EF4-FFF2-40B4-BE49-F238E27FC236}">
                <a16:creationId xmlns:a16="http://schemas.microsoft.com/office/drawing/2014/main" id="{84D5203C-3AD5-4473-923E-84A8500F940F}"/>
              </a:ext>
            </a:extLst>
          </p:cNvPr>
          <p:cNvSpPr>
            <a:spLocks noGrp="1"/>
          </p:cNvSpPr>
          <p:nvPr>
            <p:ph type="ftr" sz="quarter" idx="11"/>
          </p:nvPr>
        </p:nvSpPr>
        <p:spPr/>
        <p:txBody>
          <a:bodyPr/>
          <a:lstStyle/>
          <a:p>
            <a:endParaRPr lang="ja-JP" altLang="en-US"/>
          </a:p>
        </p:txBody>
      </p:sp>
      <p:sp>
        <p:nvSpPr>
          <p:cNvPr id="5" name="スライド番号プレースホルダー 4">
            <a:extLst>
              <a:ext uri="{FF2B5EF4-FFF2-40B4-BE49-F238E27FC236}">
                <a16:creationId xmlns:a16="http://schemas.microsoft.com/office/drawing/2014/main" id="{9E9C52F5-C7B3-4FB6-B019-A78DB61060D0}"/>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249886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3251A12-AC22-4694-B835-AB5BDF4B3B23}"/>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3" name="フッター プレースホルダー 2">
            <a:extLst>
              <a:ext uri="{FF2B5EF4-FFF2-40B4-BE49-F238E27FC236}">
                <a16:creationId xmlns:a16="http://schemas.microsoft.com/office/drawing/2014/main" id="{20219507-3592-4968-B0D6-7CF25B511D88}"/>
              </a:ext>
            </a:extLst>
          </p:cNvPr>
          <p:cNvSpPr>
            <a:spLocks noGrp="1"/>
          </p:cNvSpPr>
          <p:nvPr>
            <p:ph type="ftr" sz="quarter" idx="1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26B9CF35-449D-48FA-8D91-9D1C2E0EC07B}"/>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002322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1349E4-329A-4ADA-AC13-0CF812532C1D}"/>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E818FD5-715A-41EF-9F2D-D9720B6402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DF57D56-8483-4B21-A795-5E81CD64DA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3CEFF70-5AE6-4633-9400-15B69F1DC868}"/>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6" name="フッター プレースホルダー 5">
            <a:extLst>
              <a:ext uri="{FF2B5EF4-FFF2-40B4-BE49-F238E27FC236}">
                <a16:creationId xmlns:a16="http://schemas.microsoft.com/office/drawing/2014/main" id="{7643F04C-1D88-4438-BAFC-9BFFDB1FBBD7}"/>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AF7F99C5-3E03-4789-B810-AA74D2D6BDB6}"/>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2459462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1DA00C-4524-4A0B-A26C-53C497ECADE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5195815D-98A7-4776-9A2F-0367AAAEB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D740CD1-B888-4A1A-AE54-801149FB42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F787C1-CAAF-40A4-BE42-098EEBFA15E1}"/>
              </a:ext>
            </a:extLst>
          </p:cNvPr>
          <p:cNvSpPr>
            <a:spLocks noGrp="1"/>
          </p:cNvSpPr>
          <p:nvPr>
            <p:ph type="dt" sz="half" idx="10"/>
          </p:nvPr>
        </p:nvSpPr>
        <p:spPr/>
        <p:txBody>
          <a:bodyPr/>
          <a:lstStyle/>
          <a:p>
            <a:fld id="{1D8BD707-D9CF-40AE-B4C6-C98DA3205C09}" type="datetimeFigureOut">
              <a:rPr lang="en-US" smtClean="0"/>
              <a:t>9/6/2024</a:t>
            </a:fld>
            <a:endParaRPr lang="en-US"/>
          </a:p>
        </p:txBody>
      </p:sp>
      <p:sp>
        <p:nvSpPr>
          <p:cNvPr id="6" name="フッター プレースホルダー 5">
            <a:extLst>
              <a:ext uri="{FF2B5EF4-FFF2-40B4-BE49-F238E27FC236}">
                <a16:creationId xmlns:a16="http://schemas.microsoft.com/office/drawing/2014/main" id="{78C5AC8E-23B0-46B4-BB02-9FB5712F14AE}"/>
              </a:ext>
            </a:extLst>
          </p:cNvPr>
          <p:cNvSpPr>
            <a:spLocks noGrp="1"/>
          </p:cNvSpPr>
          <p:nvPr>
            <p:ph type="ftr" sz="quarter" idx="11"/>
          </p:nvPr>
        </p:nvSpPr>
        <p:spPr/>
        <p:txBody>
          <a:bodyPr/>
          <a:lstStyle/>
          <a:p>
            <a:endParaRPr lang="ja-JP" altLang="en-US"/>
          </a:p>
        </p:txBody>
      </p:sp>
      <p:sp>
        <p:nvSpPr>
          <p:cNvPr id="7" name="スライド番号プレースホルダー 6">
            <a:extLst>
              <a:ext uri="{FF2B5EF4-FFF2-40B4-BE49-F238E27FC236}">
                <a16:creationId xmlns:a16="http://schemas.microsoft.com/office/drawing/2014/main" id="{6B4D6719-AD66-4AA2-8D29-5CECFC203DAF}"/>
              </a:ext>
            </a:extLst>
          </p:cNvPr>
          <p:cNvSpPr>
            <a:spLocks noGrp="1"/>
          </p:cNvSpPr>
          <p:nvPr>
            <p:ph type="sldNum" sz="quarter" idx="12"/>
          </p:nvPr>
        </p:nvSpPr>
        <p:spPr/>
        <p:txBody>
          <a:body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485664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56EC4A-50E8-4754-9794-A2D931D50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37991FF-6BE9-4CD3-B7B9-A6B91CD8BB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8310C4E-7EEE-422C-88CA-D3A7784606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9/6/2024</a:t>
            </a:fld>
            <a:endParaRPr lang="en-US"/>
          </a:p>
        </p:txBody>
      </p:sp>
      <p:sp>
        <p:nvSpPr>
          <p:cNvPr id="5" name="フッター プレースホルダー 4">
            <a:extLst>
              <a:ext uri="{FF2B5EF4-FFF2-40B4-BE49-F238E27FC236}">
                <a16:creationId xmlns:a16="http://schemas.microsoft.com/office/drawing/2014/main" id="{454D14C2-1E23-444C-BC6A-C9D118DDCB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ー 5">
            <a:extLst>
              <a:ext uri="{FF2B5EF4-FFF2-40B4-BE49-F238E27FC236}">
                <a16:creationId xmlns:a16="http://schemas.microsoft.com/office/drawing/2014/main" id="{0DBBF5B4-A601-4258-8CEE-EF7A02BB58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altLang="ja-JP" smtClean="0"/>
              <a:t>‹#›</a:t>
            </a:fld>
            <a:endParaRPr lang="ja-JP" altLang="en-US"/>
          </a:p>
        </p:txBody>
      </p:sp>
    </p:spTree>
    <p:extLst>
      <p:ext uri="{BB962C8B-B14F-4D97-AF65-F5344CB8AC3E}">
        <p14:creationId xmlns:p14="http://schemas.microsoft.com/office/powerpoint/2010/main" val="36189712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xml.rels><?xml version="1.0" encoding="UTF-8" standalone="yes"?>
<Relationships xmlns="http://schemas.openxmlformats.org/package/2006/relationships"><Relationship Id="rId2" Type="http://schemas.openxmlformats.org/officeDocument/2006/relationships/hyperlink" Target="https://www.pref.osaka.lg.jp/documents/2655/jissiyouryou.pdf"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36A9B39E-8585-865E-FC36-61301735B787}"/>
              </a:ext>
            </a:extLst>
          </p:cNvPr>
          <p:cNvPicPr>
            <a:picLocks noChangeAspect="1"/>
          </p:cNvPicPr>
          <p:nvPr/>
        </p:nvPicPr>
        <p:blipFill rotWithShape="1">
          <a:blip r:embed="rId2">
            <a:alphaModFix amt="35000"/>
            <a:extLst>
              <a:ext uri="{BEBA8EAE-BF5A-486C-A8C5-ECC9F3942E4B}">
                <a14:imgProps xmlns:a14="http://schemas.microsoft.com/office/drawing/2010/main">
                  <a14:imgLayer r:embed="rId3">
                    <a14:imgEffect>
                      <a14:artisticTexturizer/>
                    </a14:imgEffect>
                  </a14:imgLayer>
                </a14:imgProps>
              </a:ext>
            </a:extLst>
          </a:blip>
          <a:srcRect t="3711"/>
          <a:stretch/>
        </p:blipFill>
        <p:spPr>
          <a:xfrm>
            <a:off x="0" y="0"/>
            <a:ext cx="12192000" cy="6858000"/>
          </a:xfrm>
          <a:prstGeom prst="rect">
            <a:avLst/>
          </a:prstGeom>
        </p:spPr>
      </p:pic>
      <p:sp>
        <p:nvSpPr>
          <p:cNvPr id="4" name="object 4"/>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solidFill>
            <a:schemeClr val="bg1"/>
          </a:solidFill>
          <a:ln w="25908">
            <a:solidFill>
              <a:srgbClr val="000000"/>
            </a:solidFill>
          </a:ln>
        </p:spPr>
        <p:txBody>
          <a:bodyPr wrap="square" lIns="0" tIns="0" rIns="0" bIns="0" rtlCol="0"/>
          <a:lstStyle/>
          <a:p>
            <a:endParaRPr/>
          </a:p>
        </p:txBody>
      </p:sp>
      <p:sp>
        <p:nvSpPr>
          <p:cNvPr id="5" name="object 5"/>
          <p:cNvSpPr txBox="1"/>
          <p:nvPr/>
        </p:nvSpPr>
        <p:spPr>
          <a:xfrm>
            <a:off x="10858244" y="458851"/>
            <a:ext cx="952755" cy="382156"/>
          </a:xfrm>
          <a:prstGeom prst="rect">
            <a:avLst/>
          </a:prstGeom>
          <a:solidFill>
            <a:schemeClr val="bg1"/>
          </a:solidFill>
        </p:spPr>
        <p:txBody>
          <a:bodyPr vert="horz" wrap="square" lIns="0" tIns="12700" rIns="0" bIns="0" rtlCol="0">
            <a:spAutoFit/>
          </a:bodyPr>
          <a:lstStyle/>
          <a:p>
            <a:pPr marL="12700">
              <a:lnSpc>
                <a:spcPct val="100000"/>
              </a:lnSpc>
              <a:spcBef>
                <a:spcPts val="100"/>
              </a:spcBef>
            </a:pPr>
            <a:r>
              <a:rPr lang="en-US" altLang="ja-JP" sz="2400" spc="-25" dirty="0">
                <a:latin typeface="游ゴシック" panose="020B0400000000000000" pitchFamily="50" charset="-128"/>
                <a:ea typeface="游ゴシック" panose="020B0400000000000000" pitchFamily="50" charset="-128"/>
                <a:cs typeface="Meiryo"/>
              </a:rPr>
              <a:t>P.</a:t>
            </a:r>
            <a:r>
              <a:rPr lang="ja-JP" altLang="en-US" sz="2400" spc="-25" dirty="0">
                <a:latin typeface="游ゴシック" panose="020B0400000000000000" pitchFamily="50" charset="-128"/>
                <a:ea typeface="游ゴシック" panose="020B0400000000000000" pitchFamily="50" charset="-128"/>
                <a:cs typeface="Meiryo"/>
              </a:rPr>
              <a:t>１</a:t>
            </a:r>
            <a:endParaRPr sz="2400" dirty="0">
              <a:latin typeface="游ゴシック" panose="020B0400000000000000" pitchFamily="50" charset="-128"/>
              <a:ea typeface="游ゴシック" panose="020B0400000000000000" pitchFamily="50" charset="-128"/>
              <a:cs typeface="Meiryo"/>
            </a:endParaRPr>
          </a:p>
        </p:txBody>
      </p:sp>
      <p:sp>
        <p:nvSpPr>
          <p:cNvPr id="9" name="object 2">
            <a:extLst>
              <a:ext uri="{FF2B5EF4-FFF2-40B4-BE49-F238E27FC236}">
                <a16:creationId xmlns:a16="http://schemas.microsoft.com/office/drawing/2014/main" id="{E319A75A-511D-486A-BFF0-62EE869CA758}"/>
              </a:ext>
            </a:extLst>
          </p:cNvPr>
          <p:cNvSpPr txBox="1">
            <a:spLocks noGrp="1"/>
          </p:cNvSpPr>
          <p:nvPr>
            <p:ph type="ctrTitle"/>
          </p:nvPr>
        </p:nvSpPr>
        <p:spPr>
          <a:xfrm>
            <a:off x="994523" y="2061318"/>
            <a:ext cx="10190480" cy="1367682"/>
          </a:xfrm>
          <a:prstGeom prst="rect">
            <a:avLst/>
          </a:prstGeom>
        </p:spPr>
        <p:txBody>
          <a:bodyPr vert="horz" wrap="square" lIns="0" tIns="13335" rIns="0" bIns="0" rtlCol="0">
            <a:spAutoFit/>
          </a:bodyPr>
          <a:lstStyle/>
          <a:p>
            <a:pPr algn="ctr">
              <a:lnSpc>
                <a:spcPct val="100000"/>
              </a:lnSpc>
            </a:pP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行政オンラインシステムによる</a:t>
            </a:r>
            <a:br>
              <a:rPr lang="en-US" altLang="ja-JP" sz="4400" b="1" spc="-20" dirty="0">
                <a:ln>
                  <a:solidFill>
                    <a:schemeClr val="bg1"/>
                  </a:solidFill>
                </a:ln>
                <a:latin typeface="UD デジタル 教科書体 N-B" panose="02020700000000000000" pitchFamily="17" charset="-128"/>
                <a:ea typeface="UD デジタル 教科書体 N-B" panose="02020700000000000000" pitchFamily="17" charset="-128"/>
              </a:rPr>
            </a:br>
            <a:r>
              <a:rPr lang="ja-JP" altLang="en-US" sz="4400" b="1" spc="-20" dirty="0">
                <a:ln>
                  <a:solidFill>
                    <a:schemeClr val="bg1"/>
                  </a:solidFill>
                </a:ln>
                <a:latin typeface="UD デジタル 教科書体 N-B" panose="02020700000000000000" pitchFamily="17" charset="-128"/>
                <a:ea typeface="UD デジタル 教科書体 N-B" panose="02020700000000000000" pitchFamily="17" charset="-128"/>
              </a:rPr>
              <a:t>アドプト･プログラムの参加申込</a:t>
            </a:r>
            <a:r>
              <a:rPr lang="ja-JP" altLang="en-US" sz="4400" b="1" spc="-30" dirty="0">
                <a:ln>
                  <a:solidFill>
                    <a:schemeClr val="bg1"/>
                  </a:solidFill>
                </a:ln>
                <a:latin typeface="UD デジタル 教科書体 N-B" panose="02020700000000000000" pitchFamily="17" charset="-128"/>
                <a:ea typeface="UD デジタル 教科書体 N-B" panose="02020700000000000000" pitchFamily="17" charset="-128"/>
              </a:rPr>
              <a:t>手順</a:t>
            </a:r>
            <a:endParaRPr sz="4400" b="1" spc="-30" dirty="0">
              <a:ln>
                <a:solidFill>
                  <a:schemeClr val="bg1"/>
                </a:solidFill>
              </a:ln>
              <a:latin typeface="UD デジタル 教科書体 N-B" panose="02020700000000000000" pitchFamily="17" charset="-128"/>
              <a:ea typeface="UD デジタル 教科書体 N-B" panose="02020700000000000000" pitchFamily="17" charset="-128"/>
            </a:endParaRPr>
          </a:p>
        </p:txBody>
      </p:sp>
      <p:sp>
        <p:nvSpPr>
          <p:cNvPr id="10" name="object 3">
            <a:extLst>
              <a:ext uri="{FF2B5EF4-FFF2-40B4-BE49-F238E27FC236}">
                <a16:creationId xmlns:a16="http://schemas.microsoft.com/office/drawing/2014/main" id="{F5A0AD2E-4867-474D-8BF1-EDB6FD84E97B}"/>
              </a:ext>
            </a:extLst>
          </p:cNvPr>
          <p:cNvSpPr txBox="1"/>
          <p:nvPr/>
        </p:nvSpPr>
        <p:spPr>
          <a:xfrm>
            <a:off x="3774997" y="5029200"/>
            <a:ext cx="4629531" cy="689291"/>
          </a:xfrm>
          <a:prstGeom prst="rect">
            <a:avLst/>
          </a:prstGeom>
        </p:spPr>
        <p:txBody>
          <a:bodyPr vert="horz" wrap="square" lIns="0" tIns="12065" rIns="0" bIns="0" rtlCol="0">
            <a:spAutoFit/>
          </a:bodyPr>
          <a:lstStyle/>
          <a:p>
            <a:pPr marL="12700">
              <a:lnSpc>
                <a:spcPct val="100000"/>
              </a:lnSpc>
              <a:spcBef>
                <a:spcPts val="95"/>
              </a:spcBef>
            </a:pPr>
            <a:r>
              <a:rPr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大阪府</a:t>
            </a:r>
            <a:r>
              <a:rPr lang="ja-JP" altLang="en-US"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rPr>
              <a:t>都市整備部</a:t>
            </a:r>
            <a:endParaRPr lang="en-US" altLang="ja-JP" sz="4400" b="1" spc="-40" dirty="0">
              <a:ln>
                <a:solidFill>
                  <a:schemeClr val="bg1"/>
                </a:solidFill>
              </a:ln>
              <a:solidFill>
                <a:schemeClr val="tx1"/>
              </a:solidFill>
              <a:latin typeface="UD デジタル 教科書体 N-B" panose="02020700000000000000" pitchFamily="17" charset="-128"/>
              <a:ea typeface="UD デジタル 教科書体 N-B" panose="02020700000000000000" pitchFamily="17" charset="-128"/>
              <a:cs typeface="HGMaruGothicMPR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0</a:t>
            </a:r>
            <a:endParaRPr sz="2400" dirty="0">
              <a:latin typeface="Yu Gothic"/>
              <a:cs typeface="Yu Gothic"/>
            </a:endParaRPr>
          </a:p>
        </p:txBody>
      </p:sp>
      <p:sp>
        <p:nvSpPr>
          <p:cNvPr id="3" name="object 3"/>
          <p:cNvSpPr txBox="1">
            <a:spLocks noGrp="1"/>
          </p:cNvSpPr>
          <p:nvPr>
            <p:ph type="title"/>
          </p:nvPr>
        </p:nvSpPr>
        <p:spPr>
          <a:xfrm>
            <a:off x="528066" y="263182"/>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6037326" y="2191257"/>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手順１３</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「入力内容の確認」画面に移動しますので、入力内容を確認ください。</a:t>
            </a:r>
            <a:endParaRPr sz="1600" dirty="0">
              <a:latin typeface="HGMaruGothicMPRO"/>
              <a:cs typeface="HGMaruGothicMPRO"/>
            </a:endParaRPr>
          </a:p>
        </p:txBody>
      </p:sp>
      <p:sp>
        <p:nvSpPr>
          <p:cNvPr id="5" name="object 5"/>
          <p:cNvSpPr txBox="1"/>
          <p:nvPr/>
        </p:nvSpPr>
        <p:spPr>
          <a:xfrm>
            <a:off x="6037326" y="3166998"/>
            <a:ext cx="489902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MaruGothicMPRO"/>
                <a:cs typeface="HGMaruGothicMPRO"/>
              </a:rPr>
              <a:t>画面をスクロールし、全項目に修正等が無ければ、</a:t>
            </a:r>
            <a:endParaRPr sz="1600" dirty="0">
              <a:latin typeface="HGMaruGothicMPRO"/>
              <a:cs typeface="HGMaruGothicMPRO"/>
            </a:endParaRPr>
          </a:p>
          <a:p>
            <a:pPr marL="12700">
              <a:lnSpc>
                <a:spcPct val="100000"/>
              </a:lnSpc>
            </a:pPr>
            <a:r>
              <a:rPr sz="1600" spc="-30" dirty="0">
                <a:latin typeface="HGMaruGothicMPRO"/>
                <a:cs typeface="HGMaruGothicMPRO"/>
              </a:rPr>
              <a:t>「登録する」をクリックします。</a:t>
            </a:r>
            <a:endParaRPr sz="1600" dirty="0">
              <a:latin typeface="HGMaruGothicMPRO"/>
              <a:cs typeface="HGMaruGothicMPRO"/>
            </a:endParaRPr>
          </a:p>
        </p:txBody>
      </p:sp>
      <p:grpSp>
        <p:nvGrpSpPr>
          <p:cNvPr id="6" name="object 6"/>
          <p:cNvGrpSpPr/>
          <p:nvPr/>
        </p:nvGrpSpPr>
        <p:grpSpPr>
          <a:xfrm>
            <a:off x="877824" y="1133855"/>
            <a:ext cx="3729354" cy="2935605"/>
            <a:chOff x="877824" y="1133855"/>
            <a:chExt cx="3729354" cy="2935605"/>
          </a:xfrm>
        </p:grpSpPr>
        <p:pic>
          <p:nvPicPr>
            <p:cNvPr id="7" name="object 7"/>
            <p:cNvPicPr/>
            <p:nvPr/>
          </p:nvPicPr>
          <p:blipFill>
            <a:blip r:embed="rId2" cstate="print"/>
            <a:stretch>
              <a:fillRect/>
            </a:stretch>
          </p:blipFill>
          <p:spPr>
            <a:xfrm>
              <a:off x="886968" y="1142999"/>
              <a:ext cx="3710939" cy="2916936"/>
            </a:xfrm>
            <a:prstGeom prst="rect">
              <a:avLst/>
            </a:prstGeom>
          </p:spPr>
        </p:pic>
        <p:sp>
          <p:nvSpPr>
            <p:cNvPr id="8" name="object 8"/>
            <p:cNvSpPr/>
            <p:nvPr/>
          </p:nvSpPr>
          <p:spPr>
            <a:xfrm>
              <a:off x="882396" y="1138427"/>
              <a:ext cx="3720465" cy="2926080"/>
            </a:xfrm>
            <a:custGeom>
              <a:avLst/>
              <a:gdLst/>
              <a:ahLst/>
              <a:cxnLst/>
              <a:rect l="l" t="t" r="r" b="b"/>
              <a:pathLst>
                <a:path w="3720465" h="2926079">
                  <a:moveTo>
                    <a:pt x="0" y="2926080"/>
                  </a:moveTo>
                  <a:lnTo>
                    <a:pt x="3720084" y="2926080"/>
                  </a:lnTo>
                  <a:lnTo>
                    <a:pt x="3720084" y="0"/>
                  </a:lnTo>
                  <a:lnTo>
                    <a:pt x="0" y="0"/>
                  </a:lnTo>
                  <a:lnTo>
                    <a:pt x="0" y="2926080"/>
                  </a:lnTo>
                  <a:close/>
                </a:path>
              </a:pathLst>
            </a:custGeom>
            <a:ln w="9144">
              <a:solidFill>
                <a:srgbClr val="5B9BD4"/>
              </a:solidFill>
            </a:ln>
          </p:spPr>
          <p:txBody>
            <a:bodyPr wrap="square" lIns="0" tIns="0" rIns="0" bIns="0" rtlCol="0"/>
            <a:lstStyle/>
            <a:p>
              <a:endParaRPr/>
            </a:p>
          </p:txBody>
        </p:sp>
      </p:grpSp>
      <p:grpSp>
        <p:nvGrpSpPr>
          <p:cNvPr id="9" name="object 9"/>
          <p:cNvGrpSpPr/>
          <p:nvPr/>
        </p:nvGrpSpPr>
        <p:grpSpPr>
          <a:xfrm>
            <a:off x="4867655" y="3041904"/>
            <a:ext cx="806450" cy="1584960"/>
            <a:chOff x="4867655" y="3041904"/>
            <a:chExt cx="806450" cy="1584960"/>
          </a:xfrm>
        </p:grpSpPr>
        <p:pic>
          <p:nvPicPr>
            <p:cNvPr id="10" name="object 10"/>
            <p:cNvPicPr/>
            <p:nvPr/>
          </p:nvPicPr>
          <p:blipFill>
            <a:blip r:embed="rId3" cstate="print"/>
            <a:stretch>
              <a:fillRect/>
            </a:stretch>
          </p:blipFill>
          <p:spPr>
            <a:xfrm>
              <a:off x="4870703" y="3044952"/>
              <a:ext cx="800100" cy="1578864"/>
            </a:xfrm>
            <a:prstGeom prst="rect">
              <a:avLst/>
            </a:prstGeom>
          </p:spPr>
        </p:pic>
        <p:sp>
          <p:nvSpPr>
            <p:cNvPr id="11" name="object 11"/>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2" name="object 12"/>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3" name="object 13"/>
          <p:cNvGrpSpPr/>
          <p:nvPr/>
        </p:nvGrpSpPr>
        <p:grpSpPr>
          <a:xfrm>
            <a:off x="877824" y="4172710"/>
            <a:ext cx="3975735" cy="2615565"/>
            <a:chOff x="877824" y="4172710"/>
            <a:chExt cx="3975735" cy="2615565"/>
          </a:xfrm>
        </p:grpSpPr>
        <p:pic>
          <p:nvPicPr>
            <p:cNvPr id="14" name="object 14"/>
            <p:cNvPicPr/>
            <p:nvPr/>
          </p:nvPicPr>
          <p:blipFill>
            <a:blip r:embed="rId4" cstate="print"/>
            <a:stretch>
              <a:fillRect/>
            </a:stretch>
          </p:blipFill>
          <p:spPr>
            <a:xfrm>
              <a:off x="886968" y="4181854"/>
              <a:ext cx="3697224" cy="2574034"/>
            </a:xfrm>
            <a:prstGeom prst="rect">
              <a:avLst/>
            </a:prstGeom>
          </p:spPr>
        </p:pic>
        <p:sp>
          <p:nvSpPr>
            <p:cNvPr id="15" name="object 15"/>
            <p:cNvSpPr/>
            <p:nvPr/>
          </p:nvSpPr>
          <p:spPr>
            <a:xfrm>
              <a:off x="882396" y="4177282"/>
              <a:ext cx="3706495" cy="2583180"/>
            </a:xfrm>
            <a:custGeom>
              <a:avLst/>
              <a:gdLst/>
              <a:ahLst/>
              <a:cxnLst/>
              <a:rect l="l" t="t" r="r" b="b"/>
              <a:pathLst>
                <a:path w="3706495" h="2583179">
                  <a:moveTo>
                    <a:pt x="0" y="2583180"/>
                  </a:moveTo>
                  <a:lnTo>
                    <a:pt x="3706367" y="2583180"/>
                  </a:lnTo>
                  <a:lnTo>
                    <a:pt x="3706367" y="0"/>
                  </a:lnTo>
                  <a:lnTo>
                    <a:pt x="0" y="0"/>
                  </a:lnTo>
                  <a:lnTo>
                    <a:pt x="0" y="2583180"/>
                  </a:lnTo>
                  <a:close/>
                </a:path>
              </a:pathLst>
            </a:custGeom>
            <a:ln w="9144">
              <a:solidFill>
                <a:srgbClr val="5B9BD4"/>
              </a:solidFill>
            </a:ln>
          </p:spPr>
          <p:txBody>
            <a:bodyPr wrap="square" lIns="0" tIns="0" rIns="0" bIns="0" rtlCol="0"/>
            <a:lstStyle/>
            <a:p>
              <a:endParaRPr/>
            </a:p>
          </p:txBody>
        </p:sp>
        <p:sp>
          <p:nvSpPr>
            <p:cNvPr id="16" name="object 16"/>
            <p:cNvSpPr/>
            <p:nvPr/>
          </p:nvSpPr>
          <p:spPr>
            <a:xfrm>
              <a:off x="2052827" y="6155436"/>
              <a:ext cx="1338580" cy="603885"/>
            </a:xfrm>
            <a:custGeom>
              <a:avLst/>
              <a:gdLst/>
              <a:ahLst/>
              <a:cxnLst/>
              <a:rect l="l" t="t" r="r" b="b"/>
              <a:pathLst>
                <a:path w="1338579" h="603884">
                  <a:moveTo>
                    <a:pt x="1524" y="271271"/>
                  </a:moveTo>
                  <a:lnTo>
                    <a:pt x="1338072" y="271271"/>
                  </a:lnTo>
                  <a:lnTo>
                    <a:pt x="1338072" y="0"/>
                  </a:lnTo>
                  <a:lnTo>
                    <a:pt x="1524" y="0"/>
                  </a:lnTo>
                  <a:lnTo>
                    <a:pt x="1524" y="271271"/>
                  </a:lnTo>
                  <a:close/>
                </a:path>
                <a:path w="1338579" h="603884">
                  <a:moveTo>
                    <a:pt x="0" y="603504"/>
                  </a:moveTo>
                  <a:lnTo>
                    <a:pt x="1335024" y="603504"/>
                  </a:lnTo>
                  <a:lnTo>
                    <a:pt x="1335024" y="333755"/>
                  </a:lnTo>
                  <a:lnTo>
                    <a:pt x="0" y="333755"/>
                  </a:lnTo>
                  <a:lnTo>
                    <a:pt x="0" y="603504"/>
                  </a:lnTo>
                  <a:close/>
                </a:path>
              </a:pathLst>
            </a:custGeom>
            <a:ln w="57912">
              <a:solidFill>
                <a:srgbClr val="C00000"/>
              </a:solidFill>
            </a:ln>
          </p:spPr>
          <p:txBody>
            <a:bodyPr wrap="square" lIns="0" tIns="0" rIns="0" bIns="0" rtlCol="0"/>
            <a:lstStyle/>
            <a:p>
              <a:endParaRPr/>
            </a:p>
          </p:txBody>
        </p:sp>
        <p:pic>
          <p:nvPicPr>
            <p:cNvPr id="17" name="object 17"/>
            <p:cNvPicPr/>
            <p:nvPr/>
          </p:nvPicPr>
          <p:blipFill>
            <a:blip r:embed="rId5" cstate="print"/>
            <a:stretch>
              <a:fillRect/>
            </a:stretch>
          </p:blipFill>
          <p:spPr>
            <a:xfrm>
              <a:off x="2932938" y="4962017"/>
              <a:ext cx="1920239" cy="1766595"/>
            </a:xfrm>
            <a:prstGeom prst="rect">
              <a:avLst/>
            </a:prstGeom>
          </p:spPr>
        </p:pic>
      </p:grpSp>
      <p:sp>
        <p:nvSpPr>
          <p:cNvPr id="18" name="object 18"/>
          <p:cNvSpPr txBox="1"/>
          <p:nvPr/>
        </p:nvSpPr>
        <p:spPr>
          <a:xfrm>
            <a:off x="6037326" y="4719954"/>
            <a:ext cx="44881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手順１４</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入力内容に修正があれば、「入力に戻る」をクリックします。</a:t>
            </a:r>
            <a:endParaRPr sz="1600">
              <a:latin typeface="HGMaruGothicMPRO"/>
              <a:cs typeface="HGMaruGothicMPRO"/>
            </a:endParaRPr>
          </a:p>
        </p:txBody>
      </p:sp>
      <p:sp>
        <p:nvSpPr>
          <p:cNvPr id="19" name="object 4">
            <a:extLst>
              <a:ext uri="{FF2B5EF4-FFF2-40B4-BE49-F238E27FC236}">
                <a16:creationId xmlns:a16="http://schemas.microsoft.com/office/drawing/2014/main" id="{8F8A1770-3B5E-43A7-A926-FF940A65DDAE}"/>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0" name="object 4">
            <a:extLst>
              <a:ext uri="{FF2B5EF4-FFF2-40B4-BE49-F238E27FC236}">
                <a16:creationId xmlns:a16="http://schemas.microsoft.com/office/drawing/2014/main" id="{BEC790AE-D1AF-400C-AA59-924A0796B33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1</a:t>
            </a:r>
            <a:endParaRPr sz="2400" dirty="0">
              <a:latin typeface="Yu Gothic"/>
              <a:cs typeface="Yu Gothic"/>
            </a:endParaRPr>
          </a:p>
        </p:txBody>
      </p:sp>
      <p:sp>
        <p:nvSpPr>
          <p:cNvPr id="3" name="object 3"/>
          <p:cNvSpPr txBox="1">
            <a:spLocks noGrp="1"/>
          </p:cNvSpPr>
          <p:nvPr>
            <p:ph type="title"/>
          </p:nvPr>
        </p:nvSpPr>
        <p:spPr>
          <a:xfrm>
            <a:off x="522986" y="279269"/>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478526" y="199161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手順１５</a:t>
            </a:r>
            <a:endParaRPr sz="1600">
              <a:latin typeface="HGMaruGothicMPRO"/>
              <a:cs typeface="HGMaruGothicMPRO"/>
            </a:endParaRPr>
          </a:p>
          <a:p>
            <a:pPr marL="12700" marR="5080" indent="202565">
              <a:lnSpc>
                <a:spcPct val="100000"/>
              </a:lnSpc>
            </a:pPr>
            <a:r>
              <a:rPr sz="1600" spc="-30" dirty="0">
                <a:latin typeface="HGMaruGothicMPRO"/>
                <a:cs typeface="HGMaruGothicMPRO"/>
              </a:rPr>
              <a:t>「登録する」をクリックすると、この画面に移動しますので、「ＯＫ」をクリックします。</a:t>
            </a:r>
            <a:endParaRPr sz="1600">
              <a:latin typeface="HGMaruGothicMPRO"/>
              <a:cs typeface="HGMaruGothicMPRO"/>
            </a:endParaRPr>
          </a:p>
        </p:txBody>
      </p:sp>
      <p:sp>
        <p:nvSpPr>
          <p:cNvPr id="5" name="object 5"/>
          <p:cNvSpPr txBox="1"/>
          <p:nvPr/>
        </p:nvSpPr>
        <p:spPr>
          <a:xfrm>
            <a:off x="5478526" y="4522089"/>
            <a:ext cx="4487545" cy="148844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手順１６</a:t>
            </a:r>
            <a:endParaRPr sz="1600">
              <a:latin typeface="HGMaruGothicMPRO"/>
              <a:cs typeface="HGMaruGothicMPRO"/>
            </a:endParaRPr>
          </a:p>
          <a:p>
            <a:pPr marL="12700" marR="817244" indent="202565">
              <a:lnSpc>
                <a:spcPct val="100000"/>
              </a:lnSpc>
            </a:pPr>
            <a:r>
              <a:rPr sz="1600" spc="-30" dirty="0">
                <a:latin typeface="HGMaruGothicMPRO"/>
                <a:cs typeface="HGMaruGothicMPRO"/>
              </a:rPr>
              <a:t>「本登録の完了」画面に移動します。利用者の新規登録が完了しました。</a:t>
            </a:r>
            <a:endParaRPr sz="1600">
              <a:latin typeface="HGMaruGothicMPRO"/>
              <a:cs typeface="HGMaruGothicMPRO"/>
            </a:endParaRPr>
          </a:p>
          <a:p>
            <a:pPr marL="12700" marR="5080" indent="202565">
              <a:lnSpc>
                <a:spcPct val="100000"/>
              </a:lnSpc>
              <a:spcBef>
                <a:spcPts val="1920"/>
              </a:spcBef>
            </a:pPr>
            <a:r>
              <a:rPr sz="1600" spc="-30" dirty="0">
                <a:latin typeface="HGMaruGothicMPRO"/>
                <a:cs typeface="HGMaruGothicMPRO"/>
              </a:rPr>
              <a:t>「ホームに戻る」をクリックし、申請の入力を行ってください。</a:t>
            </a:r>
            <a:endParaRPr sz="1600">
              <a:latin typeface="HGMaruGothicMPRO"/>
              <a:cs typeface="HGMaruGothicMPRO"/>
            </a:endParaRPr>
          </a:p>
        </p:txBody>
      </p:sp>
      <p:grpSp>
        <p:nvGrpSpPr>
          <p:cNvPr id="6" name="object 6"/>
          <p:cNvGrpSpPr/>
          <p:nvPr/>
        </p:nvGrpSpPr>
        <p:grpSpPr>
          <a:xfrm>
            <a:off x="920496" y="1260347"/>
            <a:ext cx="3851910" cy="2726690"/>
            <a:chOff x="920496" y="1260347"/>
            <a:chExt cx="3851910" cy="2726690"/>
          </a:xfrm>
        </p:grpSpPr>
        <p:pic>
          <p:nvPicPr>
            <p:cNvPr id="7" name="object 7"/>
            <p:cNvPicPr/>
            <p:nvPr/>
          </p:nvPicPr>
          <p:blipFill>
            <a:blip r:embed="rId2" cstate="print"/>
            <a:stretch>
              <a:fillRect/>
            </a:stretch>
          </p:blipFill>
          <p:spPr>
            <a:xfrm>
              <a:off x="920496" y="1260347"/>
              <a:ext cx="3150107" cy="2726435"/>
            </a:xfrm>
            <a:prstGeom prst="rect">
              <a:avLst/>
            </a:prstGeom>
          </p:spPr>
        </p:pic>
        <p:sp>
          <p:nvSpPr>
            <p:cNvPr id="8" name="object 8"/>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9" name="object 9"/>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a:p>
          </p:txBody>
        </p:sp>
        <p:sp>
          <p:nvSpPr>
            <p:cNvPr id="10" name="object 10"/>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11" name="object 11"/>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sp>
          <p:nvSpPr>
            <p:cNvPr id="12" name="object 12"/>
            <p:cNvSpPr/>
            <p:nvPr/>
          </p:nvSpPr>
          <p:spPr>
            <a:xfrm>
              <a:off x="2673096" y="3227831"/>
              <a:ext cx="449580" cy="190500"/>
            </a:xfrm>
            <a:custGeom>
              <a:avLst/>
              <a:gdLst/>
              <a:ahLst/>
              <a:cxnLst/>
              <a:rect l="l" t="t" r="r" b="b"/>
              <a:pathLst>
                <a:path w="449580" h="190500">
                  <a:moveTo>
                    <a:pt x="0" y="190500"/>
                  </a:moveTo>
                  <a:lnTo>
                    <a:pt x="449580" y="190500"/>
                  </a:lnTo>
                  <a:lnTo>
                    <a:pt x="449580" y="0"/>
                  </a:lnTo>
                  <a:lnTo>
                    <a:pt x="0" y="0"/>
                  </a:lnTo>
                  <a:lnTo>
                    <a:pt x="0" y="190500"/>
                  </a:lnTo>
                  <a:close/>
                </a:path>
              </a:pathLst>
            </a:custGeom>
            <a:ln w="57912">
              <a:solidFill>
                <a:srgbClr val="C00000"/>
              </a:solidFill>
            </a:ln>
          </p:spPr>
          <p:txBody>
            <a:bodyPr wrap="square" lIns="0" tIns="0" rIns="0" bIns="0" rtlCol="0"/>
            <a:lstStyle/>
            <a:p>
              <a:endParaRPr/>
            </a:p>
          </p:txBody>
        </p:sp>
      </p:grpSp>
      <p:grpSp>
        <p:nvGrpSpPr>
          <p:cNvPr id="13" name="object 13"/>
          <p:cNvGrpSpPr/>
          <p:nvPr/>
        </p:nvGrpSpPr>
        <p:grpSpPr>
          <a:xfrm>
            <a:off x="911352" y="4268723"/>
            <a:ext cx="3967479" cy="2367280"/>
            <a:chOff x="911352" y="4268723"/>
            <a:chExt cx="3967479" cy="2367280"/>
          </a:xfrm>
        </p:grpSpPr>
        <p:pic>
          <p:nvPicPr>
            <p:cNvPr id="14" name="object 14"/>
            <p:cNvPicPr/>
            <p:nvPr/>
          </p:nvPicPr>
          <p:blipFill>
            <a:blip r:embed="rId3" cstate="print"/>
            <a:stretch>
              <a:fillRect/>
            </a:stretch>
          </p:blipFill>
          <p:spPr>
            <a:xfrm>
              <a:off x="920496" y="4429595"/>
              <a:ext cx="3931920" cy="2196756"/>
            </a:xfrm>
            <a:prstGeom prst="rect">
              <a:avLst/>
            </a:prstGeom>
          </p:spPr>
        </p:pic>
        <p:sp>
          <p:nvSpPr>
            <p:cNvPr id="15" name="object 15"/>
            <p:cNvSpPr/>
            <p:nvPr/>
          </p:nvSpPr>
          <p:spPr>
            <a:xfrm>
              <a:off x="915924" y="4273295"/>
              <a:ext cx="3941445" cy="2357755"/>
            </a:xfrm>
            <a:custGeom>
              <a:avLst/>
              <a:gdLst/>
              <a:ahLst/>
              <a:cxnLst/>
              <a:rect l="l" t="t" r="r" b="b"/>
              <a:pathLst>
                <a:path w="3941445" h="2357754">
                  <a:moveTo>
                    <a:pt x="0" y="2357628"/>
                  </a:moveTo>
                  <a:lnTo>
                    <a:pt x="3941064" y="2357628"/>
                  </a:lnTo>
                  <a:lnTo>
                    <a:pt x="3941064" y="0"/>
                  </a:lnTo>
                  <a:lnTo>
                    <a:pt x="0" y="0"/>
                  </a:lnTo>
                  <a:lnTo>
                    <a:pt x="0" y="2357628"/>
                  </a:lnTo>
                  <a:close/>
                </a:path>
              </a:pathLst>
            </a:custGeom>
            <a:ln w="9143">
              <a:solidFill>
                <a:srgbClr val="C00000"/>
              </a:solidFill>
            </a:ln>
          </p:spPr>
          <p:txBody>
            <a:bodyPr wrap="square" lIns="0" tIns="0" rIns="0" bIns="0" rtlCol="0"/>
            <a:lstStyle/>
            <a:p>
              <a:endParaRPr/>
            </a:p>
          </p:txBody>
        </p:sp>
        <p:sp>
          <p:nvSpPr>
            <p:cNvPr id="16" name="object 16"/>
            <p:cNvSpPr/>
            <p:nvPr/>
          </p:nvSpPr>
          <p:spPr>
            <a:xfrm>
              <a:off x="2270760" y="5588507"/>
              <a:ext cx="1190625" cy="279400"/>
            </a:xfrm>
            <a:custGeom>
              <a:avLst/>
              <a:gdLst/>
              <a:ahLst/>
              <a:cxnLst/>
              <a:rect l="l" t="t" r="r" b="b"/>
              <a:pathLst>
                <a:path w="1190625" h="279400">
                  <a:moveTo>
                    <a:pt x="0" y="278892"/>
                  </a:moveTo>
                  <a:lnTo>
                    <a:pt x="1190243" y="278892"/>
                  </a:lnTo>
                  <a:lnTo>
                    <a:pt x="1190243" y="0"/>
                  </a:lnTo>
                  <a:lnTo>
                    <a:pt x="0" y="0"/>
                  </a:lnTo>
                  <a:lnTo>
                    <a:pt x="0" y="278892"/>
                  </a:lnTo>
                  <a:close/>
                </a:path>
              </a:pathLst>
            </a:custGeom>
            <a:ln w="57911">
              <a:solidFill>
                <a:srgbClr val="C00000"/>
              </a:solidFill>
            </a:ln>
          </p:spPr>
          <p:txBody>
            <a:bodyPr wrap="square" lIns="0" tIns="0" rIns="0" bIns="0" rtlCol="0"/>
            <a:lstStyle/>
            <a:p>
              <a:endParaRPr/>
            </a:p>
          </p:txBody>
        </p:sp>
        <p:sp>
          <p:nvSpPr>
            <p:cNvPr id="17" name="object 17"/>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p:cNvSpPr/>
            <p:nvPr/>
          </p:nvSpPr>
          <p:spPr>
            <a:xfrm>
              <a:off x="3692906" y="4805425"/>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p:cNvSpPr/>
            <p:nvPr/>
          </p:nvSpPr>
          <p:spPr>
            <a:xfrm>
              <a:off x="3791712" y="4905628"/>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20" name="object 20"/>
            <p:cNvSpPr/>
            <p:nvPr/>
          </p:nvSpPr>
          <p:spPr>
            <a:xfrm>
              <a:off x="3955542" y="5057762"/>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sp>
        <p:nvSpPr>
          <p:cNvPr id="21" name="object 4">
            <a:extLst>
              <a:ext uri="{FF2B5EF4-FFF2-40B4-BE49-F238E27FC236}">
                <a16:creationId xmlns:a16="http://schemas.microsoft.com/office/drawing/2014/main" id="{D53E7DCE-FA8F-4846-B042-B8EC824FC952}"/>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2" name="object 4">
            <a:extLst>
              <a:ext uri="{FF2B5EF4-FFF2-40B4-BE49-F238E27FC236}">
                <a16:creationId xmlns:a16="http://schemas.microsoft.com/office/drawing/2014/main" id="{4F8FA875-00D1-4B53-A6E1-9ABD0DB3C726}"/>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2</a:t>
            </a:r>
            <a:endParaRPr sz="2400" dirty="0">
              <a:latin typeface="Yu Gothic"/>
              <a:cs typeface="Yu Gothic"/>
            </a:endParaRPr>
          </a:p>
        </p:txBody>
      </p:sp>
      <p:sp>
        <p:nvSpPr>
          <p:cNvPr id="3" name="object 3"/>
          <p:cNvSpPr txBox="1">
            <a:spLocks noGrp="1"/>
          </p:cNvSpPr>
          <p:nvPr>
            <p:ph type="title"/>
          </p:nvPr>
        </p:nvSpPr>
        <p:spPr>
          <a:xfrm>
            <a:off x="606957" y="253996"/>
            <a:ext cx="11063413"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②</a:t>
            </a:r>
            <a:r>
              <a:rPr dirty="0">
                <a:latin typeface="HG丸ｺﾞｼｯｸM-PRO" panose="020F0600000000000000" pitchFamily="50" charset="-128"/>
                <a:ea typeface="HG丸ｺﾞｼｯｸM-PRO" panose="020F0600000000000000" pitchFamily="50" charset="-128"/>
              </a:rPr>
              <a:t>申請する（入力</a:t>
            </a:r>
            <a:r>
              <a:rPr spc="-50" dirty="0">
                <a:latin typeface="HG丸ｺﾞｼｯｸM-PRO" panose="020F0600000000000000" pitchFamily="50" charset="-128"/>
                <a:ea typeface="HG丸ｺﾞｼｯｸM-PRO" panose="020F0600000000000000" pitchFamily="50" charset="-128"/>
              </a:rPr>
              <a:t>）</a:t>
            </a:r>
          </a:p>
        </p:txBody>
      </p:sp>
      <p:sp>
        <p:nvSpPr>
          <p:cNvPr id="4" name="object 4"/>
          <p:cNvSpPr txBox="1"/>
          <p:nvPr/>
        </p:nvSpPr>
        <p:spPr>
          <a:xfrm>
            <a:off x="7646289" y="1909063"/>
            <a:ext cx="3065780" cy="51308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「ログイン」をクリックします。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4" name="object 14"/>
          <p:cNvGrpSpPr/>
          <p:nvPr/>
        </p:nvGrpSpPr>
        <p:grpSpPr>
          <a:xfrm>
            <a:off x="1510283" y="4370830"/>
            <a:ext cx="2366772" cy="2385058"/>
            <a:chOff x="1510283" y="4370830"/>
            <a:chExt cx="2366772" cy="2385058"/>
          </a:xfrm>
        </p:grpSpPr>
        <p:pic>
          <p:nvPicPr>
            <p:cNvPr id="15" name="object 15"/>
            <p:cNvPicPr/>
            <p:nvPr/>
          </p:nvPicPr>
          <p:blipFill>
            <a:blip r:embed="rId2" cstate="print"/>
            <a:stretch>
              <a:fillRect/>
            </a:stretch>
          </p:blipFill>
          <p:spPr>
            <a:xfrm>
              <a:off x="1510283" y="4370830"/>
              <a:ext cx="2366772" cy="2385058"/>
            </a:xfrm>
            <a:prstGeom prst="rect">
              <a:avLst/>
            </a:prstGeom>
          </p:spPr>
        </p:pic>
        <p:sp>
          <p:nvSpPr>
            <p:cNvPr id="16" name="object 16"/>
            <p:cNvSpPr/>
            <p:nvPr/>
          </p:nvSpPr>
          <p:spPr>
            <a:xfrm>
              <a:off x="1833371" y="4628389"/>
              <a:ext cx="1737360" cy="1543812"/>
            </a:xfrm>
            <a:custGeom>
              <a:avLst/>
              <a:gdLst/>
              <a:ahLst/>
              <a:cxnLst/>
              <a:rect l="l" t="t" r="r" b="b"/>
              <a:pathLst>
                <a:path w="1737360" h="1628139">
                  <a:moveTo>
                    <a:pt x="0" y="1627632"/>
                  </a:moveTo>
                  <a:lnTo>
                    <a:pt x="1737360" y="1627632"/>
                  </a:lnTo>
                  <a:lnTo>
                    <a:pt x="1737360" y="0"/>
                  </a:lnTo>
                  <a:lnTo>
                    <a:pt x="0" y="0"/>
                  </a:lnTo>
                  <a:lnTo>
                    <a:pt x="0" y="1627632"/>
                  </a:lnTo>
                  <a:close/>
                </a:path>
              </a:pathLst>
            </a:custGeom>
            <a:ln w="57912">
              <a:solidFill>
                <a:srgbClr val="C00000"/>
              </a:solidFill>
            </a:ln>
          </p:spPr>
          <p:txBody>
            <a:bodyPr wrap="square" lIns="0" tIns="0" rIns="0" bIns="0" rtlCol="0"/>
            <a:lstStyle/>
            <a:p>
              <a:endParaRPr/>
            </a:p>
          </p:txBody>
        </p:sp>
      </p:grpSp>
      <p:sp>
        <p:nvSpPr>
          <p:cNvPr id="17" name="object 17"/>
          <p:cNvSpPr txBox="1"/>
          <p:nvPr/>
        </p:nvSpPr>
        <p:spPr>
          <a:xfrm>
            <a:off x="7732521" y="3788409"/>
            <a:ext cx="3476625" cy="149977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endParaRPr 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sz="1600" spc="-25" dirty="0">
                <a:latin typeface="HG丸ｺﾞｼｯｸM-PRO" panose="020F0600000000000000" pitchFamily="50" charset="-128"/>
                <a:ea typeface="HG丸ｺﾞｼｯｸM-PRO" panose="020F0600000000000000" pitchFamily="50" charset="-128"/>
                <a:cs typeface="HGMaruGothicMPRO"/>
              </a:rPr>
              <a:t>「利用者ID（メールアドレス）</a:t>
            </a:r>
            <a:r>
              <a:rPr sz="1600" spc="-30" dirty="0">
                <a:latin typeface="HG丸ｺﾞｼｯｸM-PRO" panose="020F0600000000000000" pitchFamily="50" charset="-128"/>
                <a:ea typeface="HG丸ｺﾞｼｯｸM-PRO" panose="020F0600000000000000" pitchFamily="50" charset="-128"/>
                <a:cs typeface="HGMaruGothicMPRO"/>
              </a:rPr>
              <a:t>」と「パスワード」を</a:t>
            </a:r>
            <a:r>
              <a:rPr lang="ja-JP" altLang="en-US" sz="1600" spc="-30" dirty="0">
                <a:latin typeface="HG丸ｺﾞｼｯｸM-PRO" panose="020F0600000000000000" pitchFamily="50" charset="-128"/>
                <a:ea typeface="HG丸ｺﾞｼｯｸM-PRO" panose="020F0600000000000000" pitchFamily="50" charset="-128"/>
                <a:cs typeface="HGMaruGothicMPRO"/>
              </a:rPr>
              <a:t>記入</a:t>
            </a:r>
            <a:r>
              <a:rPr sz="1600" spc="-30"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8255" indent="202565">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入力後、「ログイン」をクリックし</a:t>
            </a:r>
            <a:r>
              <a:rPr sz="1600" spc="-35" dirty="0">
                <a:latin typeface="HG丸ｺﾞｼｯｸM-PRO" panose="020F0600000000000000" pitchFamily="50" charset="-128"/>
                <a:ea typeface="HG丸ｺﾞｼｯｸM-PRO" panose="020F0600000000000000" pitchFamily="50" charset="-128"/>
                <a:cs typeface="HGMaruGothicMPRO"/>
              </a:rPr>
              <a:t>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28" name="グループ化 27">
            <a:extLst>
              <a:ext uri="{FF2B5EF4-FFF2-40B4-BE49-F238E27FC236}">
                <a16:creationId xmlns:a16="http://schemas.microsoft.com/office/drawing/2014/main" id="{FEBFDCC6-CC7C-42D0-BFCF-AEE535BB26AD}"/>
              </a:ext>
            </a:extLst>
          </p:cNvPr>
          <p:cNvGrpSpPr/>
          <p:nvPr/>
        </p:nvGrpSpPr>
        <p:grpSpPr>
          <a:xfrm>
            <a:off x="521629" y="1230375"/>
            <a:ext cx="5127964" cy="2993700"/>
            <a:chOff x="521629" y="1230375"/>
            <a:chExt cx="5127964" cy="2993700"/>
          </a:xfrm>
        </p:grpSpPr>
        <p:pic>
          <p:nvPicPr>
            <p:cNvPr id="29" name="図 28">
              <a:extLst>
                <a:ext uri="{FF2B5EF4-FFF2-40B4-BE49-F238E27FC236}">
                  <a16:creationId xmlns:a16="http://schemas.microsoft.com/office/drawing/2014/main" id="{D460A67A-98EA-4A99-932D-1E6C0DE99CBF}"/>
                </a:ext>
              </a:extLst>
            </p:cNvPr>
            <p:cNvPicPr>
              <a:picLocks noChangeAspect="1"/>
            </p:cNvPicPr>
            <p:nvPr/>
          </p:nvPicPr>
          <p:blipFill>
            <a:blip r:embed="rId3"/>
            <a:stretch>
              <a:fillRect/>
            </a:stretch>
          </p:blipFill>
          <p:spPr>
            <a:xfrm>
              <a:off x="521629" y="1230375"/>
              <a:ext cx="5127964" cy="2993700"/>
            </a:xfrm>
            <a:prstGeom prst="rect">
              <a:avLst/>
            </a:prstGeom>
            <a:ln>
              <a:solidFill>
                <a:srgbClr val="0070C0"/>
              </a:solidFill>
            </a:ln>
          </p:spPr>
        </p:pic>
        <p:sp>
          <p:nvSpPr>
            <p:cNvPr id="13" name="object 13"/>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pic>
          <p:nvPicPr>
            <p:cNvPr id="27" name="図 26">
              <a:extLst>
                <a:ext uri="{FF2B5EF4-FFF2-40B4-BE49-F238E27FC236}">
                  <a16:creationId xmlns:a16="http://schemas.microsoft.com/office/drawing/2014/main" id="{E26F2E0F-845D-4F15-AAF9-424BC4BB7D35}"/>
                </a:ext>
              </a:extLst>
            </p:cNvPr>
            <p:cNvPicPr>
              <a:picLocks noChangeAspect="1"/>
            </p:cNvPicPr>
            <p:nvPr/>
          </p:nvPicPr>
          <p:blipFill>
            <a:blip r:embed="rId4"/>
            <a:stretch>
              <a:fillRect/>
            </a:stretch>
          </p:blipFill>
          <p:spPr>
            <a:xfrm>
              <a:off x="606957" y="2703245"/>
              <a:ext cx="4935323" cy="1502255"/>
            </a:xfrm>
            <a:prstGeom prst="rect">
              <a:avLst/>
            </a:prstGeom>
          </p:spPr>
        </p:pic>
      </p:grpSp>
      <p:sp>
        <p:nvSpPr>
          <p:cNvPr id="25" name="object 4">
            <a:extLst>
              <a:ext uri="{FF2B5EF4-FFF2-40B4-BE49-F238E27FC236}">
                <a16:creationId xmlns:a16="http://schemas.microsoft.com/office/drawing/2014/main" id="{554035C3-89A9-4D28-96FB-3C6456C52FB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4DEBA6F6-CE00-4B95-9456-008FCD7A85B6}"/>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grpSp>
        <p:nvGrpSpPr>
          <p:cNvPr id="31" name="object 5">
            <a:extLst>
              <a:ext uri="{FF2B5EF4-FFF2-40B4-BE49-F238E27FC236}">
                <a16:creationId xmlns:a16="http://schemas.microsoft.com/office/drawing/2014/main" id="{ABCA6639-0549-414C-930A-51E3B2737D13}"/>
              </a:ext>
            </a:extLst>
          </p:cNvPr>
          <p:cNvGrpSpPr/>
          <p:nvPr/>
        </p:nvGrpSpPr>
        <p:grpSpPr>
          <a:xfrm>
            <a:off x="5715000" y="1490344"/>
            <a:ext cx="1279525" cy="923925"/>
            <a:chOff x="8049514" y="1110614"/>
            <a:chExt cx="1279525" cy="923925"/>
          </a:xfrm>
        </p:grpSpPr>
        <p:sp>
          <p:nvSpPr>
            <p:cNvPr id="32" name="object 6">
              <a:extLst>
                <a:ext uri="{FF2B5EF4-FFF2-40B4-BE49-F238E27FC236}">
                  <a16:creationId xmlns:a16="http://schemas.microsoft.com/office/drawing/2014/main" id="{31D006DF-B83E-42B8-B99A-51C2BCDF76BF}"/>
                </a:ext>
              </a:extLst>
            </p:cNvPr>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33" name="object 7">
              <a:extLst>
                <a:ext uri="{FF2B5EF4-FFF2-40B4-BE49-F238E27FC236}">
                  <a16:creationId xmlns:a16="http://schemas.microsoft.com/office/drawing/2014/main" id="{ABF10D49-CA07-4500-A4C7-8B6B35FBC78D}"/>
                </a:ext>
              </a:extLst>
            </p:cNvPr>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34" name="object 8">
              <a:extLst>
                <a:ext uri="{FF2B5EF4-FFF2-40B4-BE49-F238E27FC236}">
                  <a16:creationId xmlns:a16="http://schemas.microsoft.com/office/drawing/2014/main" id="{800CDFED-5B94-4BCB-983D-0D5000B9BC33}"/>
                </a:ext>
              </a:extLst>
            </p:cNvPr>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35" name="object 9">
              <a:extLst>
                <a:ext uri="{FF2B5EF4-FFF2-40B4-BE49-F238E27FC236}">
                  <a16:creationId xmlns:a16="http://schemas.microsoft.com/office/drawing/2014/main" id="{2895E77D-6747-4F14-B67B-0F0DF10FAC09}"/>
                </a:ext>
              </a:extLst>
            </p:cNvPr>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grpSp>
        <p:nvGrpSpPr>
          <p:cNvPr id="36" name="object 5">
            <a:extLst>
              <a:ext uri="{FF2B5EF4-FFF2-40B4-BE49-F238E27FC236}">
                <a16:creationId xmlns:a16="http://schemas.microsoft.com/office/drawing/2014/main" id="{7F9AA349-7EE4-4C8E-BC49-C30506DEF939}"/>
              </a:ext>
            </a:extLst>
          </p:cNvPr>
          <p:cNvGrpSpPr/>
          <p:nvPr/>
        </p:nvGrpSpPr>
        <p:grpSpPr>
          <a:xfrm>
            <a:off x="3936618" y="4923155"/>
            <a:ext cx="1296670" cy="894715"/>
            <a:chOff x="5906642" y="2113660"/>
            <a:chExt cx="1296670" cy="894715"/>
          </a:xfrm>
        </p:grpSpPr>
        <p:sp>
          <p:nvSpPr>
            <p:cNvPr id="37" name="object 6">
              <a:extLst>
                <a:ext uri="{FF2B5EF4-FFF2-40B4-BE49-F238E27FC236}">
                  <a16:creationId xmlns:a16="http://schemas.microsoft.com/office/drawing/2014/main" id="{595E86CD-37BC-4E7D-86B8-CC557F901ED9}"/>
                </a:ext>
              </a:extLst>
            </p:cNvPr>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38" name="object 7">
              <a:extLst>
                <a:ext uri="{FF2B5EF4-FFF2-40B4-BE49-F238E27FC236}">
                  <a16:creationId xmlns:a16="http://schemas.microsoft.com/office/drawing/2014/main" id="{1C1EC3BC-DAC9-4082-B74E-870DD9E06854}"/>
                </a:ext>
              </a:extLst>
            </p:cNvPr>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39" name="object 8">
              <a:extLst>
                <a:ext uri="{FF2B5EF4-FFF2-40B4-BE49-F238E27FC236}">
                  <a16:creationId xmlns:a16="http://schemas.microsoft.com/office/drawing/2014/main" id="{FB131119-C0AD-4BF8-924F-EE647B63EBAF}"/>
                </a:ext>
              </a:extLst>
            </p:cNvPr>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40" name="object 9">
              <a:extLst>
                <a:ext uri="{FF2B5EF4-FFF2-40B4-BE49-F238E27FC236}">
                  <a16:creationId xmlns:a16="http://schemas.microsoft.com/office/drawing/2014/main" id="{0B2AC6DA-21FA-4E94-9FC2-D2D5078A0954}"/>
                </a:ext>
              </a:extLst>
            </p:cNvPr>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BAE65F04-0BE4-4E02-9733-F0177EE80117}"/>
              </a:ext>
            </a:extLst>
          </p:cNvPr>
          <p:cNvPicPr>
            <a:picLocks noChangeAspect="1"/>
          </p:cNvPicPr>
          <p:nvPr/>
        </p:nvPicPr>
        <p:blipFill rotWithShape="1">
          <a:blip r:embed="rId2"/>
          <a:srcRect t="6893"/>
          <a:stretch/>
        </p:blipFill>
        <p:spPr>
          <a:xfrm>
            <a:off x="775278" y="4601761"/>
            <a:ext cx="5003488" cy="2099651"/>
          </a:xfrm>
          <a:prstGeom prst="rect">
            <a:avLst/>
          </a:prstGeom>
          <a:ln>
            <a:solidFill>
              <a:srgbClr val="0070C0"/>
            </a:solidFill>
          </a:ln>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3</a:t>
            </a:r>
            <a:endParaRPr sz="2400" dirty="0">
              <a:latin typeface="Yu Gothic"/>
              <a:cs typeface="Yu Gothic"/>
            </a:endParaRPr>
          </a:p>
        </p:txBody>
      </p:sp>
      <p:sp>
        <p:nvSpPr>
          <p:cNvPr id="6" name="object 6"/>
          <p:cNvSpPr txBox="1">
            <a:spLocks noGrp="1"/>
          </p:cNvSpPr>
          <p:nvPr>
            <p:ph type="title"/>
          </p:nvPr>
        </p:nvSpPr>
        <p:spPr>
          <a:xfrm>
            <a:off x="606958" y="253996"/>
            <a:ext cx="10343616"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7477759" y="1824989"/>
            <a:ext cx="3951870" cy="517449"/>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３</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「内容詳細」の画面に移動します。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9" name="object 9"/>
          <p:cNvSpPr txBox="1"/>
          <p:nvPr/>
        </p:nvSpPr>
        <p:spPr>
          <a:xfrm>
            <a:off x="7389948" y="5073947"/>
            <a:ext cx="3473450" cy="513080"/>
          </a:xfrm>
          <a:prstGeom prst="rect">
            <a:avLst/>
          </a:prstGeom>
        </p:spPr>
        <p:txBody>
          <a:bodyPr vert="horz" wrap="square" lIns="0" tIns="12065" rIns="0" bIns="0" rtlCol="0">
            <a:spAutoFit/>
          </a:bodyPr>
          <a:lstStyle/>
          <a:p>
            <a:pPr marL="12700" marR="5080" indent="2025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画面をスクロールし、最下段の「次へ進む」クリックします。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0" name="object 10"/>
          <p:cNvSpPr txBox="1"/>
          <p:nvPr/>
        </p:nvSpPr>
        <p:spPr>
          <a:xfrm>
            <a:off x="7404190" y="5694322"/>
            <a:ext cx="3472815" cy="513080"/>
          </a:xfrm>
          <a:prstGeom prst="rect">
            <a:avLst/>
          </a:prstGeom>
        </p:spPr>
        <p:txBody>
          <a:bodyPr vert="horz" wrap="square" lIns="0" tIns="12065" rIns="0" bIns="0" rtlCol="0">
            <a:spAutoFit/>
          </a:bodyPr>
          <a:lstStyle/>
          <a:p>
            <a:pPr marL="215265">
              <a:lnSpc>
                <a:spcPct val="100000"/>
              </a:lnSpc>
              <a:spcBef>
                <a:spcPts val="95"/>
              </a:spcBef>
            </a:pPr>
            <a:r>
              <a:rPr sz="1600" spc="-30" dirty="0">
                <a:latin typeface="HG丸ｺﾞｼｯｸM-PRO" panose="020F0600000000000000" pitchFamily="50" charset="-128"/>
                <a:ea typeface="HG丸ｺﾞｼｯｸM-PRO" panose="020F0600000000000000" pitchFamily="50" charset="-128"/>
                <a:cs typeface="HGMaruGothicMPRO"/>
              </a:rPr>
              <a:t>後ほど申請する場合は、「あとで申</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5" dirty="0">
                <a:latin typeface="HG丸ｺﾞｼｯｸM-PRO" panose="020F0600000000000000" pitchFamily="50" charset="-128"/>
                <a:ea typeface="HG丸ｺﾞｼｯｸM-PRO" panose="020F0600000000000000" pitchFamily="50" charset="-128"/>
                <a:cs typeface="HGMaruGothicMPRO"/>
              </a:rPr>
              <a:t>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094476" y="2883407"/>
            <a:ext cx="806450" cy="1584960"/>
            <a:chOff x="6094476" y="2883407"/>
            <a:chExt cx="806450" cy="1584960"/>
          </a:xfrm>
        </p:grpSpPr>
        <p:pic>
          <p:nvPicPr>
            <p:cNvPr id="12" name="object 12"/>
            <p:cNvPicPr/>
            <p:nvPr/>
          </p:nvPicPr>
          <p:blipFill>
            <a:blip r:embed="rId3" cstate="print"/>
            <a:stretch>
              <a:fillRect/>
            </a:stretch>
          </p:blipFill>
          <p:spPr>
            <a:xfrm>
              <a:off x="6097524" y="2886455"/>
              <a:ext cx="800100" cy="1578864"/>
            </a:xfrm>
            <a:prstGeom prst="rect">
              <a:avLst/>
            </a:prstGeom>
          </p:spPr>
        </p:pic>
        <p:sp>
          <p:nvSpPr>
            <p:cNvPr id="13" name="object 13"/>
            <p:cNvSpPr/>
            <p:nvPr/>
          </p:nvSpPr>
          <p:spPr>
            <a:xfrm>
              <a:off x="6097524" y="2886455"/>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8"/>
                  </a:moveTo>
                  <a:lnTo>
                    <a:pt x="600075" y="99949"/>
                  </a:lnTo>
                  <a:lnTo>
                    <a:pt x="200025" y="99949"/>
                  </a:lnTo>
                  <a:lnTo>
                    <a:pt x="200025" y="50038"/>
                  </a:lnTo>
                  <a:lnTo>
                    <a:pt x="600075" y="50038"/>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396354" y="3100577"/>
            <a:ext cx="203835"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p:nvPr/>
        </p:nvSpPr>
        <p:spPr>
          <a:xfrm>
            <a:off x="2391156" y="5242220"/>
            <a:ext cx="1732914" cy="459105"/>
          </a:xfrm>
          <a:custGeom>
            <a:avLst/>
            <a:gdLst/>
            <a:ahLst/>
            <a:cxnLst/>
            <a:rect l="l" t="t" r="r" b="b"/>
            <a:pathLst>
              <a:path w="1732914" h="459104">
                <a:moveTo>
                  <a:pt x="0" y="458723"/>
                </a:moveTo>
                <a:lnTo>
                  <a:pt x="1732788" y="458723"/>
                </a:lnTo>
                <a:lnTo>
                  <a:pt x="1732788" y="0"/>
                </a:lnTo>
                <a:lnTo>
                  <a:pt x="0" y="0"/>
                </a:lnTo>
                <a:lnTo>
                  <a:pt x="0" y="458723"/>
                </a:lnTo>
                <a:close/>
              </a:path>
            </a:pathLst>
          </a:custGeom>
          <a:ln w="57912">
            <a:solidFill>
              <a:srgbClr val="C00000"/>
            </a:solidFill>
          </a:ln>
        </p:spPr>
        <p:txBody>
          <a:bodyPr wrap="square" lIns="0" tIns="0" rIns="0" bIns="0" rtlCol="0"/>
          <a:lstStyle/>
          <a:p>
            <a:endParaRPr/>
          </a:p>
        </p:txBody>
      </p:sp>
      <p:sp>
        <p:nvSpPr>
          <p:cNvPr id="32" name="object 9">
            <a:extLst>
              <a:ext uri="{FF2B5EF4-FFF2-40B4-BE49-F238E27FC236}">
                <a16:creationId xmlns:a16="http://schemas.microsoft.com/office/drawing/2014/main" id="{2E26D2DD-D47D-44C1-9931-AD209D3FE099}"/>
              </a:ext>
            </a:extLst>
          </p:cNvPr>
          <p:cNvSpPr txBox="1"/>
          <p:nvPr/>
        </p:nvSpPr>
        <p:spPr>
          <a:xfrm>
            <a:off x="7477759" y="2081411"/>
            <a:ext cx="3546384" cy="997068"/>
          </a:xfrm>
          <a:prstGeom prst="rect">
            <a:avLst/>
          </a:prstGeom>
        </p:spPr>
        <p:txBody>
          <a:bodyPr vert="horz" wrap="square" lIns="0" tIns="12065" rIns="0" bIns="0" rtlCol="0">
            <a:spAutoFit/>
          </a:bodyPr>
          <a:lstStyle/>
          <a:p>
            <a:pPr marL="12700" marR="5080" indent="202565" algn="l">
              <a:lnSpc>
                <a:spcPct val="100000"/>
              </a:lnSpc>
              <a:spcBef>
                <a:spcPts val="95"/>
              </a:spcBef>
            </a:pPr>
            <a:br>
              <a:rPr lang="en-US" altLang="ja-JP"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申請前に、「申請書・資料」の「</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団体名</a:t>
            </a:r>
            <a:r>
              <a:rPr lang="en-US" altLang="ja-JP" sz="1600" spc="-30" dirty="0">
                <a:latin typeface="HG丸ｺﾞｼｯｸM-PRO" panose="020F0600000000000000" pitchFamily="50" charset="-128"/>
                <a:ea typeface="HG丸ｺﾞｼｯｸM-PRO" panose="020F0600000000000000" pitchFamily="50" charset="-128"/>
                <a:cs typeface="HGMaruGothicMPRO"/>
              </a:rPr>
              <a:t>】</a:t>
            </a:r>
            <a:r>
              <a:rPr lang="ja-JP" altLang="en-US" sz="1600" spc="-30" dirty="0">
                <a:latin typeface="HG丸ｺﾞｼｯｸM-PRO" panose="020F0600000000000000" pitchFamily="50" charset="-128"/>
                <a:ea typeface="HG丸ｺﾞｼｯｸM-PRO" panose="020F0600000000000000" pitchFamily="50" charset="-128"/>
                <a:cs typeface="HGMaruGothicMPRO"/>
              </a:rPr>
              <a:t>参加者名簿（別添）」に参加者名等を記入し、保存します。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3" name="object 7">
            <a:extLst>
              <a:ext uri="{FF2B5EF4-FFF2-40B4-BE49-F238E27FC236}">
                <a16:creationId xmlns:a16="http://schemas.microsoft.com/office/drawing/2014/main" id="{C4E016C9-D501-4B9F-BD2D-742B36A704F8}"/>
              </a:ext>
            </a:extLst>
          </p:cNvPr>
          <p:cNvSpPr txBox="1"/>
          <p:nvPr/>
        </p:nvSpPr>
        <p:spPr>
          <a:xfrm>
            <a:off x="7378790" y="4815543"/>
            <a:ext cx="3951870"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４</a:t>
            </a:r>
            <a:endParaRPr 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pic>
        <p:nvPicPr>
          <p:cNvPr id="35" name="図 34">
            <a:extLst>
              <a:ext uri="{FF2B5EF4-FFF2-40B4-BE49-F238E27FC236}">
                <a16:creationId xmlns:a16="http://schemas.microsoft.com/office/drawing/2014/main" id="{7BE22F80-AC64-4814-A3AF-BDEC8E27499B}"/>
              </a:ext>
            </a:extLst>
          </p:cNvPr>
          <p:cNvPicPr>
            <a:picLocks noChangeAspect="1"/>
          </p:cNvPicPr>
          <p:nvPr/>
        </p:nvPicPr>
        <p:blipFill>
          <a:blip r:embed="rId4"/>
          <a:stretch>
            <a:fillRect/>
          </a:stretch>
        </p:blipFill>
        <p:spPr>
          <a:xfrm>
            <a:off x="762371" y="3133601"/>
            <a:ext cx="5016395" cy="1085800"/>
          </a:xfrm>
          <a:prstGeom prst="rect">
            <a:avLst/>
          </a:prstGeom>
          <a:ln>
            <a:solidFill>
              <a:srgbClr val="0070C0"/>
            </a:solidFill>
          </a:ln>
        </p:spPr>
      </p:pic>
      <p:sp>
        <p:nvSpPr>
          <p:cNvPr id="36" name="object 21">
            <a:extLst>
              <a:ext uri="{FF2B5EF4-FFF2-40B4-BE49-F238E27FC236}">
                <a16:creationId xmlns:a16="http://schemas.microsoft.com/office/drawing/2014/main" id="{01E9AE50-DB97-46A0-AE55-83759C469A9F}"/>
              </a:ext>
            </a:extLst>
          </p:cNvPr>
          <p:cNvSpPr/>
          <p:nvPr/>
        </p:nvSpPr>
        <p:spPr>
          <a:xfrm>
            <a:off x="762371" y="3493417"/>
            <a:ext cx="2285629" cy="16418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テキスト ボックス 42">
            <a:extLst>
              <a:ext uri="{FF2B5EF4-FFF2-40B4-BE49-F238E27FC236}">
                <a16:creationId xmlns:a16="http://schemas.microsoft.com/office/drawing/2014/main" id="{EE9578CD-659F-49AC-87E3-672BAFFF19A5}"/>
              </a:ext>
            </a:extLst>
          </p:cNvPr>
          <p:cNvSpPr txBox="1"/>
          <p:nvPr/>
        </p:nvSpPr>
        <p:spPr>
          <a:xfrm rot="5400000">
            <a:off x="3093618" y="2741015"/>
            <a:ext cx="284226" cy="369332"/>
          </a:xfrm>
          <a:prstGeom prst="rect">
            <a:avLst/>
          </a:prstGeom>
          <a:noFill/>
        </p:spPr>
        <p:txBody>
          <a:bodyPr wrap="square" rtlCol="0">
            <a:spAutoFit/>
          </a:bodyPr>
          <a:lstStyle/>
          <a:p>
            <a:r>
              <a:rPr kumimoji="1" lang="en-US" altLang="ja-JP" dirty="0"/>
              <a:t>…</a:t>
            </a:r>
            <a:endParaRPr kumimoji="1" lang="ja-JP" altLang="en-US" dirty="0"/>
          </a:p>
        </p:txBody>
      </p:sp>
      <p:sp>
        <p:nvSpPr>
          <p:cNvPr id="44" name="テキスト ボックス 43">
            <a:extLst>
              <a:ext uri="{FF2B5EF4-FFF2-40B4-BE49-F238E27FC236}">
                <a16:creationId xmlns:a16="http://schemas.microsoft.com/office/drawing/2014/main" id="{1C4B3B16-BADF-4A01-8475-3814CD47D7EA}"/>
              </a:ext>
            </a:extLst>
          </p:cNvPr>
          <p:cNvSpPr txBox="1"/>
          <p:nvPr/>
        </p:nvSpPr>
        <p:spPr>
          <a:xfrm rot="5400000">
            <a:off x="3134909" y="4146443"/>
            <a:ext cx="284226" cy="369332"/>
          </a:xfrm>
          <a:prstGeom prst="rect">
            <a:avLst/>
          </a:prstGeom>
          <a:noFill/>
        </p:spPr>
        <p:txBody>
          <a:bodyPr wrap="square" rtlCol="0">
            <a:spAutoFit/>
          </a:bodyPr>
          <a:lstStyle/>
          <a:p>
            <a:r>
              <a:rPr kumimoji="1" lang="en-US" altLang="ja-JP" dirty="0"/>
              <a:t>…</a:t>
            </a:r>
            <a:endParaRPr kumimoji="1" lang="ja-JP" altLang="en-US" dirty="0"/>
          </a:p>
        </p:txBody>
      </p:sp>
      <p:grpSp>
        <p:nvGrpSpPr>
          <p:cNvPr id="16" name="グループ化 15">
            <a:extLst>
              <a:ext uri="{FF2B5EF4-FFF2-40B4-BE49-F238E27FC236}">
                <a16:creationId xmlns:a16="http://schemas.microsoft.com/office/drawing/2014/main" id="{55510D11-67C0-4508-B57D-AF58BBF2DA8B}"/>
              </a:ext>
            </a:extLst>
          </p:cNvPr>
          <p:cNvGrpSpPr/>
          <p:nvPr/>
        </p:nvGrpSpPr>
        <p:grpSpPr>
          <a:xfrm>
            <a:off x="778767" y="1109735"/>
            <a:ext cx="4999999" cy="1696864"/>
            <a:chOff x="778767" y="1109735"/>
            <a:chExt cx="4999999" cy="1696864"/>
          </a:xfrm>
        </p:grpSpPr>
        <p:pic>
          <p:nvPicPr>
            <p:cNvPr id="31" name="図 30">
              <a:extLst>
                <a:ext uri="{FF2B5EF4-FFF2-40B4-BE49-F238E27FC236}">
                  <a16:creationId xmlns:a16="http://schemas.microsoft.com/office/drawing/2014/main" id="{F9346D5A-6977-4268-A481-3736BE73BE7B}"/>
                </a:ext>
              </a:extLst>
            </p:cNvPr>
            <p:cNvPicPr>
              <a:picLocks noChangeAspect="1"/>
            </p:cNvPicPr>
            <p:nvPr/>
          </p:nvPicPr>
          <p:blipFill rotWithShape="1">
            <a:blip r:embed="rId5"/>
            <a:srcRect b="41869"/>
            <a:stretch/>
          </p:blipFill>
          <p:spPr>
            <a:xfrm>
              <a:off x="778767" y="1109735"/>
              <a:ext cx="4999999" cy="1696864"/>
            </a:xfrm>
            <a:prstGeom prst="rect">
              <a:avLst/>
            </a:prstGeom>
            <a:ln>
              <a:solidFill>
                <a:srgbClr val="0070C0"/>
              </a:solidFill>
            </a:ln>
          </p:spPr>
        </p:pic>
        <p:pic>
          <p:nvPicPr>
            <p:cNvPr id="15" name="図 14">
              <a:extLst>
                <a:ext uri="{FF2B5EF4-FFF2-40B4-BE49-F238E27FC236}">
                  <a16:creationId xmlns:a16="http://schemas.microsoft.com/office/drawing/2014/main" id="{136817F7-C305-420E-A653-1FB44D7C6F35}"/>
                </a:ext>
              </a:extLst>
            </p:cNvPr>
            <p:cNvPicPr>
              <a:picLocks noChangeAspect="1"/>
            </p:cNvPicPr>
            <p:nvPr/>
          </p:nvPicPr>
          <p:blipFill>
            <a:blip r:embed="rId6"/>
            <a:stretch>
              <a:fillRect/>
            </a:stretch>
          </p:blipFill>
          <p:spPr>
            <a:xfrm>
              <a:off x="1014295" y="2549607"/>
              <a:ext cx="2725699" cy="177763"/>
            </a:xfrm>
            <a:prstGeom prst="rect">
              <a:avLst/>
            </a:prstGeom>
          </p:spPr>
        </p:pic>
      </p:grpSp>
      <p:grpSp>
        <p:nvGrpSpPr>
          <p:cNvPr id="51" name="グループ化 50">
            <a:extLst>
              <a:ext uri="{FF2B5EF4-FFF2-40B4-BE49-F238E27FC236}">
                <a16:creationId xmlns:a16="http://schemas.microsoft.com/office/drawing/2014/main" id="{97F05113-30CF-4924-BB19-1310369CE0A7}"/>
              </a:ext>
            </a:extLst>
          </p:cNvPr>
          <p:cNvGrpSpPr/>
          <p:nvPr/>
        </p:nvGrpSpPr>
        <p:grpSpPr>
          <a:xfrm>
            <a:off x="3461688" y="2664918"/>
            <a:ext cx="1416050" cy="1059815"/>
            <a:chOff x="4633277" y="4215337"/>
            <a:chExt cx="1416050" cy="1059815"/>
          </a:xfrm>
        </p:grpSpPr>
        <p:sp>
          <p:nvSpPr>
            <p:cNvPr id="52" name="object 22">
              <a:extLst>
                <a:ext uri="{FF2B5EF4-FFF2-40B4-BE49-F238E27FC236}">
                  <a16:creationId xmlns:a16="http://schemas.microsoft.com/office/drawing/2014/main" id="{9CDE4CE3-836D-4566-A0A9-37BA7F47CEDB}"/>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dirty="0"/>
            </a:p>
          </p:txBody>
        </p:sp>
        <p:sp>
          <p:nvSpPr>
            <p:cNvPr id="53" name="object 23">
              <a:extLst>
                <a:ext uri="{FF2B5EF4-FFF2-40B4-BE49-F238E27FC236}">
                  <a16:creationId xmlns:a16="http://schemas.microsoft.com/office/drawing/2014/main" id="{FC3EA4E8-17C2-4764-8797-50630AAEB3A0}"/>
                </a:ext>
              </a:extLst>
            </p:cNvPr>
            <p:cNvSpPr/>
            <p:nvPr/>
          </p:nvSpPr>
          <p:spPr>
            <a:xfrm>
              <a:off x="4633277" y="4215337"/>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54" name="object 24">
              <a:extLst>
                <a:ext uri="{FF2B5EF4-FFF2-40B4-BE49-F238E27FC236}">
                  <a16:creationId xmlns:a16="http://schemas.microsoft.com/office/drawing/2014/main" id="{5F84DDDE-A429-41C0-B616-DE41F2BC9737}"/>
                </a:ext>
              </a:extLst>
            </p:cNvPr>
            <p:cNvSpPr/>
            <p:nvPr/>
          </p:nvSpPr>
          <p:spPr>
            <a:xfrm>
              <a:off x="4818762" y="4246925"/>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55" name="object 25">
              <a:extLst>
                <a:ext uri="{FF2B5EF4-FFF2-40B4-BE49-F238E27FC236}">
                  <a16:creationId xmlns:a16="http://schemas.microsoft.com/office/drawing/2014/main" id="{95F54661-1B89-4533-BBE6-EB7C86DB670D}"/>
                </a:ext>
              </a:extLst>
            </p:cNvPr>
            <p:cNvSpPr/>
            <p:nvPr/>
          </p:nvSpPr>
          <p:spPr>
            <a:xfrm>
              <a:off x="5160295" y="4471782"/>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grpSp>
      <p:grpSp>
        <p:nvGrpSpPr>
          <p:cNvPr id="56" name="グループ化 55">
            <a:extLst>
              <a:ext uri="{FF2B5EF4-FFF2-40B4-BE49-F238E27FC236}">
                <a16:creationId xmlns:a16="http://schemas.microsoft.com/office/drawing/2014/main" id="{68BA326D-D09C-466F-B2B5-FAFD7AE5727C}"/>
              </a:ext>
            </a:extLst>
          </p:cNvPr>
          <p:cNvGrpSpPr/>
          <p:nvPr/>
        </p:nvGrpSpPr>
        <p:grpSpPr>
          <a:xfrm>
            <a:off x="4318306" y="4856491"/>
            <a:ext cx="1285875" cy="892810"/>
            <a:chOff x="4435601" y="2398775"/>
            <a:chExt cx="1285875" cy="892810"/>
          </a:xfrm>
        </p:grpSpPr>
        <p:sp>
          <p:nvSpPr>
            <p:cNvPr id="57" name="object 13">
              <a:extLst>
                <a:ext uri="{FF2B5EF4-FFF2-40B4-BE49-F238E27FC236}">
                  <a16:creationId xmlns:a16="http://schemas.microsoft.com/office/drawing/2014/main" id="{21ABD18A-D3EF-41E6-839F-22A4D44A2E40}"/>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58" name="object 14">
              <a:extLst>
                <a:ext uri="{FF2B5EF4-FFF2-40B4-BE49-F238E27FC236}">
                  <a16:creationId xmlns:a16="http://schemas.microsoft.com/office/drawing/2014/main" id="{D2BF1A64-0AA1-4257-B5E8-16F56CC84589}"/>
                </a:ext>
              </a:extLst>
            </p:cNvPr>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59" name="object 15">
              <a:extLst>
                <a:ext uri="{FF2B5EF4-FFF2-40B4-BE49-F238E27FC236}">
                  <a16:creationId xmlns:a16="http://schemas.microsoft.com/office/drawing/2014/main" id="{293BB6ED-3747-4395-B39D-4EBF68152588}"/>
                </a:ext>
              </a:extLst>
            </p:cNvPr>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60" name="object 16">
              <a:extLst>
                <a:ext uri="{FF2B5EF4-FFF2-40B4-BE49-F238E27FC236}">
                  <a16:creationId xmlns:a16="http://schemas.microsoft.com/office/drawing/2014/main" id="{FA278DC8-E49E-4C74-B6F4-1C1F4F614605}"/>
                </a:ext>
              </a:extLst>
            </p:cNvPr>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dirty="0"/>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683056AE-6AC2-43A4-9E83-B97D1773DEC7}"/>
              </a:ext>
            </a:extLst>
          </p:cNvPr>
          <p:cNvPicPr>
            <a:picLocks noChangeAspect="1"/>
          </p:cNvPicPr>
          <p:nvPr/>
        </p:nvPicPr>
        <p:blipFill>
          <a:blip r:embed="rId2"/>
          <a:stretch>
            <a:fillRect/>
          </a:stretch>
        </p:blipFill>
        <p:spPr>
          <a:xfrm>
            <a:off x="466238" y="1295400"/>
            <a:ext cx="6312332" cy="410526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P.1</a:t>
            </a:r>
            <a:r>
              <a:rPr lang="en-US" altLang="ja-JP" sz="2400" spc="-20" dirty="0">
                <a:latin typeface="Yu Gothic"/>
                <a:cs typeface="Yu Gothic"/>
              </a:rPr>
              <a:t>4</a:t>
            </a:r>
            <a:endParaRPr sz="2400" dirty="0">
              <a:latin typeface="Yu Gothic"/>
              <a:cs typeface="Yu Gothic"/>
            </a:endParaRPr>
          </a:p>
        </p:txBody>
      </p:sp>
      <p:sp>
        <p:nvSpPr>
          <p:cNvPr id="6" name="object 6"/>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7" name="object 7"/>
          <p:cNvSpPr txBox="1"/>
          <p:nvPr/>
        </p:nvSpPr>
        <p:spPr>
          <a:xfrm>
            <a:off x="6778570" y="1706097"/>
            <a:ext cx="4889936" cy="2228174"/>
          </a:xfrm>
          <a:prstGeom prst="rect">
            <a:avLst/>
          </a:prstGeom>
        </p:spPr>
        <p:txBody>
          <a:bodyPr vert="horz" wrap="square" lIns="0" tIns="12065" rIns="0" bIns="0" rtlCol="0">
            <a:spAutoFit/>
          </a:bodyPr>
          <a:lstStyle/>
          <a:p>
            <a:pPr marL="12700">
              <a:lnSpc>
                <a:spcPct val="100000"/>
              </a:lnSpc>
              <a:spcBef>
                <a:spcPts val="95"/>
              </a:spcBef>
            </a:pPr>
            <a:r>
              <a:rPr lang="ja-JP" altLang="en-US" sz="1600" b="1"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５</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　アドプト・プログラム</a:t>
            </a:r>
            <a:r>
              <a:rPr sz="1600" spc="-30" dirty="0">
                <a:latin typeface="HG丸ｺﾞｼｯｸM-PRO" panose="020F0600000000000000" pitchFamily="50" charset="-128"/>
                <a:ea typeface="HG丸ｺﾞｼｯｸM-PRO" panose="020F0600000000000000" pitchFamily="50" charset="-128"/>
                <a:cs typeface="HGMaruGothicMPRO"/>
              </a:rPr>
              <a:t>の</a:t>
            </a:r>
            <a:r>
              <a:rPr lang="ja-JP" altLang="en-US" sz="1600" spc="-30" dirty="0">
                <a:latin typeface="HG丸ｺﾞｼｯｸM-PRO" panose="020F0600000000000000" pitchFamily="50" charset="-128"/>
                <a:ea typeface="HG丸ｺﾞｼｯｸM-PRO" panose="020F0600000000000000" pitchFamily="50" charset="-128"/>
                <a:cs typeface="HGMaruGothicMPRO"/>
              </a:rPr>
              <a:t>参加申込</a:t>
            </a:r>
            <a:r>
              <a:rPr sz="1600" spc="-30" dirty="0">
                <a:latin typeface="HG丸ｺﾞｼｯｸM-PRO" panose="020F0600000000000000" pitchFamily="50" charset="-128"/>
                <a:ea typeface="HG丸ｺﾞｼｯｸM-PRO" panose="020F0600000000000000" pitchFamily="50" charset="-128"/>
                <a:cs typeface="HGMaruGothicMPRO"/>
              </a:rPr>
              <a:t>の画面に移動します。</a:t>
            </a:r>
            <a:r>
              <a:rPr lang="ja-JP" altLang="en-US" sz="1600" spc="-30" dirty="0">
                <a:latin typeface="HG丸ｺﾞｼｯｸM-PRO" panose="020F0600000000000000" pitchFamily="50" charset="-128"/>
                <a:ea typeface="HG丸ｺﾞｼｯｸM-PRO" panose="020F0600000000000000" pitchFamily="50" charset="-128"/>
                <a:cs typeface="HGMaruGothicMPRO"/>
              </a:rPr>
              <a:t>活動場所を所管する土木事務所等を選択してください。</a:t>
            </a:r>
            <a:br>
              <a:rPr lang="en-US" altLang="ja-JP" sz="1600" dirty="0">
                <a:latin typeface="HG丸ｺﾞｼｯｸM-PRO" panose="020F0600000000000000" pitchFamily="50" charset="-128"/>
                <a:ea typeface="HG丸ｺﾞｼｯｸM-PRO" panose="020F0600000000000000" pitchFamily="50" charset="-128"/>
                <a:cs typeface="HGMaruGothicMPRO"/>
              </a:rPr>
            </a:br>
            <a:endParaRPr lang="en-US" altLang="ja-JP"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手順６</a:t>
            </a:r>
            <a:br>
              <a:rPr lang="en-US" altLang="ja-JP"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sz="1600" spc="-35" dirty="0">
                <a:latin typeface="HG丸ｺﾞｼｯｸM-PRO" panose="020F0600000000000000" pitchFamily="50" charset="-128"/>
                <a:ea typeface="HG丸ｺﾞｼｯｸM-PRO" panose="020F0600000000000000" pitchFamily="50" charset="-128"/>
                <a:cs typeface="HGMaruGothicMPRO"/>
              </a:rPr>
              <a:t>次へ進</a:t>
            </a:r>
            <a:r>
              <a:rPr sz="1600" spc="-30" dirty="0">
                <a:latin typeface="HG丸ｺﾞｼｯｸM-PRO" panose="020F0600000000000000" pitchFamily="50" charset="-128"/>
                <a:ea typeface="HG丸ｺﾞｼｯｸM-PRO" panose="020F0600000000000000" pitchFamily="50" charset="-128"/>
                <a:cs typeface="HGMaruGothicMPRO"/>
              </a:rPr>
              <a:t>む」をクリックします</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endParaRPr lang="en-US" sz="1600" spc="-3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次ページは、申請の入力方法を説明します。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11" name="object 11"/>
          <p:cNvSpPr txBox="1"/>
          <p:nvPr/>
        </p:nvSpPr>
        <p:spPr>
          <a:xfrm>
            <a:off x="963214" y="6316092"/>
            <a:ext cx="5539740" cy="391160"/>
          </a:xfrm>
          <a:prstGeom prst="rect">
            <a:avLst/>
          </a:prstGeom>
        </p:spPr>
        <p:txBody>
          <a:bodyPr vert="horz" wrap="square" lIns="0" tIns="12700" rIns="0" bIns="0" rtlCol="0">
            <a:spAutoFit/>
          </a:bodyPr>
          <a:lstStyle/>
          <a:p>
            <a:pPr marL="12700">
              <a:lnSpc>
                <a:spcPct val="100000"/>
              </a:lnSpc>
              <a:spcBef>
                <a:spcPts val="100"/>
              </a:spcBef>
            </a:pPr>
            <a:r>
              <a:rPr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※入力画面は全部で</a:t>
            </a:r>
            <a:r>
              <a:rPr lang="ja-JP" altLang="en-US"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２</a:t>
            </a:r>
            <a:r>
              <a:rPr sz="24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ページあります。</a:t>
            </a:r>
            <a:endParaRPr sz="2400" dirty="0">
              <a:latin typeface="HG丸ｺﾞｼｯｸM-PRO" panose="020F0600000000000000" pitchFamily="50" charset="-128"/>
              <a:ea typeface="HG丸ｺﾞｼｯｸM-PRO" panose="020F0600000000000000" pitchFamily="50" charset="-128"/>
              <a:cs typeface="HGMaruGothicMPRO"/>
            </a:endParaRPr>
          </a:p>
        </p:txBody>
      </p:sp>
      <p:sp>
        <p:nvSpPr>
          <p:cNvPr id="25" name="object 21">
            <a:extLst>
              <a:ext uri="{FF2B5EF4-FFF2-40B4-BE49-F238E27FC236}">
                <a16:creationId xmlns:a16="http://schemas.microsoft.com/office/drawing/2014/main" id="{DE83255B-88B1-453F-BA16-A1DA0DFA00B6}"/>
              </a:ext>
            </a:extLst>
          </p:cNvPr>
          <p:cNvSpPr/>
          <p:nvPr/>
        </p:nvSpPr>
        <p:spPr>
          <a:xfrm>
            <a:off x="2560677" y="5010644"/>
            <a:ext cx="1924923" cy="36494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33" name="object 21">
            <a:extLst>
              <a:ext uri="{FF2B5EF4-FFF2-40B4-BE49-F238E27FC236}">
                <a16:creationId xmlns:a16="http://schemas.microsoft.com/office/drawing/2014/main" id="{B39BD986-927F-4577-89FA-9C4738410217}"/>
              </a:ext>
            </a:extLst>
          </p:cNvPr>
          <p:cNvSpPr/>
          <p:nvPr/>
        </p:nvSpPr>
        <p:spPr>
          <a:xfrm>
            <a:off x="560714" y="4414664"/>
            <a:ext cx="2030086" cy="268417"/>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grpSp>
        <p:nvGrpSpPr>
          <p:cNvPr id="26" name="グループ化 25">
            <a:extLst>
              <a:ext uri="{FF2B5EF4-FFF2-40B4-BE49-F238E27FC236}">
                <a16:creationId xmlns:a16="http://schemas.microsoft.com/office/drawing/2014/main" id="{9F95B262-2747-4D41-AD30-BDE72E372711}"/>
              </a:ext>
            </a:extLst>
          </p:cNvPr>
          <p:cNvGrpSpPr/>
          <p:nvPr/>
        </p:nvGrpSpPr>
        <p:grpSpPr>
          <a:xfrm>
            <a:off x="2815113" y="3715880"/>
            <a:ext cx="1416050" cy="1059815"/>
            <a:chOff x="4549775" y="1281690"/>
            <a:chExt cx="1416050" cy="1059815"/>
          </a:xfrm>
        </p:grpSpPr>
        <p:sp>
          <p:nvSpPr>
            <p:cNvPr id="34" name="object 21">
              <a:extLst>
                <a:ext uri="{FF2B5EF4-FFF2-40B4-BE49-F238E27FC236}">
                  <a16:creationId xmlns:a16="http://schemas.microsoft.com/office/drawing/2014/main" id="{7DF837FA-E30F-4CF8-84C6-08CC49C4FF5A}"/>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35" name="object 22">
              <a:extLst>
                <a:ext uri="{FF2B5EF4-FFF2-40B4-BE49-F238E27FC236}">
                  <a16:creationId xmlns:a16="http://schemas.microsoft.com/office/drawing/2014/main" id="{BC5D673F-8A16-497F-8ADC-F1CFF7730D99}"/>
                </a:ext>
              </a:extLst>
            </p:cNvPr>
            <p:cNvSpPr/>
            <p:nvPr/>
          </p:nvSpPr>
          <p:spPr>
            <a:xfrm>
              <a:off x="4549775" y="1281690"/>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36" name="object 23">
              <a:extLst>
                <a:ext uri="{FF2B5EF4-FFF2-40B4-BE49-F238E27FC236}">
                  <a16:creationId xmlns:a16="http://schemas.microsoft.com/office/drawing/2014/main" id="{FC9B736F-8034-4DB2-A089-EEDAE0A8A05A}"/>
                </a:ext>
              </a:extLst>
            </p:cNvPr>
            <p:cNvSpPr/>
            <p:nvPr/>
          </p:nvSpPr>
          <p:spPr>
            <a:xfrm>
              <a:off x="4732656" y="1327537"/>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37" name="object 24">
              <a:extLst>
                <a:ext uri="{FF2B5EF4-FFF2-40B4-BE49-F238E27FC236}">
                  <a16:creationId xmlns:a16="http://schemas.microsoft.com/office/drawing/2014/main" id="{F868732C-E1F3-4676-9F4B-E87B02D6D9F2}"/>
                </a:ext>
              </a:extLst>
            </p:cNvPr>
            <p:cNvSpPr/>
            <p:nvPr/>
          </p:nvSpPr>
          <p:spPr>
            <a:xfrm>
              <a:off x="5011929" y="1532401"/>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grpSp>
        <p:nvGrpSpPr>
          <p:cNvPr id="38" name="グループ化 37">
            <a:extLst>
              <a:ext uri="{FF2B5EF4-FFF2-40B4-BE49-F238E27FC236}">
                <a16:creationId xmlns:a16="http://schemas.microsoft.com/office/drawing/2014/main" id="{A16BC969-1EC8-4DC9-A328-8472D03DD0D8}"/>
              </a:ext>
            </a:extLst>
          </p:cNvPr>
          <p:cNvGrpSpPr/>
          <p:nvPr/>
        </p:nvGrpSpPr>
        <p:grpSpPr>
          <a:xfrm>
            <a:off x="4668481" y="4386821"/>
            <a:ext cx="1416050" cy="1059815"/>
            <a:chOff x="6760337" y="2964180"/>
            <a:chExt cx="1416050" cy="1059815"/>
          </a:xfrm>
        </p:grpSpPr>
        <p:sp>
          <p:nvSpPr>
            <p:cNvPr id="39" name="object 18">
              <a:extLst>
                <a:ext uri="{FF2B5EF4-FFF2-40B4-BE49-F238E27FC236}">
                  <a16:creationId xmlns:a16="http://schemas.microsoft.com/office/drawing/2014/main" id="{93A103F1-096A-4F77-8A4C-4683B104A5E0}"/>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40" name="object 19">
              <a:extLst>
                <a:ext uri="{FF2B5EF4-FFF2-40B4-BE49-F238E27FC236}">
                  <a16:creationId xmlns:a16="http://schemas.microsoft.com/office/drawing/2014/main" id="{ECECDFCC-D545-42E2-A9AA-73EA5CB9A7C0}"/>
                </a:ext>
              </a:extLst>
            </p:cNvPr>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41" name="object 20">
              <a:extLst>
                <a:ext uri="{FF2B5EF4-FFF2-40B4-BE49-F238E27FC236}">
                  <a16:creationId xmlns:a16="http://schemas.microsoft.com/office/drawing/2014/main" id="{4C7EF431-0D9F-4863-A9B7-6BE646871FD9}"/>
                </a:ext>
              </a:extLst>
            </p:cNvPr>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42" name="object 21">
              <a:extLst>
                <a:ext uri="{FF2B5EF4-FFF2-40B4-BE49-F238E27FC236}">
                  <a16:creationId xmlns:a16="http://schemas.microsoft.com/office/drawing/2014/main" id="{4C59375D-E253-4E77-9E9C-DA7BCF3E520C}"/>
                </a:ext>
              </a:extLst>
            </p:cNvPr>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275206E8-F1C0-414E-9345-6FD4412AE9DE}"/>
              </a:ext>
            </a:extLst>
          </p:cNvPr>
          <p:cNvPicPr>
            <a:picLocks noChangeAspect="1"/>
          </p:cNvPicPr>
          <p:nvPr/>
        </p:nvPicPr>
        <p:blipFill>
          <a:blip r:embed="rId2"/>
          <a:stretch>
            <a:fillRect/>
          </a:stretch>
        </p:blipFill>
        <p:spPr>
          <a:xfrm>
            <a:off x="332503" y="5734089"/>
            <a:ext cx="5805719" cy="1033276"/>
          </a:xfrm>
          <a:prstGeom prst="rect">
            <a:avLst/>
          </a:prstGeom>
        </p:spPr>
      </p:pic>
      <p:pic>
        <p:nvPicPr>
          <p:cNvPr id="3" name="図 2">
            <a:extLst>
              <a:ext uri="{FF2B5EF4-FFF2-40B4-BE49-F238E27FC236}">
                <a16:creationId xmlns:a16="http://schemas.microsoft.com/office/drawing/2014/main" id="{AF5BCC64-4E17-4D22-A82F-C040D43D8BAA}"/>
              </a:ext>
            </a:extLst>
          </p:cNvPr>
          <p:cNvPicPr>
            <a:picLocks noChangeAspect="1"/>
          </p:cNvPicPr>
          <p:nvPr/>
        </p:nvPicPr>
        <p:blipFill rotWithShape="1">
          <a:blip r:embed="rId3"/>
          <a:srcRect r="18791"/>
          <a:stretch/>
        </p:blipFill>
        <p:spPr>
          <a:xfrm>
            <a:off x="332504" y="4395137"/>
            <a:ext cx="5808330" cy="962948"/>
          </a:xfrm>
          <a:prstGeom prst="rect">
            <a:avLst/>
          </a:prstGeom>
        </p:spPr>
      </p:pic>
      <p:pic>
        <p:nvPicPr>
          <p:cNvPr id="4" name="図 3">
            <a:extLst>
              <a:ext uri="{FF2B5EF4-FFF2-40B4-BE49-F238E27FC236}">
                <a16:creationId xmlns:a16="http://schemas.microsoft.com/office/drawing/2014/main" id="{2B2F1B27-06D1-4DF2-B0EE-9AA2A21713A9}"/>
              </a:ext>
            </a:extLst>
          </p:cNvPr>
          <p:cNvPicPr>
            <a:picLocks noChangeAspect="1"/>
          </p:cNvPicPr>
          <p:nvPr/>
        </p:nvPicPr>
        <p:blipFill>
          <a:blip r:embed="rId4"/>
          <a:stretch>
            <a:fillRect/>
          </a:stretch>
        </p:blipFill>
        <p:spPr>
          <a:xfrm>
            <a:off x="332503" y="1312023"/>
            <a:ext cx="5852665" cy="2538423"/>
          </a:xfrm>
          <a:prstGeom prst="rect">
            <a:avLst/>
          </a:prstGeom>
        </p:spPr>
      </p:pic>
      <p:sp>
        <p:nvSpPr>
          <p:cNvPr id="5" name="object 5"/>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6" name="object 6"/>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15</a:t>
            </a:r>
            <a:endParaRPr sz="2400" dirty="0">
              <a:latin typeface="Yu Gothic"/>
              <a:cs typeface="Yu Gothic"/>
            </a:endParaRPr>
          </a:p>
        </p:txBody>
      </p:sp>
      <p:sp>
        <p:nvSpPr>
          <p:cNvPr id="8" name="object 8"/>
          <p:cNvSpPr txBox="1">
            <a:spLocks noGrp="1"/>
          </p:cNvSpPr>
          <p:nvPr>
            <p:ph type="title"/>
          </p:nvPr>
        </p:nvSpPr>
        <p:spPr>
          <a:xfrm>
            <a:off x="528066" y="234500"/>
            <a:ext cx="104420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latin typeface="HG丸ｺﾞｼｯｸM-PRO" panose="020F0600000000000000" pitchFamily="50" charset="-128"/>
                <a:ea typeface="HG丸ｺﾞｼｯｸM-PRO" panose="020F0600000000000000" pitchFamily="50" charset="-128"/>
              </a:rPr>
              <a:t>申請する</a:t>
            </a:r>
            <a:r>
              <a:rPr sz="4400" dirty="0">
                <a:latin typeface="HG丸ｺﾞｼｯｸM-PRO" panose="020F0600000000000000" pitchFamily="50" charset="-128"/>
                <a:ea typeface="HG丸ｺﾞｼｯｸM-PRO" panose="020F0600000000000000" pitchFamily="50" charset="-128"/>
              </a:rPr>
              <a:t>（入力</a:t>
            </a:r>
            <a:r>
              <a:rPr lang="ja-JP" altLang="en-US" sz="4400" dirty="0">
                <a:latin typeface="HG丸ｺﾞｼｯｸM-PRO" panose="020F0600000000000000" pitchFamily="50" charset="-128"/>
                <a:ea typeface="HG丸ｺﾞｼｯｸM-PRO" panose="020F0600000000000000" pitchFamily="50" charset="-128"/>
              </a:rPr>
              <a:t>）</a:t>
            </a:r>
            <a:endParaRPr sz="4400" spc="-25" dirty="0">
              <a:latin typeface="HG丸ｺﾞｼｯｸM-PRO" panose="020F0600000000000000" pitchFamily="50" charset="-128"/>
              <a:ea typeface="HG丸ｺﾞｼｯｸM-PRO" panose="020F0600000000000000" pitchFamily="50" charset="-128"/>
            </a:endParaRPr>
          </a:p>
        </p:txBody>
      </p:sp>
      <p:sp>
        <p:nvSpPr>
          <p:cNvPr id="9" name="object 9"/>
          <p:cNvSpPr txBox="1"/>
          <p:nvPr/>
        </p:nvSpPr>
        <p:spPr>
          <a:xfrm>
            <a:off x="8176641" y="1882317"/>
            <a:ext cx="3690365"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７</a:t>
            </a:r>
            <a:br>
              <a:rPr 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再度、活動場所を所管する土木事務所等を選択してください。</a:t>
            </a:r>
          </a:p>
        </p:txBody>
      </p:sp>
      <p:sp>
        <p:nvSpPr>
          <p:cNvPr id="18" name="object 18"/>
          <p:cNvSpPr txBox="1"/>
          <p:nvPr/>
        </p:nvSpPr>
        <p:spPr>
          <a:xfrm>
            <a:off x="281126" y="1053619"/>
            <a:ext cx="180484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提出先の選択</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19" name="object 19"/>
          <p:cNvSpPr txBox="1"/>
          <p:nvPr/>
        </p:nvSpPr>
        <p:spPr>
          <a:xfrm>
            <a:off x="314461" y="5413837"/>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40" dirty="0">
                <a:uFill>
                  <a:solidFill>
                    <a:srgbClr val="000000"/>
                  </a:solidFill>
                </a:uFill>
                <a:latin typeface="HGMaruGothicMPRO"/>
                <a:cs typeface="HGMaruGothicMPRO"/>
              </a:rPr>
              <a:t>【</a:t>
            </a:r>
            <a:r>
              <a:rPr lang="ja-JP" altLang="en-US" sz="1600" b="1" u="sng" spc="-40" dirty="0">
                <a:uFill>
                  <a:solidFill>
                    <a:srgbClr val="000000"/>
                  </a:solidFill>
                </a:uFill>
                <a:latin typeface="HGMaruGothicMPRO"/>
                <a:cs typeface="HGMaruGothicMPRO"/>
              </a:rPr>
              <a:t>道路又は河川名</a:t>
            </a:r>
            <a:r>
              <a:rPr sz="1600" b="1" u="sng" spc="-40" dirty="0">
                <a:uFill>
                  <a:solidFill>
                    <a:srgbClr val="000000"/>
                  </a:solidFill>
                </a:uFill>
                <a:latin typeface="HGMaruGothicMPRO"/>
                <a:cs typeface="HGMaruGothicMPRO"/>
              </a:rPr>
              <a:t>】</a:t>
            </a:r>
            <a:endParaRPr sz="1600" dirty="0">
              <a:latin typeface="HGMaruGothicMPRO"/>
              <a:cs typeface="HGMaruGothicMPRO"/>
            </a:endParaRPr>
          </a:p>
        </p:txBody>
      </p:sp>
      <p:sp>
        <p:nvSpPr>
          <p:cNvPr id="21" name="object 21"/>
          <p:cNvSpPr/>
          <p:nvPr/>
        </p:nvSpPr>
        <p:spPr>
          <a:xfrm>
            <a:off x="397397" y="3541564"/>
            <a:ext cx="5629264" cy="26445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2" name="object 12">
            <a:extLst>
              <a:ext uri="{FF2B5EF4-FFF2-40B4-BE49-F238E27FC236}">
                <a16:creationId xmlns:a16="http://schemas.microsoft.com/office/drawing/2014/main" id="{981BEDC9-D991-4DD8-9339-E4F49AADB08D}"/>
              </a:ext>
            </a:extLst>
          </p:cNvPr>
          <p:cNvSpPr/>
          <p:nvPr/>
        </p:nvSpPr>
        <p:spPr>
          <a:xfrm>
            <a:off x="397397" y="4935950"/>
            <a:ext cx="4936603" cy="375989"/>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sp>
        <p:nvSpPr>
          <p:cNvPr id="50" name="object 9">
            <a:extLst>
              <a:ext uri="{FF2B5EF4-FFF2-40B4-BE49-F238E27FC236}">
                <a16:creationId xmlns:a16="http://schemas.microsoft.com/office/drawing/2014/main" id="{B1AC9F16-63B6-4E62-B2FC-D3754A45D31C}"/>
              </a:ext>
            </a:extLst>
          </p:cNvPr>
          <p:cNvSpPr txBox="1"/>
          <p:nvPr/>
        </p:nvSpPr>
        <p:spPr>
          <a:xfrm>
            <a:off x="8187174" y="3934470"/>
            <a:ext cx="3690365" cy="750847"/>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８</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30" dirty="0">
                <a:latin typeface="HG丸ｺﾞｼｯｸM-PRO" panose="020F0600000000000000" pitchFamily="50" charset="-128"/>
                <a:ea typeface="HG丸ｺﾞｼｯｸM-PRO" panose="020F0600000000000000" pitchFamily="50" charset="-128"/>
                <a:cs typeface="HGMaruGothicMPRO"/>
              </a:rPr>
              <a:t>参加希望されるアドプト・プログラムの種類を選択してください。</a:t>
            </a:r>
            <a:endPar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52" name="object 18">
            <a:extLst>
              <a:ext uri="{FF2B5EF4-FFF2-40B4-BE49-F238E27FC236}">
                <a16:creationId xmlns:a16="http://schemas.microsoft.com/office/drawing/2014/main" id="{29F052FD-9862-4181-A2A8-6C42523A7586}"/>
              </a:ext>
            </a:extLst>
          </p:cNvPr>
          <p:cNvSpPr txBox="1"/>
          <p:nvPr/>
        </p:nvSpPr>
        <p:spPr>
          <a:xfrm>
            <a:off x="273506" y="3853818"/>
            <a:ext cx="5795445" cy="517449"/>
          </a:xfrm>
          <a:prstGeom prst="rect">
            <a:avLst/>
          </a:prstGeom>
        </p:spPr>
        <p:txBody>
          <a:bodyPr vert="horz" wrap="square" lIns="0" tIns="12065" rIns="0" bIns="0" rtlCol="0">
            <a:spAutoFit/>
          </a:bodyPr>
          <a:lstStyle/>
          <a:p>
            <a:pPr marL="12700">
              <a:lnSpc>
                <a:spcPct val="100000"/>
              </a:lnSpc>
              <a:spcBef>
                <a:spcPts val="95"/>
              </a:spcBef>
            </a:pPr>
            <a:r>
              <a:rPr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a:t>
            </a:r>
            <a:r>
              <a:rPr lang="ja-JP" altLang="en-US" sz="1600" b="1" i="0" dirty="0">
                <a:solidFill>
                  <a:srgbClr val="000000"/>
                </a:solidFill>
                <a:effectLst/>
                <a:latin typeface="HG丸ｺﾞｼｯｸM-PRO" panose="020F0600000000000000" pitchFamily="50" charset="-128"/>
                <a:ea typeface="HG丸ｺﾞｼｯｸM-PRO" panose="020F0600000000000000" pitchFamily="50" charset="-128"/>
              </a:rPr>
              <a:t>参加申込するアドプト・プログラムの種類</a:t>
            </a:r>
            <a:r>
              <a:rPr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a:t>
            </a:r>
            <a:endParaRPr lang="en-US"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5"/>
              </a:spcBef>
            </a:pPr>
            <a:r>
              <a:rPr lang="ja-JP" altLang="en-US" sz="1600" b="1" spc="-35" dirty="0">
                <a:uFill>
                  <a:solidFill>
                    <a:srgbClr val="000000"/>
                  </a:solidFill>
                </a:uFill>
                <a:latin typeface="HG丸ｺﾞｼｯｸM-PRO" panose="020F0600000000000000" pitchFamily="50" charset="-128"/>
                <a:ea typeface="HG丸ｺﾞｼｯｸM-PRO" panose="020F0600000000000000" pitchFamily="50" charset="-128"/>
                <a:cs typeface="HGMaruGothicMPRO"/>
              </a:rPr>
              <a:t>（提出先が土木事務所の場合のみ）</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3" name="object 9">
            <a:extLst>
              <a:ext uri="{FF2B5EF4-FFF2-40B4-BE49-F238E27FC236}">
                <a16:creationId xmlns:a16="http://schemas.microsoft.com/office/drawing/2014/main" id="{006F7011-531F-4594-9BB2-C2805C71B397}"/>
              </a:ext>
            </a:extLst>
          </p:cNvPr>
          <p:cNvSpPr txBox="1"/>
          <p:nvPr/>
        </p:nvSpPr>
        <p:spPr>
          <a:xfrm>
            <a:off x="8187174" y="5486812"/>
            <a:ext cx="3690365"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手順９</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30" dirty="0">
                <a:latin typeface="HG丸ｺﾞｼｯｸM-PRO" panose="020F0600000000000000" pitchFamily="50" charset="-128"/>
                <a:ea typeface="HG丸ｺﾞｼｯｸM-PRO" panose="020F0600000000000000" pitchFamily="50" charset="-128"/>
                <a:cs typeface="HGMaruGothicMPRO"/>
              </a:rPr>
              <a:t>道路又は河川名を記入してください。</a:t>
            </a:r>
            <a:endPar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grpSp>
        <p:nvGrpSpPr>
          <p:cNvPr id="40" name="グループ化 39">
            <a:extLst>
              <a:ext uri="{FF2B5EF4-FFF2-40B4-BE49-F238E27FC236}">
                <a16:creationId xmlns:a16="http://schemas.microsoft.com/office/drawing/2014/main" id="{0CDB80A0-50C7-4FF6-8827-6F35798EC984}"/>
              </a:ext>
            </a:extLst>
          </p:cNvPr>
          <p:cNvGrpSpPr/>
          <p:nvPr/>
        </p:nvGrpSpPr>
        <p:grpSpPr>
          <a:xfrm rot="20305648">
            <a:off x="6159447" y="2894961"/>
            <a:ext cx="1283970" cy="882015"/>
            <a:chOff x="5118734" y="4600067"/>
            <a:chExt cx="1283970" cy="882015"/>
          </a:xfrm>
        </p:grpSpPr>
        <p:sp>
          <p:nvSpPr>
            <p:cNvPr id="43" name="object 14">
              <a:extLst>
                <a:ext uri="{FF2B5EF4-FFF2-40B4-BE49-F238E27FC236}">
                  <a16:creationId xmlns:a16="http://schemas.microsoft.com/office/drawing/2014/main" id="{5B7A1159-786E-42F4-9BF9-9698A93AB0F2}"/>
                </a:ext>
              </a:extLst>
            </p:cNvPr>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44" name="object 15">
              <a:extLst>
                <a:ext uri="{FF2B5EF4-FFF2-40B4-BE49-F238E27FC236}">
                  <a16:creationId xmlns:a16="http://schemas.microsoft.com/office/drawing/2014/main" id="{BA40F6DA-4C8F-4AA3-9BAD-BDBC780A80E1}"/>
                </a:ext>
              </a:extLst>
            </p:cNvPr>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45" name="object 16">
              <a:extLst>
                <a:ext uri="{FF2B5EF4-FFF2-40B4-BE49-F238E27FC236}">
                  <a16:creationId xmlns:a16="http://schemas.microsoft.com/office/drawing/2014/main" id="{5D177F4F-EA86-454E-BC6B-433726E1915E}"/>
                </a:ext>
              </a:extLst>
            </p:cNvPr>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46" name="object 17">
              <a:extLst>
                <a:ext uri="{FF2B5EF4-FFF2-40B4-BE49-F238E27FC236}">
                  <a16:creationId xmlns:a16="http://schemas.microsoft.com/office/drawing/2014/main" id="{E271CC4B-846E-4C5F-8560-C34EAA93A9AB}"/>
                </a:ext>
              </a:extLst>
            </p:cNvPr>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grpSp>
      <p:grpSp>
        <p:nvGrpSpPr>
          <p:cNvPr id="47" name="グループ化 46">
            <a:extLst>
              <a:ext uri="{FF2B5EF4-FFF2-40B4-BE49-F238E27FC236}">
                <a16:creationId xmlns:a16="http://schemas.microsoft.com/office/drawing/2014/main" id="{3B3554A8-E59F-443B-B031-41275A91963E}"/>
              </a:ext>
            </a:extLst>
          </p:cNvPr>
          <p:cNvGrpSpPr/>
          <p:nvPr/>
        </p:nvGrpSpPr>
        <p:grpSpPr>
          <a:xfrm rot="1494677">
            <a:off x="5715075" y="4319629"/>
            <a:ext cx="1069975" cy="1061085"/>
            <a:chOff x="6233413" y="2598547"/>
            <a:chExt cx="1069975" cy="1061085"/>
          </a:xfrm>
        </p:grpSpPr>
        <p:sp>
          <p:nvSpPr>
            <p:cNvPr id="48" name="object 11">
              <a:extLst>
                <a:ext uri="{FF2B5EF4-FFF2-40B4-BE49-F238E27FC236}">
                  <a16:creationId xmlns:a16="http://schemas.microsoft.com/office/drawing/2014/main" id="{DEEEAE26-BD26-4B03-BAE2-BE4E732DD81F}"/>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49" name="object 12">
              <a:extLst>
                <a:ext uri="{FF2B5EF4-FFF2-40B4-BE49-F238E27FC236}">
                  <a16:creationId xmlns:a16="http://schemas.microsoft.com/office/drawing/2014/main" id="{8CAD1783-7C10-4530-9CED-FFF48B0A19B8}"/>
                </a:ext>
              </a:extLst>
            </p:cNvPr>
            <p:cNvSpPr/>
            <p:nvPr/>
          </p:nvSpPr>
          <p:spPr>
            <a:xfrm>
              <a:off x="6233413" y="25985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54" name="object 13">
              <a:extLst>
                <a:ext uri="{FF2B5EF4-FFF2-40B4-BE49-F238E27FC236}">
                  <a16:creationId xmlns:a16="http://schemas.microsoft.com/office/drawing/2014/main" id="{786124F0-2F52-40AE-B46B-F62C7A482879}"/>
                </a:ext>
              </a:extLst>
            </p:cNvPr>
            <p:cNvSpPr/>
            <p:nvPr/>
          </p:nvSpPr>
          <p:spPr>
            <a:xfrm>
              <a:off x="6291833" y="27143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55" name="object 14">
              <a:extLst>
                <a:ext uri="{FF2B5EF4-FFF2-40B4-BE49-F238E27FC236}">
                  <a16:creationId xmlns:a16="http://schemas.microsoft.com/office/drawing/2014/main" id="{E84095FD-8AAB-4543-B848-CA96982A872B}"/>
                </a:ext>
              </a:extLst>
            </p:cNvPr>
            <p:cNvSpPr/>
            <p:nvPr/>
          </p:nvSpPr>
          <p:spPr>
            <a:xfrm>
              <a:off x="6498970" y="29902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56" name="object 15">
              <a:extLst>
                <a:ext uri="{FF2B5EF4-FFF2-40B4-BE49-F238E27FC236}">
                  <a16:creationId xmlns:a16="http://schemas.microsoft.com/office/drawing/2014/main" id="{41EE7915-2C25-438D-8724-95DE264287C0}"/>
                </a:ext>
              </a:extLst>
            </p:cNvPr>
            <p:cNvPicPr/>
            <p:nvPr/>
          </p:nvPicPr>
          <p:blipFill>
            <a:blip r:embed="rId5" cstate="print"/>
            <a:stretch>
              <a:fillRect/>
            </a:stretch>
          </p:blipFill>
          <p:spPr>
            <a:xfrm>
              <a:off x="6827458" y="2923158"/>
              <a:ext cx="164328" cy="166369"/>
            </a:xfrm>
            <a:prstGeom prst="rect">
              <a:avLst/>
            </a:prstGeom>
          </p:spPr>
        </p:pic>
      </p:grpSp>
      <p:grpSp>
        <p:nvGrpSpPr>
          <p:cNvPr id="63" name="グループ化 62">
            <a:extLst>
              <a:ext uri="{FF2B5EF4-FFF2-40B4-BE49-F238E27FC236}">
                <a16:creationId xmlns:a16="http://schemas.microsoft.com/office/drawing/2014/main" id="{DEEE0DC3-D300-4438-82FE-488BDEC1582A}"/>
              </a:ext>
            </a:extLst>
          </p:cNvPr>
          <p:cNvGrpSpPr/>
          <p:nvPr/>
        </p:nvGrpSpPr>
        <p:grpSpPr>
          <a:xfrm rot="20295607">
            <a:off x="6081147" y="5800520"/>
            <a:ext cx="1283970" cy="882015"/>
            <a:chOff x="5496813" y="4129404"/>
            <a:chExt cx="1283970" cy="882015"/>
          </a:xfrm>
        </p:grpSpPr>
        <p:sp>
          <p:nvSpPr>
            <p:cNvPr id="64" name="object 16">
              <a:extLst>
                <a:ext uri="{FF2B5EF4-FFF2-40B4-BE49-F238E27FC236}">
                  <a16:creationId xmlns:a16="http://schemas.microsoft.com/office/drawing/2014/main" id="{EAD7E6EA-A144-4A66-9F5F-F3402217004B}"/>
                </a:ext>
              </a:extLst>
            </p:cNvPr>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65" name="object 17">
              <a:extLst>
                <a:ext uri="{FF2B5EF4-FFF2-40B4-BE49-F238E27FC236}">
                  <a16:creationId xmlns:a16="http://schemas.microsoft.com/office/drawing/2014/main" id="{57A44C3F-0171-41E5-843F-8DC7D382E9E5}"/>
                </a:ext>
              </a:extLst>
            </p:cNvPr>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66" name="object 18">
              <a:extLst>
                <a:ext uri="{FF2B5EF4-FFF2-40B4-BE49-F238E27FC236}">
                  <a16:creationId xmlns:a16="http://schemas.microsoft.com/office/drawing/2014/main" id="{654806D3-000B-40E1-8FC0-A79198291AE6}"/>
                </a:ext>
              </a:extLst>
            </p:cNvPr>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67" name="object 19">
              <a:extLst>
                <a:ext uri="{FF2B5EF4-FFF2-40B4-BE49-F238E27FC236}">
                  <a16:creationId xmlns:a16="http://schemas.microsoft.com/office/drawing/2014/main" id="{08BCA22A-D591-499B-9353-8DAECE7EE484}"/>
                </a:ext>
              </a:extLst>
            </p:cNvPr>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grpSp>
      <p:sp>
        <p:nvSpPr>
          <p:cNvPr id="51" name="object 12">
            <a:extLst>
              <a:ext uri="{FF2B5EF4-FFF2-40B4-BE49-F238E27FC236}">
                <a16:creationId xmlns:a16="http://schemas.microsoft.com/office/drawing/2014/main" id="{8D517172-722C-450A-B813-F7E1CB4B1740}"/>
              </a:ext>
            </a:extLst>
          </p:cNvPr>
          <p:cNvSpPr/>
          <p:nvPr/>
        </p:nvSpPr>
        <p:spPr>
          <a:xfrm>
            <a:off x="485777" y="6462865"/>
            <a:ext cx="5457824" cy="288683"/>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グループ化 31">
            <a:extLst>
              <a:ext uri="{FF2B5EF4-FFF2-40B4-BE49-F238E27FC236}">
                <a16:creationId xmlns:a16="http://schemas.microsoft.com/office/drawing/2014/main" id="{98D2A283-C0B8-441A-8A4E-BC91B196997F}"/>
              </a:ext>
            </a:extLst>
          </p:cNvPr>
          <p:cNvGrpSpPr/>
          <p:nvPr/>
        </p:nvGrpSpPr>
        <p:grpSpPr>
          <a:xfrm>
            <a:off x="374891" y="1500903"/>
            <a:ext cx="6321761" cy="1639051"/>
            <a:chOff x="360534" y="1690377"/>
            <a:chExt cx="5604420" cy="1362005"/>
          </a:xfrm>
        </p:grpSpPr>
        <p:pic>
          <p:nvPicPr>
            <p:cNvPr id="52" name="図 51">
              <a:extLst>
                <a:ext uri="{FF2B5EF4-FFF2-40B4-BE49-F238E27FC236}">
                  <a16:creationId xmlns:a16="http://schemas.microsoft.com/office/drawing/2014/main" id="{728929AF-2FD0-4B73-A68C-1B416D137D89}"/>
                </a:ext>
              </a:extLst>
            </p:cNvPr>
            <p:cNvPicPr>
              <a:picLocks noChangeAspect="1"/>
            </p:cNvPicPr>
            <p:nvPr/>
          </p:nvPicPr>
          <p:blipFill>
            <a:blip r:embed="rId2"/>
            <a:stretch>
              <a:fillRect/>
            </a:stretch>
          </p:blipFill>
          <p:spPr>
            <a:xfrm>
              <a:off x="360534" y="1690377"/>
              <a:ext cx="5604420" cy="1362005"/>
            </a:xfrm>
            <a:prstGeom prst="rect">
              <a:avLst/>
            </a:prstGeom>
          </p:spPr>
        </p:pic>
        <p:sp>
          <p:nvSpPr>
            <p:cNvPr id="42" name="object 12">
              <a:extLst>
                <a:ext uri="{FF2B5EF4-FFF2-40B4-BE49-F238E27FC236}">
                  <a16:creationId xmlns:a16="http://schemas.microsoft.com/office/drawing/2014/main" id="{981BEDC9-D991-4DD8-9339-E4F49AADB08D}"/>
                </a:ext>
              </a:extLst>
            </p:cNvPr>
            <p:cNvSpPr/>
            <p:nvPr/>
          </p:nvSpPr>
          <p:spPr>
            <a:xfrm>
              <a:off x="470761" y="2736698"/>
              <a:ext cx="5378198" cy="260691"/>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sp>
        <p:nvSpPr>
          <p:cNvPr id="5" name="object 5"/>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6" name="object 6"/>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7" name="object 7"/>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16</a:t>
            </a:r>
            <a:endParaRPr sz="2400" dirty="0">
              <a:latin typeface="Yu Gothic"/>
              <a:cs typeface="Yu Gothic"/>
            </a:endParaRPr>
          </a:p>
        </p:txBody>
      </p:sp>
      <p:sp>
        <p:nvSpPr>
          <p:cNvPr id="8" name="object 8"/>
          <p:cNvSpPr txBox="1">
            <a:spLocks noGrp="1"/>
          </p:cNvSpPr>
          <p:nvPr>
            <p:ph type="title"/>
          </p:nvPr>
        </p:nvSpPr>
        <p:spPr>
          <a:xfrm>
            <a:off x="526784" y="244300"/>
            <a:ext cx="104420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5" dirty="0"/>
          </a:p>
        </p:txBody>
      </p:sp>
      <p:sp>
        <p:nvSpPr>
          <p:cNvPr id="51" name="object 22">
            <a:extLst>
              <a:ext uri="{FF2B5EF4-FFF2-40B4-BE49-F238E27FC236}">
                <a16:creationId xmlns:a16="http://schemas.microsoft.com/office/drawing/2014/main" id="{11562355-A1DA-4980-820E-AC73EDC08EBA}"/>
              </a:ext>
            </a:extLst>
          </p:cNvPr>
          <p:cNvSpPr txBox="1"/>
          <p:nvPr/>
        </p:nvSpPr>
        <p:spPr>
          <a:xfrm>
            <a:off x="360725" y="1229039"/>
            <a:ext cx="221142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活動区間</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grpSp>
        <p:nvGrpSpPr>
          <p:cNvPr id="39" name="グループ化 38">
            <a:extLst>
              <a:ext uri="{FF2B5EF4-FFF2-40B4-BE49-F238E27FC236}">
                <a16:creationId xmlns:a16="http://schemas.microsoft.com/office/drawing/2014/main" id="{06FE5B4B-C759-45F8-A706-5C32AA97F9FF}"/>
              </a:ext>
            </a:extLst>
          </p:cNvPr>
          <p:cNvGrpSpPr/>
          <p:nvPr/>
        </p:nvGrpSpPr>
        <p:grpSpPr>
          <a:xfrm>
            <a:off x="388028" y="3223255"/>
            <a:ext cx="6281429" cy="1669701"/>
            <a:chOff x="376109" y="3059175"/>
            <a:chExt cx="5573270" cy="1495743"/>
          </a:xfrm>
        </p:grpSpPr>
        <p:pic>
          <p:nvPicPr>
            <p:cNvPr id="10" name="図 9">
              <a:extLst>
                <a:ext uri="{FF2B5EF4-FFF2-40B4-BE49-F238E27FC236}">
                  <a16:creationId xmlns:a16="http://schemas.microsoft.com/office/drawing/2014/main" id="{A7100BE2-2ED4-43C8-9144-B6BF545E604D}"/>
                </a:ext>
              </a:extLst>
            </p:cNvPr>
            <p:cNvPicPr>
              <a:picLocks noChangeAspect="1"/>
            </p:cNvPicPr>
            <p:nvPr/>
          </p:nvPicPr>
          <p:blipFill>
            <a:blip r:embed="rId3"/>
            <a:stretch>
              <a:fillRect/>
            </a:stretch>
          </p:blipFill>
          <p:spPr>
            <a:xfrm>
              <a:off x="376109" y="3059175"/>
              <a:ext cx="5573270" cy="1495743"/>
            </a:xfrm>
            <a:prstGeom prst="rect">
              <a:avLst/>
            </a:prstGeom>
          </p:spPr>
        </p:pic>
        <p:sp>
          <p:nvSpPr>
            <p:cNvPr id="53" name="object 12">
              <a:extLst>
                <a:ext uri="{FF2B5EF4-FFF2-40B4-BE49-F238E27FC236}">
                  <a16:creationId xmlns:a16="http://schemas.microsoft.com/office/drawing/2014/main" id="{CE78B0BB-9D66-4F7C-9250-45C103887202}"/>
                </a:ext>
              </a:extLst>
            </p:cNvPr>
            <p:cNvSpPr/>
            <p:nvPr/>
          </p:nvSpPr>
          <p:spPr>
            <a:xfrm>
              <a:off x="499222" y="4223732"/>
              <a:ext cx="5349737" cy="260691"/>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grpSp>
        <p:nvGrpSpPr>
          <p:cNvPr id="57" name="グループ化 56">
            <a:extLst>
              <a:ext uri="{FF2B5EF4-FFF2-40B4-BE49-F238E27FC236}">
                <a16:creationId xmlns:a16="http://schemas.microsoft.com/office/drawing/2014/main" id="{BB244782-83A8-4CD8-91EC-2938C6EBF30C}"/>
              </a:ext>
            </a:extLst>
          </p:cNvPr>
          <p:cNvGrpSpPr/>
          <p:nvPr/>
        </p:nvGrpSpPr>
        <p:grpSpPr>
          <a:xfrm>
            <a:off x="420543" y="5311616"/>
            <a:ext cx="6248914" cy="1393984"/>
            <a:chOff x="331203" y="5272553"/>
            <a:chExt cx="5573270" cy="1132284"/>
          </a:xfrm>
        </p:grpSpPr>
        <p:pic>
          <p:nvPicPr>
            <p:cNvPr id="31" name="図 30">
              <a:extLst>
                <a:ext uri="{FF2B5EF4-FFF2-40B4-BE49-F238E27FC236}">
                  <a16:creationId xmlns:a16="http://schemas.microsoft.com/office/drawing/2014/main" id="{B5FDA3BA-62DE-44EB-A105-D7148C80874D}"/>
                </a:ext>
              </a:extLst>
            </p:cNvPr>
            <p:cNvPicPr>
              <a:picLocks noChangeAspect="1"/>
            </p:cNvPicPr>
            <p:nvPr/>
          </p:nvPicPr>
          <p:blipFill>
            <a:blip r:embed="rId4"/>
            <a:stretch>
              <a:fillRect/>
            </a:stretch>
          </p:blipFill>
          <p:spPr>
            <a:xfrm>
              <a:off x="331203" y="5272553"/>
              <a:ext cx="5573270" cy="1124021"/>
            </a:xfrm>
            <a:prstGeom prst="rect">
              <a:avLst/>
            </a:prstGeom>
          </p:spPr>
        </p:pic>
        <p:sp>
          <p:nvSpPr>
            <p:cNvPr id="12" name="object 12"/>
            <p:cNvSpPr/>
            <p:nvPr/>
          </p:nvSpPr>
          <p:spPr>
            <a:xfrm>
              <a:off x="360534" y="6056855"/>
              <a:ext cx="5471467" cy="347982"/>
            </a:xfrm>
            <a:custGeom>
              <a:avLst/>
              <a:gdLst/>
              <a:ahLst/>
              <a:cxnLst/>
              <a:rect l="l" t="t" r="r" b="b"/>
              <a:pathLst>
                <a:path w="4928870" h="980439">
                  <a:moveTo>
                    <a:pt x="0" y="979932"/>
                  </a:moveTo>
                  <a:lnTo>
                    <a:pt x="4928616" y="979932"/>
                  </a:lnTo>
                  <a:lnTo>
                    <a:pt x="4928616" y="0"/>
                  </a:lnTo>
                  <a:lnTo>
                    <a:pt x="0" y="0"/>
                  </a:lnTo>
                  <a:lnTo>
                    <a:pt x="0" y="979932"/>
                  </a:lnTo>
                  <a:close/>
                </a:path>
              </a:pathLst>
            </a:custGeom>
            <a:ln w="57912">
              <a:solidFill>
                <a:srgbClr val="C00000"/>
              </a:solidFill>
            </a:ln>
          </p:spPr>
          <p:txBody>
            <a:bodyPr wrap="square" lIns="0" tIns="0" rIns="0" bIns="0" rtlCol="0"/>
            <a:lstStyle/>
            <a:p>
              <a:endParaRPr/>
            </a:p>
          </p:txBody>
        </p:sp>
      </p:grpSp>
      <p:grpSp>
        <p:nvGrpSpPr>
          <p:cNvPr id="2" name="グループ化 1">
            <a:extLst>
              <a:ext uri="{FF2B5EF4-FFF2-40B4-BE49-F238E27FC236}">
                <a16:creationId xmlns:a16="http://schemas.microsoft.com/office/drawing/2014/main" id="{B451852D-C289-4F38-ACA1-6322AE4EF397}"/>
              </a:ext>
            </a:extLst>
          </p:cNvPr>
          <p:cNvGrpSpPr/>
          <p:nvPr/>
        </p:nvGrpSpPr>
        <p:grpSpPr>
          <a:xfrm>
            <a:off x="8200845" y="2690517"/>
            <a:ext cx="3912070" cy="3380042"/>
            <a:chOff x="8200845" y="2690517"/>
            <a:chExt cx="3912070" cy="3380042"/>
          </a:xfrm>
        </p:grpSpPr>
        <p:sp>
          <p:nvSpPr>
            <p:cNvPr id="43" name="object 9">
              <a:extLst>
                <a:ext uri="{FF2B5EF4-FFF2-40B4-BE49-F238E27FC236}">
                  <a16:creationId xmlns:a16="http://schemas.microsoft.com/office/drawing/2014/main" id="{B0EC0C5F-54F8-4C24-8A3F-7123A41BAF8F}"/>
                </a:ext>
              </a:extLst>
            </p:cNvPr>
            <p:cNvSpPr txBox="1"/>
            <p:nvPr/>
          </p:nvSpPr>
          <p:spPr>
            <a:xfrm>
              <a:off x="8200845" y="2690517"/>
              <a:ext cx="3884659"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10</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活動区間（始点）を記入してください。</a:t>
              </a:r>
            </a:p>
          </p:txBody>
        </p:sp>
        <p:sp>
          <p:nvSpPr>
            <p:cNvPr id="54" name="object 9">
              <a:extLst>
                <a:ext uri="{FF2B5EF4-FFF2-40B4-BE49-F238E27FC236}">
                  <a16:creationId xmlns:a16="http://schemas.microsoft.com/office/drawing/2014/main" id="{0AF52F0E-CD6D-49B0-95ED-7A678C7DD9E1}"/>
                </a:ext>
              </a:extLst>
            </p:cNvPr>
            <p:cNvSpPr txBox="1"/>
            <p:nvPr/>
          </p:nvSpPr>
          <p:spPr>
            <a:xfrm>
              <a:off x="8201180" y="3164700"/>
              <a:ext cx="3911735" cy="504625"/>
            </a:xfrm>
            <a:prstGeom prst="rect">
              <a:avLst/>
            </a:prstGeom>
          </p:spPr>
          <p:txBody>
            <a:bodyPr vert="horz" wrap="square" lIns="0" tIns="12065" rIns="0" bIns="0" rtlCol="0">
              <a:spAutoFit/>
            </a:bodyPr>
            <a:lstStyle/>
            <a:p>
              <a:pPr marL="12700">
                <a:lnSpc>
                  <a:spcPct val="100000"/>
                </a:lnSpc>
                <a:spcBef>
                  <a:spcPts val="95"/>
                </a:spcBef>
              </a:pPr>
              <a:r>
                <a:rPr lang="ja-JP" altLang="en-US"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11</a:t>
              </a:r>
              <a:br>
                <a:rPr lang="ja-JP" altLang="en-US"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z="1600" b="1"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lang="ja-JP" altLang="en-US"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活動区間（終点）を記入してください。</a:t>
              </a:r>
              <a:endParaRPr lang="en-US" altLang="ja-JP" sz="1600" spc="-50" dirty="0">
                <a:solidFill>
                  <a:schemeClr val="tx1"/>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p:txBody>
        </p:sp>
        <p:sp>
          <p:nvSpPr>
            <p:cNvPr id="55" name="object 25">
              <a:extLst>
                <a:ext uri="{FF2B5EF4-FFF2-40B4-BE49-F238E27FC236}">
                  <a16:creationId xmlns:a16="http://schemas.microsoft.com/office/drawing/2014/main" id="{67E10B8C-EA49-472F-B1CD-5EAFB1EDA023}"/>
                </a:ext>
              </a:extLst>
            </p:cNvPr>
            <p:cNvSpPr txBox="1"/>
            <p:nvPr/>
          </p:nvSpPr>
          <p:spPr>
            <a:xfrm>
              <a:off x="8221708" y="5319712"/>
              <a:ext cx="3473450"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12</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参加希望されるアドプト・プログラムの種類を選択してください。</a:t>
              </a:r>
              <a:endParaRPr sz="1600" dirty="0">
                <a:latin typeface="HG丸ｺﾞｼｯｸM-PRO" panose="020F0600000000000000" pitchFamily="50" charset="-128"/>
                <a:ea typeface="HG丸ｺﾞｼｯｸM-PRO" panose="020F0600000000000000" pitchFamily="50" charset="-128"/>
                <a:cs typeface="HGMaruGothicMPRO"/>
              </a:endParaRPr>
            </a:p>
          </p:txBody>
        </p:sp>
      </p:grpSp>
      <p:sp>
        <p:nvSpPr>
          <p:cNvPr id="56" name="object 18">
            <a:extLst>
              <a:ext uri="{FF2B5EF4-FFF2-40B4-BE49-F238E27FC236}">
                <a16:creationId xmlns:a16="http://schemas.microsoft.com/office/drawing/2014/main" id="{1D0498E9-6977-4806-95CC-51FA012FB826}"/>
              </a:ext>
            </a:extLst>
          </p:cNvPr>
          <p:cNvSpPr txBox="1"/>
          <p:nvPr/>
        </p:nvSpPr>
        <p:spPr>
          <a:xfrm>
            <a:off x="410615" y="4976257"/>
            <a:ext cx="1804848"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活動箇所</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grpSp>
        <p:nvGrpSpPr>
          <p:cNvPr id="40" name="グループ化 39">
            <a:extLst>
              <a:ext uri="{FF2B5EF4-FFF2-40B4-BE49-F238E27FC236}">
                <a16:creationId xmlns:a16="http://schemas.microsoft.com/office/drawing/2014/main" id="{E045F651-8E7D-42E8-AF71-18A199264436}"/>
              </a:ext>
            </a:extLst>
          </p:cNvPr>
          <p:cNvGrpSpPr/>
          <p:nvPr/>
        </p:nvGrpSpPr>
        <p:grpSpPr>
          <a:xfrm rot="514372">
            <a:off x="6656511" y="2268980"/>
            <a:ext cx="1248410" cy="963294"/>
            <a:chOff x="3192525" y="2091309"/>
            <a:chExt cx="1248410" cy="963294"/>
          </a:xfrm>
        </p:grpSpPr>
        <p:sp>
          <p:nvSpPr>
            <p:cNvPr id="50" name="object 9">
              <a:extLst>
                <a:ext uri="{FF2B5EF4-FFF2-40B4-BE49-F238E27FC236}">
                  <a16:creationId xmlns:a16="http://schemas.microsoft.com/office/drawing/2014/main" id="{2CF5F6C1-9CB0-45A7-82FA-B3617C8D70C4}"/>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58" name="object 10">
              <a:extLst>
                <a:ext uri="{FF2B5EF4-FFF2-40B4-BE49-F238E27FC236}">
                  <a16:creationId xmlns:a16="http://schemas.microsoft.com/office/drawing/2014/main" id="{66F9DA35-8C81-438C-BCAE-DE628096813D}"/>
                </a:ext>
              </a:extLst>
            </p:cNvPr>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59" name="object 11">
              <a:extLst>
                <a:ext uri="{FF2B5EF4-FFF2-40B4-BE49-F238E27FC236}">
                  <a16:creationId xmlns:a16="http://schemas.microsoft.com/office/drawing/2014/main" id="{A1AE147A-7D63-492D-9353-C056D58099CD}"/>
                </a:ext>
              </a:extLst>
            </p:cNvPr>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60" name="object 12">
              <a:extLst>
                <a:ext uri="{FF2B5EF4-FFF2-40B4-BE49-F238E27FC236}">
                  <a16:creationId xmlns:a16="http://schemas.microsoft.com/office/drawing/2014/main" id="{867C4E54-6393-41BF-9213-8AFA3C107F04}"/>
                </a:ext>
              </a:extLst>
            </p:cNvPr>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grpSp>
      <p:grpSp>
        <p:nvGrpSpPr>
          <p:cNvPr id="61" name="グループ化 60">
            <a:extLst>
              <a:ext uri="{FF2B5EF4-FFF2-40B4-BE49-F238E27FC236}">
                <a16:creationId xmlns:a16="http://schemas.microsoft.com/office/drawing/2014/main" id="{09D5C342-4842-4950-BEF4-31B22A06A5BE}"/>
              </a:ext>
            </a:extLst>
          </p:cNvPr>
          <p:cNvGrpSpPr/>
          <p:nvPr/>
        </p:nvGrpSpPr>
        <p:grpSpPr>
          <a:xfrm rot="499663">
            <a:off x="6760195" y="3942379"/>
            <a:ext cx="1226185" cy="987425"/>
            <a:chOff x="3375533" y="3979418"/>
            <a:chExt cx="1226185" cy="987425"/>
          </a:xfrm>
        </p:grpSpPr>
        <p:sp>
          <p:nvSpPr>
            <p:cNvPr id="62" name="object 15">
              <a:extLst>
                <a:ext uri="{FF2B5EF4-FFF2-40B4-BE49-F238E27FC236}">
                  <a16:creationId xmlns:a16="http://schemas.microsoft.com/office/drawing/2014/main" id="{EE693FC1-9217-450F-8C71-7CE76F6D9925}"/>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63" name="object 16">
              <a:extLst>
                <a:ext uri="{FF2B5EF4-FFF2-40B4-BE49-F238E27FC236}">
                  <a16:creationId xmlns:a16="http://schemas.microsoft.com/office/drawing/2014/main" id="{1DFE339C-4494-4648-97CA-33E1AC073724}"/>
                </a:ext>
              </a:extLst>
            </p:cNvPr>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64" name="object 17">
              <a:extLst>
                <a:ext uri="{FF2B5EF4-FFF2-40B4-BE49-F238E27FC236}">
                  <a16:creationId xmlns:a16="http://schemas.microsoft.com/office/drawing/2014/main" id="{E29BD4B7-39F1-4833-A874-0BD4111CE4FC}"/>
                </a:ext>
              </a:extLst>
            </p:cNvPr>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65" name="object 18">
              <a:extLst>
                <a:ext uri="{FF2B5EF4-FFF2-40B4-BE49-F238E27FC236}">
                  <a16:creationId xmlns:a16="http://schemas.microsoft.com/office/drawing/2014/main" id="{C33C5116-6473-46AE-8F21-04F6D8DABA95}"/>
                </a:ext>
              </a:extLst>
            </p:cNvPr>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grpSp>
      <p:grpSp>
        <p:nvGrpSpPr>
          <p:cNvPr id="66" name="グループ化 65">
            <a:extLst>
              <a:ext uri="{FF2B5EF4-FFF2-40B4-BE49-F238E27FC236}">
                <a16:creationId xmlns:a16="http://schemas.microsoft.com/office/drawing/2014/main" id="{D59D37D7-1807-4523-AE9A-54F7A282B05D}"/>
              </a:ext>
            </a:extLst>
          </p:cNvPr>
          <p:cNvGrpSpPr/>
          <p:nvPr/>
        </p:nvGrpSpPr>
        <p:grpSpPr>
          <a:xfrm>
            <a:off x="6747477" y="5788481"/>
            <a:ext cx="1248410" cy="963294"/>
            <a:chOff x="3479291" y="5698667"/>
            <a:chExt cx="1248410" cy="963294"/>
          </a:xfrm>
        </p:grpSpPr>
        <p:sp>
          <p:nvSpPr>
            <p:cNvPr id="67" name="object 20">
              <a:extLst>
                <a:ext uri="{FF2B5EF4-FFF2-40B4-BE49-F238E27FC236}">
                  <a16:creationId xmlns:a16="http://schemas.microsoft.com/office/drawing/2014/main" id="{CB216F00-F201-4077-A908-B1FBB100921D}"/>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68" name="object 21">
              <a:extLst>
                <a:ext uri="{FF2B5EF4-FFF2-40B4-BE49-F238E27FC236}">
                  <a16:creationId xmlns:a16="http://schemas.microsoft.com/office/drawing/2014/main" id="{CEE4C499-21FF-4A20-A8E6-2530AC898663}"/>
                </a:ext>
              </a:extLst>
            </p:cNvPr>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69" name="object 22">
              <a:extLst>
                <a:ext uri="{FF2B5EF4-FFF2-40B4-BE49-F238E27FC236}">
                  <a16:creationId xmlns:a16="http://schemas.microsoft.com/office/drawing/2014/main" id="{201A3CB6-7423-4DE6-BADF-235BA3FE7AD0}"/>
                </a:ext>
              </a:extLst>
            </p:cNvPr>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70" name="object 23">
              <a:extLst>
                <a:ext uri="{FF2B5EF4-FFF2-40B4-BE49-F238E27FC236}">
                  <a16:creationId xmlns:a16="http://schemas.microsoft.com/office/drawing/2014/main" id="{86304C15-30AF-49AB-AA12-8E61CB3BF600}"/>
                </a:ext>
              </a:extLst>
            </p:cNvPr>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spTree>
    <p:extLst>
      <p:ext uri="{BB962C8B-B14F-4D97-AF65-F5344CB8AC3E}">
        <p14:creationId xmlns:p14="http://schemas.microsoft.com/office/powerpoint/2010/main" val="17600457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4A92C19D-839D-45EE-9659-0E4FB7EAA352}"/>
              </a:ext>
            </a:extLst>
          </p:cNvPr>
          <p:cNvPicPr>
            <a:picLocks noChangeAspect="1"/>
          </p:cNvPicPr>
          <p:nvPr/>
        </p:nvPicPr>
        <p:blipFill>
          <a:blip r:embed="rId2"/>
          <a:stretch>
            <a:fillRect/>
          </a:stretch>
        </p:blipFill>
        <p:spPr>
          <a:xfrm>
            <a:off x="220160" y="1656293"/>
            <a:ext cx="7392117" cy="1567316"/>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17</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215900" y="1290269"/>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アドプト名称</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8343698" y="1483748"/>
            <a:ext cx="347281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13</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アドプト名称を記入してください</a:t>
            </a:r>
            <a:r>
              <a:rPr sz="1600" spc="-35"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txBox="1"/>
          <p:nvPr/>
        </p:nvSpPr>
        <p:spPr>
          <a:xfrm>
            <a:off x="303239" y="3429000"/>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提出日</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273050" y="2866515"/>
            <a:ext cx="7216278" cy="326985"/>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7" name="図 36">
            <a:extLst>
              <a:ext uri="{FF2B5EF4-FFF2-40B4-BE49-F238E27FC236}">
                <a16:creationId xmlns:a16="http://schemas.microsoft.com/office/drawing/2014/main" id="{A559DC5B-8963-451A-BC5A-744535425091}"/>
              </a:ext>
            </a:extLst>
          </p:cNvPr>
          <p:cNvPicPr>
            <a:picLocks noChangeAspect="1"/>
          </p:cNvPicPr>
          <p:nvPr/>
        </p:nvPicPr>
        <p:blipFill rotWithShape="1">
          <a:blip r:embed="rId3"/>
          <a:srcRect r="32046"/>
          <a:stretch/>
        </p:blipFill>
        <p:spPr>
          <a:xfrm>
            <a:off x="243114" y="3725567"/>
            <a:ext cx="3950297" cy="961181"/>
          </a:xfrm>
          <a:prstGeom prst="rect">
            <a:avLst/>
          </a:prstGeom>
        </p:spPr>
      </p:pic>
      <p:sp>
        <p:nvSpPr>
          <p:cNvPr id="26" name="object 26"/>
          <p:cNvSpPr/>
          <p:nvPr/>
        </p:nvSpPr>
        <p:spPr>
          <a:xfrm>
            <a:off x="264412" y="4036705"/>
            <a:ext cx="3928999" cy="499305"/>
          </a:xfrm>
          <a:custGeom>
            <a:avLst/>
            <a:gdLst/>
            <a:ahLst/>
            <a:cxnLst/>
            <a:rect l="l" t="t" r="r" b="b"/>
            <a:pathLst>
              <a:path w="373380" h="363220">
                <a:moveTo>
                  <a:pt x="0" y="362712"/>
                </a:moveTo>
                <a:lnTo>
                  <a:pt x="373380" y="362712"/>
                </a:lnTo>
                <a:lnTo>
                  <a:pt x="373380" y="0"/>
                </a:lnTo>
                <a:lnTo>
                  <a:pt x="0" y="0"/>
                </a:lnTo>
                <a:lnTo>
                  <a:pt x="0" y="362712"/>
                </a:lnTo>
                <a:close/>
              </a:path>
            </a:pathLst>
          </a:custGeom>
          <a:ln w="57911">
            <a:solidFill>
              <a:srgbClr val="C00000"/>
            </a:solidFill>
          </a:ln>
        </p:spPr>
        <p:txBody>
          <a:bodyPr wrap="square" lIns="0" tIns="0" rIns="0" bIns="0" rtlCol="0"/>
          <a:lstStyle/>
          <a:p>
            <a:endParaRPr/>
          </a:p>
        </p:txBody>
      </p:sp>
      <p:pic>
        <p:nvPicPr>
          <p:cNvPr id="45" name="図 44">
            <a:extLst>
              <a:ext uri="{FF2B5EF4-FFF2-40B4-BE49-F238E27FC236}">
                <a16:creationId xmlns:a16="http://schemas.microsoft.com/office/drawing/2014/main" id="{45EB8E27-7D9F-4C36-BC0A-C33740915D84}"/>
              </a:ext>
            </a:extLst>
          </p:cNvPr>
          <p:cNvPicPr>
            <a:picLocks noChangeAspect="1"/>
          </p:cNvPicPr>
          <p:nvPr/>
        </p:nvPicPr>
        <p:blipFill>
          <a:blip r:embed="rId4"/>
          <a:stretch>
            <a:fillRect/>
          </a:stretch>
        </p:blipFill>
        <p:spPr>
          <a:xfrm>
            <a:off x="215900" y="5178599"/>
            <a:ext cx="7385471" cy="1170058"/>
          </a:xfrm>
          <a:prstGeom prst="rect">
            <a:avLst/>
          </a:prstGeom>
        </p:spPr>
      </p:pic>
      <p:sp>
        <p:nvSpPr>
          <p:cNvPr id="52" name="object 21">
            <a:extLst>
              <a:ext uri="{FF2B5EF4-FFF2-40B4-BE49-F238E27FC236}">
                <a16:creationId xmlns:a16="http://schemas.microsoft.com/office/drawing/2014/main" id="{6CF882D5-1239-4DAC-9AB8-DD58A528BA57}"/>
              </a:ext>
            </a:extLst>
          </p:cNvPr>
          <p:cNvSpPr/>
          <p:nvPr/>
        </p:nvSpPr>
        <p:spPr>
          <a:xfrm>
            <a:off x="273050" y="5926735"/>
            <a:ext cx="7279388" cy="362272"/>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53" name="object 25">
            <a:extLst>
              <a:ext uri="{FF2B5EF4-FFF2-40B4-BE49-F238E27FC236}">
                <a16:creationId xmlns:a16="http://schemas.microsoft.com/office/drawing/2014/main" id="{BEBF89D4-B026-4C13-9DFF-6B54DFE688D5}"/>
              </a:ext>
            </a:extLst>
          </p:cNvPr>
          <p:cNvSpPr txBox="1"/>
          <p:nvPr/>
        </p:nvSpPr>
        <p:spPr>
          <a:xfrm>
            <a:off x="8369098" y="5354306"/>
            <a:ext cx="347281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15</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団体名を記入してください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54" name="object 8">
            <a:extLst>
              <a:ext uri="{FF2B5EF4-FFF2-40B4-BE49-F238E27FC236}">
                <a16:creationId xmlns:a16="http://schemas.microsoft.com/office/drawing/2014/main" id="{ABF4A6F0-F154-41D2-A18B-58ABAD3887A4}"/>
              </a:ext>
            </a:extLst>
          </p:cNvPr>
          <p:cNvSpPr txBox="1"/>
          <p:nvPr/>
        </p:nvSpPr>
        <p:spPr>
          <a:xfrm>
            <a:off x="8369099" y="3738156"/>
            <a:ext cx="3579788"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14</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デフォルトで本日の日付が表示されております。</a:t>
            </a:r>
            <a:endParaRPr sz="1600" dirty="0">
              <a:latin typeface="HG丸ｺﾞｼｯｸM-PRO" panose="020F0600000000000000" pitchFamily="50" charset="-128"/>
              <a:ea typeface="HG丸ｺﾞｼｯｸM-PRO" panose="020F0600000000000000" pitchFamily="50" charset="-128"/>
              <a:cs typeface="HGMaruGothicMPRO"/>
            </a:endParaRPr>
          </a:p>
        </p:txBody>
      </p:sp>
      <p:pic>
        <p:nvPicPr>
          <p:cNvPr id="36" name="図 35">
            <a:extLst>
              <a:ext uri="{FF2B5EF4-FFF2-40B4-BE49-F238E27FC236}">
                <a16:creationId xmlns:a16="http://schemas.microsoft.com/office/drawing/2014/main" id="{E26C16B0-C023-47E1-BE33-5DCAD3061B0E}"/>
              </a:ext>
            </a:extLst>
          </p:cNvPr>
          <p:cNvPicPr>
            <a:picLocks noChangeAspect="1"/>
          </p:cNvPicPr>
          <p:nvPr/>
        </p:nvPicPr>
        <p:blipFill>
          <a:blip r:embed="rId5"/>
          <a:stretch>
            <a:fillRect/>
          </a:stretch>
        </p:blipFill>
        <p:spPr>
          <a:xfrm rot="394593">
            <a:off x="7554661" y="2265090"/>
            <a:ext cx="1320260" cy="1049648"/>
          </a:xfrm>
          <a:prstGeom prst="rect">
            <a:avLst/>
          </a:prstGeom>
        </p:spPr>
      </p:pic>
      <p:pic>
        <p:nvPicPr>
          <p:cNvPr id="44" name="図 43">
            <a:extLst>
              <a:ext uri="{FF2B5EF4-FFF2-40B4-BE49-F238E27FC236}">
                <a16:creationId xmlns:a16="http://schemas.microsoft.com/office/drawing/2014/main" id="{F5CB09C2-4286-4DC8-BF2B-6A8AA3EB7058}"/>
              </a:ext>
            </a:extLst>
          </p:cNvPr>
          <p:cNvPicPr>
            <a:picLocks noChangeAspect="1"/>
          </p:cNvPicPr>
          <p:nvPr/>
        </p:nvPicPr>
        <p:blipFill>
          <a:blip r:embed="rId6"/>
          <a:stretch>
            <a:fillRect/>
          </a:stretch>
        </p:blipFill>
        <p:spPr>
          <a:xfrm rot="774194">
            <a:off x="4377175" y="3556701"/>
            <a:ext cx="1280738" cy="1035891"/>
          </a:xfrm>
          <a:prstGeom prst="rect">
            <a:avLst/>
          </a:prstGeom>
        </p:spPr>
      </p:pic>
      <p:grpSp>
        <p:nvGrpSpPr>
          <p:cNvPr id="55" name="グループ化 54">
            <a:extLst>
              <a:ext uri="{FF2B5EF4-FFF2-40B4-BE49-F238E27FC236}">
                <a16:creationId xmlns:a16="http://schemas.microsoft.com/office/drawing/2014/main" id="{243A3670-948D-4B3E-8318-D7BB9941CF41}"/>
              </a:ext>
            </a:extLst>
          </p:cNvPr>
          <p:cNvGrpSpPr/>
          <p:nvPr/>
        </p:nvGrpSpPr>
        <p:grpSpPr>
          <a:xfrm rot="924700">
            <a:off x="7277433" y="5347756"/>
            <a:ext cx="1179830" cy="1022350"/>
            <a:chOff x="3586606" y="2170556"/>
            <a:chExt cx="1179830" cy="1022350"/>
          </a:xfrm>
        </p:grpSpPr>
        <p:sp>
          <p:nvSpPr>
            <p:cNvPr id="56" name="object 8">
              <a:extLst>
                <a:ext uri="{FF2B5EF4-FFF2-40B4-BE49-F238E27FC236}">
                  <a16:creationId xmlns:a16="http://schemas.microsoft.com/office/drawing/2014/main" id="{B967E62E-9D3D-4DFB-9849-4EF33CC8DD51}"/>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solidFill>
              <a:srgbClr val="C00000"/>
            </a:solidFill>
          </p:spPr>
          <p:txBody>
            <a:bodyPr wrap="square" lIns="0" tIns="0" rIns="0" bIns="0" rtlCol="0"/>
            <a:lstStyle/>
            <a:p>
              <a:endParaRPr/>
            </a:p>
          </p:txBody>
        </p:sp>
        <p:sp>
          <p:nvSpPr>
            <p:cNvPr id="57" name="object 9">
              <a:extLst>
                <a:ext uri="{FF2B5EF4-FFF2-40B4-BE49-F238E27FC236}">
                  <a16:creationId xmlns:a16="http://schemas.microsoft.com/office/drawing/2014/main" id="{F78B69CC-3515-4C1D-90D1-808FCA0E2167}"/>
                </a:ext>
              </a:extLst>
            </p:cNvPr>
            <p:cNvSpPr/>
            <p:nvPr/>
          </p:nvSpPr>
          <p:spPr>
            <a:xfrm>
              <a:off x="3586606" y="2170556"/>
              <a:ext cx="1179830" cy="1022350"/>
            </a:xfrm>
            <a:custGeom>
              <a:avLst/>
              <a:gdLst/>
              <a:ahLst/>
              <a:cxnLst/>
              <a:rect l="l" t="t" r="r" b="b"/>
              <a:pathLst>
                <a:path w="1179829" h="1022350">
                  <a:moveTo>
                    <a:pt x="928496" y="0"/>
                  </a:moveTo>
                  <a:lnTo>
                    <a:pt x="237362" y="477773"/>
                  </a:lnTo>
                  <a:lnTo>
                    <a:pt x="111887" y="296417"/>
                  </a:lnTo>
                  <a:lnTo>
                    <a:pt x="0" y="909954"/>
                  </a:lnTo>
                  <a:lnTo>
                    <a:pt x="613537" y="1021968"/>
                  </a:lnTo>
                  <a:lnTo>
                    <a:pt x="488060" y="840613"/>
                  </a:lnTo>
                  <a:lnTo>
                    <a:pt x="1179321" y="362712"/>
                  </a:lnTo>
                  <a:lnTo>
                    <a:pt x="928496" y="0"/>
                  </a:lnTo>
                  <a:close/>
                </a:path>
              </a:pathLst>
            </a:custGeom>
            <a:ln w="12700">
              <a:solidFill>
                <a:srgbClr val="41709C"/>
              </a:solidFill>
            </a:ln>
          </p:spPr>
          <p:txBody>
            <a:bodyPr wrap="square" lIns="0" tIns="0" rIns="0" bIns="0" rtlCol="0"/>
            <a:lstStyle/>
            <a:p>
              <a:endParaRPr dirty="0"/>
            </a:p>
          </p:txBody>
        </p:sp>
        <p:sp>
          <p:nvSpPr>
            <p:cNvPr id="58" name="object 10">
              <a:extLst>
                <a:ext uri="{FF2B5EF4-FFF2-40B4-BE49-F238E27FC236}">
                  <a16:creationId xmlns:a16="http://schemas.microsoft.com/office/drawing/2014/main" id="{39A1D00F-D2EA-4654-ADDF-5CC2182BE05C}"/>
                </a:ext>
              </a:extLst>
            </p:cNvPr>
            <p:cNvSpPr/>
            <p:nvPr/>
          </p:nvSpPr>
          <p:spPr>
            <a:xfrm>
              <a:off x="3685413" y="2270759"/>
              <a:ext cx="984250" cy="840740"/>
            </a:xfrm>
            <a:custGeom>
              <a:avLst/>
              <a:gdLst/>
              <a:ahLst/>
              <a:cxnLst/>
              <a:rect l="l" t="t" r="r" b="b"/>
              <a:pathLst>
                <a:path w="984250" h="840739">
                  <a:moveTo>
                    <a:pt x="773049" y="0"/>
                  </a:moveTo>
                  <a:lnTo>
                    <a:pt x="0" y="536828"/>
                  </a:lnTo>
                  <a:lnTo>
                    <a:pt x="210692" y="840231"/>
                  </a:lnTo>
                  <a:lnTo>
                    <a:pt x="983741" y="303275"/>
                  </a:lnTo>
                  <a:lnTo>
                    <a:pt x="773049" y="0"/>
                  </a:lnTo>
                  <a:close/>
                </a:path>
              </a:pathLst>
            </a:custGeom>
            <a:solidFill>
              <a:srgbClr val="C00000"/>
            </a:solidFill>
          </p:spPr>
          <p:txBody>
            <a:bodyPr wrap="square" lIns="0" tIns="0" rIns="0" bIns="0" rtlCol="0"/>
            <a:lstStyle/>
            <a:p>
              <a:endParaRPr/>
            </a:p>
          </p:txBody>
        </p:sp>
        <p:sp>
          <p:nvSpPr>
            <p:cNvPr id="59" name="object 11">
              <a:extLst>
                <a:ext uri="{FF2B5EF4-FFF2-40B4-BE49-F238E27FC236}">
                  <a16:creationId xmlns:a16="http://schemas.microsoft.com/office/drawing/2014/main" id="{FD9282C1-F4DA-4237-B1BD-0EB3ECD6FDFC}"/>
                </a:ext>
              </a:extLst>
            </p:cNvPr>
            <p:cNvSpPr/>
            <p:nvPr/>
          </p:nvSpPr>
          <p:spPr>
            <a:xfrm>
              <a:off x="3849243" y="2412618"/>
              <a:ext cx="634365" cy="510540"/>
            </a:xfrm>
            <a:custGeom>
              <a:avLst/>
              <a:gdLst/>
              <a:ahLst/>
              <a:cxnLst/>
              <a:rect l="l" t="t" r="r" b="b"/>
              <a:pathLst>
                <a:path w="634364" h="510539">
                  <a:moveTo>
                    <a:pt x="220218" y="378079"/>
                  </a:moveTo>
                  <a:lnTo>
                    <a:pt x="219964" y="376809"/>
                  </a:lnTo>
                  <a:lnTo>
                    <a:pt x="219329" y="376809"/>
                  </a:lnTo>
                  <a:lnTo>
                    <a:pt x="208915" y="361569"/>
                  </a:lnTo>
                  <a:lnTo>
                    <a:pt x="208280" y="360299"/>
                  </a:lnTo>
                  <a:lnTo>
                    <a:pt x="205359" y="360299"/>
                  </a:lnTo>
                  <a:lnTo>
                    <a:pt x="181991" y="378079"/>
                  </a:lnTo>
                  <a:lnTo>
                    <a:pt x="135255" y="409829"/>
                  </a:lnTo>
                  <a:lnTo>
                    <a:pt x="130048" y="402209"/>
                  </a:lnTo>
                  <a:lnTo>
                    <a:pt x="119634" y="386969"/>
                  </a:lnTo>
                  <a:lnTo>
                    <a:pt x="145884" y="369189"/>
                  </a:lnTo>
                  <a:lnTo>
                    <a:pt x="151511" y="365379"/>
                  </a:lnTo>
                  <a:lnTo>
                    <a:pt x="177292" y="347599"/>
                  </a:lnTo>
                  <a:lnTo>
                    <a:pt x="178689" y="347599"/>
                  </a:lnTo>
                  <a:lnTo>
                    <a:pt x="178816" y="346329"/>
                  </a:lnTo>
                  <a:lnTo>
                    <a:pt x="178562" y="345059"/>
                  </a:lnTo>
                  <a:lnTo>
                    <a:pt x="177800" y="343789"/>
                  </a:lnTo>
                  <a:lnTo>
                    <a:pt x="166497" y="328549"/>
                  </a:lnTo>
                  <a:lnTo>
                    <a:pt x="164084" y="328549"/>
                  </a:lnTo>
                  <a:lnTo>
                    <a:pt x="138684" y="347599"/>
                  </a:lnTo>
                  <a:lnTo>
                    <a:pt x="106807" y="369189"/>
                  </a:lnTo>
                  <a:lnTo>
                    <a:pt x="100711" y="360299"/>
                  </a:lnTo>
                  <a:lnTo>
                    <a:pt x="89408" y="343789"/>
                  </a:lnTo>
                  <a:lnTo>
                    <a:pt x="99136" y="334899"/>
                  </a:lnTo>
                  <a:lnTo>
                    <a:pt x="108356" y="324739"/>
                  </a:lnTo>
                  <a:lnTo>
                    <a:pt x="117043" y="315849"/>
                  </a:lnTo>
                  <a:lnTo>
                    <a:pt x="125222" y="306959"/>
                  </a:lnTo>
                  <a:lnTo>
                    <a:pt x="127508" y="303149"/>
                  </a:lnTo>
                  <a:lnTo>
                    <a:pt x="130048" y="300609"/>
                  </a:lnTo>
                  <a:lnTo>
                    <a:pt x="132969" y="298069"/>
                  </a:lnTo>
                  <a:lnTo>
                    <a:pt x="135128" y="296799"/>
                  </a:lnTo>
                  <a:lnTo>
                    <a:pt x="135763" y="295529"/>
                  </a:lnTo>
                  <a:lnTo>
                    <a:pt x="134874" y="294259"/>
                  </a:lnTo>
                  <a:lnTo>
                    <a:pt x="134112" y="292989"/>
                  </a:lnTo>
                  <a:lnTo>
                    <a:pt x="132715" y="292989"/>
                  </a:lnTo>
                  <a:lnTo>
                    <a:pt x="130683" y="291719"/>
                  </a:lnTo>
                  <a:lnTo>
                    <a:pt x="124079" y="290449"/>
                  </a:lnTo>
                  <a:lnTo>
                    <a:pt x="116459" y="287909"/>
                  </a:lnTo>
                  <a:lnTo>
                    <a:pt x="107696" y="287909"/>
                  </a:lnTo>
                  <a:lnTo>
                    <a:pt x="103378" y="294259"/>
                  </a:lnTo>
                  <a:lnTo>
                    <a:pt x="99187" y="300609"/>
                  </a:lnTo>
                  <a:lnTo>
                    <a:pt x="94996" y="304419"/>
                  </a:lnTo>
                  <a:lnTo>
                    <a:pt x="87541" y="313309"/>
                  </a:lnTo>
                  <a:lnTo>
                    <a:pt x="79108" y="322199"/>
                  </a:lnTo>
                  <a:lnTo>
                    <a:pt x="69735" y="331089"/>
                  </a:lnTo>
                  <a:lnTo>
                    <a:pt x="59436" y="341249"/>
                  </a:lnTo>
                  <a:lnTo>
                    <a:pt x="46570" y="352679"/>
                  </a:lnTo>
                  <a:lnTo>
                    <a:pt x="32385" y="364109"/>
                  </a:lnTo>
                  <a:lnTo>
                    <a:pt x="16852" y="376809"/>
                  </a:lnTo>
                  <a:lnTo>
                    <a:pt x="0" y="389509"/>
                  </a:lnTo>
                  <a:lnTo>
                    <a:pt x="4826" y="392049"/>
                  </a:lnTo>
                  <a:lnTo>
                    <a:pt x="9779" y="394589"/>
                  </a:lnTo>
                  <a:lnTo>
                    <a:pt x="16891" y="400939"/>
                  </a:lnTo>
                  <a:lnTo>
                    <a:pt x="18415" y="400939"/>
                  </a:lnTo>
                  <a:lnTo>
                    <a:pt x="20320" y="402209"/>
                  </a:lnTo>
                  <a:lnTo>
                    <a:pt x="21717" y="402209"/>
                  </a:lnTo>
                  <a:lnTo>
                    <a:pt x="23622" y="399669"/>
                  </a:lnTo>
                  <a:lnTo>
                    <a:pt x="24638" y="399669"/>
                  </a:lnTo>
                  <a:lnTo>
                    <a:pt x="25908" y="398399"/>
                  </a:lnTo>
                  <a:lnTo>
                    <a:pt x="38646" y="388239"/>
                  </a:lnTo>
                  <a:lnTo>
                    <a:pt x="50419" y="378079"/>
                  </a:lnTo>
                  <a:lnTo>
                    <a:pt x="61226" y="369189"/>
                  </a:lnTo>
                  <a:lnTo>
                    <a:pt x="71120" y="360299"/>
                  </a:lnTo>
                  <a:lnTo>
                    <a:pt x="86487" y="383159"/>
                  </a:lnTo>
                  <a:lnTo>
                    <a:pt x="55372" y="404749"/>
                  </a:lnTo>
                  <a:lnTo>
                    <a:pt x="29337" y="422529"/>
                  </a:lnTo>
                  <a:lnTo>
                    <a:pt x="28067" y="423799"/>
                  </a:lnTo>
                  <a:lnTo>
                    <a:pt x="27813" y="423799"/>
                  </a:lnTo>
                  <a:lnTo>
                    <a:pt x="28575" y="425069"/>
                  </a:lnTo>
                  <a:lnTo>
                    <a:pt x="39116" y="440309"/>
                  </a:lnTo>
                  <a:lnTo>
                    <a:pt x="39751" y="441579"/>
                  </a:lnTo>
                  <a:lnTo>
                    <a:pt x="40259" y="441579"/>
                  </a:lnTo>
                  <a:lnTo>
                    <a:pt x="40640" y="442849"/>
                  </a:lnTo>
                  <a:lnTo>
                    <a:pt x="41656" y="442849"/>
                  </a:lnTo>
                  <a:lnTo>
                    <a:pt x="42672" y="441579"/>
                  </a:lnTo>
                  <a:lnTo>
                    <a:pt x="99314" y="402209"/>
                  </a:lnTo>
                  <a:lnTo>
                    <a:pt x="115062" y="423799"/>
                  </a:lnTo>
                  <a:lnTo>
                    <a:pt x="43434" y="473329"/>
                  </a:lnTo>
                  <a:lnTo>
                    <a:pt x="42545" y="474599"/>
                  </a:lnTo>
                  <a:lnTo>
                    <a:pt x="41783" y="474599"/>
                  </a:lnTo>
                  <a:lnTo>
                    <a:pt x="42037" y="475869"/>
                  </a:lnTo>
                  <a:lnTo>
                    <a:pt x="42799" y="477139"/>
                  </a:lnTo>
                  <a:lnTo>
                    <a:pt x="53213" y="492379"/>
                  </a:lnTo>
                  <a:lnTo>
                    <a:pt x="54229" y="493649"/>
                  </a:lnTo>
                  <a:lnTo>
                    <a:pt x="55753" y="493649"/>
                  </a:lnTo>
                  <a:lnTo>
                    <a:pt x="56769" y="492379"/>
                  </a:lnTo>
                  <a:lnTo>
                    <a:pt x="80137" y="475869"/>
                  </a:lnTo>
                  <a:lnTo>
                    <a:pt x="127762" y="442849"/>
                  </a:lnTo>
                  <a:lnTo>
                    <a:pt x="146177" y="469519"/>
                  </a:lnTo>
                  <a:lnTo>
                    <a:pt x="147828" y="472059"/>
                  </a:lnTo>
                  <a:lnTo>
                    <a:pt x="148590" y="473329"/>
                  </a:lnTo>
                  <a:lnTo>
                    <a:pt x="148336" y="474599"/>
                  </a:lnTo>
                  <a:lnTo>
                    <a:pt x="148082" y="477139"/>
                  </a:lnTo>
                  <a:lnTo>
                    <a:pt x="146431" y="479679"/>
                  </a:lnTo>
                  <a:lnTo>
                    <a:pt x="143129" y="480949"/>
                  </a:lnTo>
                  <a:lnTo>
                    <a:pt x="136855" y="486029"/>
                  </a:lnTo>
                  <a:lnTo>
                    <a:pt x="131025" y="489839"/>
                  </a:lnTo>
                  <a:lnTo>
                    <a:pt x="125615" y="492379"/>
                  </a:lnTo>
                  <a:lnTo>
                    <a:pt x="120650" y="494919"/>
                  </a:lnTo>
                  <a:lnTo>
                    <a:pt x="125222" y="497459"/>
                  </a:lnTo>
                  <a:lnTo>
                    <a:pt x="130429" y="501269"/>
                  </a:lnTo>
                  <a:lnTo>
                    <a:pt x="136144" y="506349"/>
                  </a:lnTo>
                  <a:lnTo>
                    <a:pt x="138303" y="508889"/>
                  </a:lnTo>
                  <a:lnTo>
                    <a:pt x="139827" y="510159"/>
                  </a:lnTo>
                  <a:lnTo>
                    <a:pt x="143256" y="510159"/>
                  </a:lnTo>
                  <a:lnTo>
                    <a:pt x="145034" y="508889"/>
                  </a:lnTo>
                  <a:lnTo>
                    <a:pt x="146177" y="508889"/>
                  </a:lnTo>
                  <a:lnTo>
                    <a:pt x="147193" y="507619"/>
                  </a:lnTo>
                  <a:lnTo>
                    <a:pt x="158775" y="498729"/>
                  </a:lnTo>
                  <a:lnTo>
                    <a:pt x="173202" y="486029"/>
                  </a:lnTo>
                  <a:lnTo>
                    <a:pt x="176022" y="480949"/>
                  </a:lnTo>
                  <a:lnTo>
                    <a:pt x="177038" y="477139"/>
                  </a:lnTo>
                  <a:lnTo>
                    <a:pt x="177165" y="474599"/>
                  </a:lnTo>
                  <a:lnTo>
                    <a:pt x="176403" y="470789"/>
                  </a:lnTo>
                  <a:lnTo>
                    <a:pt x="175768" y="468249"/>
                  </a:lnTo>
                  <a:lnTo>
                    <a:pt x="173863" y="464439"/>
                  </a:lnTo>
                  <a:lnTo>
                    <a:pt x="170688" y="459359"/>
                  </a:lnTo>
                  <a:lnTo>
                    <a:pt x="158165" y="442849"/>
                  </a:lnTo>
                  <a:lnTo>
                    <a:pt x="152400" y="435229"/>
                  </a:lnTo>
                  <a:lnTo>
                    <a:pt x="148082" y="428879"/>
                  </a:lnTo>
                  <a:lnTo>
                    <a:pt x="175044" y="409829"/>
                  </a:lnTo>
                  <a:lnTo>
                    <a:pt x="194818" y="395859"/>
                  </a:lnTo>
                  <a:lnTo>
                    <a:pt x="218694" y="379349"/>
                  </a:lnTo>
                  <a:lnTo>
                    <a:pt x="220091" y="379349"/>
                  </a:lnTo>
                  <a:lnTo>
                    <a:pt x="220218" y="378079"/>
                  </a:lnTo>
                  <a:close/>
                </a:path>
                <a:path w="634364" h="510539">
                  <a:moveTo>
                    <a:pt x="287147" y="408559"/>
                  </a:moveTo>
                  <a:lnTo>
                    <a:pt x="274701" y="370459"/>
                  </a:lnTo>
                  <a:lnTo>
                    <a:pt x="253771" y="333629"/>
                  </a:lnTo>
                  <a:lnTo>
                    <a:pt x="231394" y="300609"/>
                  </a:lnTo>
                  <a:lnTo>
                    <a:pt x="206248" y="265049"/>
                  </a:lnTo>
                  <a:lnTo>
                    <a:pt x="198628" y="253619"/>
                  </a:lnTo>
                  <a:lnTo>
                    <a:pt x="194056" y="245999"/>
                  </a:lnTo>
                  <a:lnTo>
                    <a:pt x="192278" y="243459"/>
                  </a:lnTo>
                  <a:lnTo>
                    <a:pt x="191643" y="240919"/>
                  </a:lnTo>
                  <a:lnTo>
                    <a:pt x="191262" y="239649"/>
                  </a:lnTo>
                  <a:lnTo>
                    <a:pt x="191008" y="238379"/>
                  </a:lnTo>
                  <a:lnTo>
                    <a:pt x="190627" y="238379"/>
                  </a:lnTo>
                  <a:lnTo>
                    <a:pt x="189992" y="237109"/>
                  </a:lnTo>
                  <a:lnTo>
                    <a:pt x="188595" y="237109"/>
                  </a:lnTo>
                  <a:lnTo>
                    <a:pt x="186436" y="238379"/>
                  </a:lnTo>
                  <a:lnTo>
                    <a:pt x="180467" y="242189"/>
                  </a:lnTo>
                  <a:lnTo>
                    <a:pt x="168783" y="249809"/>
                  </a:lnTo>
                  <a:lnTo>
                    <a:pt x="172631" y="253619"/>
                  </a:lnTo>
                  <a:lnTo>
                    <a:pt x="177368" y="259969"/>
                  </a:lnTo>
                  <a:lnTo>
                    <a:pt x="189484" y="276479"/>
                  </a:lnTo>
                  <a:lnTo>
                    <a:pt x="215011" y="313309"/>
                  </a:lnTo>
                  <a:lnTo>
                    <a:pt x="225767" y="328549"/>
                  </a:lnTo>
                  <a:lnTo>
                    <a:pt x="248031" y="365379"/>
                  </a:lnTo>
                  <a:lnTo>
                    <a:pt x="263271" y="407289"/>
                  </a:lnTo>
                  <a:lnTo>
                    <a:pt x="270256" y="407289"/>
                  </a:lnTo>
                  <a:lnTo>
                    <a:pt x="275844" y="408559"/>
                  </a:lnTo>
                  <a:lnTo>
                    <a:pt x="283464" y="411099"/>
                  </a:lnTo>
                  <a:lnTo>
                    <a:pt x="287020" y="411099"/>
                  </a:lnTo>
                  <a:lnTo>
                    <a:pt x="287147" y="408559"/>
                  </a:lnTo>
                  <a:close/>
                </a:path>
                <a:path w="634364" h="510539">
                  <a:moveTo>
                    <a:pt x="306324" y="357759"/>
                  </a:moveTo>
                  <a:lnTo>
                    <a:pt x="306197" y="356489"/>
                  </a:lnTo>
                  <a:lnTo>
                    <a:pt x="284734" y="326009"/>
                  </a:lnTo>
                  <a:lnTo>
                    <a:pt x="226441" y="242189"/>
                  </a:lnTo>
                  <a:lnTo>
                    <a:pt x="222250" y="235839"/>
                  </a:lnTo>
                  <a:lnTo>
                    <a:pt x="221107" y="232029"/>
                  </a:lnTo>
                  <a:lnTo>
                    <a:pt x="220853" y="230759"/>
                  </a:lnTo>
                  <a:lnTo>
                    <a:pt x="220472" y="229489"/>
                  </a:lnTo>
                  <a:lnTo>
                    <a:pt x="220218" y="229489"/>
                  </a:lnTo>
                  <a:lnTo>
                    <a:pt x="219837" y="228219"/>
                  </a:lnTo>
                  <a:lnTo>
                    <a:pt x="215519" y="228219"/>
                  </a:lnTo>
                  <a:lnTo>
                    <a:pt x="212217" y="230759"/>
                  </a:lnTo>
                  <a:lnTo>
                    <a:pt x="206883" y="233299"/>
                  </a:lnTo>
                  <a:lnTo>
                    <a:pt x="199771" y="238379"/>
                  </a:lnTo>
                  <a:lnTo>
                    <a:pt x="203517" y="243459"/>
                  </a:lnTo>
                  <a:lnTo>
                    <a:pt x="207924" y="248539"/>
                  </a:lnTo>
                  <a:lnTo>
                    <a:pt x="212940" y="256159"/>
                  </a:lnTo>
                  <a:lnTo>
                    <a:pt x="269367" y="336169"/>
                  </a:lnTo>
                  <a:lnTo>
                    <a:pt x="289433" y="366649"/>
                  </a:lnTo>
                  <a:lnTo>
                    <a:pt x="289941" y="366649"/>
                  </a:lnTo>
                  <a:lnTo>
                    <a:pt x="290449" y="367919"/>
                  </a:lnTo>
                  <a:lnTo>
                    <a:pt x="291846" y="367919"/>
                  </a:lnTo>
                  <a:lnTo>
                    <a:pt x="292735" y="366649"/>
                  </a:lnTo>
                  <a:lnTo>
                    <a:pt x="304927" y="359029"/>
                  </a:lnTo>
                  <a:lnTo>
                    <a:pt x="305816" y="357759"/>
                  </a:lnTo>
                  <a:lnTo>
                    <a:pt x="306324" y="357759"/>
                  </a:lnTo>
                  <a:close/>
                </a:path>
                <a:path w="634364" h="510539">
                  <a:moveTo>
                    <a:pt x="380365" y="315849"/>
                  </a:moveTo>
                  <a:lnTo>
                    <a:pt x="379730" y="314579"/>
                  </a:lnTo>
                  <a:lnTo>
                    <a:pt x="379222" y="314579"/>
                  </a:lnTo>
                  <a:lnTo>
                    <a:pt x="377825" y="313309"/>
                  </a:lnTo>
                  <a:lnTo>
                    <a:pt x="356997" y="313309"/>
                  </a:lnTo>
                  <a:lnTo>
                    <a:pt x="356997" y="318389"/>
                  </a:lnTo>
                  <a:lnTo>
                    <a:pt x="356743" y="320929"/>
                  </a:lnTo>
                  <a:lnTo>
                    <a:pt x="343789" y="356489"/>
                  </a:lnTo>
                  <a:lnTo>
                    <a:pt x="341147" y="352679"/>
                  </a:lnTo>
                  <a:lnTo>
                    <a:pt x="337223" y="347599"/>
                  </a:lnTo>
                  <a:lnTo>
                    <a:pt x="332054" y="339979"/>
                  </a:lnTo>
                  <a:lnTo>
                    <a:pt x="325628" y="331089"/>
                  </a:lnTo>
                  <a:lnTo>
                    <a:pt x="256413" y="230759"/>
                  </a:lnTo>
                  <a:lnTo>
                    <a:pt x="250621" y="223139"/>
                  </a:lnTo>
                  <a:lnTo>
                    <a:pt x="246265" y="215519"/>
                  </a:lnTo>
                  <a:lnTo>
                    <a:pt x="243357" y="211709"/>
                  </a:lnTo>
                  <a:lnTo>
                    <a:pt x="241935" y="209169"/>
                  </a:lnTo>
                  <a:lnTo>
                    <a:pt x="240792" y="205359"/>
                  </a:lnTo>
                  <a:lnTo>
                    <a:pt x="240157" y="204089"/>
                  </a:lnTo>
                  <a:lnTo>
                    <a:pt x="239395" y="202819"/>
                  </a:lnTo>
                  <a:lnTo>
                    <a:pt x="237998" y="202819"/>
                  </a:lnTo>
                  <a:lnTo>
                    <a:pt x="235839" y="204089"/>
                  </a:lnTo>
                  <a:lnTo>
                    <a:pt x="230759" y="206629"/>
                  </a:lnTo>
                  <a:lnTo>
                    <a:pt x="218948" y="214249"/>
                  </a:lnTo>
                  <a:lnTo>
                    <a:pt x="223278" y="219329"/>
                  </a:lnTo>
                  <a:lnTo>
                    <a:pt x="228117" y="225679"/>
                  </a:lnTo>
                  <a:lnTo>
                    <a:pt x="233476" y="233299"/>
                  </a:lnTo>
                  <a:lnTo>
                    <a:pt x="239395" y="242189"/>
                  </a:lnTo>
                  <a:lnTo>
                    <a:pt x="309118" y="342519"/>
                  </a:lnTo>
                  <a:lnTo>
                    <a:pt x="331724" y="375539"/>
                  </a:lnTo>
                  <a:lnTo>
                    <a:pt x="332613" y="376809"/>
                  </a:lnTo>
                  <a:lnTo>
                    <a:pt x="334899" y="376809"/>
                  </a:lnTo>
                  <a:lnTo>
                    <a:pt x="348107" y="366649"/>
                  </a:lnTo>
                  <a:lnTo>
                    <a:pt x="349631" y="366649"/>
                  </a:lnTo>
                  <a:lnTo>
                    <a:pt x="349885" y="365379"/>
                  </a:lnTo>
                  <a:lnTo>
                    <a:pt x="349631" y="364109"/>
                  </a:lnTo>
                  <a:lnTo>
                    <a:pt x="345313" y="359029"/>
                  </a:lnTo>
                  <a:lnTo>
                    <a:pt x="347980" y="359029"/>
                  </a:lnTo>
                  <a:lnTo>
                    <a:pt x="351663" y="360299"/>
                  </a:lnTo>
                  <a:lnTo>
                    <a:pt x="356616" y="361569"/>
                  </a:lnTo>
                  <a:lnTo>
                    <a:pt x="360172" y="364109"/>
                  </a:lnTo>
                  <a:lnTo>
                    <a:pt x="363474" y="364109"/>
                  </a:lnTo>
                  <a:lnTo>
                    <a:pt x="364109" y="362839"/>
                  </a:lnTo>
                  <a:lnTo>
                    <a:pt x="365252" y="361569"/>
                  </a:lnTo>
                  <a:lnTo>
                    <a:pt x="366776" y="359029"/>
                  </a:lnTo>
                  <a:lnTo>
                    <a:pt x="367830" y="356489"/>
                  </a:lnTo>
                  <a:lnTo>
                    <a:pt x="370484" y="350139"/>
                  </a:lnTo>
                  <a:lnTo>
                    <a:pt x="373443" y="342519"/>
                  </a:lnTo>
                  <a:lnTo>
                    <a:pt x="375627" y="333629"/>
                  </a:lnTo>
                  <a:lnTo>
                    <a:pt x="377063" y="326009"/>
                  </a:lnTo>
                  <a:lnTo>
                    <a:pt x="377317" y="322199"/>
                  </a:lnTo>
                  <a:lnTo>
                    <a:pt x="377952" y="320929"/>
                  </a:lnTo>
                  <a:lnTo>
                    <a:pt x="379095" y="318389"/>
                  </a:lnTo>
                  <a:lnTo>
                    <a:pt x="380111" y="317119"/>
                  </a:lnTo>
                  <a:lnTo>
                    <a:pt x="380365" y="315849"/>
                  </a:lnTo>
                  <a:close/>
                </a:path>
                <a:path w="634364" h="510539">
                  <a:moveTo>
                    <a:pt x="415290" y="271399"/>
                  </a:moveTo>
                  <a:lnTo>
                    <a:pt x="415036" y="271399"/>
                  </a:lnTo>
                  <a:lnTo>
                    <a:pt x="414401" y="270129"/>
                  </a:lnTo>
                  <a:lnTo>
                    <a:pt x="404291" y="256159"/>
                  </a:lnTo>
                  <a:lnTo>
                    <a:pt x="398780" y="248539"/>
                  </a:lnTo>
                  <a:lnTo>
                    <a:pt x="385635" y="229489"/>
                  </a:lnTo>
                  <a:lnTo>
                    <a:pt x="385572" y="268859"/>
                  </a:lnTo>
                  <a:lnTo>
                    <a:pt x="345567" y="295529"/>
                  </a:lnTo>
                  <a:lnTo>
                    <a:pt x="336931" y="282829"/>
                  </a:lnTo>
                  <a:lnTo>
                    <a:pt x="357809" y="268859"/>
                  </a:lnTo>
                  <a:lnTo>
                    <a:pt x="376809" y="256159"/>
                  </a:lnTo>
                  <a:lnTo>
                    <a:pt x="385572" y="268859"/>
                  </a:lnTo>
                  <a:lnTo>
                    <a:pt x="385572" y="229400"/>
                  </a:lnTo>
                  <a:lnTo>
                    <a:pt x="368109" y="204089"/>
                  </a:lnTo>
                  <a:lnTo>
                    <a:pt x="367030" y="202526"/>
                  </a:lnTo>
                  <a:lnTo>
                    <a:pt x="367030" y="242189"/>
                  </a:lnTo>
                  <a:lnTo>
                    <a:pt x="327025" y="268859"/>
                  </a:lnTo>
                  <a:lnTo>
                    <a:pt x="318643" y="257429"/>
                  </a:lnTo>
                  <a:lnTo>
                    <a:pt x="338645" y="243459"/>
                  </a:lnTo>
                  <a:lnTo>
                    <a:pt x="358648" y="229489"/>
                  </a:lnTo>
                  <a:lnTo>
                    <a:pt x="367030" y="242189"/>
                  </a:lnTo>
                  <a:lnTo>
                    <a:pt x="367030" y="202526"/>
                  </a:lnTo>
                  <a:lnTo>
                    <a:pt x="364617" y="199009"/>
                  </a:lnTo>
                  <a:lnTo>
                    <a:pt x="349885" y="177419"/>
                  </a:lnTo>
                  <a:lnTo>
                    <a:pt x="349250" y="176149"/>
                  </a:lnTo>
                  <a:lnTo>
                    <a:pt x="348869" y="176149"/>
                  </a:lnTo>
                  <a:lnTo>
                    <a:pt x="348869" y="215519"/>
                  </a:lnTo>
                  <a:lnTo>
                    <a:pt x="308864" y="243459"/>
                  </a:lnTo>
                  <a:lnTo>
                    <a:pt x="300609" y="230759"/>
                  </a:lnTo>
                  <a:lnTo>
                    <a:pt x="340614" y="204089"/>
                  </a:lnTo>
                  <a:lnTo>
                    <a:pt x="348869" y="215519"/>
                  </a:lnTo>
                  <a:lnTo>
                    <a:pt x="348869" y="176149"/>
                  </a:lnTo>
                  <a:lnTo>
                    <a:pt x="348742" y="176149"/>
                  </a:lnTo>
                  <a:lnTo>
                    <a:pt x="347980" y="174879"/>
                  </a:lnTo>
                  <a:lnTo>
                    <a:pt x="347218" y="176149"/>
                  </a:lnTo>
                  <a:lnTo>
                    <a:pt x="346075" y="176149"/>
                  </a:lnTo>
                  <a:lnTo>
                    <a:pt x="324866" y="191389"/>
                  </a:lnTo>
                  <a:lnTo>
                    <a:pt x="313690" y="199009"/>
                  </a:lnTo>
                  <a:lnTo>
                    <a:pt x="313055" y="195199"/>
                  </a:lnTo>
                  <a:lnTo>
                    <a:pt x="311912" y="188849"/>
                  </a:lnTo>
                  <a:lnTo>
                    <a:pt x="310134" y="181229"/>
                  </a:lnTo>
                  <a:lnTo>
                    <a:pt x="322326" y="173609"/>
                  </a:lnTo>
                  <a:lnTo>
                    <a:pt x="346202" y="157099"/>
                  </a:lnTo>
                  <a:lnTo>
                    <a:pt x="347091" y="157099"/>
                  </a:lnTo>
                  <a:lnTo>
                    <a:pt x="347599" y="155829"/>
                  </a:lnTo>
                  <a:lnTo>
                    <a:pt x="347853" y="154559"/>
                  </a:lnTo>
                  <a:lnTo>
                    <a:pt x="347472" y="154559"/>
                  </a:lnTo>
                  <a:lnTo>
                    <a:pt x="346837" y="153289"/>
                  </a:lnTo>
                  <a:lnTo>
                    <a:pt x="337312" y="139319"/>
                  </a:lnTo>
                  <a:lnTo>
                    <a:pt x="336677" y="139319"/>
                  </a:lnTo>
                  <a:lnTo>
                    <a:pt x="336169" y="138049"/>
                  </a:lnTo>
                  <a:lnTo>
                    <a:pt x="334772" y="138049"/>
                  </a:lnTo>
                  <a:lnTo>
                    <a:pt x="310388" y="155829"/>
                  </a:lnTo>
                  <a:lnTo>
                    <a:pt x="246380" y="200279"/>
                  </a:lnTo>
                  <a:lnTo>
                    <a:pt x="245364" y="200279"/>
                  </a:lnTo>
                  <a:lnTo>
                    <a:pt x="244856" y="201549"/>
                  </a:lnTo>
                  <a:lnTo>
                    <a:pt x="244602" y="201549"/>
                  </a:lnTo>
                  <a:lnTo>
                    <a:pt x="244856" y="202819"/>
                  </a:lnTo>
                  <a:lnTo>
                    <a:pt x="245491" y="204089"/>
                  </a:lnTo>
                  <a:lnTo>
                    <a:pt x="255016" y="216789"/>
                  </a:lnTo>
                  <a:lnTo>
                    <a:pt x="255651" y="218059"/>
                  </a:lnTo>
                  <a:lnTo>
                    <a:pt x="256667" y="218059"/>
                  </a:lnTo>
                  <a:lnTo>
                    <a:pt x="256921" y="219329"/>
                  </a:lnTo>
                  <a:lnTo>
                    <a:pt x="257683" y="218059"/>
                  </a:lnTo>
                  <a:lnTo>
                    <a:pt x="258826" y="218059"/>
                  </a:lnTo>
                  <a:lnTo>
                    <a:pt x="282194" y="201549"/>
                  </a:lnTo>
                  <a:lnTo>
                    <a:pt x="290703" y="195199"/>
                  </a:lnTo>
                  <a:lnTo>
                    <a:pt x="292862" y="201549"/>
                  </a:lnTo>
                  <a:lnTo>
                    <a:pt x="294259" y="206629"/>
                  </a:lnTo>
                  <a:lnTo>
                    <a:pt x="295021" y="212979"/>
                  </a:lnTo>
                  <a:lnTo>
                    <a:pt x="273685" y="226949"/>
                  </a:lnTo>
                  <a:lnTo>
                    <a:pt x="272796" y="226949"/>
                  </a:lnTo>
                  <a:lnTo>
                    <a:pt x="272288" y="228219"/>
                  </a:lnTo>
                  <a:lnTo>
                    <a:pt x="272161" y="228219"/>
                  </a:lnTo>
                  <a:lnTo>
                    <a:pt x="272415" y="229489"/>
                  </a:lnTo>
                  <a:lnTo>
                    <a:pt x="273177" y="230759"/>
                  </a:lnTo>
                  <a:lnTo>
                    <a:pt x="322707" y="300609"/>
                  </a:lnTo>
                  <a:lnTo>
                    <a:pt x="337693" y="323469"/>
                  </a:lnTo>
                  <a:lnTo>
                    <a:pt x="338201" y="324739"/>
                  </a:lnTo>
                  <a:lnTo>
                    <a:pt x="340106" y="324739"/>
                  </a:lnTo>
                  <a:lnTo>
                    <a:pt x="362458" y="308229"/>
                  </a:lnTo>
                  <a:lnTo>
                    <a:pt x="380707" y="295529"/>
                  </a:lnTo>
                  <a:lnTo>
                    <a:pt x="391668" y="287909"/>
                  </a:lnTo>
                  <a:lnTo>
                    <a:pt x="413512" y="273939"/>
                  </a:lnTo>
                  <a:lnTo>
                    <a:pt x="414528" y="272669"/>
                  </a:lnTo>
                  <a:lnTo>
                    <a:pt x="415036" y="272669"/>
                  </a:lnTo>
                  <a:lnTo>
                    <a:pt x="415290" y="271399"/>
                  </a:lnTo>
                  <a:close/>
                </a:path>
                <a:path w="634364" h="510539">
                  <a:moveTo>
                    <a:pt x="443611" y="284099"/>
                  </a:moveTo>
                  <a:lnTo>
                    <a:pt x="432104" y="286639"/>
                  </a:lnTo>
                  <a:lnTo>
                    <a:pt x="420662" y="287909"/>
                  </a:lnTo>
                  <a:lnTo>
                    <a:pt x="409295" y="287909"/>
                  </a:lnTo>
                  <a:lnTo>
                    <a:pt x="398018" y="286639"/>
                  </a:lnTo>
                  <a:lnTo>
                    <a:pt x="395097" y="286639"/>
                  </a:lnTo>
                  <a:lnTo>
                    <a:pt x="394716" y="287909"/>
                  </a:lnTo>
                  <a:lnTo>
                    <a:pt x="394462" y="289179"/>
                  </a:lnTo>
                  <a:lnTo>
                    <a:pt x="390271" y="303149"/>
                  </a:lnTo>
                  <a:lnTo>
                    <a:pt x="390271" y="304419"/>
                  </a:lnTo>
                  <a:lnTo>
                    <a:pt x="390652" y="305689"/>
                  </a:lnTo>
                  <a:lnTo>
                    <a:pt x="392430" y="305689"/>
                  </a:lnTo>
                  <a:lnTo>
                    <a:pt x="402475" y="308229"/>
                  </a:lnTo>
                  <a:lnTo>
                    <a:pt x="413194" y="309499"/>
                  </a:lnTo>
                  <a:lnTo>
                    <a:pt x="424573" y="309499"/>
                  </a:lnTo>
                  <a:lnTo>
                    <a:pt x="436626" y="308229"/>
                  </a:lnTo>
                  <a:lnTo>
                    <a:pt x="439928" y="308229"/>
                  </a:lnTo>
                  <a:lnTo>
                    <a:pt x="441833" y="306959"/>
                  </a:lnTo>
                  <a:lnTo>
                    <a:pt x="443357" y="306959"/>
                  </a:lnTo>
                  <a:lnTo>
                    <a:pt x="443484" y="305689"/>
                  </a:lnTo>
                  <a:lnTo>
                    <a:pt x="443484" y="303149"/>
                  </a:lnTo>
                  <a:lnTo>
                    <a:pt x="443230" y="300609"/>
                  </a:lnTo>
                  <a:lnTo>
                    <a:pt x="442468" y="294259"/>
                  </a:lnTo>
                  <a:lnTo>
                    <a:pt x="442595" y="287909"/>
                  </a:lnTo>
                  <a:lnTo>
                    <a:pt x="443611" y="284099"/>
                  </a:lnTo>
                  <a:close/>
                </a:path>
                <a:path w="634364" h="510539">
                  <a:moveTo>
                    <a:pt x="542798" y="216535"/>
                  </a:moveTo>
                  <a:lnTo>
                    <a:pt x="530098" y="198247"/>
                  </a:lnTo>
                  <a:lnTo>
                    <a:pt x="503428" y="216789"/>
                  </a:lnTo>
                  <a:lnTo>
                    <a:pt x="443268" y="130175"/>
                  </a:lnTo>
                  <a:lnTo>
                    <a:pt x="415925" y="90805"/>
                  </a:lnTo>
                  <a:lnTo>
                    <a:pt x="396748" y="104140"/>
                  </a:lnTo>
                  <a:lnTo>
                    <a:pt x="392328" y="115481"/>
                  </a:lnTo>
                  <a:lnTo>
                    <a:pt x="387311" y="125780"/>
                  </a:lnTo>
                  <a:lnTo>
                    <a:pt x="381520" y="135420"/>
                  </a:lnTo>
                  <a:lnTo>
                    <a:pt x="375031" y="144272"/>
                  </a:lnTo>
                  <a:lnTo>
                    <a:pt x="392557" y="161290"/>
                  </a:lnTo>
                  <a:lnTo>
                    <a:pt x="397954" y="153644"/>
                  </a:lnTo>
                  <a:lnTo>
                    <a:pt x="402717" y="145935"/>
                  </a:lnTo>
                  <a:lnTo>
                    <a:pt x="406806" y="138112"/>
                  </a:lnTo>
                  <a:lnTo>
                    <a:pt x="410210" y="130175"/>
                  </a:lnTo>
                  <a:lnTo>
                    <a:pt x="481076" y="232283"/>
                  </a:lnTo>
                  <a:lnTo>
                    <a:pt x="453009" y="251841"/>
                  </a:lnTo>
                  <a:lnTo>
                    <a:pt x="465582" y="270129"/>
                  </a:lnTo>
                  <a:lnTo>
                    <a:pt x="542429" y="216789"/>
                  </a:lnTo>
                  <a:lnTo>
                    <a:pt x="542798" y="216535"/>
                  </a:lnTo>
                  <a:close/>
                </a:path>
                <a:path w="634364" h="510539">
                  <a:moveTo>
                    <a:pt x="634314" y="127762"/>
                  </a:moveTo>
                  <a:lnTo>
                    <a:pt x="632650" y="115697"/>
                  </a:lnTo>
                  <a:lnTo>
                    <a:pt x="628307" y="103644"/>
                  </a:lnTo>
                  <a:lnTo>
                    <a:pt x="621284" y="91567"/>
                  </a:lnTo>
                  <a:lnTo>
                    <a:pt x="618921" y="88646"/>
                  </a:lnTo>
                  <a:lnTo>
                    <a:pt x="614108" y="82677"/>
                  </a:lnTo>
                  <a:lnTo>
                    <a:pt x="606310" y="75425"/>
                  </a:lnTo>
                  <a:lnTo>
                    <a:pt x="597865" y="69875"/>
                  </a:lnTo>
                  <a:lnTo>
                    <a:pt x="588772" y="66040"/>
                  </a:lnTo>
                  <a:lnTo>
                    <a:pt x="578218" y="64020"/>
                  </a:lnTo>
                  <a:lnTo>
                    <a:pt x="567944" y="64452"/>
                  </a:lnTo>
                  <a:lnTo>
                    <a:pt x="536105" y="85750"/>
                  </a:lnTo>
                  <a:lnTo>
                    <a:pt x="532257" y="102235"/>
                  </a:lnTo>
                  <a:lnTo>
                    <a:pt x="530098" y="97917"/>
                  </a:lnTo>
                  <a:lnTo>
                    <a:pt x="527304" y="93218"/>
                  </a:lnTo>
                  <a:lnTo>
                    <a:pt x="523875" y="87884"/>
                  </a:lnTo>
                  <a:lnTo>
                    <a:pt x="505079" y="58166"/>
                  </a:lnTo>
                  <a:lnTo>
                    <a:pt x="561721" y="18796"/>
                  </a:lnTo>
                  <a:lnTo>
                    <a:pt x="548640" y="0"/>
                  </a:lnTo>
                  <a:lnTo>
                    <a:pt x="472821" y="52705"/>
                  </a:lnTo>
                  <a:lnTo>
                    <a:pt x="525780" y="135001"/>
                  </a:lnTo>
                  <a:lnTo>
                    <a:pt x="547370" y="124333"/>
                  </a:lnTo>
                  <a:lnTo>
                    <a:pt x="545579" y="115100"/>
                  </a:lnTo>
                  <a:lnTo>
                    <a:pt x="546493" y="106984"/>
                  </a:lnTo>
                  <a:lnTo>
                    <a:pt x="568960" y="88646"/>
                  </a:lnTo>
                  <a:lnTo>
                    <a:pt x="575691" y="90551"/>
                  </a:lnTo>
                  <a:lnTo>
                    <a:pt x="604837" y="122021"/>
                  </a:lnTo>
                  <a:lnTo>
                    <a:pt x="608076" y="143383"/>
                  </a:lnTo>
                  <a:lnTo>
                    <a:pt x="604647" y="150495"/>
                  </a:lnTo>
                  <a:lnTo>
                    <a:pt x="597408" y="155448"/>
                  </a:lnTo>
                  <a:lnTo>
                    <a:pt x="588975" y="159461"/>
                  </a:lnTo>
                  <a:lnTo>
                    <a:pt x="580453" y="159854"/>
                  </a:lnTo>
                  <a:lnTo>
                    <a:pt x="571830" y="156654"/>
                  </a:lnTo>
                  <a:lnTo>
                    <a:pt x="563118" y="149860"/>
                  </a:lnTo>
                  <a:lnTo>
                    <a:pt x="545084" y="172720"/>
                  </a:lnTo>
                  <a:lnTo>
                    <a:pt x="551980" y="178028"/>
                  </a:lnTo>
                  <a:lnTo>
                    <a:pt x="559155" y="181952"/>
                  </a:lnTo>
                  <a:lnTo>
                    <a:pt x="566597" y="184454"/>
                  </a:lnTo>
                  <a:lnTo>
                    <a:pt x="574294" y="185547"/>
                  </a:lnTo>
                  <a:lnTo>
                    <a:pt x="583095" y="185102"/>
                  </a:lnTo>
                  <a:lnTo>
                    <a:pt x="618807" y="166573"/>
                  </a:lnTo>
                  <a:lnTo>
                    <a:pt x="624433" y="159854"/>
                  </a:lnTo>
                  <a:lnTo>
                    <a:pt x="625500" y="158584"/>
                  </a:lnTo>
                  <a:lnTo>
                    <a:pt x="630339" y="149669"/>
                  </a:lnTo>
                  <a:lnTo>
                    <a:pt x="633349" y="139827"/>
                  </a:lnTo>
                  <a:lnTo>
                    <a:pt x="634314" y="127762"/>
                  </a:lnTo>
                  <a:close/>
                </a:path>
              </a:pathLst>
            </a:custGeom>
            <a:solidFill>
              <a:srgbClr val="FFFFFF"/>
            </a:solidFill>
          </p:spPr>
          <p:txBody>
            <a:bodyPr wrap="square" lIns="0" tIns="0" rIns="0" bIns="0" rtlCol="0"/>
            <a:lstStyle/>
            <a:p>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7A265D45-BA65-488A-9CD1-FE871162BE39}"/>
              </a:ext>
            </a:extLst>
          </p:cNvPr>
          <p:cNvPicPr>
            <a:picLocks noChangeAspect="1"/>
          </p:cNvPicPr>
          <p:nvPr/>
        </p:nvPicPr>
        <p:blipFill>
          <a:blip r:embed="rId2"/>
          <a:stretch>
            <a:fillRect/>
          </a:stretch>
        </p:blipFill>
        <p:spPr>
          <a:xfrm>
            <a:off x="297961" y="1587917"/>
            <a:ext cx="6304687" cy="2240150"/>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18</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latin typeface="HG丸ｺﾞｼｯｸM-PRO" panose="020F0600000000000000" pitchFamily="50" charset="-128"/>
                <a:ea typeface="HG丸ｺﾞｼｯｸM-PRO" panose="020F0600000000000000" pitchFamily="50" charset="-128"/>
              </a:rPr>
              <a:t>申請する</a:t>
            </a:r>
            <a:r>
              <a:rPr sz="4400" dirty="0">
                <a:latin typeface="HG丸ｺﾞｼｯｸM-PRO" panose="020F0600000000000000" pitchFamily="50" charset="-128"/>
                <a:ea typeface="HG丸ｺﾞｼｯｸM-PRO" panose="020F0600000000000000" pitchFamily="50" charset="-128"/>
              </a:rPr>
              <a:t>（入力</a:t>
            </a:r>
            <a:r>
              <a:rPr lang="ja-JP" altLang="en-US" sz="4400" dirty="0">
                <a:latin typeface="HG丸ｺﾞｼｯｸM-PRO" panose="020F0600000000000000" pitchFamily="50" charset="-128"/>
                <a:ea typeface="HG丸ｺﾞｼｯｸM-PRO" panose="020F0600000000000000" pitchFamily="50" charset="-128"/>
              </a:rPr>
              <a:t>）</a:t>
            </a:r>
            <a:endParaRPr sz="4400" spc="-20" dirty="0">
              <a:latin typeface="HG丸ｺﾞｼｯｸM-PRO" panose="020F0600000000000000" pitchFamily="50" charset="-128"/>
              <a:ea typeface="HG丸ｺﾞｼｯｸM-PRO" panose="020F0600000000000000" pitchFamily="50" charset="-128"/>
            </a:endParaRPr>
          </a:p>
        </p:txBody>
      </p:sp>
      <p:sp>
        <p:nvSpPr>
          <p:cNvPr id="7" name="object 7"/>
          <p:cNvSpPr txBox="1"/>
          <p:nvPr/>
        </p:nvSpPr>
        <p:spPr>
          <a:xfrm>
            <a:off x="215900" y="1290269"/>
            <a:ext cx="2271395"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代表者住所</a:t>
            </a:r>
            <a:r>
              <a:rPr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7970617" y="1585324"/>
            <a:ext cx="3472815"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16</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郵便番号を記載したのち、「住所を検索する」をクリックしてください。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txBox="1"/>
          <p:nvPr/>
        </p:nvSpPr>
        <p:spPr>
          <a:xfrm>
            <a:off x="243762" y="3790381"/>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代表者氏名</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25" name="object 25"/>
          <p:cNvSpPr txBox="1"/>
          <p:nvPr/>
        </p:nvSpPr>
        <p:spPr>
          <a:xfrm>
            <a:off x="7966275" y="2652845"/>
            <a:ext cx="3473450"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17</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自動入力されるので、町名の後ろに番地、建物名、部屋番号を記入してください。</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35" name="object 21">
            <a:extLst>
              <a:ext uri="{FF2B5EF4-FFF2-40B4-BE49-F238E27FC236}">
                <a16:creationId xmlns:a16="http://schemas.microsoft.com/office/drawing/2014/main" id="{A22F4945-0CB2-4278-B4FE-ACCF20D118EB}"/>
              </a:ext>
            </a:extLst>
          </p:cNvPr>
          <p:cNvSpPr/>
          <p:nvPr/>
        </p:nvSpPr>
        <p:spPr>
          <a:xfrm>
            <a:off x="310430" y="1876425"/>
            <a:ext cx="4496675" cy="395960"/>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53" name="object 25">
            <a:extLst>
              <a:ext uri="{FF2B5EF4-FFF2-40B4-BE49-F238E27FC236}">
                <a16:creationId xmlns:a16="http://schemas.microsoft.com/office/drawing/2014/main" id="{BEBF89D4-B026-4C13-9DFF-6B54DFE688D5}"/>
              </a:ext>
            </a:extLst>
          </p:cNvPr>
          <p:cNvSpPr txBox="1"/>
          <p:nvPr/>
        </p:nvSpPr>
        <p:spPr>
          <a:xfrm>
            <a:off x="7966275" y="4131971"/>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18</a:t>
            </a: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代表者氏名を記入してください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09886" y="2353420"/>
            <a:ext cx="6276960" cy="13922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18" name="図 17">
            <a:extLst>
              <a:ext uri="{FF2B5EF4-FFF2-40B4-BE49-F238E27FC236}">
                <a16:creationId xmlns:a16="http://schemas.microsoft.com/office/drawing/2014/main" id="{0C08E25F-3DE0-4D25-9D30-F2CA221E8848}"/>
              </a:ext>
            </a:extLst>
          </p:cNvPr>
          <p:cNvPicPr>
            <a:picLocks noChangeAspect="1"/>
          </p:cNvPicPr>
          <p:nvPr/>
        </p:nvPicPr>
        <p:blipFill rotWithShape="1">
          <a:blip r:embed="rId3"/>
          <a:srcRect b="53946"/>
          <a:stretch/>
        </p:blipFill>
        <p:spPr>
          <a:xfrm>
            <a:off x="309886" y="4131971"/>
            <a:ext cx="6302223" cy="810301"/>
          </a:xfrm>
          <a:prstGeom prst="rect">
            <a:avLst/>
          </a:prstGeom>
        </p:spPr>
      </p:pic>
      <p:pic>
        <p:nvPicPr>
          <p:cNvPr id="60" name="図 59">
            <a:extLst>
              <a:ext uri="{FF2B5EF4-FFF2-40B4-BE49-F238E27FC236}">
                <a16:creationId xmlns:a16="http://schemas.microsoft.com/office/drawing/2014/main" id="{E91725DC-C558-4D3B-858C-D657AC19CD45}"/>
              </a:ext>
            </a:extLst>
          </p:cNvPr>
          <p:cNvPicPr>
            <a:picLocks noChangeAspect="1"/>
          </p:cNvPicPr>
          <p:nvPr/>
        </p:nvPicPr>
        <p:blipFill rotWithShape="1">
          <a:blip r:embed="rId3"/>
          <a:srcRect t="54458"/>
          <a:stretch/>
        </p:blipFill>
        <p:spPr>
          <a:xfrm>
            <a:off x="297961" y="5566781"/>
            <a:ext cx="6199363" cy="788225"/>
          </a:xfrm>
          <a:prstGeom prst="rect">
            <a:avLst/>
          </a:prstGeom>
        </p:spPr>
      </p:pic>
      <p:sp>
        <p:nvSpPr>
          <p:cNvPr id="61" name="object 21">
            <a:extLst>
              <a:ext uri="{FF2B5EF4-FFF2-40B4-BE49-F238E27FC236}">
                <a16:creationId xmlns:a16="http://schemas.microsoft.com/office/drawing/2014/main" id="{42530973-8983-4A3E-8E42-D7AF61356284}"/>
              </a:ext>
            </a:extLst>
          </p:cNvPr>
          <p:cNvSpPr/>
          <p:nvPr/>
        </p:nvSpPr>
        <p:spPr>
          <a:xfrm>
            <a:off x="309886" y="4118967"/>
            <a:ext cx="6276960" cy="8573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62" name="object 24">
            <a:extLst>
              <a:ext uri="{FF2B5EF4-FFF2-40B4-BE49-F238E27FC236}">
                <a16:creationId xmlns:a16="http://schemas.microsoft.com/office/drawing/2014/main" id="{DFEEB4F9-F067-4E92-BE4C-6C20A7318FE2}"/>
              </a:ext>
            </a:extLst>
          </p:cNvPr>
          <p:cNvSpPr txBox="1"/>
          <p:nvPr/>
        </p:nvSpPr>
        <p:spPr>
          <a:xfrm>
            <a:off x="243762" y="5058030"/>
            <a:ext cx="1862455"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電話番号</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63" name="object 21">
            <a:extLst>
              <a:ext uri="{FF2B5EF4-FFF2-40B4-BE49-F238E27FC236}">
                <a16:creationId xmlns:a16="http://schemas.microsoft.com/office/drawing/2014/main" id="{230C3B68-02F5-4BDB-9883-7A7746D9D9BD}"/>
              </a:ext>
            </a:extLst>
          </p:cNvPr>
          <p:cNvSpPr/>
          <p:nvPr/>
        </p:nvSpPr>
        <p:spPr>
          <a:xfrm>
            <a:off x="271087" y="5566781"/>
            <a:ext cx="6276960" cy="857381"/>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64" name="object 25">
            <a:extLst>
              <a:ext uri="{FF2B5EF4-FFF2-40B4-BE49-F238E27FC236}">
                <a16:creationId xmlns:a16="http://schemas.microsoft.com/office/drawing/2014/main" id="{615514DF-A53D-4CF0-89F6-0C06317224C2}"/>
              </a:ext>
            </a:extLst>
          </p:cNvPr>
          <p:cNvSpPr txBox="1"/>
          <p:nvPr/>
        </p:nvSpPr>
        <p:spPr>
          <a:xfrm>
            <a:off x="8011753" y="5643480"/>
            <a:ext cx="3473450"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19</a:t>
            </a:r>
          </a:p>
          <a:p>
            <a:pPr marL="12700" marR="5080" indent="202565" algn="just">
              <a:lnSpc>
                <a:spcPct val="100000"/>
              </a:lnSpc>
            </a:pPr>
            <a:r>
              <a:rPr lang="ja-JP" altLang="en-US" sz="1600" spc="-35" dirty="0">
                <a:latin typeface="HG丸ｺﾞｼｯｸM-PRO" panose="020F0600000000000000" pitchFamily="50" charset="-128"/>
                <a:ea typeface="HG丸ｺﾞｼｯｸM-PRO" panose="020F0600000000000000" pitchFamily="50" charset="-128"/>
                <a:cs typeface="HGMaruGothicMPRO"/>
              </a:rPr>
              <a:t>電話番号を記入してください</a:t>
            </a:r>
            <a:r>
              <a:rPr lang="ja-JP" altLang="en-US" sz="1600" spc="-30" dirty="0">
                <a:latin typeface="HG丸ｺﾞｼｯｸM-PRO" panose="020F0600000000000000" pitchFamily="50" charset="-128"/>
                <a:ea typeface="HG丸ｺﾞｼｯｸM-PRO" panose="020F0600000000000000" pitchFamily="50" charset="-128"/>
                <a:cs typeface="HGMaruGothicMPRO"/>
              </a:rPr>
              <a:t>。</a:t>
            </a:r>
            <a:endParaRPr lang="ja-JP" altLang="en-US" sz="1600" dirty="0">
              <a:latin typeface="HG丸ｺﾞｼｯｸM-PRO" panose="020F0600000000000000" pitchFamily="50" charset="-128"/>
              <a:ea typeface="HG丸ｺﾞｼｯｸM-PRO" panose="020F0600000000000000" pitchFamily="50" charset="-128"/>
              <a:cs typeface="HGMaruGothicMPRO"/>
            </a:endParaRPr>
          </a:p>
        </p:txBody>
      </p:sp>
      <p:grpSp>
        <p:nvGrpSpPr>
          <p:cNvPr id="45" name="グループ化 44">
            <a:extLst>
              <a:ext uri="{FF2B5EF4-FFF2-40B4-BE49-F238E27FC236}">
                <a16:creationId xmlns:a16="http://schemas.microsoft.com/office/drawing/2014/main" id="{EECD9369-AB1E-46F2-97CF-BCD57C2B6880}"/>
              </a:ext>
            </a:extLst>
          </p:cNvPr>
          <p:cNvGrpSpPr/>
          <p:nvPr/>
        </p:nvGrpSpPr>
        <p:grpSpPr>
          <a:xfrm rot="1331209">
            <a:off x="5240020" y="1305180"/>
            <a:ext cx="1179830" cy="1022350"/>
            <a:chOff x="5101737" y="4544428"/>
            <a:chExt cx="1179830" cy="1022350"/>
          </a:xfrm>
        </p:grpSpPr>
        <p:sp>
          <p:nvSpPr>
            <p:cNvPr id="52" name="object 17">
              <a:extLst>
                <a:ext uri="{FF2B5EF4-FFF2-40B4-BE49-F238E27FC236}">
                  <a16:creationId xmlns:a16="http://schemas.microsoft.com/office/drawing/2014/main" id="{AE2924D4-D050-4CC8-BEC8-2EB622FD1B60}"/>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58" name="object 18">
              <a:extLst>
                <a:ext uri="{FF2B5EF4-FFF2-40B4-BE49-F238E27FC236}">
                  <a16:creationId xmlns:a16="http://schemas.microsoft.com/office/drawing/2014/main" id="{8111897B-81DB-4F29-8863-090DAB6FC853}"/>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65" name="object 19">
              <a:extLst>
                <a:ext uri="{FF2B5EF4-FFF2-40B4-BE49-F238E27FC236}">
                  <a16:creationId xmlns:a16="http://schemas.microsoft.com/office/drawing/2014/main" id="{4B846C23-C844-4257-8E42-530895D32B2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a:p>
          </p:txBody>
        </p:sp>
        <p:sp>
          <p:nvSpPr>
            <p:cNvPr id="66" name="object 20">
              <a:extLst>
                <a:ext uri="{FF2B5EF4-FFF2-40B4-BE49-F238E27FC236}">
                  <a16:creationId xmlns:a16="http://schemas.microsoft.com/office/drawing/2014/main" id="{DE0D00B7-3C6D-4336-94E7-056BCC9ADD56}"/>
                </a:ext>
              </a:extLst>
            </p:cNvPr>
            <p:cNvSpPr/>
            <p:nvPr/>
          </p:nvSpPr>
          <p:spPr>
            <a:xfrm>
              <a:off x="5364373" y="4796765"/>
              <a:ext cx="636270" cy="500380"/>
            </a:xfrm>
            <a:custGeom>
              <a:avLst/>
              <a:gdLst/>
              <a:ahLst/>
              <a:cxnLst/>
              <a:rect l="l" t="t" r="r" b="b"/>
              <a:pathLst>
                <a:path w="636270" h="500379">
                  <a:moveTo>
                    <a:pt x="220345" y="367804"/>
                  </a:moveTo>
                  <a:lnTo>
                    <a:pt x="219329" y="366534"/>
                  </a:lnTo>
                  <a:lnTo>
                    <a:pt x="208915" y="351294"/>
                  </a:lnTo>
                  <a:lnTo>
                    <a:pt x="208280" y="350024"/>
                  </a:lnTo>
                  <a:lnTo>
                    <a:pt x="205486" y="350024"/>
                  </a:lnTo>
                  <a:lnTo>
                    <a:pt x="182118" y="367804"/>
                  </a:lnTo>
                  <a:lnTo>
                    <a:pt x="135382" y="399554"/>
                  </a:lnTo>
                  <a:lnTo>
                    <a:pt x="130124" y="391934"/>
                  </a:lnTo>
                  <a:lnTo>
                    <a:pt x="119634" y="376694"/>
                  </a:lnTo>
                  <a:lnTo>
                    <a:pt x="145884" y="358914"/>
                  </a:lnTo>
                  <a:lnTo>
                    <a:pt x="177419" y="337324"/>
                  </a:lnTo>
                  <a:lnTo>
                    <a:pt x="178308" y="337324"/>
                  </a:lnTo>
                  <a:lnTo>
                    <a:pt x="178689" y="336054"/>
                  </a:lnTo>
                  <a:lnTo>
                    <a:pt x="178943" y="336054"/>
                  </a:lnTo>
                  <a:lnTo>
                    <a:pt x="178562" y="334784"/>
                  </a:lnTo>
                  <a:lnTo>
                    <a:pt x="177800" y="333514"/>
                  </a:lnTo>
                  <a:lnTo>
                    <a:pt x="167386" y="319544"/>
                  </a:lnTo>
                  <a:lnTo>
                    <a:pt x="166497" y="318274"/>
                  </a:lnTo>
                  <a:lnTo>
                    <a:pt x="165481" y="317004"/>
                  </a:lnTo>
                  <a:lnTo>
                    <a:pt x="164084" y="318274"/>
                  </a:lnTo>
                  <a:lnTo>
                    <a:pt x="138811" y="336054"/>
                  </a:lnTo>
                  <a:lnTo>
                    <a:pt x="106807" y="358914"/>
                  </a:lnTo>
                  <a:lnTo>
                    <a:pt x="101587" y="351294"/>
                  </a:lnTo>
                  <a:lnTo>
                    <a:pt x="89408" y="333514"/>
                  </a:lnTo>
                  <a:lnTo>
                    <a:pt x="99212" y="324624"/>
                  </a:lnTo>
                  <a:lnTo>
                    <a:pt x="108470" y="314464"/>
                  </a:lnTo>
                  <a:lnTo>
                    <a:pt x="117170" y="305574"/>
                  </a:lnTo>
                  <a:lnTo>
                    <a:pt x="135128" y="286524"/>
                  </a:lnTo>
                  <a:lnTo>
                    <a:pt x="135890" y="285267"/>
                  </a:lnTo>
                  <a:lnTo>
                    <a:pt x="135001" y="283984"/>
                  </a:lnTo>
                  <a:lnTo>
                    <a:pt x="134239" y="282714"/>
                  </a:lnTo>
                  <a:lnTo>
                    <a:pt x="132842" y="282714"/>
                  </a:lnTo>
                  <a:lnTo>
                    <a:pt x="130810" y="281444"/>
                  </a:lnTo>
                  <a:lnTo>
                    <a:pt x="124206" y="280174"/>
                  </a:lnTo>
                  <a:lnTo>
                    <a:pt x="116459" y="277634"/>
                  </a:lnTo>
                  <a:lnTo>
                    <a:pt x="107823" y="277634"/>
                  </a:lnTo>
                  <a:lnTo>
                    <a:pt x="103505" y="283984"/>
                  </a:lnTo>
                  <a:lnTo>
                    <a:pt x="99314" y="290334"/>
                  </a:lnTo>
                  <a:lnTo>
                    <a:pt x="87617" y="303034"/>
                  </a:lnTo>
                  <a:lnTo>
                    <a:pt x="79197" y="311924"/>
                  </a:lnTo>
                  <a:lnTo>
                    <a:pt x="69850" y="320814"/>
                  </a:lnTo>
                  <a:lnTo>
                    <a:pt x="59563" y="330974"/>
                  </a:lnTo>
                  <a:lnTo>
                    <a:pt x="46672" y="342404"/>
                  </a:lnTo>
                  <a:lnTo>
                    <a:pt x="32448" y="353834"/>
                  </a:lnTo>
                  <a:lnTo>
                    <a:pt x="16878" y="366534"/>
                  </a:lnTo>
                  <a:lnTo>
                    <a:pt x="0" y="379234"/>
                  </a:lnTo>
                  <a:lnTo>
                    <a:pt x="4953" y="381774"/>
                  </a:lnTo>
                  <a:lnTo>
                    <a:pt x="9779" y="384314"/>
                  </a:lnTo>
                  <a:lnTo>
                    <a:pt x="14605" y="388124"/>
                  </a:lnTo>
                  <a:lnTo>
                    <a:pt x="16891" y="389394"/>
                  </a:lnTo>
                  <a:lnTo>
                    <a:pt x="18415" y="390664"/>
                  </a:lnTo>
                  <a:lnTo>
                    <a:pt x="19304" y="391934"/>
                  </a:lnTo>
                  <a:lnTo>
                    <a:pt x="21844" y="391934"/>
                  </a:lnTo>
                  <a:lnTo>
                    <a:pt x="23749" y="389394"/>
                  </a:lnTo>
                  <a:lnTo>
                    <a:pt x="24765" y="389394"/>
                  </a:lnTo>
                  <a:lnTo>
                    <a:pt x="25908" y="388124"/>
                  </a:lnTo>
                  <a:lnTo>
                    <a:pt x="38658" y="377964"/>
                  </a:lnTo>
                  <a:lnTo>
                    <a:pt x="50457" y="367804"/>
                  </a:lnTo>
                  <a:lnTo>
                    <a:pt x="61277" y="358914"/>
                  </a:lnTo>
                  <a:lnTo>
                    <a:pt x="71120" y="351294"/>
                  </a:lnTo>
                  <a:lnTo>
                    <a:pt x="86614" y="372884"/>
                  </a:lnTo>
                  <a:lnTo>
                    <a:pt x="29464" y="412254"/>
                  </a:lnTo>
                  <a:lnTo>
                    <a:pt x="28067" y="413524"/>
                  </a:lnTo>
                  <a:lnTo>
                    <a:pt x="27813" y="413524"/>
                  </a:lnTo>
                  <a:lnTo>
                    <a:pt x="39116" y="430034"/>
                  </a:lnTo>
                  <a:lnTo>
                    <a:pt x="39751" y="431304"/>
                  </a:lnTo>
                  <a:lnTo>
                    <a:pt x="40640" y="431304"/>
                  </a:lnTo>
                  <a:lnTo>
                    <a:pt x="41021" y="432574"/>
                  </a:lnTo>
                  <a:lnTo>
                    <a:pt x="41783" y="431304"/>
                  </a:lnTo>
                  <a:lnTo>
                    <a:pt x="42672" y="431304"/>
                  </a:lnTo>
                  <a:lnTo>
                    <a:pt x="99441" y="391934"/>
                  </a:lnTo>
                  <a:lnTo>
                    <a:pt x="115062" y="413524"/>
                  </a:lnTo>
                  <a:lnTo>
                    <a:pt x="43434" y="463054"/>
                  </a:lnTo>
                  <a:lnTo>
                    <a:pt x="42545" y="463054"/>
                  </a:lnTo>
                  <a:lnTo>
                    <a:pt x="42037" y="464324"/>
                  </a:lnTo>
                  <a:lnTo>
                    <a:pt x="41783" y="464324"/>
                  </a:lnTo>
                  <a:lnTo>
                    <a:pt x="42164" y="465594"/>
                  </a:lnTo>
                  <a:lnTo>
                    <a:pt x="42799" y="466864"/>
                  </a:lnTo>
                  <a:lnTo>
                    <a:pt x="53213" y="482104"/>
                  </a:lnTo>
                  <a:lnTo>
                    <a:pt x="53848" y="482104"/>
                  </a:lnTo>
                  <a:lnTo>
                    <a:pt x="54356" y="483374"/>
                  </a:lnTo>
                  <a:lnTo>
                    <a:pt x="55753" y="483374"/>
                  </a:lnTo>
                  <a:lnTo>
                    <a:pt x="56769" y="482104"/>
                  </a:lnTo>
                  <a:lnTo>
                    <a:pt x="80137" y="465594"/>
                  </a:lnTo>
                  <a:lnTo>
                    <a:pt x="127889" y="432574"/>
                  </a:lnTo>
                  <a:lnTo>
                    <a:pt x="146304" y="459244"/>
                  </a:lnTo>
                  <a:lnTo>
                    <a:pt x="148590" y="463054"/>
                  </a:lnTo>
                  <a:lnTo>
                    <a:pt x="148336" y="464324"/>
                  </a:lnTo>
                  <a:lnTo>
                    <a:pt x="148209" y="466864"/>
                  </a:lnTo>
                  <a:lnTo>
                    <a:pt x="146431" y="469404"/>
                  </a:lnTo>
                  <a:lnTo>
                    <a:pt x="136918" y="475754"/>
                  </a:lnTo>
                  <a:lnTo>
                    <a:pt x="131064" y="479564"/>
                  </a:lnTo>
                  <a:lnTo>
                    <a:pt x="125679" y="482104"/>
                  </a:lnTo>
                  <a:lnTo>
                    <a:pt x="120777" y="484644"/>
                  </a:lnTo>
                  <a:lnTo>
                    <a:pt x="125349" y="487184"/>
                  </a:lnTo>
                  <a:lnTo>
                    <a:pt x="130429" y="490994"/>
                  </a:lnTo>
                  <a:lnTo>
                    <a:pt x="136144" y="496074"/>
                  </a:lnTo>
                  <a:lnTo>
                    <a:pt x="138303" y="498614"/>
                  </a:lnTo>
                  <a:lnTo>
                    <a:pt x="139827" y="499884"/>
                  </a:lnTo>
                  <a:lnTo>
                    <a:pt x="143256" y="499884"/>
                  </a:lnTo>
                  <a:lnTo>
                    <a:pt x="145542" y="498614"/>
                  </a:lnTo>
                  <a:lnTo>
                    <a:pt x="176149" y="470674"/>
                  </a:lnTo>
                  <a:lnTo>
                    <a:pt x="177165" y="464324"/>
                  </a:lnTo>
                  <a:lnTo>
                    <a:pt x="176530" y="460514"/>
                  </a:lnTo>
                  <a:lnTo>
                    <a:pt x="175768" y="457974"/>
                  </a:lnTo>
                  <a:lnTo>
                    <a:pt x="173863" y="454164"/>
                  </a:lnTo>
                  <a:lnTo>
                    <a:pt x="170688" y="449084"/>
                  </a:lnTo>
                  <a:lnTo>
                    <a:pt x="158165" y="432574"/>
                  </a:lnTo>
                  <a:lnTo>
                    <a:pt x="152400" y="424954"/>
                  </a:lnTo>
                  <a:lnTo>
                    <a:pt x="148082" y="418604"/>
                  </a:lnTo>
                  <a:lnTo>
                    <a:pt x="175044" y="399554"/>
                  </a:lnTo>
                  <a:lnTo>
                    <a:pt x="194818" y="385584"/>
                  </a:lnTo>
                  <a:lnTo>
                    <a:pt x="218821" y="370344"/>
                  </a:lnTo>
                  <a:lnTo>
                    <a:pt x="219710" y="369074"/>
                  </a:lnTo>
                  <a:lnTo>
                    <a:pt x="220218" y="369074"/>
                  </a:lnTo>
                  <a:lnTo>
                    <a:pt x="220345" y="367804"/>
                  </a:lnTo>
                  <a:close/>
                </a:path>
                <a:path w="636270" h="500379">
                  <a:moveTo>
                    <a:pt x="287274" y="398284"/>
                  </a:moveTo>
                  <a:lnTo>
                    <a:pt x="274701" y="360184"/>
                  </a:lnTo>
                  <a:lnTo>
                    <a:pt x="253873" y="323354"/>
                  </a:lnTo>
                  <a:lnTo>
                    <a:pt x="231394" y="290334"/>
                  </a:lnTo>
                  <a:lnTo>
                    <a:pt x="206248" y="254774"/>
                  </a:lnTo>
                  <a:lnTo>
                    <a:pt x="198628" y="243344"/>
                  </a:lnTo>
                  <a:lnTo>
                    <a:pt x="194056" y="236994"/>
                  </a:lnTo>
                  <a:lnTo>
                    <a:pt x="192532" y="233184"/>
                  </a:lnTo>
                  <a:lnTo>
                    <a:pt x="192405" y="233184"/>
                  </a:lnTo>
                  <a:lnTo>
                    <a:pt x="191643" y="230644"/>
                  </a:lnTo>
                  <a:lnTo>
                    <a:pt x="191389" y="229374"/>
                  </a:lnTo>
                  <a:lnTo>
                    <a:pt x="191008" y="228117"/>
                  </a:lnTo>
                  <a:lnTo>
                    <a:pt x="190627" y="228117"/>
                  </a:lnTo>
                  <a:lnTo>
                    <a:pt x="189992" y="226834"/>
                  </a:lnTo>
                  <a:lnTo>
                    <a:pt x="188595" y="226834"/>
                  </a:lnTo>
                  <a:lnTo>
                    <a:pt x="186436" y="228117"/>
                  </a:lnTo>
                  <a:lnTo>
                    <a:pt x="168910" y="239534"/>
                  </a:lnTo>
                  <a:lnTo>
                    <a:pt x="172707" y="243344"/>
                  </a:lnTo>
                  <a:lnTo>
                    <a:pt x="177444" y="249694"/>
                  </a:lnTo>
                  <a:lnTo>
                    <a:pt x="183083" y="257314"/>
                  </a:lnTo>
                  <a:lnTo>
                    <a:pt x="189611" y="266217"/>
                  </a:lnTo>
                  <a:lnTo>
                    <a:pt x="215138" y="303034"/>
                  </a:lnTo>
                  <a:lnTo>
                    <a:pt x="225844" y="318274"/>
                  </a:lnTo>
                  <a:lnTo>
                    <a:pt x="248158" y="355104"/>
                  </a:lnTo>
                  <a:lnTo>
                    <a:pt x="263398" y="397014"/>
                  </a:lnTo>
                  <a:lnTo>
                    <a:pt x="270256" y="397014"/>
                  </a:lnTo>
                  <a:lnTo>
                    <a:pt x="275844" y="398284"/>
                  </a:lnTo>
                  <a:lnTo>
                    <a:pt x="280289" y="399554"/>
                  </a:lnTo>
                  <a:lnTo>
                    <a:pt x="283464" y="400824"/>
                  </a:lnTo>
                  <a:lnTo>
                    <a:pt x="285496" y="402094"/>
                  </a:lnTo>
                  <a:lnTo>
                    <a:pt x="286385" y="400824"/>
                  </a:lnTo>
                  <a:lnTo>
                    <a:pt x="287147" y="400824"/>
                  </a:lnTo>
                  <a:lnTo>
                    <a:pt x="287274" y="398284"/>
                  </a:lnTo>
                  <a:close/>
                </a:path>
                <a:path w="636270" h="500379">
                  <a:moveTo>
                    <a:pt x="306451" y="346214"/>
                  </a:moveTo>
                  <a:lnTo>
                    <a:pt x="306197" y="346214"/>
                  </a:lnTo>
                  <a:lnTo>
                    <a:pt x="226441" y="231914"/>
                  </a:lnTo>
                  <a:lnTo>
                    <a:pt x="222377" y="225564"/>
                  </a:lnTo>
                  <a:lnTo>
                    <a:pt x="221615" y="223024"/>
                  </a:lnTo>
                  <a:lnTo>
                    <a:pt x="221361" y="223024"/>
                  </a:lnTo>
                  <a:lnTo>
                    <a:pt x="220599" y="219214"/>
                  </a:lnTo>
                  <a:lnTo>
                    <a:pt x="219964" y="217944"/>
                  </a:lnTo>
                  <a:lnTo>
                    <a:pt x="215519" y="217944"/>
                  </a:lnTo>
                  <a:lnTo>
                    <a:pt x="212217" y="220484"/>
                  </a:lnTo>
                  <a:lnTo>
                    <a:pt x="207010" y="223024"/>
                  </a:lnTo>
                  <a:lnTo>
                    <a:pt x="199771" y="228117"/>
                  </a:lnTo>
                  <a:lnTo>
                    <a:pt x="203530" y="233184"/>
                  </a:lnTo>
                  <a:lnTo>
                    <a:pt x="207937" y="238264"/>
                  </a:lnTo>
                  <a:lnTo>
                    <a:pt x="213004" y="244614"/>
                  </a:lnTo>
                  <a:lnTo>
                    <a:pt x="218694" y="253517"/>
                  </a:lnTo>
                  <a:lnTo>
                    <a:pt x="269367" y="325894"/>
                  </a:lnTo>
                  <a:lnTo>
                    <a:pt x="289433" y="356374"/>
                  </a:lnTo>
                  <a:lnTo>
                    <a:pt x="290068" y="356374"/>
                  </a:lnTo>
                  <a:lnTo>
                    <a:pt x="290449" y="357644"/>
                  </a:lnTo>
                  <a:lnTo>
                    <a:pt x="291846" y="357644"/>
                  </a:lnTo>
                  <a:lnTo>
                    <a:pt x="292862" y="356374"/>
                  </a:lnTo>
                  <a:lnTo>
                    <a:pt x="305816" y="347484"/>
                  </a:lnTo>
                  <a:lnTo>
                    <a:pt x="306324" y="347484"/>
                  </a:lnTo>
                  <a:lnTo>
                    <a:pt x="306451" y="346214"/>
                  </a:lnTo>
                  <a:close/>
                </a:path>
                <a:path w="636270" h="500379">
                  <a:moveTo>
                    <a:pt x="380365" y="305574"/>
                  </a:moveTo>
                  <a:lnTo>
                    <a:pt x="379857" y="304304"/>
                  </a:lnTo>
                  <a:lnTo>
                    <a:pt x="379222" y="304304"/>
                  </a:lnTo>
                  <a:lnTo>
                    <a:pt x="377952" y="303034"/>
                  </a:lnTo>
                  <a:lnTo>
                    <a:pt x="356997" y="303034"/>
                  </a:lnTo>
                  <a:lnTo>
                    <a:pt x="357035" y="308114"/>
                  </a:lnTo>
                  <a:lnTo>
                    <a:pt x="356870" y="310654"/>
                  </a:lnTo>
                  <a:lnTo>
                    <a:pt x="343789" y="346214"/>
                  </a:lnTo>
                  <a:lnTo>
                    <a:pt x="341160" y="342404"/>
                  </a:lnTo>
                  <a:lnTo>
                    <a:pt x="337273" y="337324"/>
                  </a:lnTo>
                  <a:lnTo>
                    <a:pt x="332105" y="329704"/>
                  </a:lnTo>
                  <a:lnTo>
                    <a:pt x="325628" y="320814"/>
                  </a:lnTo>
                  <a:lnTo>
                    <a:pt x="256540" y="220484"/>
                  </a:lnTo>
                  <a:lnTo>
                    <a:pt x="250698" y="212864"/>
                  </a:lnTo>
                  <a:lnTo>
                    <a:pt x="246341" y="205244"/>
                  </a:lnTo>
                  <a:lnTo>
                    <a:pt x="243459" y="201434"/>
                  </a:lnTo>
                  <a:lnTo>
                    <a:pt x="242062" y="198894"/>
                  </a:lnTo>
                  <a:lnTo>
                    <a:pt x="240919" y="195084"/>
                  </a:lnTo>
                  <a:lnTo>
                    <a:pt x="240284" y="193814"/>
                  </a:lnTo>
                  <a:lnTo>
                    <a:pt x="240157" y="193814"/>
                  </a:lnTo>
                  <a:lnTo>
                    <a:pt x="239522" y="192544"/>
                  </a:lnTo>
                  <a:lnTo>
                    <a:pt x="237998" y="192544"/>
                  </a:lnTo>
                  <a:lnTo>
                    <a:pt x="235839" y="193814"/>
                  </a:lnTo>
                  <a:lnTo>
                    <a:pt x="230886" y="196367"/>
                  </a:lnTo>
                  <a:lnTo>
                    <a:pt x="225171" y="200164"/>
                  </a:lnTo>
                  <a:lnTo>
                    <a:pt x="219075" y="203974"/>
                  </a:lnTo>
                  <a:lnTo>
                    <a:pt x="223354" y="209067"/>
                  </a:lnTo>
                  <a:lnTo>
                    <a:pt x="228193" y="215417"/>
                  </a:lnTo>
                  <a:lnTo>
                    <a:pt x="233591" y="223024"/>
                  </a:lnTo>
                  <a:lnTo>
                    <a:pt x="239522" y="231914"/>
                  </a:lnTo>
                  <a:lnTo>
                    <a:pt x="309118" y="332244"/>
                  </a:lnTo>
                  <a:lnTo>
                    <a:pt x="331724" y="365264"/>
                  </a:lnTo>
                  <a:lnTo>
                    <a:pt x="332740" y="366534"/>
                  </a:lnTo>
                  <a:lnTo>
                    <a:pt x="333756" y="366534"/>
                  </a:lnTo>
                  <a:lnTo>
                    <a:pt x="348234" y="356374"/>
                  </a:lnTo>
                  <a:lnTo>
                    <a:pt x="349123" y="356374"/>
                  </a:lnTo>
                  <a:lnTo>
                    <a:pt x="349631" y="355104"/>
                  </a:lnTo>
                  <a:lnTo>
                    <a:pt x="349885" y="355104"/>
                  </a:lnTo>
                  <a:lnTo>
                    <a:pt x="349631" y="353834"/>
                  </a:lnTo>
                  <a:lnTo>
                    <a:pt x="348996" y="353834"/>
                  </a:lnTo>
                  <a:lnTo>
                    <a:pt x="345440" y="348754"/>
                  </a:lnTo>
                  <a:lnTo>
                    <a:pt x="347980" y="348754"/>
                  </a:lnTo>
                  <a:lnTo>
                    <a:pt x="351790" y="350024"/>
                  </a:lnTo>
                  <a:lnTo>
                    <a:pt x="356616" y="351294"/>
                  </a:lnTo>
                  <a:lnTo>
                    <a:pt x="360299" y="353834"/>
                  </a:lnTo>
                  <a:lnTo>
                    <a:pt x="363474" y="353834"/>
                  </a:lnTo>
                  <a:lnTo>
                    <a:pt x="364236" y="352564"/>
                  </a:lnTo>
                  <a:lnTo>
                    <a:pt x="365379" y="351294"/>
                  </a:lnTo>
                  <a:lnTo>
                    <a:pt x="366776" y="348754"/>
                  </a:lnTo>
                  <a:lnTo>
                    <a:pt x="367830" y="346214"/>
                  </a:lnTo>
                  <a:lnTo>
                    <a:pt x="370484" y="339864"/>
                  </a:lnTo>
                  <a:lnTo>
                    <a:pt x="373443" y="332244"/>
                  </a:lnTo>
                  <a:lnTo>
                    <a:pt x="375627" y="323354"/>
                  </a:lnTo>
                  <a:lnTo>
                    <a:pt x="377063" y="315734"/>
                  </a:lnTo>
                  <a:lnTo>
                    <a:pt x="377317" y="313194"/>
                  </a:lnTo>
                  <a:lnTo>
                    <a:pt x="378079" y="310654"/>
                  </a:lnTo>
                  <a:lnTo>
                    <a:pt x="379095" y="308114"/>
                  </a:lnTo>
                  <a:lnTo>
                    <a:pt x="380238" y="306844"/>
                  </a:lnTo>
                  <a:lnTo>
                    <a:pt x="380365" y="305574"/>
                  </a:lnTo>
                  <a:close/>
                </a:path>
                <a:path w="636270" h="500379">
                  <a:moveTo>
                    <a:pt x="415290" y="261124"/>
                  </a:moveTo>
                  <a:lnTo>
                    <a:pt x="415036" y="259867"/>
                  </a:lnTo>
                  <a:lnTo>
                    <a:pt x="404507" y="245884"/>
                  </a:lnTo>
                  <a:lnTo>
                    <a:pt x="398780" y="238264"/>
                  </a:lnTo>
                  <a:lnTo>
                    <a:pt x="385635" y="219214"/>
                  </a:lnTo>
                  <a:lnTo>
                    <a:pt x="385572" y="258584"/>
                  </a:lnTo>
                  <a:lnTo>
                    <a:pt x="345694" y="285267"/>
                  </a:lnTo>
                  <a:lnTo>
                    <a:pt x="336931" y="272567"/>
                  </a:lnTo>
                  <a:lnTo>
                    <a:pt x="357886" y="258584"/>
                  </a:lnTo>
                  <a:lnTo>
                    <a:pt x="376936" y="245884"/>
                  </a:lnTo>
                  <a:lnTo>
                    <a:pt x="385572" y="258584"/>
                  </a:lnTo>
                  <a:lnTo>
                    <a:pt x="385572" y="219125"/>
                  </a:lnTo>
                  <a:lnTo>
                    <a:pt x="367233" y="192544"/>
                  </a:lnTo>
                  <a:lnTo>
                    <a:pt x="367157" y="230644"/>
                  </a:lnTo>
                  <a:lnTo>
                    <a:pt x="327152" y="258584"/>
                  </a:lnTo>
                  <a:lnTo>
                    <a:pt x="318770" y="247167"/>
                  </a:lnTo>
                  <a:lnTo>
                    <a:pt x="338709" y="233184"/>
                  </a:lnTo>
                  <a:lnTo>
                    <a:pt x="358648" y="219214"/>
                  </a:lnTo>
                  <a:lnTo>
                    <a:pt x="367157" y="230644"/>
                  </a:lnTo>
                  <a:lnTo>
                    <a:pt x="367157" y="192443"/>
                  </a:lnTo>
                  <a:lnTo>
                    <a:pt x="364617" y="188734"/>
                  </a:lnTo>
                  <a:lnTo>
                    <a:pt x="349885" y="167144"/>
                  </a:lnTo>
                  <a:lnTo>
                    <a:pt x="349250" y="165874"/>
                  </a:lnTo>
                  <a:lnTo>
                    <a:pt x="348869" y="165874"/>
                  </a:lnTo>
                  <a:lnTo>
                    <a:pt x="348869" y="205244"/>
                  </a:lnTo>
                  <a:lnTo>
                    <a:pt x="308864" y="233184"/>
                  </a:lnTo>
                  <a:lnTo>
                    <a:pt x="300736" y="220484"/>
                  </a:lnTo>
                  <a:lnTo>
                    <a:pt x="340614" y="192544"/>
                  </a:lnTo>
                  <a:lnTo>
                    <a:pt x="348869" y="205244"/>
                  </a:lnTo>
                  <a:lnTo>
                    <a:pt x="348869" y="165874"/>
                  </a:lnTo>
                  <a:lnTo>
                    <a:pt x="348488" y="165874"/>
                  </a:lnTo>
                  <a:lnTo>
                    <a:pt x="347980" y="164617"/>
                  </a:lnTo>
                  <a:lnTo>
                    <a:pt x="347218" y="165874"/>
                  </a:lnTo>
                  <a:lnTo>
                    <a:pt x="346202" y="165874"/>
                  </a:lnTo>
                  <a:lnTo>
                    <a:pt x="324866" y="181114"/>
                  </a:lnTo>
                  <a:lnTo>
                    <a:pt x="313817" y="188734"/>
                  </a:lnTo>
                  <a:lnTo>
                    <a:pt x="313055" y="184924"/>
                  </a:lnTo>
                  <a:lnTo>
                    <a:pt x="311912" y="178574"/>
                  </a:lnTo>
                  <a:lnTo>
                    <a:pt x="310134" y="170967"/>
                  </a:lnTo>
                  <a:lnTo>
                    <a:pt x="322326" y="162064"/>
                  </a:lnTo>
                  <a:lnTo>
                    <a:pt x="346329" y="146824"/>
                  </a:lnTo>
                  <a:lnTo>
                    <a:pt x="347218" y="145567"/>
                  </a:lnTo>
                  <a:lnTo>
                    <a:pt x="347853" y="145567"/>
                  </a:lnTo>
                  <a:lnTo>
                    <a:pt x="347599" y="144297"/>
                  </a:lnTo>
                  <a:lnTo>
                    <a:pt x="346837" y="143014"/>
                  </a:lnTo>
                  <a:lnTo>
                    <a:pt x="337312" y="129044"/>
                  </a:lnTo>
                  <a:lnTo>
                    <a:pt x="336677" y="129044"/>
                  </a:lnTo>
                  <a:lnTo>
                    <a:pt x="336296" y="127774"/>
                  </a:lnTo>
                  <a:lnTo>
                    <a:pt x="334899" y="127774"/>
                  </a:lnTo>
                  <a:lnTo>
                    <a:pt x="333883" y="129044"/>
                  </a:lnTo>
                  <a:lnTo>
                    <a:pt x="310515" y="145567"/>
                  </a:lnTo>
                  <a:lnTo>
                    <a:pt x="246380" y="190017"/>
                  </a:lnTo>
                  <a:lnTo>
                    <a:pt x="245491" y="190017"/>
                  </a:lnTo>
                  <a:lnTo>
                    <a:pt x="244856" y="191274"/>
                  </a:lnTo>
                  <a:lnTo>
                    <a:pt x="244602" y="191274"/>
                  </a:lnTo>
                  <a:lnTo>
                    <a:pt x="244856" y="192544"/>
                  </a:lnTo>
                  <a:lnTo>
                    <a:pt x="245491" y="192544"/>
                  </a:lnTo>
                  <a:lnTo>
                    <a:pt x="255143" y="206514"/>
                  </a:lnTo>
                  <a:lnTo>
                    <a:pt x="255778" y="207784"/>
                  </a:lnTo>
                  <a:lnTo>
                    <a:pt x="256286" y="207784"/>
                  </a:lnTo>
                  <a:lnTo>
                    <a:pt x="257048" y="209067"/>
                  </a:lnTo>
                  <a:lnTo>
                    <a:pt x="257810" y="207784"/>
                  </a:lnTo>
                  <a:lnTo>
                    <a:pt x="258826" y="207784"/>
                  </a:lnTo>
                  <a:lnTo>
                    <a:pt x="282194" y="190017"/>
                  </a:lnTo>
                  <a:lnTo>
                    <a:pt x="290830" y="184924"/>
                  </a:lnTo>
                  <a:lnTo>
                    <a:pt x="292862" y="191274"/>
                  </a:lnTo>
                  <a:lnTo>
                    <a:pt x="294259" y="196367"/>
                  </a:lnTo>
                  <a:lnTo>
                    <a:pt x="295021" y="202717"/>
                  </a:lnTo>
                  <a:lnTo>
                    <a:pt x="273685" y="216674"/>
                  </a:lnTo>
                  <a:lnTo>
                    <a:pt x="272923" y="216674"/>
                  </a:lnTo>
                  <a:lnTo>
                    <a:pt x="272415" y="217944"/>
                  </a:lnTo>
                  <a:lnTo>
                    <a:pt x="272161" y="217944"/>
                  </a:lnTo>
                  <a:lnTo>
                    <a:pt x="272415" y="219214"/>
                  </a:lnTo>
                  <a:lnTo>
                    <a:pt x="273177" y="220484"/>
                  </a:lnTo>
                  <a:lnTo>
                    <a:pt x="288671" y="242074"/>
                  </a:lnTo>
                  <a:lnTo>
                    <a:pt x="322834" y="290334"/>
                  </a:lnTo>
                  <a:lnTo>
                    <a:pt x="337693" y="313194"/>
                  </a:lnTo>
                  <a:lnTo>
                    <a:pt x="338328" y="313194"/>
                  </a:lnTo>
                  <a:lnTo>
                    <a:pt x="338709" y="314464"/>
                  </a:lnTo>
                  <a:lnTo>
                    <a:pt x="340106" y="314464"/>
                  </a:lnTo>
                  <a:lnTo>
                    <a:pt x="341122" y="313194"/>
                  </a:lnTo>
                  <a:lnTo>
                    <a:pt x="362458" y="297954"/>
                  </a:lnTo>
                  <a:lnTo>
                    <a:pt x="380784" y="285267"/>
                  </a:lnTo>
                  <a:lnTo>
                    <a:pt x="391795" y="277634"/>
                  </a:lnTo>
                  <a:lnTo>
                    <a:pt x="413512" y="263664"/>
                  </a:lnTo>
                  <a:lnTo>
                    <a:pt x="414528" y="262394"/>
                  </a:lnTo>
                  <a:lnTo>
                    <a:pt x="415163" y="262394"/>
                  </a:lnTo>
                  <a:lnTo>
                    <a:pt x="415290" y="261124"/>
                  </a:lnTo>
                  <a:close/>
                </a:path>
                <a:path w="636270" h="500379">
                  <a:moveTo>
                    <a:pt x="443738" y="294144"/>
                  </a:moveTo>
                  <a:lnTo>
                    <a:pt x="443230" y="290334"/>
                  </a:lnTo>
                  <a:lnTo>
                    <a:pt x="442722" y="285267"/>
                  </a:lnTo>
                  <a:lnTo>
                    <a:pt x="442722" y="277634"/>
                  </a:lnTo>
                  <a:lnTo>
                    <a:pt x="443611" y="273824"/>
                  </a:lnTo>
                  <a:lnTo>
                    <a:pt x="432117" y="276364"/>
                  </a:lnTo>
                  <a:lnTo>
                    <a:pt x="420712" y="277634"/>
                  </a:lnTo>
                  <a:lnTo>
                    <a:pt x="409346" y="277634"/>
                  </a:lnTo>
                  <a:lnTo>
                    <a:pt x="398018" y="276364"/>
                  </a:lnTo>
                  <a:lnTo>
                    <a:pt x="396875" y="275094"/>
                  </a:lnTo>
                  <a:lnTo>
                    <a:pt x="396113" y="276364"/>
                  </a:lnTo>
                  <a:lnTo>
                    <a:pt x="395097" y="276364"/>
                  </a:lnTo>
                  <a:lnTo>
                    <a:pt x="394716" y="277634"/>
                  </a:lnTo>
                  <a:lnTo>
                    <a:pt x="394462" y="278917"/>
                  </a:lnTo>
                  <a:lnTo>
                    <a:pt x="390271" y="292874"/>
                  </a:lnTo>
                  <a:lnTo>
                    <a:pt x="390271" y="294144"/>
                  </a:lnTo>
                  <a:lnTo>
                    <a:pt x="390652" y="294144"/>
                  </a:lnTo>
                  <a:lnTo>
                    <a:pt x="391033" y="295414"/>
                  </a:lnTo>
                  <a:lnTo>
                    <a:pt x="392430" y="295414"/>
                  </a:lnTo>
                  <a:lnTo>
                    <a:pt x="402475" y="297954"/>
                  </a:lnTo>
                  <a:lnTo>
                    <a:pt x="413194" y="299224"/>
                  </a:lnTo>
                  <a:lnTo>
                    <a:pt x="424573" y="299224"/>
                  </a:lnTo>
                  <a:lnTo>
                    <a:pt x="436626" y="297954"/>
                  </a:lnTo>
                  <a:lnTo>
                    <a:pt x="440055" y="297954"/>
                  </a:lnTo>
                  <a:lnTo>
                    <a:pt x="441960" y="296684"/>
                  </a:lnTo>
                  <a:lnTo>
                    <a:pt x="443484" y="296684"/>
                  </a:lnTo>
                  <a:lnTo>
                    <a:pt x="443738" y="294144"/>
                  </a:lnTo>
                  <a:close/>
                </a:path>
                <a:path w="636270" h="500379">
                  <a:moveTo>
                    <a:pt x="542925" y="206260"/>
                  </a:moveTo>
                  <a:lnTo>
                    <a:pt x="530225" y="187972"/>
                  </a:lnTo>
                  <a:lnTo>
                    <a:pt x="503555" y="206514"/>
                  </a:lnTo>
                  <a:lnTo>
                    <a:pt x="443395" y="119900"/>
                  </a:lnTo>
                  <a:lnTo>
                    <a:pt x="416052" y="80530"/>
                  </a:lnTo>
                  <a:lnTo>
                    <a:pt x="396748" y="93865"/>
                  </a:lnTo>
                  <a:lnTo>
                    <a:pt x="392455" y="105092"/>
                  </a:lnTo>
                  <a:lnTo>
                    <a:pt x="387426" y="115506"/>
                  </a:lnTo>
                  <a:lnTo>
                    <a:pt x="381647" y="125145"/>
                  </a:lnTo>
                  <a:lnTo>
                    <a:pt x="375158" y="133997"/>
                  </a:lnTo>
                  <a:lnTo>
                    <a:pt x="392557" y="151015"/>
                  </a:lnTo>
                  <a:lnTo>
                    <a:pt x="398005" y="143357"/>
                  </a:lnTo>
                  <a:lnTo>
                    <a:pt x="402755" y="135610"/>
                  </a:lnTo>
                  <a:lnTo>
                    <a:pt x="406819" y="127787"/>
                  </a:lnTo>
                  <a:lnTo>
                    <a:pt x="410210" y="119900"/>
                  </a:lnTo>
                  <a:lnTo>
                    <a:pt x="481203" y="222008"/>
                  </a:lnTo>
                  <a:lnTo>
                    <a:pt x="453009" y="241566"/>
                  </a:lnTo>
                  <a:lnTo>
                    <a:pt x="465709" y="259854"/>
                  </a:lnTo>
                  <a:lnTo>
                    <a:pt x="542556" y="206514"/>
                  </a:lnTo>
                  <a:lnTo>
                    <a:pt x="542925" y="206260"/>
                  </a:lnTo>
                  <a:close/>
                </a:path>
                <a:path w="636270" h="500379">
                  <a:moveTo>
                    <a:pt x="636143" y="116560"/>
                  </a:moveTo>
                  <a:lnTo>
                    <a:pt x="634238" y="104584"/>
                  </a:lnTo>
                  <a:lnTo>
                    <a:pt x="629666" y="92506"/>
                  </a:lnTo>
                  <a:lnTo>
                    <a:pt x="622427" y="80276"/>
                  </a:lnTo>
                  <a:lnTo>
                    <a:pt x="620407" y="77724"/>
                  </a:lnTo>
                  <a:lnTo>
                    <a:pt x="615251" y="71158"/>
                  </a:lnTo>
                  <a:lnTo>
                    <a:pt x="610565" y="66636"/>
                  </a:lnTo>
                  <a:lnTo>
                    <a:pt x="610565" y="124218"/>
                  </a:lnTo>
                  <a:lnTo>
                    <a:pt x="610539" y="125145"/>
                  </a:lnTo>
                  <a:lnTo>
                    <a:pt x="608431" y="134899"/>
                  </a:lnTo>
                  <a:lnTo>
                    <a:pt x="600964" y="143014"/>
                  </a:lnTo>
                  <a:lnTo>
                    <a:pt x="589267" y="147205"/>
                  </a:lnTo>
                  <a:lnTo>
                    <a:pt x="576681" y="144145"/>
                  </a:lnTo>
                  <a:lnTo>
                    <a:pt x="563219" y="133819"/>
                  </a:lnTo>
                  <a:lnTo>
                    <a:pt x="548894" y="116217"/>
                  </a:lnTo>
                  <a:lnTo>
                    <a:pt x="548233" y="105092"/>
                  </a:lnTo>
                  <a:lnTo>
                    <a:pt x="548271" y="104584"/>
                  </a:lnTo>
                  <a:lnTo>
                    <a:pt x="549554" y="97040"/>
                  </a:lnTo>
                  <a:lnTo>
                    <a:pt x="549821" y="95440"/>
                  </a:lnTo>
                  <a:lnTo>
                    <a:pt x="553694" y="87744"/>
                  </a:lnTo>
                  <a:lnTo>
                    <a:pt x="559816" y="81800"/>
                  </a:lnTo>
                  <a:lnTo>
                    <a:pt x="569493" y="77724"/>
                  </a:lnTo>
                  <a:lnTo>
                    <a:pt x="579323" y="78994"/>
                  </a:lnTo>
                  <a:lnTo>
                    <a:pt x="589254" y="85572"/>
                  </a:lnTo>
                  <a:lnTo>
                    <a:pt x="599313" y="97421"/>
                  </a:lnTo>
                  <a:lnTo>
                    <a:pt x="607618" y="112128"/>
                  </a:lnTo>
                  <a:lnTo>
                    <a:pt x="610565" y="124218"/>
                  </a:lnTo>
                  <a:lnTo>
                    <a:pt x="610565" y="66636"/>
                  </a:lnTo>
                  <a:lnTo>
                    <a:pt x="607631" y="63792"/>
                  </a:lnTo>
                  <a:lnTo>
                    <a:pt x="599528" y="58153"/>
                  </a:lnTo>
                  <a:lnTo>
                    <a:pt x="590931" y="54241"/>
                  </a:lnTo>
                  <a:lnTo>
                    <a:pt x="581037" y="52019"/>
                  </a:lnTo>
                  <a:lnTo>
                    <a:pt x="571398" y="52184"/>
                  </a:lnTo>
                  <a:lnTo>
                    <a:pt x="538734" y="75920"/>
                  </a:lnTo>
                  <a:lnTo>
                    <a:pt x="535305" y="97040"/>
                  </a:lnTo>
                  <a:lnTo>
                    <a:pt x="521931" y="73456"/>
                  </a:lnTo>
                  <a:lnTo>
                    <a:pt x="515950" y="54114"/>
                  </a:lnTo>
                  <a:lnTo>
                    <a:pt x="517309" y="39077"/>
                  </a:lnTo>
                  <a:lnTo>
                    <a:pt x="526034" y="28333"/>
                  </a:lnTo>
                  <a:lnTo>
                    <a:pt x="532079" y="25438"/>
                  </a:lnTo>
                  <a:lnTo>
                    <a:pt x="538226" y="25082"/>
                  </a:lnTo>
                  <a:lnTo>
                    <a:pt x="544461" y="27292"/>
                  </a:lnTo>
                  <a:lnTo>
                    <a:pt x="550799" y="32016"/>
                  </a:lnTo>
                  <a:lnTo>
                    <a:pt x="555637" y="25082"/>
                  </a:lnTo>
                  <a:lnTo>
                    <a:pt x="567817" y="7632"/>
                  </a:lnTo>
                  <a:lnTo>
                    <a:pt x="554672" y="1587"/>
                  </a:lnTo>
                  <a:lnTo>
                    <a:pt x="541350" y="0"/>
                  </a:lnTo>
                  <a:lnTo>
                    <a:pt x="527862" y="2870"/>
                  </a:lnTo>
                  <a:lnTo>
                    <a:pt x="514223" y="10172"/>
                  </a:lnTo>
                  <a:lnTo>
                    <a:pt x="495998" y="30226"/>
                  </a:lnTo>
                  <a:lnTo>
                    <a:pt x="490880" y="55918"/>
                  </a:lnTo>
                  <a:lnTo>
                    <a:pt x="498856" y="87236"/>
                  </a:lnTo>
                  <a:lnTo>
                    <a:pt x="519938" y="124218"/>
                  </a:lnTo>
                  <a:lnTo>
                    <a:pt x="554316" y="160464"/>
                  </a:lnTo>
                  <a:lnTo>
                    <a:pt x="590118" y="170472"/>
                  </a:lnTo>
                  <a:lnTo>
                    <a:pt x="601967" y="167360"/>
                  </a:lnTo>
                  <a:lnTo>
                    <a:pt x="613664" y="160921"/>
                  </a:lnTo>
                  <a:lnTo>
                    <a:pt x="621804" y="154190"/>
                  </a:lnTo>
                  <a:lnTo>
                    <a:pt x="627570" y="147205"/>
                  </a:lnTo>
                  <a:lnTo>
                    <a:pt x="628142" y="146532"/>
                  </a:lnTo>
                  <a:lnTo>
                    <a:pt x="632663" y="137947"/>
                  </a:lnTo>
                  <a:lnTo>
                    <a:pt x="635381" y="128409"/>
                  </a:lnTo>
                  <a:lnTo>
                    <a:pt x="636143" y="116560"/>
                  </a:lnTo>
                  <a:close/>
                </a:path>
              </a:pathLst>
            </a:custGeom>
            <a:solidFill>
              <a:srgbClr val="FFFFFF"/>
            </a:solidFill>
          </p:spPr>
          <p:txBody>
            <a:bodyPr wrap="square" lIns="0" tIns="0" rIns="0" bIns="0" rtlCol="0"/>
            <a:lstStyle/>
            <a:p>
              <a:endParaRPr/>
            </a:p>
          </p:txBody>
        </p:sp>
      </p:grpSp>
      <p:grpSp>
        <p:nvGrpSpPr>
          <p:cNvPr id="67" name="グループ化 66">
            <a:extLst>
              <a:ext uri="{FF2B5EF4-FFF2-40B4-BE49-F238E27FC236}">
                <a16:creationId xmlns:a16="http://schemas.microsoft.com/office/drawing/2014/main" id="{B22B40F2-D868-4402-8D96-47CE8A23145D}"/>
              </a:ext>
            </a:extLst>
          </p:cNvPr>
          <p:cNvGrpSpPr/>
          <p:nvPr/>
        </p:nvGrpSpPr>
        <p:grpSpPr>
          <a:xfrm>
            <a:off x="6692376" y="2233546"/>
            <a:ext cx="1179830" cy="1022350"/>
            <a:chOff x="5101737" y="4544428"/>
            <a:chExt cx="1179830" cy="1022350"/>
          </a:xfrm>
        </p:grpSpPr>
        <p:sp>
          <p:nvSpPr>
            <p:cNvPr id="68" name="object 17">
              <a:extLst>
                <a:ext uri="{FF2B5EF4-FFF2-40B4-BE49-F238E27FC236}">
                  <a16:creationId xmlns:a16="http://schemas.microsoft.com/office/drawing/2014/main" id="{596D392B-7FF5-4C7F-A6F9-9AE554AF357A}"/>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69" name="object 18">
              <a:extLst>
                <a:ext uri="{FF2B5EF4-FFF2-40B4-BE49-F238E27FC236}">
                  <a16:creationId xmlns:a16="http://schemas.microsoft.com/office/drawing/2014/main" id="{DDBDF0DE-C6DA-43E1-88BB-B79B7F5ADC6E}"/>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0" name="object 19">
              <a:extLst>
                <a:ext uri="{FF2B5EF4-FFF2-40B4-BE49-F238E27FC236}">
                  <a16:creationId xmlns:a16="http://schemas.microsoft.com/office/drawing/2014/main" id="{CABE7FA7-E669-49E9-B9FC-CA6845F8416D}"/>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 name="正方形/長方形 1">
            <a:extLst>
              <a:ext uri="{FF2B5EF4-FFF2-40B4-BE49-F238E27FC236}">
                <a16:creationId xmlns:a16="http://schemas.microsoft.com/office/drawing/2014/main" id="{EB125BB8-40BA-4742-935A-C5FAB671C1E7}"/>
              </a:ext>
            </a:extLst>
          </p:cNvPr>
          <p:cNvSpPr/>
          <p:nvPr/>
        </p:nvSpPr>
        <p:spPr>
          <a:xfrm rot="19502699">
            <a:off x="6883364" y="2506268"/>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17</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72" name="グループ化 71">
            <a:extLst>
              <a:ext uri="{FF2B5EF4-FFF2-40B4-BE49-F238E27FC236}">
                <a16:creationId xmlns:a16="http://schemas.microsoft.com/office/drawing/2014/main" id="{EF1190DD-9CDF-486B-A429-68F430644294}"/>
              </a:ext>
            </a:extLst>
          </p:cNvPr>
          <p:cNvGrpSpPr/>
          <p:nvPr/>
        </p:nvGrpSpPr>
        <p:grpSpPr>
          <a:xfrm rot="2064307">
            <a:off x="6770569" y="4029834"/>
            <a:ext cx="1179830" cy="1022350"/>
            <a:chOff x="5101737" y="4544428"/>
            <a:chExt cx="1179830" cy="1022350"/>
          </a:xfrm>
        </p:grpSpPr>
        <p:sp>
          <p:nvSpPr>
            <p:cNvPr id="73" name="object 17">
              <a:extLst>
                <a:ext uri="{FF2B5EF4-FFF2-40B4-BE49-F238E27FC236}">
                  <a16:creationId xmlns:a16="http://schemas.microsoft.com/office/drawing/2014/main" id="{0CA6D4B8-EE64-4E52-AB3F-45D4FC39A7B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74" name="object 18">
              <a:extLst>
                <a:ext uri="{FF2B5EF4-FFF2-40B4-BE49-F238E27FC236}">
                  <a16:creationId xmlns:a16="http://schemas.microsoft.com/office/drawing/2014/main" id="{C8D028D2-4377-41C3-974F-6F7867FC402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5" name="object 19">
              <a:extLst>
                <a:ext uri="{FF2B5EF4-FFF2-40B4-BE49-F238E27FC236}">
                  <a16:creationId xmlns:a16="http://schemas.microsoft.com/office/drawing/2014/main" id="{13F5A967-6161-484C-9050-AF256A6C7F6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grpSp>
        <p:nvGrpSpPr>
          <p:cNvPr id="76" name="グループ化 75">
            <a:extLst>
              <a:ext uri="{FF2B5EF4-FFF2-40B4-BE49-F238E27FC236}">
                <a16:creationId xmlns:a16="http://schemas.microsoft.com/office/drawing/2014/main" id="{32221410-DA62-4886-9C1A-133061A9F9BE}"/>
              </a:ext>
            </a:extLst>
          </p:cNvPr>
          <p:cNvGrpSpPr/>
          <p:nvPr/>
        </p:nvGrpSpPr>
        <p:grpSpPr>
          <a:xfrm rot="2093591">
            <a:off x="6782976" y="5477936"/>
            <a:ext cx="1179830" cy="1022350"/>
            <a:chOff x="5101737" y="4544428"/>
            <a:chExt cx="1179830" cy="1022350"/>
          </a:xfrm>
        </p:grpSpPr>
        <p:sp>
          <p:nvSpPr>
            <p:cNvPr id="77" name="object 17">
              <a:extLst>
                <a:ext uri="{FF2B5EF4-FFF2-40B4-BE49-F238E27FC236}">
                  <a16:creationId xmlns:a16="http://schemas.microsoft.com/office/drawing/2014/main" id="{0BECDA52-B34F-4A62-B03E-76F059D564B8}"/>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78" name="object 18">
              <a:extLst>
                <a:ext uri="{FF2B5EF4-FFF2-40B4-BE49-F238E27FC236}">
                  <a16:creationId xmlns:a16="http://schemas.microsoft.com/office/drawing/2014/main" id="{2435D940-F3D7-409F-9222-5C71A8B05BA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79" name="object 19">
              <a:extLst>
                <a:ext uri="{FF2B5EF4-FFF2-40B4-BE49-F238E27FC236}">
                  <a16:creationId xmlns:a16="http://schemas.microsoft.com/office/drawing/2014/main" id="{2E630AAC-80ED-4D8F-9D9A-E89D457928F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80" name="正方形/長方形 79">
            <a:extLst>
              <a:ext uri="{FF2B5EF4-FFF2-40B4-BE49-F238E27FC236}">
                <a16:creationId xmlns:a16="http://schemas.microsoft.com/office/drawing/2014/main" id="{4143CCC5-6948-4F1E-981F-2850E9D74578}"/>
              </a:ext>
            </a:extLst>
          </p:cNvPr>
          <p:cNvSpPr/>
          <p:nvPr/>
        </p:nvSpPr>
        <p:spPr>
          <a:xfrm>
            <a:off x="6978921" y="4346891"/>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18</a:t>
            </a:r>
            <a:endParaRPr kumimoji="1" lang="ja-JP" altLang="en-US" b="1" dirty="0">
              <a:latin typeface="ＭＳ Ｐゴシック" panose="020B0600070205080204" pitchFamily="50" charset="-128"/>
              <a:ea typeface="ＭＳ Ｐゴシック" panose="020B0600070205080204" pitchFamily="50" charset="-128"/>
            </a:endParaRPr>
          </a:p>
        </p:txBody>
      </p:sp>
      <p:sp>
        <p:nvSpPr>
          <p:cNvPr id="81" name="正方形/長方形 80">
            <a:extLst>
              <a:ext uri="{FF2B5EF4-FFF2-40B4-BE49-F238E27FC236}">
                <a16:creationId xmlns:a16="http://schemas.microsoft.com/office/drawing/2014/main" id="{78FBA01C-F865-483F-9806-0F6EC3D000BD}"/>
              </a:ext>
            </a:extLst>
          </p:cNvPr>
          <p:cNvSpPr/>
          <p:nvPr/>
        </p:nvSpPr>
        <p:spPr>
          <a:xfrm>
            <a:off x="7023383" y="5784277"/>
            <a:ext cx="912412" cy="3804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19</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50889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0A62598-7551-415A-92C8-E7D76DF16C90}"/>
              </a:ext>
            </a:extLst>
          </p:cNvPr>
          <p:cNvPicPr>
            <a:picLocks noChangeAspect="1"/>
          </p:cNvPicPr>
          <p:nvPr/>
        </p:nvPicPr>
        <p:blipFill>
          <a:blip r:embed="rId2"/>
          <a:stretch>
            <a:fillRect/>
          </a:stretch>
        </p:blipFill>
        <p:spPr>
          <a:xfrm>
            <a:off x="314750" y="1785838"/>
            <a:ext cx="7857879" cy="3854365"/>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en-US" altLang="ja-JP" sz="2400" spc="-20" dirty="0">
                <a:latin typeface="Yu Gothic"/>
                <a:cs typeface="Yu Gothic"/>
              </a:rPr>
              <a:t>19</a:t>
            </a:r>
            <a:endParaRPr sz="2400" dirty="0">
              <a:latin typeface="Yu Gothic"/>
              <a:cs typeface="Yu Gothic"/>
            </a:endParaRPr>
          </a:p>
        </p:txBody>
      </p:sp>
      <p:sp>
        <p:nvSpPr>
          <p:cNvPr id="6" name="object 6"/>
          <p:cNvSpPr txBox="1">
            <a:spLocks noGrp="1"/>
          </p:cNvSpPr>
          <p:nvPr>
            <p:ph type="title"/>
          </p:nvPr>
        </p:nvSpPr>
        <p:spPr>
          <a:xfrm>
            <a:off x="528066" y="258958"/>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314751" y="130830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審査基準（</a:t>
            </a:r>
            <a:r>
              <a:rPr lang="en-US" altLang="ja-JP" sz="1600" b="1" u="sng" spc="-30" dirty="0">
                <a:uFill>
                  <a:solidFill>
                    <a:srgbClr val="000000"/>
                  </a:solidFill>
                </a:uFill>
                <a:latin typeface="HGMaruGothicMPRO"/>
                <a:cs typeface="HGMaruGothicMPRO"/>
              </a:rPr>
              <a:t>1</a:t>
            </a:r>
            <a:r>
              <a:rPr lang="ja-JP" altLang="en-US" sz="1600" b="1" u="sng" spc="-30" dirty="0">
                <a:uFill>
                  <a:solidFill>
                    <a:srgbClr val="000000"/>
                  </a:solidFill>
                </a:uFill>
                <a:latin typeface="HGMaruGothicMPRO"/>
                <a:cs typeface="HGMaruGothicMPRO"/>
              </a:rPr>
              <a:t>）～（</a:t>
            </a:r>
            <a:r>
              <a:rPr lang="en-US" altLang="ja-JP" sz="1600" b="1" u="sng" spc="-30" dirty="0">
                <a:uFill>
                  <a:solidFill>
                    <a:srgbClr val="000000"/>
                  </a:solidFill>
                </a:uFill>
                <a:latin typeface="HGMaruGothicMPRO"/>
                <a:cs typeface="HGMaruGothicMPRO"/>
              </a:rPr>
              <a:t>5</a:t>
            </a:r>
            <a:r>
              <a:rPr lang="ja-JP" altLang="en-US" sz="1600" b="1" u="sng" spc="-30" dirty="0">
                <a:uFill>
                  <a:solidFill>
                    <a:srgbClr val="000000"/>
                  </a:solidFill>
                </a:uFill>
                <a:latin typeface="HGMaruGothicMPRO"/>
                <a:cs typeface="HGMaruGothicMPRO"/>
              </a:rPr>
              <a:t>）</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8277837" y="4298043"/>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30" dirty="0">
                <a:solidFill>
                  <a:srgbClr val="FF0000"/>
                </a:solidFill>
                <a:uFill>
                  <a:solidFill>
                    <a:srgbClr val="FF0000"/>
                  </a:solidFill>
                </a:uFill>
                <a:latin typeface="HGMaruGothicMPRO"/>
                <a:cs typeface="HGMaruGothicMPRO"/>
              </a:rPr>
              <a:t>20</a:t>
            </a:r>
            <a:endParaRPr sz="1600" dirty="0">
              <a:latin typeface="HGMaruGothicMPRO"/>
              <a:cs typeface="HGMaruGothicMPRO"/>
            </a:endParaRPr>
          </a:p>
          <a:p>
            <a:pPr marL="12700" marR="5080" indent="202565">
              <a:lnSpc>
                <a:spcPct val="100000"/>
              </a:lnSpc>
            </a:pPr>
            <a:r>
              <a:rPr lang="ja-JP" altLang="en-US" sz="1600" spc="-30" dirty="0">
                <a:latin typeface="HGMaruGothicMPRO"/>
                <a:cs typeface="HGMaruGothicMPRO"/>
              </a:rPr>
              <a:t>審査基準をよく読んだうえ、下の「上記の内容を理解しました。」にクリックしてください。</a:t>
            </a:r>
            <a:endParaRPr lang="en-US" altLang="ja-JP" sz="1600" spc="-30" dirty="0">
              <a:latin typeface="HGMaruGothicMPRO"/>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14751" y="5420498"/>
            <a:ext cx="2199850" cy="25840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53D68FF9-0B3F-4E1E-B117-CC8F62C6CF9B}"/>
              </a:ext>
            </a:extLst>
          </p:cNvPr>
          <p:cNvGrpSpPr/>
          <p:nvPr/>
        </p:nvGrpSpPr>
        <p:grpSpPr>
          <a:xfrm rot="1099765">
            <a:off x="3071524" y="4909322"/>
            <a:ext cx="1179830" cy="1022350"/>
            <a:chOff x="5101737" y="4544428"/>
            <a:chExt cx="1179830" cy="1022350"/>
          </a:xfrm>
        </p:grpSpPr>
        <p:sp>
          <p:nvSpPr>
            <p:cNvPr id="17" name="object 17">
              <a:extLst>
                <a:ext uri="{FF2B5EF4-FFF2-40B4-BE49-F238E27FC236}">
                  <a16:creationId xmlns:a16="http://schemas.microsoft.com/office/drawing/2014/main" id="{4B977E5D-332D-429A-B01D-8644873E0C8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a:extLst>
                <a:ext uri="{FF2B5EF4-FFF2-40B4-BE49-F238E27FC236}">
                  <a16:creationId xmlns:a16="http://schemas.microsoft.com/office/drawing/2014/main" id="{098CCFC7-4C70-4B33-95AF-AE5D5CB224DE}"/>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a:extLst>
                <a:ext uri="{FF2B5EF4-FFF2-40B4-BE49-F238E27FC236}">
                  <a16:creationId xmlns:a16="http://schemas.microsoft.com/office/drawing/2014/main" id="{B3DA71AB-01F8-4463-BEC0-5FB7D88DF80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0" name="正方形/長方形 19">
            <a:extLst>
              <a:ext uri="{FF2B5EF4-FFF2-40B4-BE49-F238E27FC236}">
                <a16:creationId xmlns:a16="http://schemas.microsoft.com/office/drawing/2014/main" id="{0D1D06F6-2668-4545-9630-D4796E6C5C26}"/>
              </a:ext>
            </a:extLst>
          </p:cNvPr>
          <p:cNvSpPr/>
          <p:nvPr/>
        </p:nvSpPr>
        <p:spPr>
          <a:xfrm rot="20642324">
            <a:off x="3307168" y="5217333"/>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20</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94427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7616" y="44297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２</a:t>
            </a:r>
            <a:endParaRPr sz="2400" dirty="0">
              <a:latin typeface="Yu Gothic"/>
              <a:cs typeface="Yu Gothic"/>
            </a:endParaRPr>
          </a:p>
        </p:txBody>
      </p:sp>
      <p:sp>
        <p:nvSpPr>
          <p:cNvPr id="3" name="object 3"/>
          <p:cNvSpPr txBox="1">
            <a:spLocks noGrp="1"/>
          </p:cNvSpPr>
          <p:nvPr>
            <p:ph type="title"/>
          </p:nvPr>
        </p:nvSpPr>
        <p:spPr>
          <a:xfrm>
            <a:off x="764540" y="258219"/>
            <a:ext cx="1292860" cy="689932"/>
          </a:xfrm>
          <a:prstGeom prst="rect">
            <a:avLst/>
          </a:prstGeom>
        </p:spPr>
        <p:txBody>
          <a:bodyPr vert="horz" wrap="square" lIns="0" tIns="12700" rIns="0" bIns="0" rtlCol="0">
            <a:spAutoFit/>
          </a:bodyPr>
          <a:lstStyle/>
          <a:p>
            <a:pPr marL="12700">
              <a:lnSpc>
                <a:spcPct val="100000"/>
              </a:lnSpc>
              <a:spcBef>
                <a:spcPts val="100"/>
              </a:spcBef>
            </a:pPr>
            <a:r>
              <a:rPr spc="-25" dirty="0">
                <a:latin typeface="HG丸ｺﾞｼｯｸM-PRO" panose="020F0600000000000000" pitchFamily="50" charset="-128"/>
                <a:ea typeface="HG丸ｺﾞｼｯｸM-PRO" panose="020F0600000000000000" pitchFamily="50" charset="-128"/>
              </a:rPr>
              <a:t>目次</a:t>
            </a:r>
          </a:p>
        </p:txBody>
      </p:sp>
      <p:grpSp>
        <p:nvGrpSpPr>
          <p:cNvPr id="4" name="object 4"/>
          <p:cNvGrpSpPr/>
          <p:nvPr/>
        </p:nvGrpSpPr>
        <p:grpSpPr>
          <a:xfrm>
            <a:off x="521208" y="1636776"/>
            <a:ext cx="9537192" cy="2097024"/>
            <a:chOff x="521208" y="1636776"/>
            <a:chExt cx="9080500" cy="1914525"/>
          </a:xfrm>
        </p:grpSpPr>
        <p:sp>
          <p:nvSpPr>
            <p:cNvPr id="5" name="object 5"/>
            <p:cNvSpPr/>
            <p:nvPr/>
          </p:nvSpPr>
          <p:spPr>
            <a:xfrm>
              <a:off x="527304" y="1642872"/>
              <a:ext cx="9067800" cy="1902460"/>
            </a:xfrm>
            <a:custGeom>
              <a:avLst/>
              <a:gdLst/>
              <a:ahLst/>
              <a:cxnLst/>
              <a:rect l="l" t="t" r="r" b="b"/>
              <a:pathLst>
                <a:path w="9067800" h="1902460">
                  <a:moveTo>
                    <a:pt x="8750808" y="0"/>
                  </a:moveTo>
                  <a:lnTo>
                    <a:pt x="316992" y="0"/>
                  </a:lnTo>
                  <a:lnTo>
                    <a:pt x="270149" y="3438"/>
                  </a:lnTo>
                  <a:lnTo>
                    <a:pt x="225440" y="13426"/>
                  </a:lnTo>
                  <a:lnTo>
                    <a:pt x="183356" y="29472"/>
                  </a:lnTo>
                  <a:lnTo>
                    <a:pt x="144386" y="51085"/>
                  </a:lnTo>
                  <a:lnTo>
                    <a:pt x="109022" y="77774"/>
                  </a:lnTo>
                  <a:lnTo>
                    <a:pt x="77752" y="109047"/>
                  </a:lnTo>
                  <a:lnTo>
                    <a:pt x="51069" y="144414"/>
                  </a:lnTo>
                  <a:lnTo>
                    <a:pt x="29462" y="183383"/>
                  </a:lnTo>
                  <a:lnTo>
                    <a:pt x="13421" y="225463"/>
                  </a:lnTo>
                  <a:lnTo>
                    <a:pt x="3437" y="270163"/>
                  </a:lnTo>
                  <a:lnTo>
                    <a:pt x="0" y="316991"/>
                  </a:lnTo>
                  <a:lnTo>
                    <a:pt x="0" y="1584960"/>
                  </a:lnTo>
                  <a:lnTo>
                    <a:pt x="3437" y="1631788"/>
                  </a:lnTo>
                  <a:lnTo>
                    <a:pt x="13421" y="1676488"/>
                  </a:lnTo>
                  <a:lnTo>
                    <a:pt x="29462" y="1718568"/>
                  </a:lnTo>
                  <a:lnTo>
                    <a:pt x="51069" y="1757537"/>
                  </a:lnTo>
                  <a:lnTo>
                    <a:pt x="77752" y="1792904"/>
                  </a:lnTo>
                  <a:lnTo>
                    <a:pt x="109022" y="1824177"/>
                  </a:lnTo>
                  <a:lnTo>
                    <a:pt x="144386" y="1850866"/>
                  </a:lnTo>
                  <a:lnTo>
                    <a:pt x="183356" y="1872479"/>
                  </a:lnTo>
                  <a:lnTo>
                    <a:pt x="225440" y="1888525"/>
                  </a:lnTo>
                  <a:lnTo>
                    <a:pt x="270149" y="1898513"/>
                  </a:lnTo>
                  <a:lnTo>
                    <a:pt x="316992" y="1901952"/>
                  </a:lnTo>
                  <a:lnTo>
                    <a:pt x="8750808" y="1901952"/>
                  </a:lnTo>
                  <a:lnTo>
                    <a:pt x="8797636" y="1898513"/>
                  </a:lnTo>
                  <a:lnTo>
                    <a:pt x="8842336" y="1888525"/>
                  </a:lnTo>
                  <a:lnTo>
                    <a:pt x="8884416" y="1872479"/>
                  </a:lnTo>
                  <a:lnTo>
                    <a:pt x="8923385" y="1850866"/>
                  </a:lnTo>
                  <a:lnTo>
                    <a:pt x="8958752" y="1824177"/>
                  </a:lnTo>
                  <a:lnTo>
                    <a:pt x="8990025" y="1792904"/>
                  </a:lnTo>
                  <a:lnTo>
                    <a:pt x="9016714" y="1757537"/>
                  </a:lnTo>
                  <a:lnTo>
                    <a:pt x="9038327" y="1718568"/>
                  </a:lnTo>
                  <a:lnTo>
                    <a:pt x="9054373" y="1676488"/>
                  </a:lnTo>
                  <a:lnTo>
                    <a:pt x="9064361" y="1631788"/>
                  </a:lnTo>
                  <a:lnTo>
                    <a:pt x="9067800" y="1584960"/>
                  </a:lnTo>
                  <a:lnTo>
                    <a:pt x="9067800" y="316991"/>
                  </a:lnTo>
                  <a:lnTo>
                    <a:pt x="9064361" y="270163"/>
                  </a:lnTo>
                  <a:lnTo>
                    <a:pt x="9054373" y="225463"/>
                  </a:lnTo>
                  <a:lnTo>
                    <a:pt x="9038327" y="183383"/>
                  </a:lnTo>
                  <a:lnTo>
                    <a:pt x="9016714" y="144414"/>
                  </a:lnTo>
                  <a:lnTo>
                    <a:pt x="8990025" y="109047"/>
                  </a:lnTo>
                  <a:lnTo>
                    <a:pt x="8958752" y="77774"/>
                  </a:lnTo>
                  <a:lnTo>
                    <a:pt x="8923385" y="51085"/>
                  </a:lnTo>
                  <a:lnTo>
                    <a:pt x="8884416" y="29472"/>
                  </a:lnTo>
                  <a:lnTo>
                    <a:pt x="8842336" y="13426"/>
                  </a:lnTo>
                  <a:lnTo>
                    <a:pt x="8797636" y="3438"/>
                  </a:lnTo>
                  <a:lnTo>
                    <a:pt x="8750808" y="0"/>
                  </a:lnTo>
                  <a:close/>
                </a:path>
              </a:pathLst>
            </a:custGeom>
            <a:solidFill>
              <a:srgbClr val="FAE4D5"/>
            </a:solidFill>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sp>
          <p:nvSpPr>
            <p:cNvPr id="6" name="object 6"/>
            <p:cNvSpPr/>
            <p:nvPr/>
          </p:nvSpPr>
          <p:spPr>
            <a:xfrm>
              <a:off x="527304" y="1642872"/>
              <a:ext cx="9067800" cy="1902460"/>
            </a:xfrm>
            <a:custGeom>
              <a:avLst/>
              <a:gdLst/>
              <a:ahLst/>
              <a:cxnLst/>
              <a:rect l="l" t="t" r="r" b="b"/>
              <a:pathLst>
                <a:path w="9067800" h="1902460">
                  <a:moveTo>
                    <a:pt x="0" y="316991"/>
                  </a:moveTo>
                  <a:lnTo>
                    <a:pt x="3437" y="270163"/>
                  </a:lnTo>
                  <a:lnTo>
                    <a:pt x="13421" y="225463"/>
                  </a:lnTo>
                  <a:lnTo>
                    <a:pt x="29462" y="183383"/>
                  </a:lnTo>
                  <a:lnTo>
                    <a:pt x="51069" y="144414"/>
                  </a:lnTo>
                  <a:lnTo>
                    <a:pt x="77752" y="109047"/>
                  </a:lnTo>
                  <a:lnTo>
                    <a:pt x="109022" y="77774"/>
                  </a:lnTo>
                  <a:lnTo>
                    <a:pt x="144386" y="51085"/>
                  </a:lnTo>
                  <a:lnTo>
                    <a:pt x="183356" y="29472"/>
                  </a:lnTo>
                  <a:lnTo>
                    <a:pt x="225440" y="13426"/>
                  </a:lnTo>
                  <a:lnTo>
                    <a:pt x="270149" y="3438"/>
                  </a:lnTo>
                  <a:lnTo>
                    <a:pt x="316992" y="0"/>
                  </a:lnTo>
                  <a:lnTo>
                    <a:pt x="8750808" y="0"/>
                  </a:lnTo>
                  <a:lnTo>
                    <a:pt x="8797636" y="3438"/>
                  </a:lnTo>
                  <a:lnTo>
                    <a:pt x="8842336" y="13426"/>
                  </a:lnTo>
                  <a:lnTo>
                    <a:pt x="8884416" y="29472"/>
                  </a:lnTo>
                  <a:lnTo>
                    <a:pt x="8923385" y="51085"/>
                  </a:lnTo>
                  <a:lnTo>
                    <a:pt x="8958752" y="77774"/>
                  </a:lnTo>
                  <a:lnTo>
                    <a:pt x="8990025" y="109047"/>
                  </a:lnTo>
                  <a:lnTo>
                    <a:pt x="9016714" y="144414"/>
                  </a:lnTo>
                  <a:lnTo>
                    <a:pt x="9038327" y="183383"/>
                  </a:lnTo>
                  <a:lnTo>
                    <a:pt x="9054373" y="225463"/>
                  </a:lnTo>
                  <a:lnTo>
                    <a:pt x="9064361" y="270163"/>
                  </a:lnTo>
                  <a:lnTo>
                    <a:pt x="9067800" y="316991"/>
                  </a:lnTo>
                  <a:lnTo>
                    <a:pt x="9067800" y="1584960"/>
                  </a:lnTo>
                  <a:lnTo>
                    <a:pt x="9064361" y="1631788"/>
                  </a:lnTo>
                  <a:lnTo>
                    <a:pt x="9054373" y="1676488"/>
                  </a:lnTo>
                  <a:lnTo>
                    <a:pt x="9038327" y="1718568"/>
                  </a:lnTo>
                  <a:lnTo>
                    <a:pt x="9016714" y="1757537"/>
                  </a:lnTo>
                  <a:lnTo>
                    <a:pt x="8990025" y="1792904"/>
                  </a:lnTo>
                  <a:lnTo>
                    <a:pt x="8958752" y="1824177"/>
                  </a:lnTo>
                  <a:lnTo>
                    <a:pt x="8923385" y="1850866"/>
                  </a:lnTo>
                  <a:lnTo>
                    <a:pt x="8884416" y="1872479"/>
                  </a:lnTo>
                  <a:lnTo>
                    <a:pt x="8842336" y="1888525"/>
                  </a:lnTo>
                  <a:lnTo>
                    <a:pt x="8797636" y="1898513"/>
                  </a:lnTo>
                  <a:lnTo>
                    <a:pt x="8750808" y="1901952"/>
                  </a:lnTo>
                  <a:lnTo>
                    <a:pt x="316992" y="1901952"/>
                  </a:lnTo>
                  <a:lnTo>
                    <a:pt x="270149" y="1898513"/>
                  </a:lnTo>
                  <a:lnTo>
                    <a:pt x="225440" y="1888525"/>
                  </a:lnTo>
                  <a:lnTo>
                    <a:pt x="183356" y="1872479"/>
                  </a:lnTo>
                  <a:lnTo>
                    <a:pt x="144386" y="1850866"/>
                  </a:lnTo>
                  <a:lnTo>
                    <a:pt x="109022" y="1824177"/>
                  </a:lnTo>
                  <a:lnTo>
                    <a:pt x="77752" y="1792904"/>
                  </a:lnTo>
                  <a:lnTo>
                    <a:pt x="51069" y="1757537"/>
                  </a:lnTo>
                  <a:lnTo>
                    <a:pt x="29462" y="1718568"/>
                  </a:lnTo>
                  <a:lnTo>
                    <a:pt x="13421" y="1676488"/>
                  </a:lnTo>
                  <a:lnTo>
                    <a:pt x="3437" y="1631788"/>
                  </a:lnTo>
                  <a:lnTo>
                    <a:pt x="0" y="1584960"/>
                  </a:lnTo>
                  <a:lnTo>
                    <a:pt x="0" y="316991"/>
                  </a:lnTo>
                  <a:close/>
                </a:path>
              </a:pathLst>
            </a:custGeom>
            <a:ln w="12192">
              <a:solidFill>
                <a:srgbClr val="FAE4D5"/>
              </a:solidFill>
            </a:ln>
          </p:spPr>
          <p:txBody>
            <a:bodyPr wrap="square" lIns="0" tIns="0" rIns="0" bIns="0" rtlCol="0"/>
            <a:lstStyle/>
            <a:p>
              <a:endParaRPr>
                <a:latin typeface="HG丸ｺﾞｼｯｸM-PRO" panose="020F0600000000000000" pitchFamily="50" charset="-128"/>
                <a:ea typeface="HG丸ｺﾞｼｯｸM-PRO" panose="020F0600000000000000" pitchFamily="50" charset="-128"/>
              </a:endParaRPr>
            </a:p>
          </p:txBody>
        </p:sp>
      </p:grpSp>
      <p:sp>
        <p:nvSpPr>
          <p:cNvPr id="7" name="object 7"/>
          <p:cNvSpPr txBox="1"/>
          <p:nvPr/>
        </p:nvSpPr>
        <p:spPr>
          <a:xfrm>
            <a:off x="685901" y="1884121"/>
            <a:ext cx="6869428" cy="382156"/>
          </a:xfrm>
          <a:prstGeom prst="rect">
            <a:avLst/>
          </a:prstGeom>
        </p:spPr>
        <p:txBody>
          <a:bodyPr vert="horz" wrap="square" lIns="0" tIns="12700" rIns="0" bIns="0" rtlCol="0">
            <a:spAutoFit/>
          </a:bodyPr>
          <a:lstStyle/>
          <a:p>
            <a:pPr marL="12700">
              <a:lnSpc>
                <a:spcPct val="100000"/>
              </a:lnSpc>
              <a:spcBef>
                <a:spcPts val="100"/>
              </a:spcBef>
            </a:pPr>
            <a:r>
              <a:rPr sz="2400" spc="-15" dirty="0">
                <a:latin typeface="HG丸ｺﾞｼｯｸM-PRO" panose="020F0600000000000000" pitchFamily="50" charset="-128"/>
                <a:ea typeface="HG丸ｺﾞｼｯｸM-PRO" panose="020F0600000000000000" pitchFamily="50" charset="-128"/>
                <a:cs typeface="HGMaruGothicMPRO"/>
              </a:rPr>
              <a:t>●</a:t>
            </a:r>
            <a:r>
              <a:rPr lang="ja-JP" altLang="en-US" sz="2400" spc="-15" dirty="0">
                <a:latin typeface="HG丸ｺﾞｼｯｸM-PRO" panose="020F0600000000000000" pitchFamily="50" charset="-128"/>
                <a:ea typeface="HG丸ｺﾞｼｯｸM-PRO" panose="020F0600000000000000" pitchFamily="50" charset="-128"/>
                <a:cs typeface="HGMaruGothicMPRO"/>
              </a:rPr>
              <a:t>アドプト・プログラム参加申込手順</a:t>
            </a:r>
            <a:endParaRPr sz="2400" dirty="0">
              <a:latin typeface="HG丸ｺﾞｼｯｸM-PRO" panose="020F0600000000000000" pitchFamily="50" charset="-128"/>
              <a:ea typeface="HG丸ｺﾞｼｯｸM-PRO" panose="020F0600000000000000" pitchFamily="50" charset="-128"/>
              <a:cs typeface="HGMaruGothicMPRO"/>
            </a:endParaRPr>
          </a:p>
        </p:txBody>
      </p:sp>
      <p:graphicFrame>
        <p:nvGraphicFramePr>
          <p:cNvPr id="8" name="object 8"/>
          <p:cNvGraphicFramePr>
            <a:graphicFrameLocks noGrp="1"/>
          </p:cNvGraphicFramePr>
          <p:nvPr>
            <p:extLst>
              <p:ext uri="{D42A27DB-BD31-4B8C-83A1-F6EECF244321}">
                <p14:modId xmlns:p14="http://schemas.microsoft.com/office/powerpoint/2010/main" val="3471151725"/>
              </p:ext>
            </p:extLst>
          </p:nvPr>
        </p:nvGraphicFramePr>
        <p:xfrm>
          <a:off x="990600" y="1905000"/>
          <a:ext cx="8781949" cy="1381760"/>
        </p:xfrm>
        <a:graphic>
          <a:graphicData uri="http://schemas.openxmlformats.org/drawingml/2006/table">
            <a:tbl>
              <a:tblPr firstRow="1" bandRow="1">
                <a:tableStyleId>{2D5ABB26-0587-4C30-8999-92F81FD0307C}</a:tableStyleId>
              </a:tblPr>
              <a:tblGrid>
                <a:gridCol w="4922060">
                  <a:extLst>
                    <a:ext uri="{9D8B030D-6E8A-4147-A177-3AD203B41FA5}">
                      <a16:colId xmlns:a16="http://schemas.microsoft.com/office/drawing/2014/main" val="20000"/>
                    </a:ext>
                  </a:extLst>
                </a:gridCol>
                <a:gridCol w="1809245">
                  <a:extLst>
                    <a:ext uri="{9D8B030D-6E8A-4147-A177-3AD203B41FA5}">
                      <a16:colId xmlns:a16="http://schemas.microsoft.com/office/drawing/2014/main" val="20001"/>
                    </a:ext>
                  </a:extLst>
                </a:gridCol>
                <a:gridCol w="816531">
                  <a:extLst>
                    <a:ext uri="{9D8B030D-6E8A-4147-A177-3AD203B41FA5}">
                      <a16:colId xmlns:a16="http://schemas.microsoft.com/office/drawing/2014/main" val="20002"/>
                    </a:ext>
                  </a:extLst>
                </a:gridCol>
                <a:gridCol w="1234113">
                  <a:extLst>
                    <a:ext uri="{9D8B030D-6E8A-4147-A177-3AD203B41FA5}">
                      <a16:colId xmlns:a16="http://schemas.microsoft.com/office/drawing/2014/main" val="20003"/>
                    </a:ext>
                  </a:extLst>
                </a:gridCol>
              </a:tblGrid>
              <a:tr h="335280">
                <a:tc>
                  <a:txBody>
                    <a:bodyPr/>
                    <a:lstStyle/>
                    <a:p>
                      <a:pPr marL="31750">
                        <a:lnSpc>
                          <a:spcPts val="2540"/>
                        </a:lnSpc>
                      </a:pPr>
                      <a:endParaRPr sz="2400" dirty="0">
                        <a:latin typeface="HGMaruGothicMPRO"/>
                        <a:cs typeface="HGMaruGothicMPRO"/>
                      </a:endParaRPr>
                    </a:p>
                  </a:txBody>
                  <a:tcPr marL="0" marR="0" marT="0" marB="0"/>
                </a:tc>
                <a:tc>
                  <a:txBody>
                    <a:bodyPr/>
                    <a:lstStyle/>
                    <a:p>
                      <a:pPr marL="609600">
                        <a:lnSpc>
                          <a:spcPts val="2540"/>
                        </a:lnSpc>
                      </a:pPr>
                      <a:endParaRPr sz="2400" dirty="0">
                        <a:latin typeface="HGMaruGothicMPRO"/>
                        <a:cs typeface="HGMaruGothicMPRO"/>
                      </a:endParaRPr>
                    </a:p>
                  </a:txBody>
                  <a:tcPr marL="0" marR="0" marT="0" marB="0"/>
                </a:tc>
                <a:tc>
                  <a:txBody>
                    <a:bodyPr/>
                    <a:lstStyle/>
                    <a:p>
                      <a:pPr marL="80010">
                        <a:lnSpc>
                          <a:spcPts val="2540"/>
                        </a:lnSpc>
                      </a:pPr>
                      <a:endParaRPr sz="2400" dirty="0">
                        <a:latin typeface="HGMaruGothicMPRO"/>
                        <a:cs typeface="HGMaruGothicMPRO"/>
                      </a:endParaRPr>
                    </a:p>
                  </a:txBody>
                  <a:tcPr marL="0" marR="0" marT="0" marB="0"/>
                </a:tc>
                <a:tc>
                  <a:txBody>
                    <a:bodyPr/>
                    <a:lstStyle/>
                    <a:p>
                      <a:pPr marL="77470">
                        <a:lnSpc>
                          <a:spcPts val="2540"/>
                        </a:lnSpc>
                      </a:pPr>
                      <a:endParaRPr sz="2400" dirty="0">
                        <a:latin typeface="HGMaruGothicMPRO"/>
                        <a:cs typeface="HGMaruGothicMPRO"/>
                      </a:endParaRPr>
                    </a:p>
                  </a:txBody>
                  <a:tcPr marL="0" marR="0" marT="0" marB="0"/>
                </a:tc>
                <a:extLst>
                  <a:ext uri="{0D108BD9-81ED-4DB2-BD59-A6C34878D82A}">
                    <a16:rowId xmlns:a16="http://schemas.microsoft.com/office/drawing/2014/main" val="10000"/>
                  </a:ext>
                </a:extLst>
              </a:tr>
              <a:tr h="365125">
                <a:tc>
                  <a:txBody>
                    <a:bodyPr/>
                    <a:lstStyle/>
                    <a:p>
                      <a:pPr marL="31750">
                        <a:lnSpc>
                          <a:spcPts val="2780"/>
                        </a:lnSpc>
                      </a:pPr>
                      <a:r>
                        <a:rPr lang="ja-JP" altLang="en-US" sz="2400" spc="-10" dirty="0">
                          <a:latin typeface="HGMaruGothicMPRO"/>
                          <a:cs typeface="HGMaruGothicMPRO"/>
                        </a:rPr>
                        <a:t>①</a:t>
                      </a:r>
                      <a:r>
                        <a:rPr sz="2400" spc="-10" dirty="0">
                          <a:latin typeface="HGMaruGothicMPRO"/>
                          <a:cs typeface="HGMaruGothicMPRO"/>
                        </a:rPr>
                        <a:t>利用者登録</a:t>
                      </a:r>
                      <a:endParaRPr sz="2400" dirty="0">
                        <a:latin typeface="HGMaruGothicMPRO"/>
                        <a:cs typeface="HGMaruGothicMPRO"/>
                      </a:endParaRPr>
                    </a:p>
                  </a:txBody>
                  <a:tcPr marL="0" marR="0" marT="0" marB="0"/>
                </a:tc>
                <a:tc>
                  <a:txBody>
                    <a:bodyPr/>
                    <a:lstStyle/>
                    <a:p>
                      <a:pPr marL="609600">
                        <a:lnSpc>
                          <a:spcPts val="2780"/>
                        </a:lnSpc>
                      </a:pPr>
                      <a:r>
                        <a:rPr sz="2400" spc="-25" dirty="0">
                          <a:latin typeface="HGMaruGothicMPRO"/>
                          <a:cs typeface="HGMaruGothicMPRO"/>
                        </a:rPr>
                        <a:t>P</a:t>
                      </a:r>
                      <a:r>
                        <a:rPr lang="en-US" altLang="ja-JP" sz="2400" spc="-25" dirty="0">
                          <a:latin typeface="HGMaruGothicMPRO"/>
                          <a:cs typeface="HGMaruGothicMPRO"/>
                        </a:rPr>
                        <a:t>4</a:t>
                      </a:r>
                      <a:endParaRPr sz="2400" dirty="0">
                        <a:latin typeface="HGMaruGothicMPRO"/>
                        <a:cs typeface="HGMaruGothicMPRO"/>
                      </a:endParaRPr>
                    </a:p>
                  </a:txBody>
                  <a:tcPr marL="0" marR="0" marT="0" marB="0"/>
                </a:tc>
                <a:tc>
                  <a:txBody>
                    <a:bodyPr/>
                    <a:lstStyle/>
                    <a:p>
                      <a:pPr marL="80010">
                        <a:lnSpc>
                          <a:spcPts val="278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77470">
                        <a:lnSpc>
                          <a:spcPts val="2780"/>
                        </a:lnSpc>
                      </a:pPr>
                      <a:r>
                        <a:rPr sz="2400" spc="-25" dirty="0">
                          <a:latin typeface="HGMaruGothicMPRO"/>
                          <a:cs typeface="HGMaruGothicMPRO"/>
                        </a:rPr>
                        <a:t>P1</a:t>
                      </a:r>
                      <a:r>
                        <a:rPr lang="en-US" altLang="ja-JP" sz="2400" spc="-25" dirty="0">
                          <a:latin typeface="HGMaruGothicMPRO"/>
                          <a:cs typeface="HGMaruGothicMPRO"/>
                        </a:rPr>
                        <a:t>1</a:t>
                      </a:r>
                    </a:p>
                    <a:p>
                      <a:pPr marL="77470">
                        <a:lnSpc>
                          <a:spcPts val="2780"/>
                        </a:lnSpc>
                      </a:pPr>
                      <a:endParaRPr sz="2400" dirty="0">
                        <a:latin typeface="HGMaruGothicMPRO"/>
                        <a:cs typeface="HGMaruGothicMPRO"/>
                      </a:endParaRPr>
                    </a:p>
                  </a:txBody>
                  <a:tcPr marL="0" marR="0" marT="0" marB="0"/>
                </a:tc>
                <a:extLst>
                  <a:ext uri="{0D108BD9-81ED-4DB2-BD59-A6C34878D82A}">
                    <a16:rowId xmlns:a16="http://schemas.microsoft.com/office/drawing/2014/main" val="10001"/>
                  </a:ext>
                </a:extLst>
              </a:tr>
              <a:tr h="335280">
                <a:tc>
                  <a:txBody>
                    <a:bodyPr/>
                    <a:lstStyle/>
                    <a:p>
                      <a:pPr marL="31750">
                        <a:lnSpc>
                          <a:spcPts val="2540"/>
                        </a:lnSpc>
                      </a:pPr>
                      <a:r>
                        <a:rPr lang="ja-JP" altLang="en-US" sz="2400" dirty="0">
                          <a:latin typeface="HGMaruGothicMPRO"/>
                          <a:cs typeface="HGMaruGothicMPRO"/>
                        </a:rPr>
                        <a:t>②</a:t>
                      </a:r>
                      <a:r>
                        <a:rPr sz="2400" dirty="0">
                          <a:latin typeface="HGMaruGothicMPRO"/>
                          <a:cs typeface="HGMaruGothicMPRO"/>
                        </a:rPr>
                        <a:t>申請する（入力</a:t>
                      </a:r>
                      <a:r>
                        <a:rPr sz="2400" spc="-50" dirty="0">
                          <a:latin typeface="HGMaruGothicMPRO"/>
                          <a:cs typeface="HGMaruGothicMPRO"/>
                        </a:rPr>
                        <a:t>）</a:t>
                      </a:r>
                      <a:endParaRPr lang="en-US" sz="2400" spc="-50" dirty="0">
                        <a:latin typeface="HGMaruGothicMPRO"/>
                        <a:cs typeface="HGMaruGothicMPRO"/>
                      </a:endParaRPr>
                    </a:p>
                  </a:txBody>
                  <a:tcPr marL="0" marR="0" marT="0" marB="0"/>
                </a:tc>
                <a:tc>
                  <a:txBody>
                    <a:bodyPr/>
                    <a:lstStyle/>
                    <a:p>
                      <a:pPr marL="609600">
                        <a:lnSpc>
                          <a:spcPts val="2540"/>
                        </a:lnSpc>
                      </a:pPr>
                      <a:r>
                        <a:rPr sz="2400" spc="-25" dirty="0">
                          <a:latin typeface="HGMaruGothicMPRO"/>
                          <a:cs typeface="HGMaruGothicMPRO"/>
                        </a:rPr>
                        <a:t>P1</a:t>
                      </a:r>
                      <a:r>
                        <a:rPr lang="en-US" altLang="ja-JP" sz="2400" spc="-25" dirty="0">
                          <a:latin typeface="HGMaruGothicMPRO"/>
                          <a:cs typeface="HGMaruGothicMPRO"/>
                        </a:rPr>
                        <a:t>2</a:t>
                      </a:r>
                      <a:endParaRPr sz="2400" dirty="0">
                        <a:latin typeface="HGMaruGothicMPRO"/>
                        <a:cs typeface="HGMaruGothicMPRO"/>
                      </a:endParaRPr>
                    </a:p>
                  </a:txBody>
                  <a:tcPr marL="0" marR="0" marT="0" marB="0"/>
                </a:tc>
                <a:tc>
                  <a:txBody>
                    <a:bodyPr/>
                    <a:lstStyle/>
                    <a:p>
                      <a:pPr marL="229235">
                        <a:lnSpc>
                          <a:spcPts val="2540"/>
                        </a:lnSpc>
                      </a:pPr>
                      <a:r>
                        <a:rPr sz="2400" spc="-50" dirty="0">
                          <a:latin typeface="HGMaruGothicMPRO"/>
                          <a:cs typeface="HGMaruGothicMPRO"/>
                        </a:rPr>
                        <a:t>～</a:t>
                      </a:r>
                      <a:endParaRPr sz="2400" dirty="0">
                        <a:latin typeface="HGMaruGothicMPRO"/>
                        <a:cs typeface="HGMaruGothicMPRO"/>
                      </a:endParaRPr>
                    </a:p>
                  </a:txBody>
                  <a:tcPr marL="0" marR="0" marT="0" marB="0"/>
                </a:tc>
                <a:tc>
                  <a:txBody>
                    <a:bodyPr/>
                    <a:lstStyle/>
                    <a:p>
                      <a:pPr marL="226695">
                        <a:lnSpc>
                          <a:spcPts val="2540"/>
                        </a:lnSpc>
                      </a:pPr>
                      <a:r>
                        <a:rPr sz="2400" spc="-25" dirty="0">
                          <a:latin typeface="HGMaruGothicMPRO"/>
                          <a:cs typeface="HGMaruGothicMPRO"/>
                        </a:rPr>
                        <a:t>P2</a:t>
                      </a:r>
                      <a:r>
                        <a:rPr lang="en-US" altLang="ja-JP" sz="2400" spc="-25" dirty="0">
                          <a:latin typeface="HGMaruGothicMPRO"/>
                          <a:cs typeface="HGMaruGothicMPRO"/>
                        </a:rPr>
                        <a:t>4</a:t>
                      </a:r>
                      <a:endParaRPr sz="2400" dirty="0">
                        <a:latin typeface="HGMaruGothicMPRO"/>
                        <a:cs typeface="HGMaruGothicMPRO"/>
                      </a:endParaRPr>
                    </a:p>
                  </a:txBody>
                  <a:tcPr marL="0" marR="0" marT="0" marB="0"/>
                </a:tc>
                <a:extLst>
                  <a:ext uri="{0D108BD9-81ED-4DB2-BD59-A6C34878D82A}">
                    <a16:rowId xmlns:a16="http://schemas.microsoft.com/office/drawing/2014/main" val="10002"/>
                  </a:ext>
                </a:extLst>
              </a:tr>
            </a:tbl>
          </a:graphicData>
        </a:graphic>
      </p:graphicFrame>
      <p:sp>
        <p:nvSpPr>
          <p:cNvPr id="9" name="object 4">
            <a:extLst>
              <a:ext uri="{FF2B5EF4-FFF2-40B4-BE49-F238E27FC236}">
                <a16:creationId xmlns:a16="http://schemas.microsoft.com/office/drawing/2014/main" id="{681E0CAC-06E3-4C7D-8051-FF4E14D23FAF}"/>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
        <p:nvSpPr>
          <p:cNvPr id="10" name="object 4">
            <a:extLst>
              <a:ext uri="{FF2B5EF4-FFF2-40B4-BE49-F238E27FC236}">
                <a16:creationId xmlns:a16="http://schemas.microsoft.com/office/drawing/2014/main" id="{8D0F0377-6253-48B4-8621-263D084D998C}"/>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62934F3C-2C6B-4790-B3D4-E66C05C26BE9}"/>
              </a:ext>
            </a:extLst>
          </p:cNvPr>
          <p:cNvPicPr>
            <a:picLocks noChangeAspect="1"/>
          </p:cNvPicPr>
          <p:nvPr/>
        </p:nvPicPr>
        <p:blipFill rotWithShape="1">
          <a:blip r:embed="rId2"/>
          <a:srcRect r="41826"/>
          <a:stretch/>
        </p:blipFill>
        <p:spPr>
          <a:xfrm>
            <a:off x="494815" y="5000279"/>
            <a:ext cx="3933762" cy="1769268"/>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0</a:t>
            </a:r>
            <a:endParaRPr sz="2400" dirty="0">
              <a:latin typeface="Yu Gothic"/>
              <a:cs typeface="Yu Gothic"/>
            </a:endParaRPr>
          </a:p>
        </p:txBody>
      </p:sp>
      <p:sp>
        <p:nvSpPr>
          <p:cNvPr id="6" name="object 6"/>
          <p:cNvSpPr txBox="1">
            <a:spLocks noGrp="1"/>
          </p:cNvSpPr>
          <p:nvPr>
            <p:ph type="title"/>
          </p:nvPr>
        </p:nvSpPr>
        <p:spPr>
          <a:xfrm>
            <a:off x="606958" y="253996"/>
            <a:ext cx="10213442" cy="689932"/>
          </a:xfrm>
          <a:prstGeom prst="rect">
            <a:avLst/>
          </a:prstGeom>
        </p:spPr>
        <p:txBody>
          <a:bodyPr vert="horz" wrap="square" lIns="0" tIns="12700" rIns="0" bIns="0" rtlCol="0">
            <a:spAutoFit/>
          </a:bodyPr>
          <a:lstStyle/>
          <a:p>
            <a:pPr marL="12700">
              <a:lnSpc>
                <a:spcPct val="100000"/>
              </a:lnSpc>
              <a:spcBef>
                <a:spcPts val="100"/>
              </a:spcBef>
            </a:pPr>
            <a:r>
              <a:rPr lang="ja-JP" altLang="en-US" sz="4400" spc="-5" dirty="0">
                <a:latin typeface="HG丸ｺﾞｼｯｸM-PRO" panose="020F0600000000000000" pitchFamily="50" charset="-128"/>
                <a:ea typeface="HG丸ｺﾞｼｯｸM-PRO" panose="020F0600000000000000" pitchFamily="50" charset="-128"/>
              </a:rPr>
              <a:t>②</a:t>
            </a:r>
            <a:r>
              <a:rPr sz="4400" spc="-5" dirty="0"/>
              <a:t>申請する</a:t>
            </a:r>
            <a:r>
              <a:rPr sz="4400" dirty="0"/>
              <a:t>（入力</a:t>
            </a:r>
            <a:r>
              <a:rPr lang="ja-JP" altLang="en-US" sz="4400" dirty="0"/>
              <a:t>）</a:t>
            </a:r>
            <a:endParaRPr sz="4400" spc="-20" dirty="0"/>
          </a:p>
        </p:txBody>
      </p:sp>
      <p:sp>
        <p:nvSpPr>
          <p:cNvPr id="7" name="object 7"/>
          <p:cNvSpPr txBox="1"/>
          <p:nvPr/>
        </p:nvSpPr>
        <p:spPr>
          <a:xfrm>
            <a:off x="238974" y="110429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審査基準（６）～（９） </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sp>
        <p:nvSpPr>
          <p:cNvPr id="8" name="object 8"/>
          <p:cNvSpPr txBox="1"/>
          <p:nvPr/>
        </p:nvSpPr>
        <p:spPr>
          <a:xfrm>
            <a:off x="7528795" y="5436689"/>
            <a:ext cx="3628193"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22</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守るべきルール（禁止事項）をよく読んだうえ、下の「上記の内容を理解しました。」にクリックしてください。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59" name="object 21">
            <a:extLst>
              <a:ext uri="{FF2B5EF4-FFF2-40B4-BE49-F238E27FC236}">
                <a16:creationId xmlns:a16="http://schemas.microsoft.com/office/drawing/2014/main" id="{46564BA2-F8B0-45AD-97A4-F77919191BC5}"/>
              </a:ext>
            </a:extLst>
          </p:cNvPr>
          <p:cNvSpPr/>
          <p:nvPr/>
        </p:nvSpPr>
        <p:spPr>
          <a:xfrm>
            <a:off x="381001" y="6456877"/>
            <a:ext cx="2133600" cy="258404"/>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pic>
        <p:nvPicPr>
          <p:cNvPr id="35" name="図 34">
            <a:extLst>
              <a:ext uri="{FF2B5EF4-FFF2-40B4-BE49-F238E27FC236}">
                <a16:creationId xmlns:a16="http://schemas.microsoft.com/office/drawing/2014/main" id="{48688F93-B13A-47BF-B928-9D8C4D280ABC}"/>
              </a:ext>
            </a:extLst>
          </p:cNvPr>
          <p:cNvPicPr>
            <a:picLocks noChangeAspect="1"/>
          </p:cNvPicPr>
          <p:nvPr/>
        </p:nvPicPr>
        <p:blipFill>
          <a:blip r:embed="rId3"/>
          <a:stretch>
            <a:fillRect/>
          </a:stretch>
        </p:blipFill>
        <p:spPr>
          <a:xfrm>
            <a:off x="381000" y="1436451"/>
            <a:ext cx="6371392" cy="2997928"/>
          </a:xfrm>
          <a:prstGeom prst="rect">
            <a:avLst/>
          </a:prstGeom>
        </p:spPr>
      </p:pic>
      <p:sp>
        <p:nvSpPr>
          <p:cNvPr id="36" name="object 21">
            <a:extLst>
              <a:ext uri="{FF2B5EF4-FFF2-40B4-BE49-F238E27FC236}">
                <a16:creationId xmlns:a16="http://schemas.microsoft.com/office/drawing/2014/main" id="{5ECB2349-16E4-4F40-90F1-F1241DD1973A}"/>
              </a:ext>
            </a:extLst>
          </p:cNvPr>
          <p:cNvSpPr/>
          <p:nvPr/>
        </p:nvSpPr>
        <p:spPr>
          <a:xfrm>
            <a:off x="338989" y="4267200"/>
            <a:ext cx="4886812" cy="186928"/>
          </a:xfrm>
          <a:custGeom>
            <a:avLst/>
            <a:gdLst/>
            <a:ahLst/>
            <a:cxnLst/>
            <a:rect l="l" t="t" r="r" b="b"/>
            <a:pathLst>
              <a:path w="7446645" h="459105">
                <a:moveTo>
                  <a:pt x="0" y="458724"/>
                </a:moveTo>
                <a:lnTo>
                  <a:pt x="7446264" y="458724"/>
                </a:lnTo>
                <a:lnTo>
                  <a:pt x="7446264" y="0"/>
                </a:lnTo>
                <a:lnTo>
                  <a:pt x="0" y="0"/>
                </a:lnTo>
                <a:lnTo>
                  <a:pt x="0" y="458724"/>
                </a:lnTo>
                <a:close/>
              </a:path>
            </a:pathLst>
          </a:custGeom>
          <a:ln w="57912">
            <a:solidFill>
              <a:srgbClr val="C00000"/>
            </a:solidFill>
          </a:ln>
        </p:spPr>
        <p:txBody>
          <a:bodyPr wrap="square" lIns="0" tIns="0" rIns="0" bIns="0" rtlCol="0"/>
          <a:lstStyle/>
          <a:p>
            <a:endParaRPr/>
          </a:p>
        </p:txBody>
      </p:sp>
      <p:sp>
        <p:nvSpPr>
          <p:cNvPr id="43" name="object 8">
            <a:extLst>
              <a:ext uri="{FF2B5EF4-FFF2-40B4-BE49-F238E27FC236}">
                <a16:creationId xmlns:a16="http://schemas.microsoft.com/office/drawing/2014/main" id="{E19566F9-3F7E-4029-B82B-21A72F1DD7DE}"/>
              </a:ext>
            </a:extLst>
          </p:cNvPr>
          <p:cNvSpPr txBox="1"/>
          <p:nvPr/>
        </p:nvSpPr>
        <p:spPr>
          <a:xfrm>
            <a:off x="7528795" y="3504305"/>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21</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審査基準をよく読んだうえ、下の「上記の内容を理解しました。」にクリックしてください。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sp>
        <p:nvSpPr>
          <p:cNvPr id="50" name="object 7">
            <a:extLst>
              <a:ext uri="{FF2B5EF4-FFF2-40B4-BE49-F238E27FC236}">
                <a16:creationId xmlns:a16="http://schemas.microsoft.com/office/drawing/2014/main" id="{62DDDBA4-7756-4FD3-B0DB-34342EAE160D}"/>
              </a:ext>
            </a:extLst>
          </p:cNvPr>
          <p:cNvSpPr txBox="1"/>
          <p:nvPr/>
        </p:nvSpPr>
        <p:spPr>
          <a:xfrm>
            <a:off x="238974" y="4640760"/>
            <a:ext cx="3136900" cy="258404"/>
          </a:xfrm>
          <a:prstGeom prst="rect">
            <a:avLst/>
          </a:prstGeom>
        </p:spPr>
        <p:txBody>
          <a:bodyPr vert="horz" wrap="square" lIns="0" tIns="12065" rIns="0" bIns="0" rtlCol="0">
            <a:spAutoFit/>
          </a:bodyPr>
          <a:lstStyle/>
          <a:p>
            <a:pPr marL="12700">
              <a:lnSpc>
                <a:spcPct val="100000"/>
              </a:lnSpc>
              <a:spcBef>
                <a:spcPts val="95"/>
              </a:spcBef>
            </a:pPr>
            <a:r>
              <a:rPr sz="1600" b="1" u="sng" spc="-30" dirty="0">
                <a:uFill>
                  <a:solidFill>
                    <a:srgbClr val="000000"/>
                  </a:solidFill>
                </a:uFill>
                <a:latin typeface="HGMaruGothicMPRO"/>
                <a:cs typeface="HGMaruGothicMPRO"/>
              </a:rPr>
              <a:t>【</a:t>
            </a:r>
            <a:r>
              <a:rPr lang="ja-JP" altLang="en-US" sz="1600" b="1" u="sng" spc="-30" dirty="0">
                <a:uFill>
                  <a:solidFill>
                    <a:srgbClr val="000000"/>
                  </a:solidFill>
                </a:uFill>
                <a:latin typeface="HGMaruGothicMPRO"/>
                <a:cs typeface="HGMaruGothicMPRO"/>
              </a:rPr>
              <a:t>守るべきルール（禁止事項）</a:t>
            </a:r>
            <a:r>
              <a:rPr lang="en-US" altLang="ja-JP" sz="1600" b="1" u="sng" spc="-30" dirty="0">
                <a:uFill>
                  <a:solidFill>
                    <a:srgbClr val="000000"/>
                  </a:solidFill>
                </a:uFill>
                <a:latin typeface="HGMaruGothicMPRO"/>
                <a:cs typeface="HGMaruGothicMPRO"/>
              </a:rPr>
              <a:t>】</a:t>
            </a:r>
            <a:endParaRPr sz="1600" dirty="0">
              <a:latin typeface="HGMaruGothicMPRO"/>
              <a:cs typeface="HGMaruGothicMPRO"/>
            </a:endParaRPr>
          </a:p>
        </p:txBody>
      </p:sp>
      <p:grpSp>
        <p:nvGrpSpPr>
          <p:cNvPr id="26" name="グループ化 25">
            <a:extLst>
              <a:ext uri="{FF2B5EF4-FFF2-40B4-BE49-F238E27FC236}">
                <a16:creationId xmlns:a16="http://schemas.microsoft.com/office/drawing/2014/main" id="{87D3D88B-E465-492D-B35B-8EC7DFC737DD}"/>
              </a:ext>
            </a:extLst>
          </p:cNvPr>
          <p:cNvGrpSpPr/>
          <p:nvPr/>
        </p:nvGrpSpPr>
        <p:grpSpPr>
          <a:xfrm rot="1099765">
            <a:off x="5541025" y="3648768"/>
            <a:ext cx="1179830" cy="1022350"/>
            <a:chOff x="5101737" y="4544428"/>
            <a:chExt cx="1179830" cy="1022350"/>
          </a:xfrm>
        </p:grpSpPr>
        <p:sp>
          <p:nvSpPr>
            <p:cNvPr id="27" name="object 17">
              <a:extLst>
                <a:ext uri="{FF2B5EF4-FFF2-40B4-BE49-F238E27FC236}">
                  <a16:creationId xmlns:a16="http://schemas.microsoft.com/office/drawing/2014/main" id="{2D21C09B-9C87-431D-BFE4-1367E7ACDA3B}"/>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28" name="object 18">
              <a:extLst>
                <a:ext uri="{FF2B5EF4-FFF2-40B4-BE49-F238E27FC236}">
                  <a16:creationId xmlns:a16="http://schemas.microsoft.com/office/drawing/2014/main" id="{F1ADC1D5-E82B-40CA-ADAC-735732273A54}"/>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29" name="object 19">
              <a:extLst>
                <a:ext uri="{FF2B5EF4-FFF2-40B4-BE49-F238E27FC236}">
                  <a16:creationId xmlns:a16="http://schemas.microsoft.com/office/drawing/2014/main" id="{EC90D095-6D15-4281-93DB-C1CD63DDBC8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0" name="正方形/長方形 29">
            <a:extLst>
              <a:ext uri="{FF2B5EF4-FFF2-40B4-BE49-F238E27FC236}">
                <a16:creationId xmlns:a16="http://schemas.microsoft.com/office/drawing/2014/main" id="{25E735E1-0E18-4700-955C-947C4867C621}"/>
              </a:ext>
            </a:extLst>
          </p:cNvPr>
          <p:cNvSpPr/>
          <p:nvPr/>
        </p:nvSpPr>
        <p:spPr>
          <a:xfrm rot="20642324">
            <a:off x="5776669" y="3956779"/>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21</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E151FC7F-9956-462E-85A4-B1B328B06FCC}"/>
              </a:ext>
            </a:extLst>
          </p:cNvPr>
          <p:cNvGrpSpPr/>
          <p:nvPr/>
        </p:nvGrpSpPr>
        <p:grpSpPr>
          <a:xfrm rot="1099765">
            <a:off x="2881673" y="5697947"/>
            <a:ext cx="1179830" cy="1022350"/>
            <a:chOff x="5101737" y="4544428"/>
            <a:chExt cx="1179830" cy="1022350"/>
          </a:xfrm>
        </p:grpSpPr>
        <p:sp>
          <p:nvSpPr>
            <p:cNvPr id="32" name="object 17">
              <a:extLst>
                <a:ext uri="{FF2B5EF4-FFF2-40B4-BE49-F238E27FC236}">
                  <a16:creationId xmlns:a16="http://schemas.microsoft.com/office/drawing/2014/main" id="{6BE22135-9774-446C-85B9-CE1342D2A459}"/>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3" name="object 18">
              <a:extLst>
                <a:ext uri="{FF2B5EF4-FFF2-40B4-BE49-F238E27FC236}">
                  <a16:creationId xmlns:a16="http://schemas.microsoft.com/office/drawing/2014/main" id="{03AC0A2D-4C7C-4482-8C23-69D0D0BA350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4" name="object 19">
              <a:extLst>
                <a:ext uri="{FF2B5EF4-FFF2-40B4-BE49-F238E27FC236}">
                  <a16:creationId xmlns:a16="http://schemas.microsoft.com/office/drawing/2014/main" id="{73B71DF8-03AE-47F8-BAD4-7C9DE0941510}"/>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7" name="正方形/長方形 36">
            <a:extLst>
              <a:ext uri="{FF2B5EF4-FFF2-40B4-BE49-F238E27FC236}">
                <a16:creationId xmlns:a16="http://schemas.microsoft.com/office/drawing/2014/main" id="{79173F0E-5DE2-42C3-8B3B-64A54EB9D8C5}"/>
              </a:ext>
            </a:extLst>
          </p:cNvPr>
          <p:cNvSpPr/>
          <p:nvPr/>
        </p:nvSpPr>
        <p:spPr>
          <a:xfrm rot="20642324">
            <a:off x="3117317" y="6005958"/>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22</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1495352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 name="図 40">
            <a:extLst>
              <a:ext uri="{FF2B5EF4-FFF2-40B4-BE49-F238E27FC236}">
                <a16:creationId xmlns:a16="http://schemas.microsoft.com/office/drawing/2014/main" id="{0966E9C8-A7BF-493D-BD4F-DCAFC0D5577D}"/>
              </a:ext>
            </a:extLst>
          </p:cNvPr>
          <p:cNvPicPr>
            <a:picLocks noChangeAspect="1"/>
          </p:cNvPicPr>
          <p:nvPr/>
        </p:nvPicPr>
        <p:blipFill>
          <a:blip r:embed="rId2"/>
          <a:stretch>
            <a:fillRect/>
          </a:stretch>
        </p:blipFill>
        <p:spPr>
          <a:xfrm>
            <a:off x="243781" y="5141151"/>
            <a:ext cx="5775530" cy="1430974"/>
          </a:xfrm>
          <a:prstGeom prst="rect">
            <a:avLst/>
          </a:prstGeom>
        </p:spPr>
      </p:pic>
      <p:pic>
        <p:nvPicPr>
          <p:cNvPr id="37" name="図 36">
            <a:extLst>
              <a:ext uri="{FF2B5EF4-FFF2-40B4-BE49-F238E27FC236}">
                <a16:creationId xmlns:a16="http://schemas.microsoft.com/office/drawing/2014/main" id="{6DBB3937-2E64-417F-8ECF-477156F838FC}"/>
              </a:ext>
            </a:extLst>
          </p:cNvPr>
          <p:cNvPicPr>
            <a:picLocks noChangeAspect="1"/>
          </p:cNvPicPr>
          <p:nvPr/>
        </p:nvPicPr>
        <p:blipFill rotWithShape="1">
          <a:blip r:embed="rId3"/>
          <a:srcRect r="15139"/>
          <a:stretch/>
        </p:blipFill>
        <p:spPr>
          <a:xfrm>
            <a:off x="302715" y="1594574"/>
            <a:ext cx="5918399" cy="1386639"/>
          </a:xfrm>
          <a:prstGeom prst="rect">
            <a:avLst/>
          </a:prstGeom>
        </p:spPr>
      </p:pic>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1</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8" name="object 8"/>
          <p:cNvSpPr txBox="1"/>
          <p:nvPr/>
        </p:nvSpPr>
        <p:spPr>
          <a:xfrm>
            <a:off x="7315200" y="2028444"/>
            <a:ext cx="4284980"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30" dirty="0">
                <a:solidFill>
                  <a:srgbClr val="FF0000"/>
                </a:solidFill>
                <a:uFill>
                  <a:solidFill>
                    <a:srgbClr val="FF0000"/>
                  </a:solidFill>
                </a:uFill>
                <a:latin typeface="HGMaruGothicMPRO"/>
                <a:cs typeface="HGMaruGothicMPRO"/>
              </a:rPr>
              <a:t>23</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「アップロードするファイルを選択」をクリックします。</a:t>
            </a:r>
            <a:endParaRPr sz="1600" dirty="0">
              <a:latin typeface="HGMaruGothicMPRO"/>
              <a:cs typeface="HGMaruGothicMPRO"/>
            </a:endParaRPr>
          </a:p>
        </p:txBody>
      </p:sp>
      <p:sp>
        <p:nvSpPr>
          <p:cNvPr id="10" name="object 10"/>
          <p:cNvSpPr txBox="1"/>
          <p:nvPr/>
        </p:nvSpPr>
        <p:spPr>
          <a:xfrm>
            <a:off x="263143" y="1307718"/>
            <a:ext cx="3293110"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参加者名簿の</a:t>
            </a:r>
            <a:r>
              <a:rPr sz="1600" b="1" u="sng" spc="-35" dirty="0">
                <a:uFill>
                  <a:solidFill>
                    <a:srgbClr val="000000"/>
                  </a:solidFill>
                </a:uFill>
                <a:latin typeface="HGMaruGothicMPRO"/>
                <a:cs typeface="HGMaruGothicMPRO"/>
              </a:rPr>
              <a:t>アップロード】</a:t>
            </a:r>
            <a:endParaRPr sz="1600" dirty="0">
              <a:latin typeface="HGMaruGothicMPRO"/>
              <a:cs typeface="HGMaruGothicMPRO"/>
            </a:endParaRPr>
          </a:p>
        </p:txBody>
      </p:sp>
      <p:sp>
        <p:nvSpPr>
          <p:cNvPr id="20" name="object 20"/>
          <p:cNvSpPr txBox="1"/>
          <p:nvPr/>
        </p:nvSpPr>
        <p:spPr>
          <a:xfrm>
            <a:off x="7315200" y="3721353"/>
            <a:ext cx="4365752"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24</a:t>
            </a:r>
            <a:endParaRPr sz="1600" dirty="0">
              <a:latin typeface="HGMaruGothicMPRO"/>
              <a:cs typeface="HGMaruGothicMPRO"/>
            </a:endParaRPr>
          </a:p>
          <a:p>
            <a:pPr marL="12700" marR="5080" indent="202565" algn="just">
              <a:lnSpc>
                <a:spcPct val="100000"/>
              </a:lnSpc>
            </a:pPr>
            <a:r>
              <a:rPr sz="1600" spc="-25" dirty="0">
                <a:latin typeface="HGMaruGothicMPRO"/>
                <a:cs typeface="HGMaruGothicMPRO"/>
              </a:rPr>
              <a:t>予め用意した</a:t>
            </a:r>
            <a:r>
              <a:rPr lang="en-US" altLang="ja-JP" sz="1600" spc="-25" dirty="0">
                <a:latin typeface="HGMaruGothicMPRO"/>
                <a:cs typeface="HGMaruGothicMPRO"/>
              </a:rPr>
              <a:t>Word</a:t>
            </a:r>
            <a:r>
              <a:rPr sz="1600" spc="-25" dirty="0">
                <a:latin typeface="HGMaruGothicMPRO"/>
                <a:cs typeface="HGMaruGothicMPRO"/>
              </a:rPr>
              <a:t>ファイル（データ</a:t>
            </a:r>
            <a:r>
              <a:rPr sz="1600" spc="-50" dirty="0">
                <a:latin typeface="HGMaruGothicMPRO"/>
                <a:cs typeface="HGMaruGothicMPRO"/>
              </a:rPr>
              <a:t>）</a:t>
            </a:r>
            <a:r>
              <a:rPr sz="1600" spc="-30" dirty="0">
                <a:latin typeface="HGMaruGothicMPRO"/>
                <a:cs typeface="HGMaruGothicMPRO"/>
              </a:rPr>
              <a:t>を選択し、「開く」をクリックしてくだ</a:t>
            </a:r>
            <a:r>
              <a:rPr sz="1600" spc="-35" dirty="0">
                <a:latin typeface="HGMaruGothicMPRO"/>
                <a:cs typeface="HGMaruGothicMPRO"/>
              </a:rPr>
              <a:t>さい。</a:t>
            </a:r>
            <a:endParaRPr sz="1600" dirty="0">
              <a:latin typeface="HGMaruGothicMPRO"/>
              <a:cs typeface="HGMaruGothicMPRO"/>
            </a:endParaRPr>
          </a:p>
        </p:txBody>
      </p:sp>
      <p:sp>
        <p:nvSpPr>
          <p:cNvPr id="21" name="object 21"/>
          <p:cNvSpPr/>
          <p:nvPr/>
        </p:nvSpPr>
        <p:spPr>
          <a:xfrm>
            <a:off x="380999" y="2534538"/>
            <a:ext cx="1925095" cy="353934"/>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sp>
        <p:nvSpPr>
          <p:cNvPr id="28" name="object 28"/>
          <p:cNvSpPr txBox="1"/>
          <p:nvPr/>
        </p:nvSpPr>
        <p:spPr>
          <a:xfrm>
            <a:off x="6289928" y="1194942"/>
            <a:ext cx="4914265" cy="513080"/>
          </a:xfrm>
          <a:prstGeom prst="rect">
            <a:avLst/>
          </a:prstGeom>
        </p:spPr>
        <p:txBody>
          <a:bodyPr vert="horz" wrap="square" lIns="0" tIns="12065" rIns="0" bIns="0" rtlCol="0">
            <a:spAutoFit/>
          </a:bodyPr>
          <a:lstStyle/>
          <a:p>
            <a:pPr marL="12700" marR="5080">
              <a:lnSpc>
                <a:spcPct val="100000"/>
              </a:lnSpc>
              <a:spcBef>
                <a:spcPts val="95"/>
              </a:spcBef>
            </a:pPr>
            <a:r>
              <a:rPr sz="1600" b="1" u="sng" spc="-30" dirty="0">
                <a:solidFill>
                  <a:srgbClr val="FF0000"/>
                </a:solidFill>
                <a:uFill>
                  <a:solidFill>
                    <a:srgbClr val="FF0000"/>
                  </a:solidFill>
                </a:uFill>
                <a:latin typeface="HGMaruGothicMPRO"/>
                <a:cs typeface="HGMaruGothicMPRO"/>
              </a:rPr>
              <a:t>※ファイル</a:t>
            </a:r>
            <a:r>
              <a:rPr sz="1600" b="1" u="sng" spc="-10" dirty="0">
                <a:solidFill>
                  <a:srgbClr val="FF0000"/>
                </a:solidFill>
                <a:uFill>
                  <a:solidFill>
                    <a:srgbClr val="FF0000"/>
                  </a:solidFill>
                </a:uFill>
                <a:latin typeface="HGMaruGothicMPRO"/>
                <a:cs typeface="HGMaruGothicMPRO"/>
              </a:rPr>
              <a:t>（PDF</a:t>
            </a:r>
            <a:r>
              <a:rPr sz="1600" b="1" u="sng" spc="-30" dirty="0">
                <a:solidFill>
                  <a:srgbClr val="FF0000"/>
                </a:solidFill>
                <a:uFill>
                  <a:solidFill>
                    <a:srgbClr val="FF0000"/>
                  </a:solidFill>
                </a:uFill>
                <a:latin typeface="HGMaruGothicMPRO"/>
                <a:cs typeface="HGMaruGothicMPRO"/>
              </a:rPr>
              <a:t>、画像）容量は、</a:t>
            </a:r>
            <a:r>
              <a:rPr sz="1600" b="1" u="sng" spc="-10" dirty="0">
                <a:solidFill>
                  <a:srgbClr val="FF0000"/>
                </a:solidFill>
                <a:uFill>
                  <a:solidFill>
                    <a:srgbClr val="FF0000"/>
                  </a:solidFill>
                </a:uFill>
                <a:latin typeface="HGMaruGothicMPRO"/>
                <a:cs typeface="HGMaruGothicMPRO"/>
              </a:rPr>
              <a:t>1</a:t>
            </a:r>
            <a:r>
              <a:rPr sz="1600" b="1" u="sng" spc="-35" dirty="0">
                <a:solidFill>
                  <a:srgbClr val="FF0000"/>
                </a:solidFill>
                <a:uFill>
                  <a:solidFill>
                    <a:srgbClr val="FF0000"/>
                  </a:solidFill>
                </a:uFill>
                <a:latin typeface="HGMaruGothicMPRO"/>
                <a:cs typeface="HGMaruGothicMPRO"/>
              </a:rPr>
              <a:t>ファイルあたり</a:t>
            </a:r>
            <a:r>
              <a:rPr sz="1600" b="1" u="sng" spc="500" dirty="0">
                <a:solidFill>
                  <a:srgbClr val="FF0000"/>
                </a:solidFill>
                <a:uFill>
                  <a:solidFill>
                    <a:srgbClr val="FF0000"/>
                  </a:solidFill>
                </a:uFill>
                <a:latin typeface="HGMaruGothicMPRO"/>
                <a:cs typeface="HGMaruGothicMPRO"/>
              </a:rPr>
              <a:t>                        </a:t>
            </a:r>
            <a:r>
              <a:rPr sz="1600" b="1" u="sng" spc="-30" dirty="0">
                <a:solidFill>
                  <a:srgbClr val="FF0000"/>
                </a:solidFill>
                <a:uFill>
                  <a:solidFill>
                    <a:srgbClr val="FF0000"/>
                  </a:solidFill>
                </a:uFill>
                <a:latin typeface="HGMaruGothicMPRO"/>
                <a:cs typeface="HGMaruGothicMPRO"/>
              </a:rPr>
              <a:t>最大１０</a:t>
            </a:r>
            <a:r>
              <a:rPr sz="1600" b="1" u="sng" spc="-25" dirty="0">
                <a:solidFill>
                  <a:srgbClr val="FF0000"/>
                </a:solidFill>
                <a:uFill>
                  <a:solidFill>
                    <a:srgbClr val="FF0000"/>
                  </a:solidFill>
                </a:uFill>
                <a:latin typeface="HGMaruGothicMPRO"/>
                <a:cs typeface="HGMaruGothicMPRO"/>
              </a:rPr>
              <a:t>MB</a:t>
            </a:r>
            <a:r>
              <a:rPr sz="1600" b="1" u="sng" spc="-30" dirty="0">
                <a:solidFill>
                  <a:srgbClr val="FF0000"/>
                </a:solidFill>
                <a:uFill>
                  <a:solidFill>
                    <a:srgbClr val="FF0000"/>
                  </a:solidFill>
                </a:uFill>
                <a:latin typeface="HGMaruGothicMPRO"/>
                <a:cs typeface="HGMaruGothicMPRO"/>
              </a:rPr>
              <a:t>、合計で１００</a:t>
            </a:r>
            <a:r>
              <a:rPr sz="1600" b="1" u="sng" spc="-25" dirty="0">
                <a:solidFill>
                  <a:srgbClr val="FF0000"/>
                </a:solidFill>
                <a:uFill>
                  <a:solidFill>
                    <a:srgbClr val="FF0000"/>
                  </a:solidFill>
                </a:uFill>
                <a:latin typeface="HGMaruGothicMPRO"/>
                <a:cs typeface="HGMaruGothicMPRO"/>
              </a:rPr>
              <a:t>MB</a:t>
            </a:r>
            <a:r>
              <a:rPr sz="1600" b="1" u="sng" spc="-40" dirty="0">
                <a:solidFill>
                  <a:srgbClr val="FF0000"/>
                </a:solidFill>
                <a:uFill>
                  <a:solidFill>
                    <a:srgbClr val="FF0000"/>
                  </a:solidFill>
                </a:uFill>
                <a:latin typeface="HGMaruGothicMPRO"/>
                <a:cs typeface="HGMaruGothicMPRO"/>
              </a:rPr>
              <a:t>です。</a:t>
            </a:r>
            <a:endParaRPr sz="1600" dirty="0">
              <a:latin typeface="HGMaruGothicMPRO"/>
              <a:cs typeface="HGMaruGothicMPRO"/>
            </a:endParaRPr>
          </a:p>
        </p:txBody>
      </p:sp>
      <p:sp>
        <p:nvSpPr>
          <p:cNvPr id="29" name="object 29"/>
          <p:cNvSpPr txBox="1"/>
          <p:nvPr/>
        </p:nvSpPr>
        <p:spPr>
          <a:xfrm>
            <a:off x="7315200" y="5610555"/>
            <a:ext cx="4454905" cy="50462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a:t>
            </a:r>
            <a:r>
              <a:rPr lang="en-US" altLang="ja-JP" sz="1600" b="1" u="sng" spc="-50" dirty="0">
                <a:solidFill>
                  <a:srgbClr val="FF0000"/>
                </a:solidFill>
                <a:uFill>
                  <a:solidFill>
                    <a:srgbClr val="FF0000"/>
                  </a:solidFill>
                </a:uFill>
                <a:latin typeface="HGMaruGothicMPRO"/>
                <a:cs typeface="HGMaruGothicMPRO"/>
              </a:rPr>
              <a:t>25</a:t>
            </a:r>
            <a:endParaRPr sz="1600" dirty="0">
              <a:latin typeface="HGMaruGothicMPRO"/>
              <a:cs typeface="HGMaruGothicMPRO"/>
            </a:endParaRPr>
          </a:p>
          <a:p>
            <a:pPr marL="12700" marR="5080" indent="202565">
              <a:lnSpc>
                <a:spcPct val="100000"/>
              </a:lnSpc>
            </a:pPr>
            <a:r>
              <a:rPr sz="1600" spc="-30" dirty="0">
                <a:latin typeface="HGMaruGothicMPRO"/>
                <a:cs typeface="HGMaruGothicMPRO"/>
              </a:rPr>
              <a:t>アップロードが完了したことを確認く</a:t>
            </a:r>
            <a:r>
              <a:rPr sz="1600" spc="-35" dirty="0">
                <a:latin typeface="HGMaruGothicMPRO"/>
                <a:cs typeface="HGMaruGothicMPRO"/>
              </a:rPr>
              <a:t>ださい。</a:t>
            </a:r>
            <a:endParaRPr sz="1600" dirty="0">
              <a:latin typeface="HGMaruGothicMPRO"/>
              <a:cs typeface="HGMaruGothicMPRO"/>
            </a:endParaRPr>
          </a:p>
        </p:txBody>
      </p:sp>
      <p:sp>
        <p:nvSpPr>
          <p:cNvPr id="30" name="object 30"/>
          <p:cNvSpPr/>
          <p:nvPr/>
        </p:nvSpPr>
        <p:spPr>
          <a:xfrm>
            <a:off x="1379869" y="6241702"/>
            <a:ext cx="2972432" cy="372110"/>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grpSp>
        <p:nvGrpSpPr>
          <p:cNvPr id="38" name="グループ化 37">
            <a:extLst>
              <a:ext uri="{FF2B5EF4-FFF2-40B4-BE49-F238E27FC236}">
                <a16:creationId xmlns:a16="http://schemas.microsoft.com/office/drawing/2014/main" id="{237636B0-B299-40FE-8815-CF1ED8526033}"/>
              </a:ext>
            </a:extLst>
          </p:cNvPr>
          <p:cNvGrpSpPr/>
          <p:nvPr/>
        </p:nvGrpSpPr>
        <p:grpSpPr>
          <a:xfrm>
            <a:off x="305469" y="3009665"/>
            <a:ext cx="3188299" cy="2010293"/>
            <a:chOff x="305469" y="3009665"/>
            <a:chExt cx="3188299" cy="2010293"/>
          </a:xfrm>
        </p:grpSpPr>
        <p:pic>
          <p:nvPicPr>
            <p:cNvPr id="3" name="図 2">
              <a:extLst>
                <a:ext uri="{FF2B5EF4-FFF2-40B4-BE49-F238E27FC236}">
                  <a16:creationId xmlns:a16="http://schemas.microsoft.com/office/drawing/2014/main" id="{8BE5559C-D6C2-498C-A5C5-11B582B4C795}"/>
                </a:ext>
              </a:extLst>
            </p:cNvPr>
            <p:cNvPicPr>
              <a:picLocks noChangeAspect="1"/>
            </p:cNvPicPr>
            <p:nvPr/>
          </p:nvPicPr>
          <p:blipFill>
            <a:blip r:embed="rId4"/>
            <a:stretch>
              <a:fillRect/>
            </a:stretch>
          </p:blipFill>
          <p:spPr>
            <a:xfrm>
              <a:off x="305469" y="3009665"/>
              <a:ext cx="3188299" cy="2010293"/>
            </a:xfrm>
            <a:prstGeom prst="rect">
              <a:avLst/>
            </a:prstGeom>
            <a:ln>
              <a:solidFill>
                <a:schemeClr val="tx1"/>
              </a:solidFill>
            </a:ln>
          </p:spPr>
        </p:pic>
        <p:sp>
          <p:nvSpPr>
            <p:cNvPr id="39" name="object 30">
              <a:extLst>
                <a:ext uri="{FF2B5EF4-FFF2-40B4-BE49-F238E27FC236}">
                  <a16:creationId xmlns:a16="http://schemas.microsoft.com/office/drawing/2014/main" id="{C6247B87-1BD1-4C2F-B1ED-A58D157C194F}"/>
                </a:ext>
              </a:extLst>
            </p:cNvPr>
            <p:cNvSpPr/>
            <p:nvPr/>
          </p:nvSpPr>
          <p:spPr>
            <a:xfrm>
              <a:off x="2590800" y="4828063"/>
              <a:ext cx="457200" cy="191895"/>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sp>
          <p:nvSpPr>
            <p:cNvPr id="40" name="object 30">
              <a:extLst>
                <a:ext uri="{FF2B5EF4-FFF2-40B4-BE49-F238E27FC236}">
                  <a16:creationId xmlns:a16="http://schemas.microsoft.com/office/drawing/2014/main" id="{A7A23313-587A-4AD1-91E1-D385BD3924B0}"/>
                </a:ext>
              </a:extLst>
            </p:cNvPr>
            <p:cNvSpPr/>
            <p:nvPr/>
          </p:nvSpPr>
          <p:spPr>
            <a:xfrm>
              <a:off x="606958" y="4237686"/>
              <a:ext cx="840842" cy="191895"/>
            </a:xfrm>
            <a:custGeom>
              <a:avLst/>
              <a:gdLst/>
              <a:ahLst/>
              <a:cxnLst/>
              <a:rect l="l" t="t" r="r" b="b"/>
              <a:pathLst>
                <a:path w="1557655" h="372109">
                  <a:moveTo>
                    <a:pt x="0" y="371855"/>
                  </a:moveTo>
                  <a:lnTo>
                    <a:pt x="1557527" y="371855"/>
                  </a:lnTo>
                  <a:lnTo>
                    <a:pt x="1557527" y="0"/>
                  </a:lnTo>
                  <a:lnTo>
                    <a:pt x="0" y="0"/>
                  </a:lnTo>
                  <a:lnTo>
                    <a:pt x="0" y="371855"/>
                  </a:lnTo>
                  <a:close/>
                </a:path>
              </a:pathLst>
            </a:custGeom>
            <a:ln w="57912">
              <a:solidFill>
                <a:srgbClr val="C00000"/>
              </a:solidFill>
            </a:ln>
          </p:spPr>
          <p:txBody>
            <a:bodyPr wrap="square" lIns="0" tIns="0" rIns="0" bIns="0" rtlCol="0"/>
            <a:lstStyle/>
            <a:p>
              <a:endParaRPr/>
            </a:p>
          </p:txBody>
        </p:sp>
      </p:grpSp>
      <p:grpSp>
        <p:nvGrpSpPr>
          <p:cNvPr id="42" name="グループ化 41">
            <a:extLst>
              <a:ext uri="{FF2B5EF4-FFF2-40B4-BE49-F238E27FC236}">
                <a16:creationId xmlns:a16="http://schemas.microsoft.com/office/drawing/2014/main" id="{9258DA56-D42C-4BB0-9483-E5484CB2BF6E}"/>
              </a:ext>
            </a:extLst>
          </p:cNvPr>
          <p:cNvGrpSpPr/>
          <p:nvPr/>
        </p:nvGrpSpPr>
        <p:grpSpPr>
          <a:xfrm rot="1099765">
            <a:off x="3292439" y="2087983"/>
            <a:ext cx="1179830" cy="1022350"/>
            <a:chOff x="5101737" y="4544428"/>
            <a:chExt cx="1179830" cy="1022350"/>
          </a:xfrm>
        </p:grpSpPr>
        <p:sp>
          <p:nvSpPr>
            <p:cNvPr id="43" name="object 17">
              <a:extLst>
                <a:ext uri="{FF2B5EF4-FFF2-40B4-BE49-F238E27FC236}">
                  <a16:creationId xmlns:a16="http://schemas.microsoft.com/office/drawing/2014/main" id="{963A0D2C-7901-44D8-96D4-C0E39FE62B4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4" name="object 18">
              <a:extLst>
                <a:ext uri="{FF2B5EF4-FFF2-40B4-BE49-F238E27FC236}">
                  <a16:creationId xmlns:a16="http://schemas.microsoft.com/office/drawing/2014/main" id="{3A71247D-852C-49DE-BE42-53CB998B5647}"/>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45" name="object 19">
              <a:extLst>
                <a:ext uri="{FF2B5EF4-FFF2-40B4-BE49-F238E27FC236}">
                  <a16:creationId xmlns:a16="http://schemas.microsoft.com/office/drawing/2014/main" id="{3651BFA6-18D3-4C58-BE13-4D7A23BD140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6" name="正方形/長方形 45">
            <a:extLst>
              <a:ext uri="{FF2B5EF4-FFF2-40B4-BE49-F238E27FC236}">
                <a16:creationId xmlns:a16="http://schemas.microsoft.com/office/drawing/2014/main" id="{3F43EB7E-6F98-4008-B214-D4E8B413A14C}"/>
              </a:ext>
            </a:extLst>
          </p:cNvPr>
          <p:cNvSpPr/>
          <p:nvPr/>
        </p:nvSpPr>
        <p:spPr>
          <a:xfrm rot="20642324">
            <a:off x="3528083" y="2395994"/>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23</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47" name="グループ化 46">
            <a:extLst>
              <a:ext uri="{FF2B5EF4-FFF2-40B4-BE49-F238E27FC236}">
                <a16:creationId xmlns:a16="http://schemas.microsoft.com/office/drawing/2014/main" id="{7019DDE7-FA7C-4F94-A2F3-4CB0282690E6}"/>
              </a:ext>
            </a:extLst>
          </p:cNvPr>
          <p:cNvGrpSpPr/>
          <p:nvPr/>
        </p:nvGrpSpPr>
        <p:grpSpPr>
          <a:xfrm rot="1099765">
            <a:off x="3762386" y="3822459"/>
            <a:ext cx="1179830" cy="1022350"/>
            <a:chOff x="5101737" y="4544428"/>
            <a:chExt cx="1179830" cy="1022350"/>
          </a:xfrm>
        </p:grpSpPr>
        <p:sp>
          <p:nvSpPr>
            <p:cNvPr id="48" name="object 17">
              <a:extLst>
                <a:ext uri="{FF2B5EF4-FFF2-40B4-BE49-F238E27FC236}">
                  <a16:creationId xmlns:a16="http://schemas.microsoft.com/office/drawing/2014/main" id="{283D993A-6BA5-44B5-AD7A-87CFF305ADA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9" name="object 18">
              <a:extLst>
                <a:ext uri="{FF2B5EF4-FFF2-40B4-BE49-F238E27FC236}">
                  <a16:creationId xmlns:a16="http://schemas.microsoft.com/office/drawing/2014/main" id="{27C1931F-72FF-4D79-A0C7-6368B1DC39B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50" name="object 19">
              <a:extLst>
                <a:ext uri="{FF2B5EF4-FFF2-40B4-BE49-F238E27FC236}">
                  <a16:creationId xmlns:a16="http://schemas.microsoft.com/office/drawing/2014/main" id="{269BE88E-9A04-41A1-A7BF-92490C36346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51" name="正方形/長方形 50">
            <a:extLst>
              <a:ext uri="{FF2B5EF4-FFF2-40B4-BE49-F238E27FC236}">
                <a16:creationId xmlns:a16="http://schemas.microsoft.com/office/drawing/2014/main" id="{2AA445D7-9DE1-49DB-BB7F-023C8976C1A2}"/>
              </a:ext>
            </a:extLst>
          </p:cNvPr>
          <p:cNvSpPr/>
          <p:nvPr/>
        </p:nvSpPr>
        <p:spPr>
          <a:xfrm rot="20642324">
            <a:off x="3964593" y="4134416"/>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24</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52" name="グループ化 51">
            <a:extLst>
              <a:ext uri="{FF2B5EF4-FFF2-40B4-BE49-F238E27FC236}">
                <a16:creationId xmlns:a16="http://schemas.microsoft.com/office/drawing/2014/main" id="{3370C4C6-3AAC-4558-9E92-90C4EFCD3F5F}"/>
              </a:ext>
            </a:extLst>
          </p:cNvPr>
          <p:cNvGrpSpPr/>
          <p:nvPr/>
        </p:nvGrpSpPr>
        <p:grpSpPr>
          <a:xfrm rot="1099765">
            <a:off x="4595429" y="5663012"/>
            <a:ext cx="1179830" cy="1022350"/>
            <a:chOff x="5101737" y="4544428"/>
            <a:chExt cx="1179830" cy="1022350"/>
          </a:xfrm>
        </p:grpSpPr>
        <p:sp>
          <p:nvSpPr>
            <p:cNvPr id="53" name="object 17">
              <a:extLst>
                <a:ext uri="{FF2B5EF4-FFF2-40B4-BE49-F238E27FC236}">
                  <a16:creationId xmlns:a16="http://schemas.microsoft.com/office/drawing/2014/main" id="{E7CF519C-EE94-49A9-9E3B-F6D86DF645AD}"/>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54" name="object 18">
              <a:extLst>
                <a:ext uri="{FF2B5EF4-FFF2-40B4-BE49-F238E27FC236}">
                  <a16:creationId xmlns:a16="http://schemas.microsoft.com/office/drawing/2014/main" id="{9248B4FD-6580-4A87-B071-1AC2B7C97D0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55" name="object 19">
              <a:extLst>
                <a:ext uri="{FF2B5EF4-FFF2-40B4-BE49-F238E27FC236}">
                  <a16:creationId xmlns:a16="http://schemas.microsoft.com/office/drawing/2014/main" id="{C4231745-813B-4E29-A1ED-D17B0CEBC20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56" name="正方形/長方形 55">
            <a:extLst>
              <a:ext uri="{FF2B5EF4-FFF2-40B4-BE49-F238E27FC236}">
                <a16:creationId xmlns:a16="http://schemas.microsoft.com/office/drawing/2014/main" id="{473D7E76-EE1A-4CE3-8262-67D54C0B4941}"/>
              </a:ext>
            </a:extLst>
          </p:cNvPr>
          <p:cNvSpPr/>
          <p:nvPr/>
        </p:nvSpPr>
        <p:spPr>
          <a:xfrm rot="20642324">
            <a:off x="4797636" y="5974969"/>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25</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2</a:t>
            </a:r>
            <a:endParaRPr sz="2400" dirty="0">
              <a:latin typeface="Yu Gothic"/>
              <a:cs typeface="Yu Gothic"/>
            </a:endParaRPr>
          </a:p>
        </p:txBody>
      </p:sp>
      <p:sp>
        <p:nvSpPr>
          <p:cNvPr id="7" name="object 7"/>
          <p:cNvSpPr txBox="1">
            <a:spLocks noGrp="1"/>
          </p:cNvSpPr>
          <p:nvPr>
            <p:ph type="title"/>
          </p:nvPr>
        </p:nvSpPr>
        <p:spPr>
          <a:xfrm>
            <a:off x="606958" y="253996"/>
            <a:ext cx="10240111"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lang="ja-JP" altLang="en-US" dirty="0">
                <a:latin typeface="HG丸ｺﾞｼｯｸM-PRO" panose="020F0600000000000000" pitchFamily="50" charset="-128"/>
                <a:ea typeface="HG丸ｺﾞｼｯｸM-PRO" panose="020F0600000000000000" pitchFamily="50" charset="-128"/>
              </a:rPr>
              <a:t>）</a:t>
            </a:r>
            <a:endParaRPr spc="-20" dirty="0">
              <a:latin typeface="HG丸ｺﾞｼｯｸM-PRO" panose="020F0600000000000000" pitchFamily="50" charset="-128"/>
              <a:ea typeface="HG丸ｺﾞｼｯｸM-PRO" panose="020F0600000000000000" pitchFamily="50" charset="-128"/>
            </a:endParaRPr>
          </a:p>
        </p:txBody>
      </p:sp>
      <p:sp>
        <p:nvSpPr>
          <p:cNvPr id="10" name="object 10"/>
          <p:cNvSpPr txBox="1"/>
          <p:nvPr/>
        </p:nvSpPr>
        <p:spPr>
          <a:xfrm>
            <a:off x="263142" y="1307718"/>
            <a:ext cx="4537457" cy="258404"/>
          </a:xfrm>
          <a:prstGeom prst="rect">
            <a:avLst/>
          </a:prstGeom>
        </p:spPr>
        <p:txBody>
          <a:bodyPr vert="horz" wrap="square" lIns="0" tIns="12065" rIns="0" bIns="0" rtlCol="0">
            <a:spAutoFit/>
          </a:bodyPr>
          <a:lstStyle/>
          <a:p>
            <a:pPr marL="12700">
              <a:lnSpc>
                <a:spcPct val="100000"/>
              </a:lnSpc>
              <a:spcBef>
                <a:spcPts val="95"/>
              </a:spcBef>
            </a:pPr>
            <a:r>
              <a:rPr sz="1600" b="1" u="sng" spc="-35" dirty="0">
                <a:uFill>
                  <a:solidFill>
                    <a:srgbClr val="000000"/>
                  </a:solidFill>
                </a:uFill>
                <a:latin typeface="HGMaruGothicMPRO"/>
                <a:cs typeface="HGMaruGothicMPRO"/>
              </a:rPr>
              <a:t>【</a:t>
            </a:r>
            <a:r>
              <a:rPr lang="ja-JP" altLang="en-US" sz="1600" b="1" u="sng" spc="-35" dirty="0">
                <a:uFill>
                  <a:solidFill>
                    <a:srgbClr val="000000"/>
                  </a:solidFill>
                </a:uFill>
                <a:latin typeface="HGMaruGothicMPRO"/>
                <a:cs typeface="HGMaruGothicMPRO"/>
              </a:rPr>
              <a:t>参加申込から活動開始までの手続きの流れ</a:t>
            </a:r>
            <a:r>
              <a:rPr sz="1600" b="1" u="sng" spc="-35" dirty="0">
                <a:uFill>
                  <a:solidFill>
                    <a:srgbClr val="000000"/>
                  </a:solidFill>
                </a:uFill>
                <a:latin typeface="HGMaruGothicMPRO"/>
                <a:cs typeface="HGMaruGothicMPRO"/>
              </a:rPr>
              <a:t>】</a:t>
            </a:r>
            <a:endParaRPr sz="1600" dirty="0">
              <a:latin typeface="HGMaruGothicMPRO"/>
              <a:cs typeface="HGMaruGothicMPRO"/>
            </a:endParaRPr>
          </a:p>
        </p:txBody>
      </p:sp>
      <p:sp>
        <p:nvSpPr>
          <p:cNvPr id="38" name="object 8">
            <a:extLst>
              <a:ext uri="{FF2B5EF4-FFF2-40B4-BE49-F238E27FC236}">
                <a16:creationId xmlns:a16="http://schemas.microsoft.com/office/drawing/2014/main" id="{B93A56B7-0676-4E5D-8A8A-DF94410F427F}"/>
              </a:ext>
            </a:extLst>
          </p:cNvPr>
          <p:cNvSpPr txBox="1"/>
          <p:nvPr/>
        </p:nvSpPr>
        <p:spPr>
          <a:xfrm>
            <a:off x="8077200" y="2460566"/>
            <a:ext cx="3472815" cy="997068"/>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26</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lang="ja-JP" altLang="en-US" sz="1600" spc="-30" dirty="0">
                <a:latin typeface="HG丸ｺﾞｼｯｸM-PRO" panose="020F0600000000000000" pitchFamily="50" charset="-128"/>
                <a:ea typeface="HG丸ｺﾞｼｯｸM-PRO" panose="020F0600000000000000" pitchFamily="50" charset="-128"/>
                <a:cs typeface="HGMaruGothicMPRO"/>
              </a:rPr>
              <a:t>内容をよく読んだうえ、下の「上記の内容を理解しました。」にクリックしてください。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pic>
        <p:nvPicPr>
          <p:cNvPr id="9" name="図 8">
            <a:extLst>
              <a:ext uri="{FF2B5EF4-FFF2-40B4-BE49-F238E27FC236}">
                <a16:creationId xmlns:a16="http://schemas.microsoft.com/office/drawing/2014/main" id="{8DF3AC28-67E9-4097-8342-DA023FFFF35A}"/>
              </a:ext>
            </a:extLst>
          </p:cNvPr>
          <p:cNvPicPr>
            <a:picLocks noChangeAspect="1"/>
          </p:cNvPicPr>
          <p:nvPr/>
        </p:nvPicPr>
        <p:blipFill rotWithShape="1">
          <a:blip r:embed="rId2"/>
          <a:srcRect r="30616"/>
          <a:stretch/>
        </p:blipFill>
        <p:spPr>
          <a:xfrm>
            <a:off x="152401" y="1757680"/>
            <a:ext cx="6324600" cy="3152775"/>
          </a:xfrm>
          <a:prstGeom prst="rect">
            <a:avLst/>
          </a:prstGeom>
        </p:spPr>
      </p:pic>
      <p:sp>
        <p:nvSpPr>
          <p:cNvPr id="21" name="object 21"/>
          <p:cNvSpPr/>
          <p:nvPr/>
        </p:nvSpPr>
        <p:spPr>
          <a:xfrm>
            <a:off x="247902" y="4495800"/>
            <a:ext cx="2327658" cy="322325"/>
          </a:xfrm>
          <a:custGeom>
            <a:avLst/>
            <a:gdLst/>
            <a:ahLst/>
            <a:cxnLst/>
            <a:rect l="l" t="t" r="r" b="b"/>
            <a:pathLst>
              <a:path w="1978660" h="459105">
                <a:moveTo>
                  <a:pt x="0" y="458724"/>
                </a:moveTo>
                <a:lnTo>
                  <a:pt x="1978152" y="458724"/>
                </a:lnTo>
                <a:lnTo>
                  <a:pt x="1978152" y="0"/>
                </a:lnTo>
                <a:lnTo>
                  <a:pt x="0" y="0"/>
                </a:lnTo>
                <a:lnTo>
                  <a:pt x="0" y="458724"/>
                </a:lnTo>
                <a:close/>
              </a:path>
            </a:pathLst>
          </a:custGeom>
          <a:ln w="57912">
            <a:solidFill>
              <a:srgbClr val="C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01BC5FDC-CF45-4140-9749-6C05BC77FA52}"/>
              </a:ext>
            </a:extLst>
          </p:cNvPr>
          <p:cNvGrpSpPr/>
          <p:nvPr/>
        </p:nvGrpSpPr>
        <p:grpSpPr>
          <a:xfrm rot="1099765">
            <a:off x="2809505" y="3930625"/>
            <a:ext cx="1179830" cy="1022350"/>
            <a:chOff x="5101737" y="4544428"/>
            <a:chExt cx="1179830" cy="1022350"/>
          </a:xfrm>
        </p:grpSpPr>
        <p:sp>
          <p:nvSpPr>
            <p:cNvPr id="17" name="object 17">
              <a:extLst>
                <a:ext uri="{FF2B5EF4-FFF2-40B4-BE49-F238E27FC236}">
                  <a16:creationId xmlns:a16="http://schemas.microsoft.com/office/drawing/2014/main" id="{47151920-5A06-4DBB-8650-D4A77E85AB8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18" name="object 18">
              <a:extLst>
                <a:ext uri="{FF2B5EF4-FFF2-40B4-BE49-F238E27FC236}">
                  <a16:creationId xmlns:a16="http://schemas.microsoft.com/office/drawing/2014/main" id="{33353137-3226-4AA4-851B-5C3F0540C0E8}"/>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19" name="object 19">
              <a:extLst>
                <a:ext uri="{FF2B5EF4-FFF2-40B4-BE49-F238E27FC236}">
                  <a16:creationId xmlns:a16="http://schemas.microsoft.com/office/drawing/2014/main" id="{075DC67E-2681-4CAF-9B6C-4F5F1E1D60E2}"/>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20" name="正方形/長方形 19">
            <a:extLst>
              <a:ext uri="{FF2B5EF4-FFF2-40B4-BE49-F238E27FC236}">
                <a16:creationId xmlns:a16="http://schemas.microsoft.com/office/drawing/2014/main" id="{35615C5C-1261-4BE2-B5E6-75B942F8F447}"/>
              </a:ext>
            </a:extLst>
          </p:cNvPr>
          <p:cNvSpPr/>
          <p:nvPr/>
        </p:nvSpPr>
        <p:spPr>
          <a:xfrm rot="20642324">
            <a:off x="3011712" y="4242582"/>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26</a:t>
            </a:r>
            <a:endParaRPr kumimoji="1" lang="ja-JP" altLang="en-US" b="1"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84663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7" name="図 36">
            <a:extLst>
              <a:ext uri="{FF2B5EF4-FFF2-40B4-BE49-F238E27FC236}">
                <a16:creationId xmlns:a16="http://schemas.microsoft.com/office/drawing/2014/main" id="{61D3523A-3710-447B-B9BF-84B0CE2543A8}"/>
              </a:ext>
            </a:extLst>
          </p:cNvPr>
          <p:cNvPicPr>
            <a:picLocks noChangeAspect="1"/>
          </p:cNvPicPr>
          <p:nvPr/>
        </p:nvPicPr>
        <p:blipFill>
          <a:blip r:embed="rId2"/>
          <a:stretch>
            <a:fillRect/>
          </a:stretch>
        </p:blipFill>
        <p:spPr>
          <a:xfrm>
            <a:off x="455350" y="4197648"/>
            <a:ext cx="5634954" cy="2350315"/>
          </a:xfrm>
          <a:prstGeom prst="rect">
            <a:avLst/>
          </a:prstGeom>
        </p:spPr>
      </p:pic>
      <p:grpSp>
        <p:nvGrpSpPr>
          <p:cNvPr id="35" name="グループ化 34">
            <a:extLst>
              <a:ext uri="{FF2B5EF4-FFF2-40B4-BE49-F238E27FC236}">
                <a16:creationId xmlns:a16="http://schemas.microsoft.com/office/drawing/2014/main" id="{C696EC77-28C9-4AF4-90B1-EA94345D44BD}"/>
              </a:ext>
            </a:extLst>
          </p:cNvPr>
          <p:cNvGrpSpPr/>
          <p:nvPr/>
        </p:nvGrpSpPr>
        <p:grpSpPr>
          <a:xfrm>
            <a:off x="423560" y="1139812"/>
            <a:ext cx="5738735" cy="2725030"/>
            <a:chOff x="423560" y="1139812"/>
            <a:chExt cx="5738735" cy="2725030"/>
          </a:xfrm>
        </p:grpSpPr>
        <p:pic>
          <p:nvPicPr>
            <p:cNvPr id="31" name="図 30">
              <a:extLst>
                <a:ext uri="{FF2B5EF4-FFF2-40B4-BE49-F238E27FC236}">
                  <a16:creationId xmlns:a16="http://schemas.microsoft.com/office/drawing/2014/main" id="{72B9165B-FE6F-4AC8-BCEF-04EF5994F1E6}"/>
                </a:ext>
              </a:extLst>
            </p:cNvPr>
            <p:cNvPicPr>
              <a:picLocks noChangeAspect="1"/>
            </p:cNvPicPr>
            <p:nvPr/>
          </p:nvPicPr>
          <p:blipFill rotWithShape="1">
            <a:blip r:embed="rId3"/>
            <a:srcRect b="38424"/>
            <a:stretch/>
          </p:blipFill>
          <p:spPr>
            <a:xfrm>
              <a:off x="423560" y="1139812"/>
              <a:ext cx="5738735" cy="1750483"/>
            </a:xfrm>
            <a:prstGeom prst="rect">
              <a:avLst/>
            </a:prstGeom>
          </p:spPr>
        </p:pic>
        <p:pic>
          <p:nvPicPr>
            <p:cNvPr id="30" name="図 29">
              <a:extLst>
                <a:ext uri="{FF2B5EF4-FFF2-40B4-BE49-F238E27FC236}">
                  <a16:creationId xmlns:a16="http://schemas.microsoft.com/office/drawing/2014/main" id="{5E4EDAE7-A41B-4D4F-93EF-377B621EDB42}"/>
                </a:ext>
              </a:extLst>
            </p:cNvPr>
            <p:cNvPicPr>
              <a:picLocks noChangeAspect="1"/>
            </p:cNvPicPr>
            <p:nvPr/>
          </p:nvPicPr>
          <p:blipFill>
            <a:blip r:embed="rId4"/>
            <a:stretch>
              <a:fillRect/>
            </a:stretch>
          </p:blipFill>
          <p:spPr>
            <a:xfrm>
              <a:off x="437768" y="2880524"/>
              <a:ext cx="5696233" cy="984318"/>
            </a:xfrm>
            <a:prstGeom prst="rect">
              <a:avLst/>
            </a:prstGeom>
          </p:spPr>
        </p:pic>
      </p:grpSp>
      <p:sp>
        <p:nvSpPr>
          <p:cNvPr id="32" name="正方形/長方形 31">
            <a:extLst>
              <a:ext uri="{FF2B5EF4-FFF2-40B4-BE49-F238E27FC236}">
                <a16:creationId xmlns:a16="http://schemas.microsoft.com/office/drawing/2014/main" id="{4E36FD27-CE4A-4553-99DB-C9B684DD69E5}"/>
              </a:ext>
            </a:extLst>
          </p:cNvPr>
          <p:cNvSpPr/>
          <p:nvPr/>
        </p:nvSpPr>
        <p:spPr>
          <a:xfrm>
            <a:off x="3276600" y="2895604"/>
            <a:ext cx="145359" cy="1915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object 4"/>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5" name="object 5"/>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6" name="object 6"/>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3</a:t>
            </a:r>
            <a:endParaRPr sz="2400" dirty="0">
              <a:latin typeface="Yu Gothic"/>
              <a:cs typeface="Yu Gothic"/>
            </a:endParaRPr>
          </a:p>
        </p:txBody>
      </p:sp>
      <p:sp>
        <p:nvSpPr>
          <p:cNvPr id="7" name="object 7"/>
          <p:cNvSpPr txBox="1">
            <a:spLocks noGrp="1"/>
          </p:cNvSpPr>
          <p:nvPr>
            <p:ph type="title"/>
          </p:nvPr>
        </p:nvSpPr>
        <p:spPr>
          <a:xfrm>
            <a:off x="606958" y="253996"/>
            <a:ext cx="11432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pic>
        <p:nvPicPr>
          <p:cNvPr id="8" name="object 8"/>
          <p:cNvPicPr/>
          <p:nvPr/>
        </p:nvPicPr>
        <p:blipFill>
          <a:blip r:embed="rId5" cstate="print"/>
          <a:stretch>
            <a:fillRect/>
          </a:stretch>
        </p:blipFill>
        <p:spPr>
          <a:xfrm>
            <a:off x="4919471" y="4465320"/>
            <a:ext cx="367284" cy="195071"/>
          </a:xfrm>
          <a:prstGeom prst="rect">
            <a:avLst/>
          </a:prstGeom>
        </p:spPr>
      </p:pic>
      <p:sp>
        <p:nvSpPr>
          <p:cNvPr id="9" name="object 9"/>
          <p:cNvSpPr txBox="1"/>
          <p:nvPr/>
        </p:nvSpPr>
        <p:spPr>
          <a:xfrm>
            <a:off x="7597342" y="2924054"/>
            <a:ext cx="4213015" cy="1009892"/>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27</a:t>
            </a:r>
            <a:endParaRPr lang="en-US" sz="16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spcBef>
                <a:spcPts val="95"/>
              </a:spcBef>
            </a:pPr>
            <a:r>
              <a:rPr lang="ja-JP" altLang="en-US" sz="1600" b="1"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　</a:t>
            </a:r>
            <a:r>
              <a:rPr sz="1600" spc="-30" dirty="0">
                <a:latin typeface="HG丸ｺﾞｼｯｸM-PRO" panose="020F0600000000000000" pitchFamily="50" charset="-128"/>
                <a:ea typeface="HG丸ｺﾞｼｯｸM-PRO" panose="020F0600000000000000" pitchFamily="50" charset="-128"/>
                <a:cs typeface="HGMaruGothicMPRO"/>
              </a:rPr>
              <a:t>「申請内容の確認」の画面に移動し</a:t>
            </a:r>
            <a:r>
              <a:rPr sz="1600" spc="-35" dirty="0">
                <a:latin typeface="HG丸ｺﾞｼｯｸM-PRO" panose="020F0600000000000000" pitchFamily="50" charset="-128"/>
                <a:ea typeface="HG丸ｺﾞｼｯｸM-PRO" panose="020F0600000000000000" pitchFamily="50" charset="-128"/>
                <a:cs typeface="HGMaruGothicMPRO"/>
              </a:rPr>
              <a:t>ます。</a:t>
            </a:r>
            <a:br>
              <a:rPr lang="en-US" sz="1600" spc="-30" dirty="0">
                <a:latin typeface="HG丸ｺﾞｼｯｸM-PRO" panose="020F0600000000000000" pitchFamily="50" charset="-128"/>
                <a:ea typeface="HG丸ｺﾞｼｯｸM-PRO" panose="020F0600000000000000" pitchFamily="50" charset="-128"/>
                <a:cs typeface="HGMaruGothicMPRO"/>
              </a:rPr>
            </a:br>
            <a:r>
              <a:rPr lang="ja-JP" altLang="en-US" sz="1600" spc="-30" dirty="0">
                <a:latin typeface="HG丸ｺﾞｼｯｸM-PRO" panose="020F0600000000000000" pitchFamily="50" charset="-128"/>
                <a:ea typeface="HG丸ｺﾞｼｯｸM-PRO" panose="020F0600000000000000" pitchFamily="50" charset="-128"/>
                <a:cs typeface="HGMaruGothicMPRO"/>
              </a:rPr>
              <a:t>　修正がある場合は、「修正する」をクリックし、修正を行ってください。</a:t>
            </a:r>
            <a:endParaRPr lang="en-US" altLang="ja-JP" sz="1600" spc="-30" dirty="0">
              <a:latin typeface="HG丸ｺﾞｼｯｸM-PRO" panose="020F0600000000000000" pitchFamily="50" charset="-128"/>
              <a:ea typeface="HG丸ｺﾞｼｯｸM-PRO" panose="020F0600000000000000" pitchFamily="50" charset="-128"/>
              <a:cs typeface="HGMaruGothicMPRO"/>
            </a:endParaRPr>
          </a:p>
        </p:txBody>
      </p:sp>
      <p:grpSp>
        <p:nvGrpSpPr>
          <p:cNvPr id="34" name="グループ化 33">
            <a:extLst>
              <a:ext uri="{FF2B5EF4-FFF2-40B4-BE49-F238E27FC236}">
                <a16:creationId xmlns:a16="http://schemas.microsoft.com/office/drawing/2014/main" id="{48CA962E-E23B-4102-BAFC-1D14EA30B959}"/>
              </a:ext>
            </a:extLst>
          </p:cNvPr>
          <p:cNvGrpSpPr/>
          <p:nvPr/>
        </p:nvGrpSpPr>
        <p:grpSpPr>
          <a:xfrm>
            <a:off x="4421936" y="3351656"/>
            <a:ext cx="805180" cy="1584960"/>
            <a:chOff x="6304281" y="2120228"/>
            <a:chExt cx="805180" cy="1584960"/>
          </a:xfrm>
        </p:grpSpPr>
        <p:grpSp>
          <p:nvGrpSpPr>
            <p:cNvPr id="11" name="object 11"/>
            <p:cNvGrpSpPr/>
            <p:nvPr/>
          </p:nvGrpSpPr>
          <p:grpSpPr>
            <a:xfrm>
              <a:off x="6304281" y="2120228"/>
              <a:ext cx="805180" cy="1584960"/>
              <a:chOff x="6417564" y="3145535"/>
              <a:chExt cx="805180" cy="1584960"/>
            </a:xfrm>
          </p:grpSpPr>
          <p:pic>
            <p:nvPicPr>
              <p:cNvPr id="12" name="object 12"/>
              <p:cNvPicPr/>
              <p:nvPr/>
            </p:nvPicPr>
            <p:blipFill>
              <a:blip r:embed="rId6" cstate="print"/>
              <a:stretch>
                <a:fillRect/>
              </a:stretch>
            </p:blipFill>
            <p:spPr>
              <a:xfrm>
                <a:off x="6420612" y="3148583"/>
                <a:ext cx="798576" cy="1578864"/>
              </a:xfrm>
              <a:prstGeom prst="rect">
                <a:avLst/>
              </a:prstGeom>
            </p:spPr>
          </p:pic>
          <p:sp>
            <p:nvSpPr>
              <p:cNvPr id="13" name="object 13"/>
              <p:cNvSpPr/>
              <p:nvPr/>
            </p:nvSpPr>
            <p:spPr>
              <a:xfrm>
                <a:off x="6420612" y="3148583"/>
                <a:ext cx="798830" cy="1579245"/>
              </a:xfrm>
              <a:custGeom>
                <a:avLst/>
                <a:gdLst/>
                <a:ahLst/>
                <a:cxnLst/>
                <a:rect l="l" t="t" r="r" b="b"/>
                <a:pathLst>
                  <a:path w="798829" h="1579245">
                    <a:moveTo>
                      <a:pt x="598932" y="0"/>
                    </a:moveTo>
                    <a:lnTo>
                      <a:pt x="598932" y="24891"/>
                    </a:lnTo>
                    <a:lnTo>
                      <a:pt x="199643" y="24891"/>
                    </a:lnTo>
                    <a:lnTo>
                      <a:pt x="199643" y="0"/>
                    </a:lnTo>
                    <a:lnTo>
                      <a:pt x="598932" y="0"/>
                    </a:lnTo>
                    <a:close/>
                  </a:path>
                  <a:path w="798829" h="1579245">
                    <a:moveTo>
                      <a:pt x="598932" y="49911"/>
                    </a:moveTo>
                    <a:lnTo>
                      <a:pt x="598932" y="99821"/>
                    </a:lnTo>
                    <a:lnTo>
                      <a:pt x="199643" y="99821"/>
                    </a:lnTo>
                    <a:lnTo>
                      <a:pt x="199643" y="49911"/>
                    </a:lnTo>
                    <a:lnTo>
                      <a:pt x="598932" y="49911"/>
                    </a:lnTo>
                    <a:close/>
                  </a:path>
                  <a:path w="798829" h="1579245">
                    <a:moveTo>
                      <a:pt x="598932" y="124713"/>
                    </a:moveTo>
                    <a:lnTo>
                      <a:pt x="598932" y="1192402"/>
                    </a:lnTo>
                    <a:lnTo>
                      <a:pt x="798576" y="1192402"/>
                    </a:lnTo>
                    <a:lnTo>
                      <a:pt x="399288" y="1578864"/>
                    </a:lnTo>
                    <a:lnTo>
                      <a:pt x="0" y="1192402"/>
                    </a:lnTo>
                    <a:lnTo>
                      <a:pt x="199643" y="1192402"/>
                    </a:lnTo>
                    <a:lnTo>
                      <a:pt x="199643" y="124713"/>
                    </a:lnTo>
                    <a:lnTo>
                      <a:pt x="598932" y="124713"/>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604889" y="2337398"/>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dirty="0">
                <a:latin typeface="HGMaruGothicMPRO"/>
                <a:cs typeface="HGMaruGothicMPRO"/>
              </a:endParaRPr>
            </a:p>
            <a:p>
              <a:pPr marL="12700" marR="5080" indent="73025">
                <a:lnSpc>
                  <a:spcPct val="100000"/>
                </a:lnSpc>
              </a:pPr>
              <a:r>
                <a:rPr sz="1400" spc="-50" dirty="0">
                  <a:latin typeface="HGMaruGothicMPRO"/>
                  <a:cs typeface="HGMaruGothicMPRO"/>
                </a:rPr>
                <a:t>|ル</a:t>
              </a:r>
              <a:endParaRPr sz="1400" dirty="0">
                <a:latin typeface="HGMaruGothicMPRO"/>
                <a:cs typeface="HGMaruGothicMPRO"/>
              </a:endParaRPr>
            </a:p>
          </p:txBody>
        </p:sp>
      </p:grpSp>
      <p:grpSp>
        <p:nvGrpSpPr>
          <p:cNvPr id="15" name="object 15"/>
          <p:cNvGrpSpPr/>
          <p:nvPr/>
        </p:nvGrpSpPr>
        <p:grpSpPr>
          <a:xfrm>
            <a:off x="5574037" y="3797171"/>
            <a:ext cx="1562425" cy="973628"/>
            <a:chOff x="5344215" y="2355849"/>
            <a:chExt cx="1562425" cy="973628"/>
          </a:xfrm>
        </p:grpSpPr>
        <p:sp>
          <p:nvSpPr>
            <p:cNvPr id="19" name="object 19"/>
            <p:cNvSpPr/>
            <p:nvPr/>
          </p:nvSpPr>
          <p:spPr>
            <a:xfrm>
              <a:off x="6327901" y="2410205"/>
              <a:ext cx="447040" cy="365760"/>
            </a:xfrm>
            <a:custGeom>
              <a:avLst/>
              <a:gdLst/>
              <a:ahLst/>
              <a:cxnLst/>
              <a:rect l="l" t="t" r="r" b="b"/>
              <a:pathLst>
                <a:path w="447040" h="365760">
                  <a:moveTo>
                    <a:pt x="155257" y="297180"/>
                  </a:moveTo>
                  <a:lnTo>
                    <a:pt x="126111" y="297180"/>
                  </a:lnTo>
                  <a:lnTo>
                    <a:pt x="143637" y="325120"/>
                  </a:lnTo>
                  <a:lnTo>
                    <a:pt x="145161" y="327660"/>
                  </a:lnTo>
                  <a:lnTo>
                    <a:pt x="145796" y="328930"/>
                  </a:lnTo>
                  <a:lnTo>
                    <a:pt x="145542" y="330200"/>
                  </a:lnTo>
                  <a:lnTo>
                    <a:pt x="145287" y="332739"/>
                  </a:lnTo>
                  <a:lnTo>
                    <a:pt x="143510" y="335280"/>
                  </a:lnTo>
                  <a:lnTo>
                    <a:pt x="140208" y="336550"/>
                  </a:lnTo>
                  <a:lnTo>
                    <a:pt x="133778" y="341630"/>
                  </a:lnTo>
                  <a:lnTo>
                    <a:pt x="127825" y="344170"/>
                  </a:lnTo>
                  <a:lnTo>
                    <a:pt x="122348" y="347980"/>
                  </a:lnTo>
                  <a:lnTo>
                    <a:pt x="117348" y="350520"/>
                  </a:lnTo>
                  <a:lnTo>
                    <a:pt x="121793" y="353060"/>
                  </a:lnTo>
                  <a:lnTo>
                    <a:pt x="126873" y="356870"/>
                  </a:lnTo>
                  <a:lnTo>
                    <a:pt x="132461" y="361950"/>
                  </a:lnTo>
                  <a:lnTo>
                    <a:pt x="134493" y="364489"/>
                  </a:lnTo>
                  <a:lnTo>
                    <a:pt x="136017" y="365760"/>
                  </a:lnTo>
                  <a:lnTo>
                    <a:pt x="139446" y="365760"/>
                  </a:lnTo>
                  <a:lnTo>
                    <a:pt x="141350" y="364489"/>
                  </a:lnTo>
                  <a:lnTo>
                    <a:pt x="141605" y="364489"/>
                  </a:lnTo>
                  <a:lnTo>
                    <a:pt x="143510" y="363220"/>
                  </a:lnTo>
                  <a:lnTo>
                    <a:pt x="155366" y="355600"/>
                  </a:lnTo>
                  <a:lnTo>
                    <a:pt x="164258" y="347980"/>
                  </a:lnTo>
                  <a:lnTo>
                    <a:pt x="170174" y="341630"/>
                  </a:lnTo>
                  <a:lnTo>
                    <a:pt x="173100" y="336550"/>
                  </a:lnTo>
                  <a:lnTo>
                    <a:pt x="174117" y="334010"/>
                  </a:lnTo>
                  <a:lnTo>
                    <a:pt x="174371" y="330200"/>
                  </a:lnTo>
                  <a:lnTo>
                    <a:pt x="173862" y="327660"/>
                  </a:lnTo>
                  <a:lnTo>
                    <a:pt x="173227" y="325120"/>
                  </a:lnTo>
                  <a:lnTo>
                    <a:pt x="171450" y="321310"/>
                  </a:lnTo>
                  <a:lnTo>
                    <a:pt x="168401" y="316230"/>
                  </a:lnTo>
                  <a:lnTo>
                    <a:pt x="155257" y="297180"/>
                  </a:lnTo>
                  <a:close/>
                </a:path>
                <a:path w="447040" h="365760">
                  <a:moveTo>
                    <a:pt x="128714" y="256539"/>
                  </a:moveTo>
                  <a:lnTo>
                    <a:pt x="98933" y="256539"/>
                  </a:lnTo>
                  <a:lnTo>
                    <a:pt x="113919" y="279400"/>
                  </a:lnTo>
                  <a:lnTo>
                    <a:pt x="65150" y="311150"/>
                  </a:lnTo>
                  <a:lnTo>
                    <a:pt x="40767" y="326389"/>
                  </a:lnTo>
                  <a:lnTo>
                    <a:pt x="39370" y="326389"/>
                  </a:lnTo>
                  <a:lnTo>
                    <a:pt x="39115" y="327660"/>
                  </a:lnTo>
                  <a:lnTo>
                    <a:pt x="39370" y="327660"/>
                  </a:lnTo>
                  <a:lnTo>
                    <a:pt x="40005" y="328930"/>
                  </a:lnTo>
                  <a:lnTo>
                    <a:pt x="49911" y="344170"/>
                  </a:lnTo>
                  <a:lnTo>
                    <a:pt x="50546" y="345439"/>
                  </a:lnTo>
                  <a:lnTo>
                    <a:pt x="51053" y="346710"/>
                  </a:lnTo>
                  <a:lnTo>
                    <a:pt x="52450" y="346710"/>
                  </a:lnTo>
                  <a:lnTo>
                    <a:pt x="53467" y="345439"/>
                  </a:lnTo>
                  <a:lnTo>
                    <a:pt x="77470" y="328930"/>
                  </a:lnTo>
                  <a:lnTo>
                    <a:pt x="126111" y="297180"/>
                  </a:lnTo>
                  <a:lnTo>
                    <a:pt x="155257" y="297180"/>
                  </a:lnTo>
                  <a:lnTo>
                    <a:pt x="150875" y="290830"/>
                  </a:lnTo>
                  <a:lnTo>
                    <a:pt x="146812" y="284480"/>
                  </a:lnTo>
                  <a:lnTo>
                    <a:pt x="175463" y="265430"/>
                  </a:lnTo>
                  <a:lnTo>
                    <a:pt x="134493" y="265430"/>
                  </a:lnTo>
                  <a:lnTo>
                    <a:pt x="128714" y="256539"/>
                  </a:lnTo>
                  <a:close/>
                </a:path>
                <a:path w="447040" h="365760">
                  <a:moveTo>
                    <a:pt x="101492" y="214630"/>
                  </a:moveTo>
                  <a:lnTo>
                    <a:pt x="71882" y="214630"/>
                  </a:lnTo>
                  <a:lnTo>
                    <a:pt x="86740" y="237489"/>
                  </a:lnTo>
                  <a:lnTo>
                    <a:pt x="26924" y="275589"/>
                  </a:lnTo>
                  <a:lnTo>
                    <a:pt x="26670" y="276860"/>
                  </a:lnTo>
                  <a:lnTo>
                    <a:pt x="27432" y="278130"/>
                  </a:lnTo>
                  <a:lnTo>
                    <a:pt x="37464" y="293370"/>
                  </a:lnTo>
                  <a:lnTo>
                    <a:pt x="38100" y="294639"/>
                  </a:lnTo>
                  <a:lnTo>
                    <a:pt x="41021" y="294639"/>
                  </a:lnTo>
                  <a:lnTo>
                    <a:pt x="67056" y="276860"/>
                  </a:lnTo>
                  <a:lnTo>
                    <a:pt x="98933" y="256539"/>
                  </a:lnTo>
                  <a:lnTo>
                    <a:pt x="128714" y="256539"/>
                  </a:lnTo>
                  <a:lnTo>
                    <a:pt x="119634" y="242570"/>
                  </a:lnTo>
                  <a:lnTo>
                    <a:pt x="148321" y="223520"/>
                  </a:lnTo>
                  <a:lnTo>
                    <a:pt x="107314" y="223520"/>
                  </a:lnTo>
                  <a:lnTo>
                    <a:pt x="101492" y="214630"/>
                  </a:lnTo>
                  <a:close/>
                </a:path>
                <a:path w="447040" h="365760">
                  <a:moveTo>
                    <a:pt x="193167" y="93980"/>
                  </a:moveTo>
                  <a:lnTo>
                    <a:pt x="191007" y="95250"/>
                  </a:lnTo>
                  <a:lnTo>
                    <a:pt x="185039" y="99060"/>
                  </a:lnTo>
                  <a:lnTo>
                    <a:pt x="179070" y="101600"/>
                  </a:lnTo>
                  <a:lnTo>
                    <a:pt x="173100" y="105410"/>
                  </a:lnTo>
                  <a:lnTo>
                    <a:pt x="176768" y="110489"/>
                  </a:lnTo>
                  <a:lnTo>
                    <a:pt x="181292" y="116839"/>
                  </a:lnTo>
                  <a:lnTo>
                    <a:pt x="192913" y="133350"/>
                  </a:lnTo>
                  <a:lnTo>
                    <a:pt x="217297" y="171450"/>
                  </a:lnTo>
                  <a:lnTo>
                    <a:pt x="227538" y="186689"/>
                  </a:lnTo>
                  <a:lnTo>
                    <a:pt x="248666" y="223520"/>
                  </a:lnTo>
                  <a:lnTo>
                    <a:pt x="262636" y="266700"/>
                  </a:lnTo>
                  <a:lnTo>
                    <a:pt x="269494" y="266700"/>
                  </a:lnTo>
                  <a:lnTo>
                    <a:pt x="275081" y="267970"/>
                  </a:lnTo>
                  <a:lnTo>
                    <a:pt x="279400" y="270510"/>
                  </a:lnTo>
                  <a:lnTo>
                    <a:pt x="282575" y="271780"/>
                  </a:lnTo>
                  <a:lnTo>
                    <a:pt x="285496" y="271780"/>
                  </a:lnTo>
                  <a:lnTo>
                    <a:pt x="286257" y="270510"/>
                  </a:lnTo>
                  <a:lnTo>
                    <a:pt x="275145" y="229870"/>
                  </a:lnTo>
                  <a:lnTo>
                    <a:pt x="255396" y="193039"/>
                  </a:lnTo>
                  <a:lnTo>
                    <a:pt x="245725" y="177800"/>
                  </a:lnTo>
                  <a:lnTo>
                    <a:pt x="233933" y="158750"/>
                  </a:lnTo>
                  <a:lnTo>
                    <a:pt x="202692" y="111760"/>
                  </a:lnTo>
                  <a:lnTo>
                    <a:pt x="198374" y="104139"/>
                  </a:lnTo>
                  <a:lnTo>
                    <a:pt x="196976" y="100330"/>
                  </a:lnTo>
                  <a:lnTo>
                    <a:pt x="196723" y="100330"/>
                  </a:lnTo>
                  <a:lnTo>
                    <a:pt x="196088" y="97789"/>
                  </a:lnTo>
                  <a:lnTo>
                    <a:pt x="195833" y="96520"/>
                  </a:lnTo>
                  <a:lnTo>
                    <a:pt x="195199" y="95250"/>
                  </a:lnTo>
                  <a:lnTo>
                    <a:pt x="194564" y="95250"/>
                  </a:lnTo>
                  <a:lnTo>
                    <a:pt x="193167" y="93980"/>
                  </a:lnTo>
                  <a:close/>
                </a:path>
                <a:path w="447040" h="365760">
                  <a:moveTo>
                    <a:pt x="208279" y="217170"/>
                  </a:moveTo>
                  <a:lnTo>
                    <a:pt x="207899" y="217170"/>
                  </a:lnTo>
                  <a:lnTo>
                    <a:pt x="207137" y="218439"/>
                  </a:lnTo>
                  <a:lnTo>
                    <a:pt x="206248" y="218439"/>
                  </a:lnTo>
                  <a:lnTo>
                    <a:pt x="182245" y="234950"/>
                  </a:lnTo>
                  <a:lnTo>
                    <a:pt x="134493" y="265430"/>
                  </a:lnTo>
                  <a:lnTo>
                    <a:pt x="175463" y="265430"/>
                  </a:lnTo>
                  <a:lnTo>
                    <a:pt x="194564" y="252730"/>
                  </a:lnTo>
                  <a:lnTo>
                    <a:pt x="218948" y="237489"/>
                  </a:lnTo>
                  <a:lnTo>
                    <a:pt x="220345" y="237489"/>
                  </a:lnTo>
                  <a:lnTo>
                    <a:pt x="220472" y="236220"/>
                  </a:lnTo>
                  <a:lnTo>
                    <a:pt x="220218" y="234950"/>
                  </a:lnTo>
                  <a:lnTo>
                    <a:pt x="219582" y="234950"/>
                  </a:lnTo>
                  <a:lnTo>
                    <a:pt x="209676" y="219710"/>
                  </a:lnTo>
                  <a:lnTo>
                    <a:pt x="209042" y="218439"/>
                  </a:lnTo>
                  <a:lnTo>
                    <a:pt x="208279" y="217170"/>
                  </a:lnTo>
                  <a:close/>
                </a:path>
                <a:path w="447040" h="365760">
                  <a:moveTo>
                    <a:pt x="110871" y="142239"/>
                  </a:moveTo>
                  <a:lnTo>
                    <a:pt x="106299" y="148589"/>
                  </a:lnTo>
                  <a:lnTo>
                    <a:pt x="101853" y="154939"/>
                  </a:lnTo>
                  <a:lnTo>
                    <a:pt x="97536" y="158750"/>
                  </a:lnTo>
                  <a:lnTo>
                    <a:pt x="89820" y="167639"/>
                  </a:lnTo>
                  <a:lnTo>
                    <a:pt x="81153" y="175260"/>
                  </a:lnTo>
                  <a:lnTo>
                    <a:pt x="71532" y="184150"/>
                  </a:lnTo>
                  <a:lnTo>
                    <a:pt x="60960" y="194310"/>
                  </a:lnTo>
                  <a:lnTo>
                    <a:pt x="47720" y="205739"/>
                  </a:lnTo>
                  <a:lnTo>
                    <a:pt x="33147" y="217170"/>
                  </a:lnTo>
                  <a:lnTo>
                    <a:pt x="17240" y="228600"/>
                  </a:lnTo>
                  <a:lnTo>
                    <a:pt x="0" y="241300"/>
                  </a:lnTo>
                  <a:lnTo>
                    <a:pt x="4825" y="242570"/>
                  </a:lnTo>
                  <a:lnTo>
                    <a:pt x="14224" y="250189"/>
                  </a:lnTo>
                  <a:lnTo>
                    <a:pt x="16510" y="251460"/>
                  </a:lnTo>
                  <a:lnTo>
                    <a:pt x="18034" y="252730"/>
                  </a:lnTo>
                  <a:lnTo>
                    <a:pt x="18796" y="254000"/>
                  </a:lnTo>
                  <a:lnTo>
                    <a:pt x="21336" y="254000"/>
                  </a:lnTo>
                  <a:lnTo>
                    <a:pt x="23240" y="251460"/>
                  </a:lnTo>
                  <a:lnTo>
                    <a:pt x="24384" y="251460"/>
                  </a:lnTo>
                  <a:lnTo>
                    <a:pt x="25526" y="250189"/>
                  </a:lnTo>
                  <a:lnTo>
                    <a:pt x="38627" y="240030"/>
                  </a:lnTo>
                  <a:lnTo>
                    <a:pt x="50704" y="231139"/>
                  </a:lnTo>
                  <a:lnTo>
                    <a:pt x="61781" y="222250"/>
                  </a:lnTo>
                  <a:lnTo>
                    <a:pt x="71882" y="214630"/>
                  </a:lnTo>
                  <a:lnTo>
                    <a:pt x="101492" y="214630"/>
                  </a:lnTo>
                  <a:lnTo>
                    <a:pt x="90677" y="198120"/>
                  </a:lnTo>
                  <a:lnTo>
                    <a:pt x="100776" y="189230"/>
                  </a:lnTo>
                  <a:lnTo>
                    <a:pt x="110315" y="179070"/>
                  </a:lnTo>
                  <a:lnTo>
                    <a:pt x="119306" y="170180"/>
                  </a:lnTo>
                  <a:lnTo>
                    <a:pt x="130175" y="158750"/>
                  </a:lnTo>
                  <a:lnTo>
                    <a:pt x="132714" y="156210"/>
                  </a:lnTo>
                  <a:lnTo>
                    <a:pt x="135762" y="153670"/>
                  </a:lnTo>
                  <a:lnTo>
                    <a:pt x="137922" y="152400"/>
                  </a:lnTo>
                  <a:lnTo>
                    <a:pt x="138557" y="151130"/>
                  </a:lnTo>
                  <a:lnTo>
                    <a:pt x="137033" y="148589"/>
                  </a:lnTo>
                  <a:lnTo>
                    <a:pt x="135636" y="148589"/>
                  </a:lnTo>
                  <a:lnTo>
                    <a:pt x="133603" y="147320"/>
                  </a:lnTo>
                  <a:lnTo>
                    <a:pt x="127126" y="144780"/>
                  </a:lnTo>
                  <a:lnTo>
                    <a:pt x="119507" y="143510"/>
                  </a:lnTo>
                  <a:lnTo>
                    <a:pt x="110871" y="142239"/>
                  </a:lnTo>
                  <a:close/>
                </a:path>
                <a:path w="447040" h="365760">
                  <a:moveTo>
                    <a:pt x="245109" y="62230"/>
                  </a:moveTo>
                  <a:lnTo>
                    <a:pt x="241426" y="62230"/>
                  </a:lnTo>
                  <a:lnTo>
                    <a:pt x="236347" y="66039"/>
                  </a:lnTo>
                  <a:lnTo>
                    <a:pt x="230631" y="68580"/>
                  </a:lnTo>
                  <a:lnTo>
                    <a:pt x="224281" y="72389"/>
                  </a:lnTo>
                  <a:lnTo>
                    <a:pt x="228427" y="77470"/>
                  </a:lnTo>
                  <a:lnTo>
                    <a:pt x="233060" y="85089"/>
                  </a:lnTo>
                  <a:lnTo>
                    <a:pt x="238194" y="91439"/>
                  </a:lnTo>
                  <a:lnTo>
                    <a:pt x="243840" y="100330"/>
                  </a:lnTo>
                  <a:lnTo>
                    <a:pt x="310388" y="203200"/>
                  </a:lnTo>
                  <a:lnTo>
                    <a:pt x="332867" y="238760"/>
                  </a:lnTo>
                  <a:lnTo>
                    <a:pt x="333882" y="238760"/>
                  </a:lnTo>
                  <a:lnTo>
                    <a:pt x="335152" y="237489"/>
                  </a:lnTo>
                  <a:lnTo>
                    <a:pt x="348615" y="228600"/>
                  </a:lnTo>
                  <a:lnTo>
                    <a:pt x="350139" y="228600"/>
                  </a:lnTo>
                  <a:lnTo>
                    <a:pt x="350266" y="227330"/>
                  </a:lnTo>
                  <a:lnTo>
                    <a:pt x="350139" y="226060"/>
                  </a:lnTo>
                  <a:lnTo>
                    <a:pt x="349503" y="226060"/>
                  </a:lnTo>
                  <a:lnTo>
                    <a:pt x="346075" y="220980"/>
                  </a:lnTo>
                  <a:lnTo>
                    <a:pt x="367538" y="220980"/>
                  </a:lnTo>
                  <a:lnTo>
                    <a:pt x="368864" y="218439"/>
                  </a:lnTo>
                  <a:lnTo>
                    <a:pt x="344550" y="218439"/>
                  </a:lnTo>
                  <a:lnTo>
                    <a:pt x="342102" y="214630"/>
                  </a:lnTo>
                  <a:lnTo>
                    <a:pt x="338391" y="209550"/>
                  </a:lnTo>
                  <a:lnTo>
                    <a:pt x="261239" y="90170"/>
                  </a:lnTo>
                  <a:lnTo>
                    <a:pt x="255664" y="81280"/>
                  </a:lnTo>
                  <a:lnTo>
                    <a:pt x="251507" y="74930"/>
                  </a:lnTo>
                  <a:lnTo>
                    <a:pt x="247396" y="67310"/>
                  </a:lnTo>
                  <a:lnTo>
                    <a:pt x="246379" y="64770"/>
                  </a:lnTo>
                  <a:lnTo>
                    <a:pt x="245109" y="62230"/>
                  </a:lnTo>
                  <a:close/>
                </a:path>
                <a:path w="447040" h="365760">
                  <a:moveTo>
                    <a:pt x="292353" y="227330"/>
                  </a:moveTo>
                  <a:lnTo>
                    <a:pt x="290956" y="227330"/>
                  </a:lnTo>
                  <a:lnTo>
                    <a:pt x="291719" y="228600"/>
                  </a:lnTo>
                  <a:lnTo>
                    <a:pt x="292353" y="227330"/>
                  </a:lnTo>
                  <a:close/>
                </a:path>
                <a:path w="447040" h="365760">
                  <a:moveTo>
                    <a:pt x="224790" y="86360"/>
                  </a:moveTo>
                  <a:lnTo>
                    <a:pt x="220345" y="86360"/>
                  </a:lnTo>
                  <a:lnTo>
                    <a:pt x="217043" y="88900"/>
                  </a:lnTo>
                  <a:lnTo>
                    <a:pt x="211708" y="91439"/>
                  </a:lnTo>
                  <a:lnTo>
                    <a:pt x="204343" y="95250"/>
                  </a:lnTo>
                  <a:lnTo>
                    <a:pt x="207964" y="100330"/>
                  </a:lnTo>
                  <a:lnTo>
                    <a:pt x="212169" y="106680"/>
                  </a:lnTo>
                  <a:lnTo>
                    <a:pt x="216969" y="113030"/>
                  </a:lnTo>
                  <a:lnTo>
                    <a:pt x="222376" y="121920"/>
                  </a:lnTo>
                  <a:lnTo>
                    <a:pt x="270891" y="196850"/>
                  </a:lnTo>
                  <a:lnTo>
                    <a:pt x="289941" y="226060"/>
                  </a:lnTo>
                  <a:lnTo>
                    <a:pt x="290449" y="227330"/>
                  </a:lnTo>
                  <a:lnTo>
                    <a:pt x="293370" y="227330"/>
                  </a:lnTo>
                  <a:lnTo>
                    <a:pt x="305689" y="219710"/>
                  </a:lnTo>
                  <a:lnTo>
                    <a:pt x="306577" y="218439"/>
                  </a:lnTo>
                  <a:lnTo>
                    <a:pt x="307086" y="218439"/>
                  </a:lnTo>
                  <a:lnTo>
                    <a:pt x="307340" y="217170"/>
                  </a:lnTo>
                  <a:lnTo>
                    <a:pt x="307086" y="217170"/>
                  </a:lnTo>
                  <a:lnTo>
                    <a:pt x="306450" y="215900"/>
                  </a:lnTo>
                  <a:lnTo>
                    <a:pt x="237998" y="111760"/>
                  </a:lnTo>
                  <a:lnTo>
                    <a:pt x="225298" y="87630"/>
                  </a:lnTo>
                  <a:lnTo>
                    <a:pt x="225044" y="87630"/>
                  </a:lnTo>
                  <a:lnTo>
                    <a:pt x="224790" y="86360"/>
                  </a:lnTo>
                  <a:close/>
                </a:path>
                <a:path w="447040" h="365760">
                  <a:moveTo>
                    <a:pt x="367538" y="220980"/>
                  </a:moveTo>
                  <a:lnTo>
                    <a:pt x="348742" y="220980"/>
                  </a:lnTo>
                  <a:lnTo>
                    <a:pt x="352425" y="222250"/>
                  </a:lnTo>
                  <a:lnTo>
                    <a:pt x="357250" y="224789"/>
                  </a:lnTo>
                  <a:lnTo>
                    <a:pt x="360806" y="226060"/>
                  </a:lnTo>
                  <a:lnTo>
                    <a:pt x="364744" y="226060"/>
                  </a:lnTo>
                  <a:lnTo>
                    <a:pt x="365887" y="223520"/>
                  </a:lnTo>
                  <a:lnTo>
                    <a:pt x="367538" y="220980"/>
                  </a:lnTo>
                  <a:close/>
                </a:path>
                <a:path w="447040" h="365760">
                  <a:moveTo>
                    <a:pt x="168275" y="184150"/>
                  </a:moveTo>
                  <a:lnTo>
                    <a:pt x="167132" y="184150"/>
                  </a:lnTo>
                  <a:lnTo>
                    <a:pt x="165862" y="185420"/>
                  </a:lnTo>
                  <a:lnTo>
                    <a:pt x="139953" y="201930"/>
                  </a:lnTo>
                  <a:lnTo>
                    <a:pt x="107314" y="223520"/>
                  </a:lnTo>
                  <a:lnTo>
                    <a:pt x="148321" y="223520"/>
                  </a:lnTo>
                  <a:lnTo>
                    <a:pt x="152146" y="220980"/>
                  </a:lnTo>
                  <a:lnTo>
                    <a:pt x="178562" y="204470"/>
                  </a:lnTo>
                  <a:lnTo>
                    <a:pt x="179958" y="203200"/>
                  </a:lnTo>
                  <a:lnTo>
                    <a:pt x="180086" y="203200"/>
                  </a:lnTo>
                  <a:lnTo>
                    <a:pt x="179831" y="201930"/>
                  </a:lnTo>
                  <a:lnTo>
                    <a:pt x="169037" y="185420"/>
                  </a:lnTo>
                  <a:lnTo>
                    <a:pt x="168275" y="184150"/>
                  </a:lnTo>
                  <a:close/>
                </a:path>
                <a:path w="447040" h="365760">
                  <a:moveTo>
                    <a:pt x="372618" y="175260"/>
                  </a:moveTo>
                  <a:lnTo>
                    <a:pt x="359155" y="175260"/>
                  </a:lnTo>
                  <a:lnTo>
                    <a:pt x="359028" y="180339"/>
                  </a:lnTo>
                  <a:lnTo>
                    <a:pt x="358775" y="182880"/>
                  </a:lnTo>
                  <a:lnTo>
                    <a:pt x="344550" y="218439"/>
                  </a:lnTo>
                  <a:lnTo>
                    <a:pt x="368864" y="218439"/>
                  </a:lnTo>
                  <a:lnTo>
                    <a:pt x="379222" y="185420"/>
                  </a:lnTo>
                  <a:lnTo>
                    <a:pt x="379983" y="182880"/>
                  </a:lnTo>
                  <a:lnTo>
                    <a:pt x="381126" y="181610"/>
                  </a:lnTo>
                  <a:lnTo>
                    <a:pt x="382143" y="180339"/>
                  </a:lnTo>
                  <a:lnTo>
                    <a:pt x="382397" y="179070"/>
                  </a:lnTo>
                  <a:lnTo>
                    <a:pt x="381380" y="177800"/>
                  </a:lnTo>
                  <a:lnTo>
                    <a:pt x="379983" y="176530"/>
                  </a:lnTo>
                  <a:lnTo>
                    <a:pt x="377825" y="176530"/>
                  </a:lnTo>
                  <a:lnTo>
                    <a:pt x="372618" y="175260"/>
                  </a:lnTo>
                  <a:close/>
                </a:path>
                <a:path w="447040" h="365760">
                  <a:moveTo>
                    <a:pt x="318693" y="54610"/>
                  </a:moveTo>
                  <a:lnTo>
                    <a:pt x="296672" y="54610"/>
                  </a:lnTo>
                  <a:lnTo>
                    <a:pt x="298450" y="60960"/>
                  </a:lnTo>
                  <a:lnTo>
                    <a:pt x="299720" y="67310"/>
                  </a:lnTo>
                  <a:lnTo>
                    <a:pt x="300354" y="73660"/>
                  </a:lnTo>
                  <a:lnTo>
                    <a:pt x="278638" y="86360"/>
                  </a:lnTo>
                  <a:lnTo>
                    <a:pt x="277749" y="87630"/>
                  </a:lnTo>
                  <a:lnTo>
                    <a:pt x="277114" y="87630"/>
                  </a:lnTo>
                  <a:lnTo>
                    <a:pt x="276987" y="88900"/>
                  </a:lnTo>
                  <a:lnTo>
                    <a:pt x="277241" y="88900"/>
                  </a:lnTo>
                  <a:lnTo>
                    <a:pt x="277875" y="90170"/>
                  </a:lnTo>
                  <a:lnTo>
                    <a:pt x="292734" y="111760"/>
                  </a:lnTo>
                  <a:lnTo>
                    <a:pt x="325247" y="162560"/>
                  </a:lnTo>
                  <a:lnTo>
                    <a:pt x="339471" y="185420"/>
                  </a:lnTo>
                  <a:lnTo>
                    <a:pt x="340487" y="186689"/>
                  </a:lnTo>
                  <a:lnTo>
                    <a:pt x="341883" y="186689"/>
                  </a:lnTo>
                  <a:lnTo>
                    <a:pt x="342900" y="185420"/>
                  </a:lnTo>
                  <a:lnTo>
                    <a:pt x="364744" y="171450"/>
                  </a:lnTo>
                  <a:lnTo>
                    <a:pt x="385262" y="157480"/>
                  </a:lnTo>
                  <a:lnTo>
                    <a:pt x="348361" y="157480"/>
                  </a:lnTo>
                  <a:lnTo>
                    <a:pt x="339978" y="144780"/>
                  </a:lnTo>
                  <a:lnTo>
                    <a:pt x="361333" y="130810"/>
                  </a:lnTo>
                  <a:lnTo>
                    <a:pt x="330580" y="130810"/>
                  </a:lnTo>
                  <a:lnTo>
                    <a:pt x="322579" y="118110"/>
                  </a:lnTo>
                  <a:lnTo>
                    <a:pt x="344000" y="104139"/>
                  </a:lnTo>
                  <a:lnTo>
                    <a:pt x="313181" y="104139"/>
                  </a:lnTo>
                  <a:lnTo>
                    <a:pt x="305434" y="91439"/>
                  </a:lnTo>
                  <a:lnTo>
                    <a:pt x="346201" y="64770"/>
                  </a:lnTo>
                  <a:lnTo>
                    <a:pt x="372770" y="64770"/>
                  </a:lnTo>
                  <a:lnTo>
                    <a:pt x="370331" y="60960"/>
                  </a:lnTo>
                  <a:lnTo>
                    <a:pt x="319404" y="60960"/>
                  </a:lnTo>
                  <a:lnTo>
                    <a:pt x="318897" y="55880"/>
                  </a:lnTo>
                  <a:lnTo>
                    <a:pt x="318693" y="54610"/>
                  </a:lnTo>
                  <a:close/>
                </a:path>
                <a:path w="447040" h="365760">
                  <a:moveTo>
                    <a:pt x="400939" y="149860"/>
                  </a:moveTo>
                  <a:lnTo>
                    <a:pt x="398018" y="149860"/>
                  </a:lnTo>
                  <a:lnTo>
                    <a:pt x="397637" y="151130"/>
                  </a:lnTo>
                  <a:lnTo>
                    <a:pt x="397382" y="152400"/>
                  </a:lnTo>
                  <a:lnTo>
                    <a:pt x="393319" y="165100"/>
                  </a:lnTo>
                  <a:lnTo>
                    <a:pt x="392683" y="166370"/>
                  </a:lnTo>
                  <a:lnTo>
                    <a:pt x="392683" y="167639"/>
                  </a:lnTo>
                  <a:lnTo>
                    <a:pt x="393065" y="168910"/>
                  </a:lnTo>
                  <a:lnTo>
                    <a:pt x="394716" y="168910"/>
                  </a:lnTo>
                  <a:lnTo>
                    <a:pt x="404747" y="171450"/>
                  </a:lnTo>
                  <a:lnTo>
                    <a:pt x="426809" y="173989"/>
                  </a:lnTo>
                  <a:lnTo>
                    <a:pt x="438912" y="173989"/>
                  </a:lnTo>
                  <a:lnTo>
                    <a:pt x="442214" y="172720"/>
                  </a:lnTo>
                  <a:lnTo>
                    <a:pt x="444626" y="172720"/>
                  </a:lnTo>
                  <a:lnTo>
                    <a:pt x="445770" y="171450"/>
                  </a:lnTo>
                  <a:lnTo>
                    <a:pt x="446150" y="168910"/>
                  </a:lnTo>
                  <a:lnTo>
                    <a:pt x="445770" y="165100"/>
                  </a:lnTo>
                  <a:lnTo>
                    <a:pt x="445262" y="158750"/>
                  </a:lnTo>
                  <a:lnTo>
                    <a:pt x="445516" y="153670"/>
                  </a:lnTo>
                  <a:lnTo>
                    <a:pt x="445897" y="152400"/>
                  </a:lnTo>
                  <a:lnTo>
                    <a:pt x="423608" y="152400"/>
                  </a:lnTo>
                  <a:lnTo>
                    <a:pt x="400939" y="149860"/>
                  </a:lnTo>
                  <a:close/>
                </a:path>
                <a:path w="447040" h="365760">
                  <a:moveTo>
                    <a:pt x="407251" y="118110"/>
                  </a:moveTo>
                  <a:lnTo>
                    <a:pt x="380746" y="118110"/>
                  </a:lnTo>
                  <a:lnTo>
                    <a:pt x="389127" y="130810"/>
                  </a:lnTo>
                  <a:lnTo>
                    <a:pt x="348361" y="157480"/>
                  </a:lnTo>
                  <a:lnTo>
                    <a:pt x="385262" y="157480"/>
                  </a:lnTo>
                  <a:lnTo>
                    <a:pt x="394589" y="151130"/>
                  </a:lnTo>
                  <a:lnTo>
                    <a:pt x="416814" y="137160"/>
                  </a:lnTo>
                  <a:lnTo>
                    <a:pt x="417956" y="137160"/>
                  </a:lnTo>
                  <a:lnTo>
                    <a:pt x="418465" y="135889"/>
                  </a:lnTo>
                  <a:lnTo>
                    <a:pt x="418719" y="135889"/>
                  </a:lnTo>
                  <a:lnTo>
                    <a:pt x="418465" y="134620"/>
                  </a:lnTo>
                  <a:lnTo>
                    <a:pt x="417829" y="133350"/>
                  </a:lnTo>
                  <a:lnTo>
                    <a:pt x="407251" y="118110"/>
                  </a:lnTo>
                  <a:close/>
                </a:path>
                <a:path w="447040" h="365760">
                  <a:moveTo>
                    <a:pt x="446658" y="149860"/>
                  </a:moveTo>
                  <a:lnTo>
                    <a:pt x="423608" y="152400"/>
                  </a:lnTo>
                  <a:lnTo>
                    <a:pt x="445897" y="152400"/>
                  </a:lnTo>
                  <a:lnTo>
                    <a:pt x="446658" y="149860"/>
                  </a:lnTo>
                  <a:close/>
                </a:path>
                <a:path w="447040" h="365760">
                  <a:moveTo>
                    <a:pt x="389839" y="91439"/>
                  </a:moveTo>
                  <a:lnTo>
                    <a:pt x="363474" y="91439"/>
                  </a:lnTo>
                  <a:lnTo>
                    <a:pt x="371475" y="104139"/>
                  </a:lnTo>
                  <a:lnTo>
                    <a:pt x="330580" y="130810"/>
                  </a:lnTo>
                  <a:lnTo>
                    <a:pt x="361333" y="130810"/>
                  </a:lnTo>
                  <a:lnTo>
                    <a:pt x="380746" y="118110"/>
                  </a:lnTo>
                  <a:lnTo>
                    <a:pt x="407251" y="118110"/>
                  </a:lnTo>
                  <a:lnTo>
                    <a:pt x="402844" y="111760"/>
                  </a:lnTo>
                  <a:lnTo>
                    <a:pt x="389839" y="91439"/>
                  </a:lnTo>
                  <a:close/>
                </a:path>
                <a:path w="447040" h="365760">
                  <a:moveTo>
                    <a:pt x="372770" y="64770"/>
                  </a:moveTo>
                  <a:lnTo>
                    <a:pt x="346201" y="64770"/>
                  </a:lnTo>
                  <a:lnTo>
                    <a:pt x="354075" y="77470"/>
                  </a:lnTo>
                  <a:lnTo>
                    <a:pt x="313181" y="104139"/>
                  </a:lnTo>
                  <a:lnTo>
                    <a:pt x="344000" y="104139"/>
                  </a:lnTo>
                  <a:lnTo>
                    <a:pt x="363474" y="91439"/>
                  </a:lnTo>
                  <a:lnTo>
                    <a:pt x="389839" y="91439"/>
                  </a:lnTo>
                  <a:lnTo>
                    <a:pt x="372770" y="64770"/>
                  </a:lnTo>
                  <a:close/>
                </a:path>
                <a:path w="447040" h="365760">
                  <a:moveTo>
                    <a:pt x="262890" y="77470"/>
                  </a:moveTo>
                  <a:lnTo>
                    <a:pt x="261366" y="77470"/>
                  </a:lnTo>
                  <a:lnTo>
                    <a:pt x="262127" y="78739"/>
                  </a:lnTo>
                  <a:lnTo>
                    <a:pt x="262890" y="77470"/>
                  </a:lnTo>
                  <a:close/>
                </a:path>
                <a:path w="447040" h="365760">
                  <a:moveTo>
                    <a:pt x="344297" y="0"/>
                  </a:moveTo>
                  <a:lnTo>
                    <a:pt x="342392" y="0"/>
                  </a:lnTo>
                  <a:lnTo>
                    <a:pt x="341375" y="1270"/>
                  </a:lnTo>
                  <a:lnTo>
                    <a:pt x="317500" y="16510"/>
                  </a:lnTo>
                  <a:lnTo>
                    <a:pt x="251078" y="59689"/>
                  </a:lnTo>
                  <a:lnTo>
                    <a:pt x="250571" y="59689"/>
                  </a:lnTo>
                  <a:lnTo>
                    <a:pt x="250444" y="60960"/>
                  </a:lnTo>
                  <a:lnTo>
                    <a:pt x="251078" y="62230"/>
                  </a:lnTo>
                  <a:lnTo>
                    <a:pt x="260223" y="76200"/>
                  </a:lnTo>
                  <a:lnTo>
                    <a:pt x="260857" y="77470"/>
                  </a:lnTo>
                  <a:lnTo>
                    <a:pt x="264032" y="77470"/>
                  </a:lnTo>
                  <a:lnTo>
                    <a:pt x="287781" y="60960"/>
                  </a:lnTo>
                  <a:lnTo>
                    <a:pt x="296672" y="54610"/>
                  </a:lnTo>
                  <a:lnTo>
                    <a:pt x="318693" y="54610"/>
                  </a:lnTo>
                  <a:lnTo>
                    <a:pt x="317880" y="49530"/>
                  </a:lnTo>
                  <a:lnTo>
                    <a:pt x="316356" y="41910"/>
                  </a:lnTo>
                  <a:lnTo>
                    <a:pt x="353314" y="19050"/>
                  </a:lnTo>
                  <a:lnTo>
                    <a:pt x="354711" y="17780"/>
                  </a:lnTo>
                  <a:lnTo>
                    <a:pt x="354583" y="16510"/>
                  </a:lnTo>
                  <a:lnTo>
                    <a:pt x="353949" y="15239"/>
                  </a:lnTo>
                  <a:lnTo>
                    <a:pt x="344804" y="1270"/>
                  </a:lnTo>
                  <a:lnTo>
                    <a:pt x="344297" y="0"/>
                  </a:lnTo>
                  <a:close/>
                </a:path>
                <a:path w="447040" h="365760">
                  <a:moveTo>
                    <a:pt x="355600" y="38100"/>
                  </a:moveTo>
                  <a:lnTo>
                    <a:pt x="353695" y="38100"/>
                  </a:lnTo>
                  <a:lnTo>
                    <a:pt x="319404" y="60960"/>
                  </a:lnTo>
                  <a:lnTo>
                    <a:pt x="370331" y="60960"/>
                  </a:lnTo>
                  <a:lnTo>
                    <a:pt x="355600" y="38100"/>
                  </a:lnTo>
                  <a:close/>
                </a:path>
              </a:pathLst>
            </a:custGeom>
            <a:solidFill>
              <a:srgbClr val="FFFFFF"/>
            </a:solidFill>
          </p:spPr>
          <p:txBody>
            <a:bodyPr wrap="square" lIns="0" tIns="0" rIns="0" bIns="0" rtlCol="0"/>
            <a:lstStyle/>
            <a:p>
              <a:endParaRPr/>
            </a:p>
          </p:txBody>
        </p:sp>
        <p:pic>
          <p:nvPicPr>
            <p:cNvPr id="20" name="object 20"/>
            <p:cNvPicPr/>
            <p:nvPr/>
          </p:nvPicPr>
          <p:blipFill>
            <a:blip r:embed="rId7" cstate="print"/>
            <a:stretch>
              <a:fillRect/>
            </a:stretch>
          </p:blipFill>
          <p:spPr>
            <a:xfrm>
              <a:off x="6732904" y="2355849"/>
              <a:ext cx="173736" cy="198627"/>
            </a:xfrm>
            <a:prstGeom prst="rect">
              <a:avLst/>
            </a:prstGeom>
          </p:spPr>
        </p:pic>
        <p:sp>
          <p:nvSpPr>
            <p:cNvPr id="21" name="object 21"/>
            <p:cNvSpPr/>
            <p:nvPr/>
          </p:nvSpPr>
          <p:spPr>
            <a:xfrm>
              <a:off x="5344215" y="3049893"/>
              <a:ext cx="479424" cy="279584"/>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grpSp>
      <p:sp>
        <p:nvSpPr>
          <p:cNvPr id="22" name="object 22"/>
          <p:cNvSpPr txBox="1"/>
          <p:nvPr/>
        </p:nvSpPr>
        <p:spPr>
          <a:xfrm>
            <a:off x="7623716" y="4942591"/>
            <a:ext cx="4208247" cy="750847"/>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28</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全項目を確認</a:t>
            </a:r>
            <a:r>
              <a:rPr lang="ja-JP" altLang="en-US" sz="1600" spc="-30" dirty="0">
                <a:latin typeface="HG丸ｺﾞｼｯｸM-PRO" panose="020F0600000000000000" pitchFamily="50" charset="-128"/>
                <a:ea typeface="HG丸ｺﾞｼｯｸM-PRO" panose="020F0600000000000000" pitchFamily="50" charset="-128"/>
                <a:cs typeface="HGMaruGothicMPRO"/>
              </a:rPr>
              <a:t>後、修正がなければ</a:t>
            </a:r>
            <a:r>
              <a:rPr sz="1600" spc="-30" dirty="0">
                <a:latin typeface="HG丸ｺﾞｼｯｸM-PRO" panose="020F0600000000000000" pitchFamily="50" charset="-128"/>
                <a:ea typeface="HG丸ｺﾞｼｯｸM-PRO" panose="020F0600000000000000" pitchFamily="50" charset="-128"/>
                <a:cs typeface="HGMaruGothicMPRO"/>
              </a:rPr>
              <a:t>、「申請する」をクリックします。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sp>
        <p:nvSpPr>
          <p:cNvPr id="23" name="object 23"/>
          <p:cNvSpPr/>
          <p:nvPr/>
        </p:nvSpPr>
        <p:spPr>
          <a:xfrm>
            <a:off x="2300511" y="5702948"/>
            <a:ext cx="1890489" cy="423419"/>
          </a:xfrm>
          <a:custGeom>
            <a:avLst/>
            <a:gdLst/>
            <a:ahLst/>
            <a:cxnLst/>
            <a:rect l="l" t="t" r="r" b="b"/>
            <a:pathLst>
              <a:path w="2085339" h="340360">
                <a:moveTo>
                  <a:pt x="0" y="339852"/>
                </a:moveTo>
                <a:lnTo>
                  <a:pt x="2084832" y="339852"/>
                </a:lnTo>
                <a:lnTo>
                  <a:pt x="2084832" y="0"/>
                </a:lnTo>
                <a:lnTo>
                  <a:pt x="0" y="0"/>
                </a:lnTo>
                <a:lnTo>
                  <a:pt x="0" y="339852"/>
                </a:lnTo>
                <a:close/>
              </a:path>
            </a:pathLst>
          </a:custGeom>
          <a:ln w="57912">
            <a:solidFill>
              <a:srgbClr val="C00000"/>
            </a:solidFill>
          </a:ln>
        </p:spPr>
        <p:txBody>
          <a:bodyPr wrap="square" lIns="0" tIns="0" rIns="0" bIns="0" rtlCol="0"/>
          <a:lstStyle/>
          <a:p>
            <a:endParaRPr/>
          </a:p>
        </p:txBody>
      </p:sp>
      <p:grpSp>
        <p:nvGrpSpPr>
          <p:cNvPr id="33" name="グループ化 32">
            <a:extLst>
              <a:ext uri="{FF2B5EF4-FFF2-40B4-BE49-F238E27FC236}">
                <a16:creationId xmlns:a16="http://schemas.microsoft.com/office/drawing/2014/main" id="{0E4CC448-4ECD-42E2-ACCC-AD936CF070CB}"/>
              </a:ext>
            </a:extLst>
          </p:cNvPr>
          <p:cNvGrpSpPr/>
          <p:nvPr/>
        </p:nvGrpSpPr>
        <p:grpSpPr>
          <a:xfrm rot="1099765">
            <a:off x="6264826" y="3760660"/>
            <a:ext cx="1179830" cy="1022350"/>
            <a:chOff x="5101737" y="4544428"/>
            <a:chExt cx="1179830" cy="1022350"/>
          </a:xfrm>
        </p:grpSpPr>
        <p:sp>
          <p:nvSpPr>
            <p:cNvPr id="36" name="object 17">
              <a:extLst>
                <a:ext uri="{FF2B5EF4-FFF2-40B4-BE49-F238E27FC236}">
                  <a16:creationId xmlns:a16="http://schemas.microsoft.com/office/drawing/2014/main" id="{8149FA8C-0B66-4A2B-BA87-759D3BB7C06A}"/>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8" name="object 18">
              <a:extLst>
                <a:ext uri="{FF2B5EF4-FFF2-40B4-BE49-F238E27FC236}">
                  <a16:creationId xmlns:a16="http://schemas.microsoft.com/office/drawing/2014/main" id="{E4F6C46C-FDF2-43CD-93E1-E236D2A0D83C}"/>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9" name="object 19">
              <a:extLst>
                <a:ext uri="{FF2B5EF4-FFF2-40B4-BE49-F238E27FC236}">
                  <a16:creationId xmlns:a16="http://schemas.microsoft.com/office/drawing/2014/main" id="{A71F5674-E79D-4E36-80CE-770FC7C6FAEC}"/>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0" name="正方形/長方形 39">
            <a:extLst>
              <a:ext uri="{FF2B5EF4-FFF2-40B4-BE49-F238E27FC236}">
                <a16:creationId xmlns:a16="http://schemas.microsoft.com/office/drawing/2014/main" id="{9C19A1B4-DD4C-463F-B1FC-E69544CC1FF5}"/>
              </a:ext>
            </a:extLst>
          </p:cNvPr>
          <p:cNvSpPr/>
          <p:nvPr/>
        </p:nvSpPr>
        <p:spPr>
          <a:xfrm rot="20642324">
            <a:off x="6467033" y="4072617"/>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27</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41" name="グループ化 40">
            <a:extLst>
              <a:ext uri="{FF2B5EF4-FFF2-40B4-BE49-F238E27FC236}">
                <a16:creationId xmlns:a16="http://schemas.microsoft.com/office/drawing/2014/main" id="{87BBB369-1E7B-4E87-8405-2D932E49610A}"/>
              </a:ext>
            </a:extLst>
          </p:cNvPr>
          <p:cNvGrpSpPr/>
          <p:nvPr/>
        </p:nvGrpSpPr>
        <p:grpSpPr>
          <a:xfrm rot="1099765">
            <a:off x="4413758" y="5223948"/>
            <a:ext cx="1179830" cy="1022350"/>
            <a:chOff x="5101737" y="4544428"/>
            <a:chExt cx="1179830" cy="1022350"/>
          </a:xfrm>
        </p:grpSpPr>
        <p:sp>
          <p:nvSpPr>
            <p:cNvPr id="42" name="object 17">
              <a:extLst>
                <a:ext uri="{FF2B5EF4-FFF2-40B4-BE49-F238E27FC236}">
                  <a16:creationId xmlns:a16="http://schemas.microsoft.com/office/drawing/2014/main" id="{31222625-DBE3-4B09-B219-48FB3F8C7C35}"/>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43" name="object 18">
              <a:extLst>
                <a:ext uri="{FF2B5EF4-FFF2-40B4-BE49-F238E27FC236}">
                  <a16:creationId xmlns:a16="http://schemas.microsoft.com/office/drawing/2014/main" id="{2B812651-0AAA-4A5C-ADA4-A304F747F137}"/>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44" name="object 19">
              <a:extLst>
                <a:ext uri="{FF2B5EF4-FFF2-40B4-BE49-F238E27FC236}">
                  <a16:creationId xmlns:a16="http://schemas.microsoft.com/office/drawing/2014/main" id="{C904D0BC-1032-471C-BF3B-49D3162234C4}"/>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45" name="正方形/長方形 44">
            <a:extLst>
              <a:ext uri="{FF2B5EF4-FFF2-40B4-BE49-F238E27FC236}">
                <a16:creationId xmlns:a16="http://schemas.microsoft.com/office/drawing/2014/main" id="{2145FBE8-B0FC-4A29-951D-F194A769D8D1}"/>
              </a:ext>
            </a:extLst>
          </p:cNvPr>
          <p:cNvSpPr/>
          <p:nvPr/>
        </p:nvSpPr>
        <p:spPr>
          <a:xfrm rot="20642324">
            <a:off x="4615965" y="5535905"/>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28</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図 25">
            <a:extLst>
              <a:ext uri="{FF2B5EF4-FFF2-40B4-BE49-F238E27FC236}">
                <a16:creationId xmlns:a16="http://schemas.microsoft.com/office/drawing/2014/main" id="{8EC43FAA-1F1F-48E1-9624-117E8E735CBC}"/>
              </a:ext>
            </a:extLst>
          </p:cNvPr>
          <p:cNvPicPr>
            <a:picLocks noChangeAspect="1"/>
          </p:cNvPicPr>
          <p:nvPr/>
        </p:nvPicPr>
        <p:blipFill>
          <a:blip r:embed="rId2"/>
          <a:stretch>
            <a:fillRect/>
          </a:stretch>
        </p:blipFill>
        <p:spPr>
          <a:xfrm>
            <a:off x="838200" y="3613649"/>
            <a:ext cx="5765800" cy="3055636"/>
          </a:xfrm>
          <a:prstGeom prst="rect">
            <a:avLst/>
          </a:prstGeom>
        </p:spPr>
      </p:pic>
      <p:sp>
        <p:nvSpPr>
          <p:cNvPr id="3" name="object 3"/>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4" name="object 4"/>
          <p:cNvSpPr/>
          <p:nvPr/>
        </p:nvSpPr>
        <p:spPr>
          <a:xfrm>
            <a:off x="10600181" y="319277"/>
            <a:ext cx="1266825" cy="605155"/>
          </a:xfrm>
          <a:custGeom>
            <a:avLst/>
            <a:gdLst/>
            <a:ahLst/>
            <a:cxnLst/>
            <a:rect l="l" t="t" r="r" b="b"/>
            <a:pathLst>
              <a:path w="1266825" h="605155">
                <a:moveTo>
                  <a:pt x="0" y="100837"/>
                </a:moveTo>
                <a:lnTo>
                  <a:pt x="7915" y="61561"/>
                </a:lnTo>
                <a:lnTo>
                  <a:pt x="29511" y="29511"/>
                </a:lnTo>
                <a:lnTo>
                  <a:pt x="61561" y="7915"/>
                </a:lnTo>
                <a:lnTo>
                  <a:pt x="100838" y="0"/>
                </a:lnTo>
                <a:lnTo>
                  <a:pt x="1165606" y="0"/>
                </a:lnTo>
                <a:lnTo>
                  <a:pt x="1204882" y="7915"/>
                </a:lnTo>
                <a:lnTo>
                  <a:pt x="1236932" y="29511"/>
                </a:lnTo>
                <a:lnTo>
                  <a:pt x="1258528" y="61561"/>
                </a:lnTo>
                <a:lnTo>
                  <a:pt x="1266444" y="100837"/>
                </a:lnTo>
                <a:lnTo>
                  <a:pt x="1266444" y="504189"/>
                </a:lnTo>
                <a:lnTo>
                  <a:pt x="1258528" y="543466"/>
                </a:lnTo>
                <a:lnTo>
                  <a:pt x="1236932" y="575516"/>
                </a:lnTo>
                <a:lnTo>
                  <a:pt x="1204882" y="597112"/>
                </a:lnTo>
                <a:lnTo>
                  <a:pt x="1165606" y="605027"/>
                </a:lnTo>
                <a:lnTo>
                  <a:pt x="100838" y="605027"/>
                </a:lnTo>
                <a:lnTo>
                  <a:pt x="61561" y="597112"/>
                </a:lnTo>
                <a:lnTo>
                  <a:pt x="29511" y="575516"/>
                </a:lnTo>
                <a:lnTo>
                  <a:pt x="7915" y="543466"/>
                </a:lnTo>
                <a:lnTo>
                  <a:pt x="0" y="504189"/>
                </a:lnTo>
                <a:lnTo>
                  <a:pt x="0" y="100837"/>
                </a:lnTo>
                <a:close/>
              </a:path>
            </a:pathLst>
          </a:custGeom>
          <a:ln w="25908">
            <a:solidFill>
              <a:srgbClr val="000000"/>
            </a:solidFill>
          </a:ln>
        </p:spPr>
        <p:txBody>
          <a:bodyPr wrap="square" lIns="0" tIns="0" rIns="0" bIns="0" rtlCol="0"/>
          <a:lstStyle/>
          <a:p>
            <a:endParaRPr/>
          </a:p>
        </p:txBody>
      </p:sp>
      <p:sp>
        <p:nvSpPr>
          <p:cNvPr id="5" name="object 5"/>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P.2</a:t>
            </a:r>
            <a:r>
              <a:rPr lang="en-US" altLang="ja-JP" sz="2400" spc="-20" dirty="0">
                <a:latin typeface="Yu Gothic"/>
                <a:cs typeface="Yu Gothic"/>
              </a:rPr>
              <a:t>4</a:t>
            </a:r>
            <a:endParaRPr sz="2400" dirty="0">
              <a:latin typeface="Yu Gothic"/>
              <a:cs typeface="Yu Gothic"/>
            </a:endParaRPr>
          </a:p>
        </p:txBody>
      </p:sp>
      <p:sp>
        <p:nvSpPr>
          <p:cNvPr id="6" name="object 6"/>
          <p:cNvSpPr txBox="1">
            <a:spLocks noGrp="1"/>
          </p:cNvSpPr>
          <p:nvPr>
            <p:ph type="title"/>
          </p:nvPr>
        </p:nvSpPr>
        <p:spPr>
          <a:xfrm>
            <a:off x="606958" y="253996"/>
            <a:ext cx="10670642"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②</a:t>
            </a:r>
            <a:r>
              <a:rPr spc="-5" dirty="0">
                <a:latin typeface="HG丸ｺﾞｼｯｸM-PRO" panose="020F0600000000000000" pitchFamily="50" charset="-128"/>
                <a:ea typeface="HG丸ｺﾞｼｯｸM-PRO" panose="020F0600000000000000" pitchFamily="50" charset="-128"/>
              </a:rPr>
              <a:t>申請する</a:t>
            </a:r>
            <a:r>
              <a:rPr dirty="0">
                <a:latin typeface="HG丸ｺﾞｼｯｸM-PRO" panose="020F0600000000000000" pitchFamily="50" charset="-128"/>
                <a:ea typeface="HG丸ｺﾞｼｯｸM-PRO" panose="020F0600000000000000" pitchFamily="50" charset="-128"/>
              </a:rPr>
              <a:t>（入力</a:t>
            </a:r>
            <a:r>
              <a:rPr spc="-50" dirty="0">
                <a:latin typeface="HG丸ｺﾞｼｯｸM-PRO" panose="020F0600000000000000" pitchFamily="50" charset="-128"/>
                <a:ea typeface="HG丸ｺﾞｼｯｸM-PRO" panose="020F0600000000000000" pitchFamily="50" charset="-128"/>
              </a:rPr>
              <a:t>）</a:t>
            </a:r>
          </a:p>
        </p:txBody>
      </p:sp>
      <p:sp>
        <p:nvSpPr>
          <p:cNvPr id="14" name="object 14"/>
          <p:cNvSpPr txBox="1"/>
          <p:nvPr/>
        </p:nvSpPr>
        <p:spPr>
          <a:xfrm>
            <a:off x="6924166" y="1963164"/>
            <a:ext cx="3676015" cy="756920"/>
          </a:xfrm>
          <a:prstGeom prst="rect">
            <a:avLst/>
          </a:prstGeom>
        </p:spPr>
        <p:txBody>
          <a:bodyPr vert="horz" wrap="square" lIns="0" tIns="12065" rIns="0" bIns="0" rtlCol="0">
            <a:spAutoFit/>
          </a:bodyPr>
          <a:lstStyle/>
          <a:p>
            <a:pPr marL="12700">
              <a:lnSpc>
                <a:spcPct val="100000"/>
              </a:lnSpc>
              <a:spcBef>
                <a:spcPts val="95"/>
              </a:spcBef>
            </a:pPr>
            <a:r>
              <a:rPr sz="1600" b="1" u="sng" spc="-2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5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29</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確認の画面に移動しますので、よろしければ「ＯＫ」をクリックします。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5" name="object 15"/>
          <p:cNvGrpSpPr/>
          <p:nvPr/>
        </p:nvGrpSpPr>
        <p:grpSpPr>
          <a:xfrm>
            <a:off x="1080516" y="1719072"/>
            <a:ext cx="4218431" cy="1324355"/>
            <a:chOff x="1080516" y="1719072"/>
            <a:chExt cx="4218431" cy="1324355"/>
          </a:xfrm>
        </p:grpSpPr>
        <p:pic>
          <p:nvPicPr>
            <p:cNvPr id="16" name="object 16"/>
            <p:cNvPicPr/>
            <p:nvPr/>
          </p:nvPicPr>
          <p:blipFill>
            <a:blip r:embed="rId3" cstate="print"/>
            <a:stretch>
              <a:fillRect/>
            </a:stretch>
          </p:blipFill>
          <p:spPr>
            <a:xfrm>
              <a:off x="1080516" y="1719072"/>
              <a:ext cx="3838955" cy="1324355"/>
            </a:xfrm>
            <a:prstGeom prst="rect">
              <a:avLst/>
            </a:prstGeom>
          </p:spPr>
        </p:pic>
        <p:sp>
          <p:nvSpPr>
            <p:cNvPr id="17" name="object 17"/>
            <p:cNvSpPr/>
            <p:nvPr/>
          </p:nvSpPr>
          <p:spPr>
            <a:xfrm>
              <a:off x="3459480" y="2575560"/>
              <a:ext cx="523240" cy="327660"/>
            </a:xfrm>
            <a:custGeom>
              <a:avLst/>
              <a:gdLst/>
              <a:ahLst/>
              <a:cxnLst/>
              <a:rect l="l" t="t" r="r" b="b"/>
              <a:pathLst>
                <a:path w="523239" h="327660">
                  <a:moveTo>
                    <a:pt x="0" y="327660"/>
                  </a:moveTo>
                  <a:lnTo>
                    <a:pt x="522731" y="327660"/>
                  </a:lnTo>
                  <a:lnTo>
                    <a:pt x="522731" y="0"/>
                  </a:lnTo>
                  <a:lnTo>
                    <a:pt x="0" y="0"/>
                  </a:lnTo>
                  <a:lnTo>
                    <a:pt x="0" y="327660"/>
                  </a:lnTo>
                  <a:close/>
                </a:path>
              </a:pathLst>
            </a:custGeom>
            <a:ln w="57912">
              <a:solidFill>
                <a:srgbClr val="C00000"/>
              </a:solidFill>
            </a:ln>
          </p:spPr>
          <p:txBody>
            <a:bodyPr wrap="square" lIns="0" tIns="0" rIns="0" bIns="0" rtlCol="0"/>
            <a:lstStyle/>
            <a:p>
              <a:endParaRPr/>
            </a:p>
          </p:txBody>
        </p:sp>
        <p:pic>
          <p:nvPicPr>
            <p:cNvPr id="22" name="object 22"/>
            <p:cNvPicPr/>
            <p:nvPr/>
          </p:nvPicPr>
          <p:blipFill>
            <a:blip r:embed="rId4" cstate="print"/>
            <a:stretch>
              <a:fillRect/>
            </a:stretch>
          </p:blipFill>
          <p:spPr>
            <a:xfrm>
              <a:off x="5125085" y="2142870"/>
              <a:ext cx="173862" cy="198754"/>
            </a:xfrm>
            <a:prstGeom prst="rect">
              <a:avLst/>
            </a:prstGeom>
          </p:spPr>
        </p:pic>
      </p:grpSp>
      <p:sp>
        <p:nvSpPr>
          <p:cNvPr id="23" name="object 23"/>
          <p:cNvSpPr txBox="1"/>
          <p:nvPr/>
        </p:nvSpPr>
        <p:spPr>
          <a:xfrm>
            <a:off x="6564490" y="3227829"/>
            <a:ext cx="4927104" cy="3348994"/>
          </a:xfrm>
          <a:prstGeom prst="rect">
            <a:avLst/>
          </a:prstGeom>
        </p:spPr>
        <p:txBody>
          <a:bodyPr vert="horz" wrap="square" lIns="0" tIns="12065" rIns="0" bIns="0" rtlCol="0">
            <a:spAutoFit/>
          </a:bodyPr>
          <a:lstStyle/>
          <a:p>
            <a:pPr marL="394335">
              <a:lnSpc>
                <a:spcPct val="100000"/>
              </a:lnSpc>
              <a:spcBef>
                <a:spcPts val="95"/>
              </a:spcBef>
            </a:pPr>
            <a:r>
              <a:rPr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a:t>
            </a:r>
            <a:r>
              <a:rPr lang="en-US" altLang="ja-JP" sz="1600" b="1" u="sng" spc="-3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30</a:t>
            </a:r>
            <a:endParaRPr sz="1600" dirty="0">
              <a:latin typeface="HG丸ｺﾞｼｯｸM-PRO" panose="020F0600000000000000" pitchFamily="50" charset="-128"/>
              <a:ea typeface="HG丸ｺﾞｼｯｸM-PRO" panose="020F0600000000000000" pitchFamily="50" charset="-128"/>
              <a:cs typeface="HGMaruGothicMPRO"/>
            </a:endParaRPr>
          </a:p>
          <a:p>
            <a:pPr marL="5969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「申請の完了」画面に移動します。</a:t>
            </a:r>
            <a:endParaRPr sz="1600" dirty="0">
              <a:latin typeface="HG丸ｺﾞｼｯｸM-PRO" panose="020F0600000000000000" pitchFamily="50" charset="-128"/>
              <a:ea typeface="HG丸ｺﾞｼｯｸM-PRO" panose="020F0600000000000000" pitchFamily="50" charset="-128"/>
              <a:cs typeface="HGMaruGothicMPRO"/>
            </a:endParaRPr>
          </a:p>
          <a:p>
            <a:pPr marL="394335" marR="834390" indent="202565" algn="just">
              <a:lnSpc>
                <a:spcPct val="100000"/>
              </a:lnSpc>
              <a:spcBef>
                <a:spcPts val="1920"/>
              </a:spcBef>
            </a:pPr>
            <a:r>
              <a:rPr sz="1600" spc="-35" dirty="0">
                <a:latin typeface="HG丸ｺﾞｼｯｸM-PRO" panose="020F0600000000000000" pitchFamily="50" charset="-128"/>
                <a:ea typeface="HG丸ｺﾞｼｯｸM-PRO" panose="020F0600000000000000" pitchFamily="50" charset="-128"/>
                <a:cs typeface="HGMaruGothicMPRO"/>
              </a:rPr>
              <a:t>お問合せの際に必要となりますので、</a:t>
            </a:r>
            <a:r>
              <a:rPr sz="1600" spc="-30" dirty="0">
                <a:latin typeface="HG丸ｺﾞｼｯｸM-PRO" panose="020F0600000000000000" pitchFamily="50" charset="-128"/>
                <a:ea typeface="HG丸ｺﾞｼｯｸM-PRO" panose="020F0600000000000000" pitchFamily="50" charset="-128"/>
                <a:cs typeface="HGMaruGothicMPRO"/>
              </a:rPr>
              <a:t>申込番号を控えるか、このページを印刷してください。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a:lnSpc>
                <a:spcPct val="100000"/>
              </a:lnSpc>
              <a:spcBef>
                <a:spcPts val="1970"/>
              </a:spcBef>
            </a:pP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行政オンラインシステムによる手続き</a:t>
            </a:r>
            <a:r>
              <a:rPr sz="2000" b="1" u="sng" spc="-25"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は以上です</a:t>
            </a:r>
            <a:r>
              <a:rPr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a:t>
            </a:r>
            <a:endParaRPr sz="20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960"/>
              </a:spcBef>
            </a:pPr>
            <a:r>
              <a:rPr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入力後は、</a:t>
            </a:r>
            <a:r>
              <a:rPr lang="ja-JP" altLang="en-US"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活動場所を所管する</a:t>
            </a:r>
            <a:r>
              <a:rPr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大阪府</a:t>
            </a:r>
            <a:r>
              <a:rPr lang="ja-JP" altLang="en-US" sz="20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の土木事務所等からのご</a:t>
            </a:r>
            <a:r>
              <a:rPr sz="2000" b="1" u="sng" spc="-30"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連絡をお待ちください</a:t>
            </a:r>
            <a:endParaRPr sz="2000" dirty="0">
              <a:latin typeface="HG丸ｺﾞｼｯｸM-PRO" panose="020F0600000000000000" pitchFamily="50" charset="-128"/>
              <a:ea typeface="HG丸ｺﾞｼｯｸM-PRO" panose="020F0600000000000000" pitchFamily="50" charset="-128"/>
              <a:cs typeface="HGMaruGothicMPRO"/>
            </a:endParaRPr>
          </a:p>
        </p:txBody>
      </p:sp>
      <p:sp>
        <p:nvSpPr>
          <p:cNvPr id="24" name="object 24"/>
          <p:cNvSpPr/>
          <p:nvPr/>
        </p:nvSpPr>
        <p:spPr>
          <a:xfrm>
            <a:off x="3073400" y="5126869"/>
            <a:ext cx="1330960" cy="481965"/>
          </a:xfrm>
          <a:custGeom>
            <a:avLst/>
            <a:gdLst/>
            <a:ahLst/>
            <a:cxnLst/>
            <a:rect l="l" t="t" r="r" b="b"/>
            <a:pathLst>
              <a:path w="1330960" h="481964">
                <a:moveTo>
                  <a:pt x="0" y="481583"/>
                </a:moveTo>
                <a:lnTo>
                  <a:pt x="1330452" y="481583"/>
                </a:lnTo>
                <a:lnTo>
                  <a:pt x="1330452" y="0"/>
                </a:lnTo>
                <a:lnTo>
                  <a:pt x="0" y="0"/>
                </a:lnTo>
                <a:lnTo>
                  <a:pt x="0" y="481583"/>
                </a:lnTo>
                <a:close/>
              </a:path>
            </a:pathLst>
          </a:custGeom>
          <a:ln w="57912">
            <a:solidFill>
              <a:srgbClr val="C00000"/>
            </a:solidFill>
          </a:ln>
        </p:spPr>
        <p:txBody>
          <a:bodyPr wrap="square" lIns="0" tIns="0" rIns="0" bIns="0" rtlCol="0"/>
          <a:lstStyle/>
          <a:p>
            <a:endParaRPr/>
          </a:p>
        </p:txBody>
      </p:sp>
      <p:grpSp>
        <p:nvGrpSpPr>
          <p:cNvPr id="25" name="グループ化 24">
            <a:extLst>
              <a:ext uri="{FF2B5EF4-FFF2-40B4-BE49-F238E27FC236}">
                <a16:creationId xmlns:a16="http://schemas.microsoft.com/office/drawing/2014/main" id="{7FEF35C7-B0B0-4C18-9C88-304C9E527162}"/>
              </a:ext>
            </a:extLst>
          </p:cNvPr>
          <p:cNvGrpSpPr/>
          <p:nvPr/>
        </p:nvGrpSpPr>
        <p:grpSpPr>
          <a:xfrm rot="1099765">
            <a:off x="5051030" y="1823395"/>
            <a:ext cx="1179830" cy="1022350"/>
            <a:chOff x="5101737" y="4544428"/>
            <a:chExt cx="1179830" cy="1022350"/>
          </a:xfrm>
        </p:grpSpPr>
        <p:sp>
          <p:nvSpPr>
            <p:cNvPr id="27" name="object 17">
              <a:extLst>
                <a:ext uri="{FF2B5EF4-FFF2-40B4-BE49-F238E27FC236}">
                  <a16:creationId xmlns:a16="http://schemas.microsoft.com/office/drawing/2014/main" id="{07E8B69A-76A5-40F5-978D-B1B971252579}"/>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28" name="object 18">
              <a:extLst>
                <a:ext uri="{FF2B5EF4-FFF2-40B4-BE49-F238E27FC236}">
                  <a16:creationId xmlns:a16="http://schemas.microsoft.com/office/drawing/2014/main" id="{5F5ECE69-9B77-4DAF-BA24-F285A9773D61}"/>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29" name="object 19">
              <a:extLst>
                <a:ext uri="{FF2B5EF4-FFF2-40B4-BE49-F238E27FC236}">
                  <a16:creationId xmlns:a16="http://schemas.microsoft.com/office/drawing/2014/main" id="{3CA18544-22C3-4A44-9D35-B2C6155A91CE}"/>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0" name="正方形/長方形 29">
            <a:extLst>
              <a:ext uri="{FF2B5EF4-FFF2-40B4-BE49-F238E27FC236}">
                <a16:creationId xmlns:a16="http://schemas.microsoft.com/office/drawing/2014/main" id="{BF16D032-2C97-4CF6-822E-034B78E8336D}"/>
              </a:ext>
            </a:extLst>
          </p:cNvPr>
          <p:cNvSpPr/>
          <p:nvPr/>
        </p:nvSpPr>
        <p:spPr>
          <a:xfrm rot="20642324">
            <a:off x="5253237" y="2135352"/>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kumimoji="1" lang="en-US" altLang="ja-JP" b="1" dirty="0">
                <a:latin typeface="ＭＳ Ｐゴシック" panose="020B0600070205080204" pitchFamily="50" charset="-128"/>
                <a:ea typeface="ＭＳ Ｐゴシック" panose="020B0600070205080204" pitchFamily="50" charset="-128"/>
              </a:rPr>
              <a:t>29</a:t>
            </a:r>
            <a:endParaRPr kumimoji="1" lang="ja-JP" altLang="en-US" b="1" dirty="0">
              <a:latin typeface="ＭＳ Ｐゴシック" panose="020B0600070205080204" pitchFamily="50" charset="-128"/>
              <a:ea typeface="ＭＳ Ｐゴシック" panose="020B0600070205080204" pitchFamily="50" charset="-128"/>
            </a:endParaRPr>
          </a:p>
        </p:txBody>
      </p:sp>
      <p:grpSp>
        <p:nvGrpSpPr>
          <p:cNvPr id="31" name="グループ化 30">
            <a:extLst>
              <a:ext uri="{FF2B5EF4-FFF2-40B4-BE49-F238E27FC236}">
                <a16:creationId xmlns:a16="http://schemas.microsoft.com/office/drawing/2014/main" id="{BC8516DD-AAEC-4E4E-BD85-0A8A6A7CF554}"/>
              </a:ext>
            </a:extLst>
          </p:cNvPr>
          <p:cNvGrpSpPr/>
          <p:nvPr/>
        </p:nvGrpSpPr>
        <p:grpSpPr>
          <a:xfrm rot="1099765">
            <a:off x="4894509" y="4615693"/>
            <a:ext cx="1179830" cy="1022350"/>
            <a:chOff x="5101737" y="4544428"/>
            <a:chExt cx="1179830" cy="1022350"/>
          </a:xfrm>
        </p:grpSpPr>
        <p:sp>
          <p:nvSpPr>
            <p:cNvPr id="32" name="object 17">
              <a:extLst>
                <a:ext uri="{FF2B5EF4-FFF2-40B4-BE49-F238E27FC236}">
                  <a16:creationId xmlns:a16="http://schemas.microsoft.com/office/drawing/2014/main" id="{F7690045-A37E-45F9-9629-9FBF34C150A3}"/>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solidFill>
              <a:srgbClr val="C00000"/>
            </a:solidFill>
          </p:spPr>
          <p:txBody>
            <a:bodyPr wrap="square" lIns="0" tIns="0" rIns="0" bIns="0" rtlCol="0"/>
            <a:lstStyle/>
            <a:p>
              <a:endParaRPr/>
            </a:p>
          </p:txBody>
        </p:sp>
        <p:sp>
          <p:nvSpPr>
            <p:cNvPr id="33" name="object 18">
              <a:extLst>
                <a:ext uri="{FF2B5EF4-FFF2-40B4-BE49-F238E27FC236}">
                  <a16:creationId xmlns:a16="http://schemas.microsoft.com/office/drawing/2014/main" id="{48B2CB0E-32DC-4B47-A21E-9937A299AAA6}"/>
                </a:ext>
              </a:extLst>
            </p:cNvPr>
            <p:cNvSpPr/>
            <p:nvPr/>
          </p:nvSpPr>
          <p:spPr>
            <a:xfrm>
              <a:off x="5101737" y="4544428"/>
              <a:ext cx="1179830" cy="1022350"/>
            </a:xfrm>
            <a:custGeom>
              <a:avLst/>
              <a:gdLst/>
              <a:ahLst/>
              <a:cxnLst/>
              <a:rect l="l" t="t" r="r" b="b"/>
              <a:pathLst>
                <a:path w="1179829" h="1022350">
                  <a:moveTo>
                    <a:pt x="928497" y="0"/>
                  </a:moveTo>
                  <a:lnTo>
                    <a:pt x="237363" y="477774"/>
                  </a:lnTo>
                  <a:lnTo>
                    <a:pt x="112014" y="296418"/>
                  </a:lnTo>
                  <a:lnTo>
                    <a:pt x="0" y="909955"/>
                  </a:lnTo>
                  <a:lnTo>
                    <a:pt x="613537" y="1021930"/>
                  </a:lnTo>
                  <a:lnTo>
                    <a:pt x="488188" y="840549"/>
                  </a:lnTo>
                  <a:lnTo>
                    <a:pt x="1179322" y="362712"/>
                  </a:lnTo>
                  <a:lnTo>
                    <a:pt x="928497" y="0"/>
                  </a:lnTo>
                  <a:close/>
                </a:path>
              </a:pathLst>
            </a:custGeom>
            <a:ln w="12700">
              <a:solidFill>
                <a:srgbClr val="41709C"/>
              </a:solidFill>
            </a:ln>
          </p:spPr>
          <p:txBody>
            <a:bodyPr wrap="square" lIns="0" tIns="0" rIns="0" bIns="0" rtlCol="0"/>
            <a:lstStyle/>
            <a:p>
              <a:endParaRPr/>
            </a:p>
          </p:txBody>
        </p:sp>
        <p:sp>
          <p:nvSpPr>
            <p:cNvPr id="34" name="object 19">
              <a:extLst>
                <a:ext uri="{FF2B5EF4-FFF2-40B4-BE49-F238E27FC236}">
                  <a16:creationId xmlns:a16="http://schemas.microsoft.com/office/drawing/2014/main" id="{3E018949-5464-4790-8DCC-AEED65068136}"/>
                </a:ext>
              </a:extLst>
            </p:cNvPr>
            <p:cNvSpPr/>
            <p:nvPr/>
          </p:nvSpPr>
          <p:spPr>
            <a:xfrm>
              <a:off x="5200543" y="4644631"/>
              <a:ext cx="984250" cy="840740"/>
            </a:xfrm>
            <a:custGeom>
              <a:avLst/>
              <a:gdLst/>
              <a:ahLst/>
              <a:cxnLst/>
              <a:rect l="l" t="t" r="r" b="b"/>
              <a:pathLst>
                <a:path w="984250" h="840739">
                  <a:moveTo>
                    <a:pt x="773049" y="0"/>
                  </a:moveTo>
                  <a:lnTo>
                    <a:pt x="0" y="536829"/>
                  </a:lnTo>
                  <a:lnTo>
                    <a:pt x="210692" y="840206"/>
                  </a:lnTo>
                  <a:lnTo>
                    <a:pt x="983741" y="303276"/>
                  </a:lnTo>
                  <a:lnTo>
                    <a:pt x="773049" y="0"/>
                  </a:lnTo>
                  <a:close/>
                </a:path>
              </a:pathLst>
            </a:custGeom>
            <a:solidFill>
              <a:srgbClr val="C00000"/>
            </a:solidFill>
          </p:spPr>
          <p:txBody>
            <a:bodyPr wrap="square" lIns="0" tIns="0" rIns="0" bIns="0" rtlCol="0"/>
            <a:lstStyle/>
            <a:p>
              <a:endParaRPr dirty="0"/>
            </a:p>
          </p:txBody>
        </p:sp>
      </p:grpSp>
      <p:sp>
        <p:nvSpPr>
          <p:cNvPr id="35" name="正方形/長方形 34">
            <a:extLst>
              <a:ext uri="{FF2B5EF4-FFF2-40B4-BE49-F238E27FC236}">
                <a16:creationId xmlns:a16="http://schemas.microsoft.com/office/drawing/2014/main" id="{582110BA-0A6E-49F2-9B20-32475EFE9091}"/>
              </a:ext>
            </a:extLst>
          </p:cNvPr>
          <p:cNvSpPr/>
          <p:nvPr/>
        </p:nvSpPr>
        <p:spPr>
          <a:xfrm rot="20642324">
            <a:off x="5096716" y="4927650"/>
            <a:ext cx="912412" cy="30326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ＭＳ Ｐゴシック" panose="020B0600070205080204" pitchFamily="50" charset="-128"/>
                <a:ea typeface="ＭＳ Ｐゴシック" panose="020B0600070205080204" pitchFamily="50" charset="-128"/>
              </a:rPr>
              <a:t>手順</a:t>
            </a:r>
            <a:r>
              <a:rPr lang="en-US" altLang="ja-JP" b="1" dirty="0">
                <a:latin typeface="ＭＳ Ｐゴシック" panose="020B0600070205080204" pitchFamily="50" charset="-128"/>
                <a:ea typeface="ＭＳ Ｐゴシック" panose="020B0600070205080204" pitchFamily="50" charset="-128"/>
              </a:rPr>
              <a:t>30</a:t>
            </a:r>
            <a:endParaRPr kumimoji="1" lang="ja-JP" altLang="en-US" b="1" dirty="0">
              <a:latin typeface="ＭＳ Ｐゴシック" panose="020B0600070205080204" pitchFamily="50" charset="-128"/>
              <a:ea typeface="ＭＳ Ｐゴシック" panose="020B060007020508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96600" y="477887"/>
            <a:ext cx="745998" cy="382156"/>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３</a:t>
            </a:r>
            <a:endParaRPr sz="2400" dirty="0">
              <a:latin typeface="Yu Gothic"/>
              <a:cs typeface="Yu Gothic"/>
            </a:endParaRPr>
          </a:p>
        </p:txBody>
      </p:sp>
      <p:sp>
        <p:nvSpPr>
          <p:cNvPr id="3" name="object 3"/>
          <p:cNvSpPr txBox="1"/>
          <p:nvPr/>
        </p:nvSpPr>
        <p:spPr>
          <a:xfrm>
            <a:off x="764540" y="1371600"/>
            <a:ext cx="8171815" cy="1149674"/>
          </a:xfrm>
          <a:prstGeom prst="rect">
            <a:avLst/>
          </a:prstGeom>
        </p:spPr>
        <p:txBody>
          <a:bodyPr vert="horz" wrap="square" lIns="0" tIns="13335" rIns="0" bIns="0" rtlCol="0">
            <a:spAutoFit/>
          </a:bodyPr>
          <a:lstStyle/>
          <a:p>
            <a:pPr marL="12700">
              <a:lnSpc>
                <a:spcPct val="100000"/>
              </a:lnSpc>
              <a:spcBef>
                <a:spcPts val="105"/>
              </a:spcBef>
            </a:pPr>
            <a:r>
              <a:rPr lang="ja-JP" altLang="en-US" sz="2000" b="1" u="sng" spc="-2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大阪府アドプト・プログラム実施</a:t>
            </a:r>
            <a:r>
              <a:rPr sz="2000" b="1" u="sng" spc="-25" dirty="0" err="1">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要項について</a:t>
            </a:r>
            <a:endParaRPr lang="en-US" sz="2000" b="1" u="sng"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endParaRPr>
          </a:p>
          <a:p>
            <a:pPr marL="12700">
              <a:lnSpc>
                <a:spcPct val="100000"/>
              </a:lnSpc>
              <a:spcBef>
                <a:spcPts val="105"/>
              </a:spcBef>
            </a:pPr>
            <a:br>
              <a:rPr lang="en-US" altLang="ja-JP" sz="2000" b="1" u="sng" spc="-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br>
            <a:r>
              <a:rPr lang="ja-JP" altLang="en-US" spc="-5" dirty="0">
                <a:latin typeface="HG丸ｺﾞｼｯｸM-PRO" panose="020F0600000000000000" pitchFamily="50" charset="-128"/>
                <a:ea typeface="HG丸ｺﾞｼｯｸM-PRO" panose="020F0600000000000000" pitchFamily="50" charset="-128"/>
                <a:cs typeface="HGMaruGothicMPRO"/>
              </a:rPr>
              <a:t>実施要領</a:t>
            </a:r>
            <a:r>
              <a:rPr sz="1800" spc="-5" dirty="0">
                <a:latin typeface="HG丸ｺﾞｼｯｸM-PRO" panose="020F0600000000000000" pitchFamily="50" charset="-128"/>
                <a:ea typeface="HG丸ｺﾞｼｯｸM-PRO" panose="020F0600000000000000" pitchFamily="50" charset="-128"/>
                <a:cs typeface="HGMaruGothicMPRO"/>
              </a:rPr>
              <a:t>の内容をご確認ください。</a:t>
            </a:r>
            <a:endParaRPr sz="1800" dirty="0">
              <a:latin typeface="HG丸ｺﾞｼｯｸM-PRO" panose="020F0600000000000000" pitchFamily="50" charset="-128"/>
              <a:ea typeface="HG丸ｺﾞｼｯｸM-PRO" panose="020F0600000000000000" pitchFamily="50" charset="-128"/>
              <a:cs typeface="HGMaruGothicMPRO"/>
            </a:endParaRPr>
          </a:p>
          <a:p>
            <a:pPr marL="12700">
              <a:lnSpc>
                <a:spcPts val="1845"/>
              </a:lnSpc>
              <a:tabLst>
                <a:tab pos="215265" algn="l"/>
              </a:tabLst>
            </a:pPr>
            <a:r>
              <a:rPr lang="en-US" altLang="ja-JP" sz="1600" dirty="0">
                <a:hlinkClick r:id="rId2"/>
              </a:rPr>
              <a:t>jissiyouryou.pdf (osaka.lg.jp)</a:t>
            </a:r>
            <a:endParaRPr sz="1600" dirty="0">
              <a:latin typeface="HG丸ｺﾞｼｯｸM-PRO" panose="020F0600000000000000" pitchFamily="50" charset="-128"/>
              <a:ea typeface="HG丸ｺﾞｼｯｸM-PRO" panose="020F0600000000000000" pitchFamily="50" charset="-128"/>
              <a:cs typeface="Yu Gothic"/>
            </a:endParaRPr>
          </a:p>
        </p:txBody>
      </p:sp>
      <p:sp>
        <p:nvSpPr>
          <p:cNvPr id="4" name="object 4"/>
          <p:cNvSpPr txBox="1">
            <a:spLocks noGrp="1"/>
          </p:cNvSpPr>
          <p:nvPr>
            <p:ph type="title"/>
          </p:nvPr>
        </p:nvSpPr>
        <p:spPr>
          <a:xfrm>
            <a:off x="764540" y="258219"/>
            <a:ext cx="3883660" cy="689932"/>
          </a:xfrm>
          <a:prstGeom prst="rect">
            <a:avLst/>
          </a:prstGeom>
        </p:spPr>
        <p:txBody>
          <a:bodyPr vert="horz" wrap="square" lIns="0" tIns="12700" rIns="0" bIns="0" rtlCol="0">
            <a:spAutoFit/>
          </a:bodyPr>
          <a:lstStyle/>
          <a:p>
            <a:pPr marL="12700">
              <a:lnSpc>
                <a:spcPct val="100000"/>
              </a:lnSpc>
              <a:spcBef>
                <a:spcPts val="100"/>
              </a:spcBef>
            </a:pPr>
            <a:r>
              <a:rPr spc="-15" dirty="0">
                <a:latin typeface="HG丸ｺﾞｼｯｸM-PRO" panose="020F0600000000000000" pitchFamily="50" charset="-128"/>
                <a:ea typeface="HG丸ｺﾞｼｯｸM-PRO" panose="020F0600000000000000" pitchFamily="50" charset="-128"/>
              </a:rPr>
              <a:t>申請の前に</a:t>
            </a:r>
          </a:p>
        </p:txBody>
      </p:sp>
      <p:sp>
        <p:nvSpPr>
          <p:cNvPr id="5" name="object 5"/>
          <p:cNvSpPr txBox="1">
            <a:spLocks noGrp="1"/>
          </p:cNvSpPr>
          <p:nvPr>
            <p:ph idx="1"/>
          </p:nvPr>
        </p:nvSpPr>
        <p:spPr>
          <a:xfrm>
            <a:off x="764540" y="3058840"/>
            <a:ext cx="7287972" cy="965008"/>
          </a:xfrm>
          <a:prstGeom prst="rect">
            <a:avLst/>
          </a:prstGeom>
        </p:spPr>
        <p:txBody>
          <a:bodyPr vert="horz" wrap="square" lIns="0" tIns="13335" rIns="0" bIns="0" rtlCol="0">
            <a:spAutoFit/>
          </a:bodyPr>
          <a:lstStyle/>
          <a:p>
            <a:pPr marL="12700">
              <a:lnSpc>
                <a:spcPct val="100000"/>
              </a:lnSpc>
              <a:spcBef>
                <a:spcPts val="105"/>
              </a:spcBef>
            </a:pPr>
            <a:r>
              <a:rPr spc="-20" dirty="0">
                <a:latin typeface="HG丸ｺﾞｼｯｸM-PRO" panose="020F0600000000000000" pitchFamily="50" charset="-128"/>
                <a:ea typeface="HG丸ｺﾞｼｯｸM-PRO" panose="020F0600000000000000" pitchFamily="50" charset="-128"/>
              </a:rPr>
              <a:t>添付書類について（</a:t>
            </a:r>
            <a:r>
              <a:rPr spc="-30" dirty="0">
                <a:latin typeface="HG丸ｺﾞｼｯｸM-PRO" panose="020F0600000000000000" pitchFamily="50" charset="-128"/>
                <a:ea typeface="HG丸ｺﾞｼｯｸM-PRO" panose="020F0600000000000000" pitchFamily="50" charset="-128"/>
              </a:rPr>
              <a:t>ご用意頂く書類等</a:t>
            </a:r>
            <a:r>
              <a:rPr spc="-50" dirty="0">
                <a:latin typeface="HG丸ｺﾞｼｯｸM-PRO" panose="020F0600000000000000" pitchFamily="50" charset="-128"/>
                <a:ea typeface="HG丸ｺﾞｼｯｸM-PRO" panose="020F0600000000000000" pitchFamily="50" charset="-128"/>
              </a:rPr>
              <a:t>）</a:t>
            </a:r>
          </a:p>
          <a:p>
            <a:pPr marL="12700" indent="0">
              <a:lnSpc>
                <a:spcPct val="100000"/>
              </a:lnSpc>
              <a:spcBef>
                <a:spcPts val="1914"/>
              </a:spcBef>
              <a:buNone/>
            </a:pP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　</a:t>
            </a:r>
            <a:r>
              <a:rPr sz="1800" b="0" u="none" spc="-15" dirty="0">
                <a:solidFill>
                  <a:srgbClr val="000000"/>
                </a:solidFill>
                <a:latin typeface="HG丸ｺﾞｼｯｸM-PRO" panose="020F0600000000000000" pitchFamily="50" charset="-128"/>
                <a:ea typeface="HG丸ｺﾞｼｯｸM-PRO" panose="020F0600000000000000" pitchFamily="50" charset="-128"/>
                <a:cs typeface="HGMaruGothicMPRO"/>
              </a:rPr>
              <a:t>１．</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参加者名簿（詳しくは</a:t>
            </a:r>
            <a:r>
              <a:rPr lang="en-US" altLang="ja-JP" sz="1800" b="0" u="none" spc="-15" dirty="0">
                <a:solidFill>
                  <a:srgbClr val="000000"/>
                </a:solidFill>
                <a:latin typeface="HG丸ｺﾞｼｯｸM-PRO" panose="020F0600000000000000" pitchFamily="50" charset="-128"/>
                <a:ea typeface="HG丸ｺﾞｼｯｸM-PRO" panose="020F0600000000000000" pitchFamily="50" charset="-128"/>
              </a:rPr>
              <a:t>p.15</a:t>
            </a:r>
            <a:r>
              <a:rPr lang="ja-JP" altLang="en-US" sz="1800" b="0" u="none" spc="-15" dirty="0">
                <a:solidFill>
                  <a:srgbClr val="000000"/>
                </a:solidFill>
                <a:latin typeface="HG丸ｺﾞｼｯｸM-PRO" panose="020F0600000000000000" pitchFamily="50" charset="-128"/>
                <a:ea typeface="HG丸ｺﾞｼｯｸM-PRO" panose="020F0600000000000000" pitchFamily="50" charset="-128"/>
              </a:rPr>
              <a:t>をご確認ください）</a:t>
            </a:r>
            <a:endParaRPr lang="en-US" sz="1800" dirty="0">
              <a:latin typeface="HG丸ｺﾞｼｯｸM-PRO" panose="020F0600000000000000" pitchFamily="50" charset="-128"/>
              <a:ea typeface="HG丸ｺﾞｼｯｸM-PRO" panose="020F0600000000000000" pitchFamily="50" charset="-128"/>
            </a:endParaRPr>
          </a:p>
        </p:txBody>
      </p:sp>
      <p:sp>
        <p:nvSpPr>
          <p:cNvPr id="6" name="object 4">
            <a:extLst>
              <a:ext uri="{FF2B5EF4-FFF2-40B4-BE49-F238E27FC236}">
                <a16:creationId xmlns:a16="http://schemas.microsoft.com/office/drawing/2014/main" id="{0C39667D-4B4C-48C0-8B9D-432269DC1FA7}"/>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7" name="object 4">
            <a:extLst>
              <a:ext uri="{FF2B5EF4-FFF2-40B4-BE49-F238E27FC236}">
                <a16:creationId xmlns:a16="http://schemas.microsoft.com/office/drawing/2014/main" id="{D78207CA-529A-4635-A2C2-B198E700C153}"/>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23523" y="440816"/>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４</a:t>
            </a:r>
            <a:endParaRPr sz="2400" dirty="0">
              <a:latin typeface="Yu Gothic"/>
              <a:cs typeface="Yu Gothic"/>
            </a:endParaRPr>
          </a:p>
        </p:txBody>
      </p:sp>
      <p:sp>
        <p:nvSpPr>
          <p:cNvPr id="3" name="object 3"/>
          <p:cNvSpPr txBox="1">
            <a:spLocks noGrp="1"/>
          </p:cNvSpPr>
          <p:nvPr>
            <p:ph type="title"/>
          </p:nvPr>
        </p:nvSpPr>
        <p:spPr>
          <a:xfrm>
            <a:off x="606958" y="253996"/>
            <a:ext cx="5031842" cy="689932"/>
          </a:xfrm>
          <a:prstGeom prst="rect">
            <a:avLst/>
          </a:prstGeom>
        </p:spPr>
        <p:txBody>
          <a:bodyPr vert="horz" wrap="square" lIns="0" tIns="12700" rIns="0" bIns="0" rtlCol="0">
            <a:spAutoFit/>
          </a:bodyPr>
          <a:lstStyle/>
          <a:p>
            <a:pPr marL="12700">
              <a:lnSpc>
                <a:spcPct val="100000"/>
              </a:lnSpc>
              <a:spcBef>
                <a:spcPts val="100"/>
              </a:spcBef>
            </a:pPr>
            <a:r>
              <a:rPr lang="ja-JP" altLang="en-US" spc="-10" dirty="0">
                <a:latin typeface="HG丸ｺﾞｼｯｸM-PRO" panose="020F0600000000000000" pitchFamily="50" charset="-128"/>
                <a:ea typeface="HG丸ｺﾞｼｯｸM-PRO" panose="020F0600000000000000" pitchFamily="50" charset="-128"/>
              </a:rPr>
              <a:t>①利用者</a:t>
            </a:r>
            <a:r>
              <a:rPr spc="-10" dirty="0" err="1">
                <a:latin typeface="HG丸ｺﾞｼｯｸM-PRO" panose="020F0600000000000000" pitchFamily="50" charset="-128"/>
                <a:ea typeface="HG丸ｺﾞｼｯｸM-PRO" panose="020F0600000000000000" pitchFamily="50" charset="-128"/>
              </a:rPr>
              <a:t>登録</a:t>
            </a:r>
            <a:endParaRPr spc="-1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24800" y="2362200"/>
            <a:ext cx="4065904" cy="3697807"/>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手順１</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「大阪府行政オンラインシステム」</a:t>
            </a:r>
            <a:r>
              <a:rPr lang="ja-JP" altLang="en-US" sz="1600" spc="-30" dirty="0">
                <a:latin typeface="HG丸ｺﾞｼｯｸM-PRO" panose="020F0600000000000000" pitchFamily="50" charset="-128"/>
                <a:ea typeface="HG丸ｺﾞｼｯｸM-PRO" panose="020F0600000000000000" pitchFamily="50" charset="-128"/>
                <a:cs typeface="HGMaruGothicMPRO"/>
              </a:rPr>
              <a:t>に</a:t>
            </a:r>
            <a:r>
              <a:rPr sz="1600" spc="-30" dirty="0">
                <a:latin typeface="HG丸ｺﾞｼｯｸM-PRO" panose="020F0600000000000000" pitchFamily="50" charset="-128"/>
                <a:ea typeface="HG丸ｺﾞｼｯｸM-PRO" panose="020F0600000000000000" pitchFamily="50" charset="-128"/>
                <a:cs typeface="HGMaruGothicMPRO"/>
              </a:rPr>
              <a:t>移動</a:t>
            </a:r>
            <a:r>
              <a:rPr sz="1600" spc="-35" dirty="0">
                <a:latin typeface="HG丸ｺﾞｼｯｸM-PRO" panose="020F0600000000000000" pitchFamily="50" charset="-128"/>
                <a:ea typeface="HG丸ｺﾞｼｯｸM-PRO" panose="020F0600000000000000" pitchFamily="50" charset="-128"/>
                <a:cs typeface="HGMaruGothicMPRO"/>
              </a:rPr>
              <a:t>します。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indent="202565">
              <a:lnSpc>
                <a:spcPct val="100000"/>
              </a:lnSpc>
              <a:spcBef>
                <a:spcPts val="1920"/>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アドプト・プログラムの新規</a:t>
            </a:r>
            <a:r>
              <a:rPr sz="1600" spc="-30" dirty="0">
                <a:latin typeface="HG丸ｺﾞｼｯｸM-PRO" panose="020F0600000000000000" pitchFamily="50" charset="-128"/>
                <a:ea typeface="HG丸ｺﾞｼｯｸM-PRO" panose="020F0600000000000000" pitchFamily="50" charset="-128"/>
                <a:cs typeface="HGMaruGothicMPRO"/>
              </a:rPr>
              <a:t>受付については、この「大阪府行政オンラインシステム」で行います。</a:t>
            </a:r>
            <a:endParaRPr sz="1600" dirty="0">
              <a:latin typeface="HG丸ｺﾞｼｯｸM-PRO" panose="020F0600000000000000" pitchFamily="50" charset="-128"/>
              <a:ea typeface="HG丸ｺﾞｼｯｸM-PRO" panose="020F0600000000000000" pitchFamily="50" charset="-128"/>
              <a:cs typeface="HGMaruGothicMPRO"/>
            </a:endParaRPr>
          </a:p>
          <a:p>
            <a:pPr marL="12700" marR="192405" algn="just">
              <a:lnSpc>
                <a:spcPct val="100000"/>
              </a:lnSpc>
              <a:spcBef>
                <a:spcPts val="1920"/>
              </a:spcBef>
            </a:pPr>
            <a:r>
              <a:rPr sz="1600" spc="-30" dirty="0">
                <a:latin typeface="HG丸ｺﾞｼｯｸM-PRO" panose="020F0600000000000000" pitchFamily="50" charset="-128"/>
                <a:ea typeface="HG丸ｺﾞｼｯｸM-PRO" panose="020F0600000000000000" pitchFamily="50" charset="-128"/>
                <a:cs typeface="HGMaruGothicMPRO"/>
              </a:rPr>
              <a:t>「大阪府行政オンライ</a:t>
            </a:r>
            <a:r>
              <a:rPr lang="ja-JP" altLang="en-US" sz="1600" spc="-30" dirty="0">
                <a:latin typeface="HG丸ｺﾞｼｯｸM-PRO" panose="020F0600000000000000" pitchFamily="50" charset="-128"/>
                <a:ea typeface="HG丸ｺﾞｼｯｸM-PRO" panose="020F0600000000000000" pitchFamily="50" charset="-128"/>
                <a:cs typeface="HGMaruGothicMPRO"/>
              </a:rPr>
              <a:t>ン</a:t>
            </a:r>
            <a:r>
              <a:rPr sz="1600" spc="-30" dirty="0">
                <a:latin typeface="HG丸ｺﾞｼｯｸM-PRO" panose="020F0600000000000000" pitchFamily="50" charset="-128"/>
                <a:ea typeface="HG丸ｺﾞｼｯｸM-PRO" panose="020F0600000000000000" pitchFamily="50" charset="-128"/>
                <a:cs typeface="HGMaruGothicMPRO"/>
              </a:rPr>
              <a:t>システム」を初めてご利用の方は「新規登録」をクリックしてください。</a:t>
            </a:r>
            <a:endParaRPr sz="1600" dirty="0">
              <a:latin typeface="HG丸ｺﾞｼｯｸM-PRO" panose="020F0600000000000000" pitchFamily="50" charset="-128"/>
              <a:ea typeface="HG丸ｺﾞｼｯｸM-PRO" panose="020F0600000000000000" pitchFamily="50" charset="-128"/>
              <a:cs typeface="HGMaruGothicMPRO"/>
            </a:endParaRPr>
          </a:p>
          <a:p>
            <a:pPr marL="215265">
              <a:lnSpc>
                <a:spcPct val="100000"/>
              </a:lnSpc>
              <a:spcBef>
                <a:spcPts val="1925"/>
              </a:spcBef>
            </a:pPr>
            <a:r>
              <a:rPr sz="1600" spc="-30" dirty="0">
                <a:latin typeface="HG丸ｺﾞｼｯｸM-PRO" panose="020F0600000000000000" pitchFamily="50" charset="-128"/>
                <a:ea typeface="HG丸ｺﾞｼｯｸM-PRO" panose="020F0600000000000000" pitchFamily="50" charset="-128"/>
                <a:cs typeface="HGMaruGothicMPRO"/>
              </a:rPr>
              <a:t>他の申請等で、すでにご利用の方は、</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25" dirty="0">
                <a:latin typeface="HG丸ｺﾞｼｯｸM-PRO" panose="020F0600000000000000" pitchFamily="50" charset="-128"/>
                <a:ea typeface="HG丸ｺﾞｼｯｸM-PRO" panose="020F0600000000000000" pitchFamily="50" charset="-128"/>
                <a:cs typeface="HGMaruGothicMPRO"/>
              </a:rPr>
              <a:t>「ログイン」をクリック</a:t>
            </a:r>
            <a:r>
              <a:rPr sz="1600" spc="-20" dirty="0">
                <a:latin typeface="HG丸ｺﾞｼｯｸM-PRO" panose="020F0600000000000000" pitchFamily="50" charset="-128"/>
                <a:ea typeface="HG丸ｺﾞｼｯｸM-PRO" panose="020F0600000000000000" pitchFamily="50" charset="-128"/>
                <a:cs typeface="HGMaruGothicMPRO"/>
              </a:rPr>
              <a:t>（P</a:t>
            </a:r>
            <a:r>
              <a:rPr sz="1600" spc="-30" dirty="0">
                <a:latin typeface="HG丸ｺﾞｼｯｸM-PRO" panose="020F0600000000000000" pitchFamily="50" charset="-128"/>
                <a:ea typeface="HG丸ｺﾞｼｯｸM-PRO" panose="020F0600000000000000" pitchFamily="50" charset="-128"/>
                <a:cs typeface="HGMaruGothicMPRO"/>
              </a:rPr>
              <a:t>.</a:t>
            </a:r>
            <a:r>
              <a:rPr lang="en-US" altLang="ja-JP" sz="1600" spc="-30" dirty="0">
                <a:latin typeface="HG丸ｺﾞｼｯｸM-PRO" panose="020F0600000000000000" pitchFamily="50" charset="-128"/>
                <a:ea typeface="HG丸ｺﾞｼｯｸM-PRO" panose="020F0600000000000000" pitchFamily="50" charset="-128"/>
                <a:cs typeface="HGMaruGothicMPRO"/>
              </a:rPr>
              <a:t>14</a:t>
            </a:r>
            <a:r>
              <a:rPr sz="1600" spc="-30" dirty="0">
                <a:latin typeface="HG丸ｺﾞｼｯｸM-PRO" panose="020F0600000000000000" pitchFamily="50" charset="-128"/>
                <a:ea typeface="HG丸ｺﾞｼｯｸM-PRO" panose="020F0600000000000000" pitchFamily="50" charset="-128"/>
                <a:cs typeface="HGMaruGothicMPRO"/>
              </a:rPr>
              <a:t>を参照くだ</a:t>
            </a:r>
            <a:endParaRPr sz="1600" dirty="0">
              <a:latin typeface="HG丸ｺﾞｼｯｸM-PRO" panose="020F0600000000000000" pitchFamily="50" charset="-128"/>
              <a:ea typeface="HG丸ｺﾞｼｯｸM-PRO" panose="020F0600000000000000" pitchFamily="50" charset="-128"/>
              <a:cs typeface="HGMaruGothicMPRO"/>
            </a:endParaRPr>
          </a:p>
          <a:p>
            <a:pPr marL="12700">
              <a:lnSpc>
                <a:spcPct val="100000"/>
              </a:lnSpc>
            </a:pPr>
            <a:r>
              <a:rPr sz="1600" spc="-30" dirty="0">
                <a:latin typeface="HG丸ｺﾞｼｯｸM-PRO" panose="020F0600000000000000" pitchFamily="50" charset="-128"/>
                <a:ea typeface="HG丸ｺﾞｼｯｸM-PRO" panose="020F0600000000000000" pitchFamily="50" charset="-128"/>
                <a:cs typeface="HGMaruGothicMPRO"/>
              </a:rPr>
              <a:t>さい</a:t>
            </a:r>
            <a:r>
              <a:rPr sz="1600" spc="-50" dirty="0">
                <a:latin typeface="HG丸ｺﾞｼｯｸM-PRO" panose="020F0600000000000000" pitchFamily="50" charset="-128"/>
                <a:ea typeface="HG丸ｺﾞｼｯｸM-PRO" panose="020F0600000000000000" pitchFamily="50" charset="-128"/>
                <a:cs typeface="HGMaruGothicMPRO"/>
              </a:rPr>
              <a:t>）</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8049514" y="1110614"/>
            <a:ext cx="1279525" cy="923925"/>
            <a:chOff x="8049514" y="1110614"/>
            <a:chExt cx="1279525" cy="923925"/>
          </a:xfrm>
        </p:grpSpPr>
        <p:sp>
          <p:nvSpPr>
            <p:cNvPr id="6" name="object 6"/>
            <p:cNvSpPr/>
            <p:nvPr/>
          </p:nvSpPr>
          <p:spPr>
            <a:xfrm>
              <a:off x="8055864" y="1116964"/>
              <a:ext cx="1266825" cy="911225"/>
            </a:xfrm>
            <a:custGeom>
              <a:avLst/>
              <a:gdLst/>
              <a:ahLst/>
              <a:cxnLst/>
              <a:rect l="l" t="t" r="r" b="b"/>
              <a:pathLst>
                <a:path w="1266825" h="911225">
                  <a:moveTo>
                    <a:pt x="350646" y="0"/>
                  </a:moveTo>
                  <a:lnTo>
                    <a:pt x="0" y="560324"/>
                  </a:lnTo>
                  <a:lnTo>
                    <a:pt x="560196" y="910971"/>
                  </a:lnTo>
                  <a:lnTo>
                    <a:pt x="507872" y="683260"/>
                  </a:lnTo>
                  <a:lnTo>
                    <a:pt x="1266316" y="508762"/>
                  </a:lnTo>
                  <a:lnTo>
                    <a:pt x="1161541" y="53339"/>
                  </a:lnTo>
                  <a:lnTo>
                    <a:pt x="403097" y="227837"/>
                  </a:lnTo>
                  <a:lnTo>
                    <a:pt x="350646" y="0"/>
                  </a:lnTo>
                  <a:close/>
                </a:path>
              </a:pathLst>
            </a:custGeom>
            <a:solidFill>
              <a:srgbClr val="C00000"/>
            </a:solidFill>
          </p:spPr>
          <p:txBody>
            <a:bodyPr wrap="square" lIns="0" tIns="0" rIns="0" bIns="0" rtlCol="0"/>
            <a:lstStyle/>
            <a:p>
              <a:endParaRPr/>
            </a:p>
          </p:txBody>
        </p:sp>
        <p:sp>
          <p:nvSpPr>
            <p:cNvPr id="7" name="object 7"/>
            <p:cNvSpPr/>
            <p:nvPr/>
          </p:nvSpPr>
          <p:spPr>
            <a:xfrm>
              <a:off x="8055864" y="1116964"/>
              <a:ext cx="1266825" cy="911225"/>
            </a:xfrm>
            <a:custGeom>
              <a:avLst/>
              <a:gdLst/>
              <a:ahLst/>
              <a:cxnLst/>
              <a:rect l="l" t="t" r="r" b="b"/>
              <a:pathLst>
                <a:path w="1266825" h="911225">
                  <a:moveTo>
                    <a:pt x="1161541" y="53339"/>
                  </a:moveTo>
                  <a:lnTo>
                    <a:pt x="403097" y="227837"/>
                  </a:lnTo>
                  <a:lnTo>
                    <a:pt x="350646" y="0"/>
                  </a:lnTo>
                  <a:lnTo>
                    <a:pt x="0" y="560324"/>
                  </a:lnTo>
                  <a:lnTo>
                    <a:pt x="560196" y="910971"/>
                  </a:lnTo>
                  <a:lnTo>
                    <a:pt x="507872" y="683260"/>
                  </a:lnTo>
                  <a:lnTo>
                    <a:pt x="1266316" y="508762"/>
                  </a:lnTo>
                  <a:lnTo>
                    <a:pt x="1161541" y="53339"/>
                  </a:lnTo>
                  <a:close/>
                </a:path>
              </a:pathLst>
            </a:custGeom>
            <a:ln w="12700">
              <a:solidFill>
                <a:srgbClr val="41709C"/>
              </a:solidFill>
            </a:ln>
          </p:spPr>
          <p:txBody>
            <a:bodyPr wrap="square" lIns="0" tIns="0" rIns="0" bIns="0" rtlCol="0"/>
            <a:lstStyle/>
            <a:p>
              <a:endParaRPr/>
            </a:p>
          </p:txBody>
        </p:sp>
        <p:sp>
          <p:nvSpPr>
            <p:cNvPr id="8" name="object 8"/>
            <p:cNvSpPr/>
            <p:nvPr/>
          </p:nvSpPr>
          <p:spPr>
            <a:xfrm>
              <a:off x="8281416" y="1253362"/>
              <a:ext cx="948055" cy="568960"/>
            </a:xfrm>
            <a:custGeom>
              <a:avLst/>
              <a:gdLst/>
              <a:ahLst/>
              <a:cxnLst/>
              <a:rect l="l" t="t" r="r" b="b"/>
              <a:pathLst>
                <a:path w="948054" h="568960">
                  <a:moveTo>
                    <a:pt x="860678" y="0"/>
                  </a:moveTo>
                  <a:lnTo>
                    <a:pt x="0" y="209550"/>
                  </a:lnTo>
                  <a:lnTo>
                    <a:pt x="87375" y="568451"/>
                  </a:lnTo>
                  <a:lnTo>
                    <a:pt x="948054" y="358901"/>
                  </a:lnTo>
                  <a:lnTo>
                    <a:pt x="860678" y="0"/>
                  </a:lnTo>
                  <a:close/>
                </a:path>
              </a:pathLst>
            </a:custGeom>
            <a:solidFill>
              <a:srgbClr val="C00000"/>
            </a:solidFill>
          </p:spPr>
          <p:txBody>
            <a:bodyPr wrap="square" lIns="0" tIns="0" rIns="0" bIns="0" rtlCol="0"/>
            <a:lstStyle/>
            <a:p>
              <a:endParaRPr/>
            </a:p>
          </p:txBody>
        </p:sp>
        <p:sp>
          <p:nvSpPr>
            <p:cNvPr id="9" name="object 9"/>
            <p:cNvSpPr/>
            <p:nvPr/>
          </p:nvSpPr>
          <p:spPr>
            <a:xfrm>
              <a:off x="8426196" y="1378457"/>
              <a:ext cx="620395" cy="304800"/>
            </a:xfrm>
            <a:custGeom>
              <a:avLst/>
              <a:gdLst/>
              <a:ahLst/>
              <a:cxnLst/>
              <a:rect l="l" t="t" r="r" b="b"/>
              <a:pathLst>
                <a:path w="620395" h="304800">
                  <a:moveTo>
                    <a:pt x="125264" y="236092"/>
                  </a:moveTo>
                  <a:lnTo>
                    <a:pt x="100202" y="236092"/>
                  </a:lnTo>
                  <a:lnTo>
                    <a:pt x="107823" y="267842"/>
                  </a:lnTo>
                  <a:lnTo>
                    <a:pt x="108457" y="270382"/>
                  </a:lnTo>
                  <a:lnTo>
                    <a:pt x="108330" y="272922"/>
                  </a:lnTo>
                  <a:lnTo>
                    <a:pt x="86264" y="281812"/>
                  </a:lnTo>
                  <a:lnTo>
                    <a:pt x="80097" y="281812"/>
                  </a:lnTo>
                  <a:lnTo>
                    <a:pt x="74549" y="283082"/>
                  </a:lnTo>
                  <a:lnTo>
                    <a:pt x="78104" y="286892"/>
                  </a:lnTo>
                  <a:lnTo>
                    <a:pt x="81533" y="291972"/>
                  </a:lnTo>
                  <a:lnTo>
                    <a:pt x="86105" y="302132"/>
                  </a:lnTo>
                  <a:lnTo>
                    <a:pt x="86995" y="303402"/>
                  </a:lnTo>
                  <a:lnTo>
                    <a:pt x="87756" y="304672"/>
                  </a:lnTo>
                  <a:lnTo>
                    <a:pt x="94869" y="304672"/>
                  </a:lnTo>
                  <a:lnTo>
                    <a:pt x="131445" y="289432"/>
                  </a:lnTo>
                  <a:lnTo>
                    <a:pt x="135127" y="280542"/>
                  </a:lnTo>
                  <a:lnTo>
                    <a:pt x="135635" y="278002"/>
                  </a:lnTo>
                  <a:lnTo>
                    <a:pt x="135254" y="272922"/>
                  </a:lnTo>
                  <a:lnTo>
                    <a:pt x="125856" y="238632"/>
                  </a:lnTo>
                  <a:lnTo>
                    <a:pt x="125264" y="236092"/>
                  </a:lnTo>
                  <a:close/>
                </a:path>
                <a:path w="620395" h="304800">
                  <a:moveTo>
                    <a:pt x="232028" y="67182"/>
                  </a:moveTo>
                  <a:lnTo>
                    <a:pt x="228346" y="67182"/>
                  </a:lnTo>
                  <a:lnTo>
                    <a:pt x="208025" y="70992"/>
                  </a:lnTo>
                  <a:lnTo>
                    <a:pt x="210050" y="76072"/>
                  </a:lnTo>
                  <a:lnTo>
                    <a:pt x="212312" y="83692"/>
                  </a:lnTo>
                  <a:lnTo>
                    <a:pt x="214812" y="92582"/>
                  </a:lnTo>
                  <a:lnTo>
                    <a:pt x="217550" y="104012"/>
                  </a:lnTo>
                  <a:lnTo>
                    <a:pt x="228219" y="147192"/>
                  </a:lnTo>
                  <a:lnTo>
                    <a:pt x="238595" y="195452"/>
                  </a:lnTo>
                  <a:lnTo>
                    <a:pt x="241635" y="233552"/>
                  </a:lnTo>
                  <a:lnTo>
                    <a:pt x="240980" y="242442"/>
                  </a:lnTo>
                  <a:lnTo>
                    <a:pt x="239268" y="252602"/>
                  </a:lnTo>
                  <a:lnTo>
                    <a:pt x="245490" y="255142"/>
                  </a:lnTo>
                  <a:lnTo>
                    <a:pt x="250444" y="257682"/>
                  </a:lnTo>
                  <a:lnTo>
                    <a:pt x="253873" y="261492"/>
                  </a:lnTo>
                  <a:lnTo>
                    <a:pt x="256539" y="264032"/>
                  </a:lnTo>
                  <a:lnTo>
                    <a:pt x="260223" y="264032"/>
                  </a:lnTo>
                  <a:lnTo>
                    <a:pt x="260984" y="262762"/>
                  </a:lnTo>
                  <a:lnTo>
                    <a:pt x="261620" y="258952"/>
                  </a:lnTo>
                  <a:lnTo>
                    <a:pt x="263189" y="248792"/>
                  </a:lnTo>
                  <a:lnTo>
                    <a:pt x="263648" y="237362"/>
                  </a:lnTo>
                  <a:lnTo>
                    <a:pt x="263546" y="232282"/>
                  </a:lnTo>
                  <a:lnTo>
                    <a:pt x="256730" y="180212"/>
                  </a:lnTo>
                  <a:lnTo>
                    <a:pt x="247776" y="142112"/>
                  </a:lnTo>
                  <a:lnTo>
                    <a:pt x="237362" y="98932"/>
                  </a:lnTo>
                  <a:lnTo>
                    <a:pt x="234187" y="86232"/>
                  </a:lnTo>
                  <a:lnTo>
                    <a:pt x="232536" y="77342"/>
                  </a:lnTo>
                  <a:lnTo>
                    <a:pt x="232282" y="74802"/>
                  </a:lnTo>
                  <a:lnTo>
                    <a:pt x="232282" y="68452"/>
                  </a:lnTo>
                  <a:lnTo>
                    <a:pt x="232028" y="67182"/>
                  </a:lnTo>
                  <a:close/>
                </a:path>
                <a:path w="620395" h="304800">
                  <a:moveTo>
                    <a:pt x="113525" y="187832"/>
                  </a:moveTo>
                  <a:lnTo>
                    <a:pt x="88392" y="187832"/>
                  </a:lnTo>
                  <a:lnTo>
                    <a:pt x="94869" y="214502"/>
                  </a:lnTo>
                  <a:lnTo>
                    <a:pt x="38480" y="228472"/>
                  </a:lnTo>
                  <a:lnTo>
                    <a:pt x="9271" y="234822"/>
                  </a:lnTo>
                  <a:lnTo>
                    <a:pt x="8635" y="234822"/>
                  </a:lnTo>
                  <a:lnTo>
                    <a:pt x="8127" y="236092"/>
                  </a:lnTo>
                  <a:lnTo>
                    <a:pt x="8508" y="237362"/>
                  </a:lnTo>
                  <a:lnTo>
                    <a:pt x="13080" y="256412"/>
                  </a:lnTo>
                  <a:lnTo>
                    <a:pt x="13334" y="257682"/>
                  </a:lnTo>
                  <a:lnTo>
                    <a:pt x="15875" y="257682"/>
                  </a:lnTo>
                  <a:lnTo>
                    <a:pt x="43814" y="250062"/>
                  </a:lnTo>
                  <a:lnTo>
                    <a:pt x="100202" y="236092"/>
                  </a:lnTo>
                  <a:lnTo>
                    <a:pt x="125264" y="236092"/>
                  </a:lnTo>
                  <a:lnTo>
                    <a:pt x="124078" y="231012"/>
                  </a:lnTo>
                  <a:lnTo>
                    <a:pt x="179450" y="217042"/>
                  </a:lnTo>
                  <a:lnTo>
                    <a:pt x="208660" y="210692"/>
                  </a:lnTo>
                  <a:lnTo>
                    <a:pt x="209296" y="210692"/>
                  </a:lnTo>
                  <a:lnTo>
                    <a:pt x="209423" y="209422"/>
                  </a:lnTo>
                  <a:lnTo>
                    <a:pt x="118872" y="209422"/>
                  </a:lnTo>
                  <a:lnTo>
                    <a:pt x="113525" y="187832"/>
                  </a:lnTo>
                  <a:close/>
                </a:path>
                <a:path w="620395" h="304800">
                  <a:moveTo>
                    <a:pt x="290449" y="53212"/>
                  </a:moveTo>
                  <a:lnTo>
                    <a:pt x="281050" y="53212"/>
                  </a:lnTo>
                  <a:lnTo>
                    <a:pt x="274574" y="54482"/>
                  </a:lnTo>
                  <a:lnTo>
                    <a:pt x="267334" y="57022"/>
                  </a:lnTo>
                  <a:lnTo>
                    <a:pt x="269406" y="63372"/>
                  </a:lnTo>
                  <a:lnTo>
                    <a:pt x="271621" y="70992"/>
                  </a:lnTo>
                  <a:lnTo>
                    <a:pt x="273978" y="79882"/>
                  </a:lnTo>
                  <a:lnTo>
                    <a:pt x="276478" y="88772"/>
                  </a:lnTo>
                  <a:lnTo>
                    <a:pt x="305434" y="208152"/>
                  </a:lnTo>
                  <a:lnTo>
                    <a:pt x="314451" y="247522"/>
                  </a:lnTo>
                  <a:lnTo>
                    <a:pt x="314959" y="248792"/>
                  </a:lnTo>
                  <a:lnTo>
                    <a:pt x="315849" y="250062"/>
                  </a:lnTo>
                  <a:lnTo>
                    <a:pt x="317246" y="248792"/>
                  </a:lnTo>
                  <a:lnTo>
                    <a:pt x="332867" y="244982"/>
                  </a:lnTo>
                  <a:lnTo>
                    <a:pt x="334645" y="244982"/>
                  </a:lnTo>
                  <a:lnTo>
                    <a:pt x="335152" y="243712"/>
                  </a:lnTo>
                  <a:lnTo>
                    <a:pt x="334899" y="242442"/>
                  </a:lnTo>
                  <a:lnTo>
                    <a:pt x="333248" y="236092"/>
                  </a:lnTo>
                  <a:lnTo>
                    <a:pt x="360933" y="236092"/>
                  </a:lnTo>
                  <a:lnTo>
                    <a:pt x="363219" y="233552"/>
                  </a:lnTo>
                  <a:lnTo>
                    <a:pt x="332612" y="233552"/>
                  </a:lnTo>
                  <a:lnTo>
                    <a:pt x="331493" y="229742"/>
                  </a:lnTo>
                  <a:lnTo>
                    <a:pt x="329850" y="223392"/>
                  </a:lnTo>
                  <a:lnTo>
                    <a:pt x="327683" y="214502"/>
                  </a:lnTo>
                  <a:lnTo>
                    <a:pt x="324993" y="203072"/>
                  </a:lnTo>
                  <a:lnTo>
                    <a:pt x="296290" y="84962"/>
                  </a:lnTo>
                  <a:lnTo>
                    <a:pt x="293883" y="76072"/>
                  </a:lnTo>
                  <a:lnTo>
                    <a:pt x="292179" y="67182"/>
                  </a:lnTo>
                  <a:lnTo>
                    <a:pt x="291165" y="62102"/>
                  </a:lnTo>
                  <a:lnTo>
                    <a:pt x="290829" y="59562"/>
                  </a:lnTo>
                  <a:lnTo>
                    <a:pt x="290829" y="54482"/>
                  </a:lnTo>
                  <a:lnTo>
                    <a:pt x="290449" y="53212"/>
                  </a:lnTo>
                  <a:close/>
                </a:path>
                <a:path w="620395" h="304800">
                  <a:moveTo>
                    <a:pt x="360933" y="236092"/>
                  </a:moveTo>
                  <a:lnTo>
                    <a:pt x="333248" y="236092"/>
                  </a:lnTo>
                  <a:lnTo>
                    <a:pt x="335660" y="237362"/>
                  </a:lnTo>
                  <a:lnTo>
                    <a:pt x="338708" y="239902"/>
                  </a:lnTo>
                  <a:lnTo>
                    <a:pt x="342646" y="243712"/>
                  </a:lnTo>
                  <a:lnTo>
                    <a:pt x="345439" y="246252"/>
                  </a:lnTo>
                  <a:lnTo>
                    <a:pt x="347345" y="247522"/>
                  </a:lnTo>
                  <a:lnTo>
                    <a:pt x="349376" y="247522"/>
                  </a:lnTo>
                  <a:lnTo>
                    <a:pt x="350900" y="246252"/>
                  </a:lnTo>
                  <a:lnTo>
                    <a:pt x="353313" y="243712"/>
                  </a:lnTo>
                  <a:lnTo>
                    <a:pt x="359790" y="237362"/>
                  </a:lnTo>
                  <a:lnTo>
                    <a:pt x="360933" y="236092"/>
                  </a:lnTo>
                  <a:close/>
                </a:path>
                <a:path w="620395" h="304800">
                  <a:moveTo>
                    <a:pt x="360552" y="197992"/>
                  </a:moveTo>
                  <a:lnTo>
                    <a:pt x="359282" y="201802"/>
                  </a:lnTo>
                  <a:lnTo>
                    <a:pt x="357758" y="205612"/>
                  </a:lnTo>
                  <a:lnTo>
                    <a:pt x="355726" y="208152"/>
                  </a:lnTo>
                  <a:lnTo>
                    <a:pt x="350722" y="215772"/>
                  </a:lnTo>
                  <a:lnTo>
                    <a:pt x="345217" y="222122"/>
                  </a:lnTo>
                  <a:lnTo>
                    <a:pt x="339189" y="228472"/>
                  </a:lnTo>
                  <a:lnTo>
                    <a:pt x="332612" y="233552"/>
                  </a:lnTo>
                  <a:lnTo>
                    <a:pt x="363219" y="233552"/>
                  </a:lnTo>
                  <a:lnTo>
                    <a:pt x="365505" y="231012"/>
                  </a:lnTo>
                  <a:lnTo>
                    <a:pt x="370458" y="224662"/>
                  </a:lnTo>
                  <a:lnTo>
                    <a:pt x="376047" y="214502"/>
                  </a:lnTo>
                  <a:lnTo>
                    <a:pt x="377571" y="213232"/>
                  </a:lnTo>
                  <a:lnTo>
                    <a:pt x="380746" y="210692"/>
                  </a:lnTo>
                  <a:lnTo>
                    <a:pt x="381380" y="209422"/>
                  </a:lnTo>
                  <a:lnTo>
                    <a:pt x="380873" y="206882"/>
                  </a:lnTo>
                  <a:lnTo>
                    <a:pt x="379856" y="206882"/>
                  </a:lnTo>
                  <a:lnTo>
                    <a:pt x="377825" y="205612"/>
                  </a:lnTo>
                  <a:lnTo>
                    <a:pt x="373252" y="203072"/>
                  </a:lnTo>
                  <a:lnTo>
                    <a:pt x="367410" y="200532"/>
                  </a:lnTo>
                  <a:lnTo>
                    <a:pt x="360552" y="197992"/>
                  </a:lnTo>
                  <a:close/>
                </a:path>
                <a:path w="620395" h="304800">
                  <a:moveTo>
                    <a:pt x="262762" y="68452"/>
                  </a:moveTo>
                  <a:lnTo>
                    <a:pt x="255270" y="68452"/>
                  </a:lnTo>
                  <a:lnTo>
                    <a:pt x="249174" y="69722"/>
                  </a:lnTo>
                  <a:lnTo>
                    <a:pt x="240792" y="72262"/>
                  </a:lnTo>
                  <a:lnTo>
                    <a:pt x="242675" y="77342"/>
                  </a:lnTo>
                  <a:lnTo>
                    <a:pt x="244713" y="83692"/>
                  </a:lnTo>
                  <a:lnTo>
                    <a:pt x="246917" y="92582"/>
                  </a:lnTo>
                  <a:lnTo>
                    <a:pt x="249300" y="101472"/>
                  </a:lnTo>
                  <a:lnTo>
                    <a:pt x="270382" y="189102"/>
                  </a:lnTo>
                  <a:lnTo>
                    <a:pt x="278383" y="223392"/>
                  </a:lnTo>
                  <a:lnTo>
                    <a:pt x="278637" y="224662"/>
                  </a:lnTo>
                  <a:lnTo>
                    <a:pt x="279146" y="224662"/>
                  </a:lnTo>
                  <a:lnTo>
                    <a:pt x="279400" y="225932"/>
                  </a:lnTo>
                  <a:lnTo>
                    <a:pt x="280161" y="225932"/>
                  </a:lnTo>
                  <a:lnTo>
                    <a:pt x="281304" y="224662"/>
                  </a:lnTo>
                  <a:lnTo>
                    <a:pt x="295655" y="222122"/>
                  </a:lnTo>
                  <a:lnTo>
                    <a:pt x="296799" y="220852"/>
                  </a:lnTo>
                  <a:lnTo>
                    <a:pt x="297814" y="220852"/>
                  </a:lnTo>
                  <a:lnTo>
                    <a:pt x="297433" y="218312"/>
                  </a:lnTo>
                  <a:lnTo>
                    <a:pt x="288544" y="184022"/>
                  </a:lnTo>
                  <a:lnTo>
                    <a:pt x="267461" y="97662"/>
                  </a:lnTo>
                  <a:lnTo>
                    <a:pt x="264413" y="84962"/>
                  </a:lnTo>
                  <a:lnTo>
                    <a:pt x="262889" y="77342"/>
                  </a:lnTo>
                  <a:lnTo>
                    <a:pt x="262889" y="73532"/>
                  </a:lnTo>
                  <a:lnTo>
                    <a:pt x="263144" y="72262"/>
                  </a:lnTo>
                  <a:lnTo>
                    <a:pt x="263271" y="70992"/>
                  </a:lnTo>
                  <a:lnTo>
                    <a:pt x="262762" y="68452"/>
                  </a:lnTo>
                  <a:close/>
                </a:path>
                <a:path w="620395" h="304800">
                  <a:moveTo>
                    <a:pt x="408431" y="187832"/>
                  </a:moveTo>
                  <a:lnTo>
                    <a:pt x="405002" y="187832"/>
                  </a:lnTo>
                  <a:lnTo>
                    <a:pt x="404240" y="189102"/>
                  </a:lnTo>
                  <a:lnTo>
                    <a:pt x="395224" y="200532"/>
                  </a:lnTo>
                  <a:lnTo>
                    <a:pt x="394715" y="201802"/>
                  </a:lnTo>
                  <a:lnTo>
                    <a:pt x="394843" y="203072"/>
                  </a:lnTo>
                  <a:lnTo>
                    <a:pt x="395477" y="203072"/>
                  </a:lnTo>
                  <a:lnTo>
                    <a:pt x="396112" y="204342"/>
                  </a:lnTo>
                  <a:lnTo>
                    <a:pt x="404780" y="209422"/>
                  </a:lnTo>
                  <a:lnTo>
                    <a:pt x="414400" y="214502"/>
                  </a:lnTo>
                  <a:lnTo>
                    <a:pt x="424973" y="218312"/>
                  </a:lnTo>
                  <a:lnTo>
                    <a:pt x="436499" y="222122"/>
                  </a:lnTo>
                  <a:lnTo>
                    <a:pt x="439800" y="223392"/>
                  </a:lnTo>
                  <a:lnTo>
                    <a:pt x="443610" y="223392"/>
                  </a:lnTo>
                  <a:lnTo>
                    <a:pt x="444626" y="220852"/>
                  </a:lnTo>
                  <a:lnTo>
                    <a:pt x="445643" y="217042"/>
                  </a:lnTo>
                  <a:lnTo>
                    <a:pt x="447294" y="210692"/>
                  </a:lnTo>
                  <a:lnTo>
                    <a:pt x="449325" y="205612"/>
                  </a:lnTo>
                  <a:lnTo>
                    <a:pt x="451738" y="201802"/>
                  </a:lnTo>
                  <a:lnTo>
                    <a:pt x="440114" y="200532"/>
                  </a:lnTo>
                  <a:lnTo>
                    <a:pt x="429037" y="197992"/>
                  </a:lnTo>
                  <a:lnTo>
                    <a:pt x="418484" y="192912"/>
                  </a:lnTo>
                  <a:lnTo>
                    <a:pt x="408431" y="187832"/>
                  </a:lnTo>
                  <a:close/>
                </a:path>
                <a:path w="620395" h="304800">
                  <a:moveTo>
                    <a:pt x="204470" y="187832"/>
                  </a:moveTo>
                  <a:lnTo>
                    <a:pt x="202056" y="187832"/>
                  </a:lnTo>
                  <a:lnTo>
                    <a:pt x="174117" y="195452"/>
                  </a:lnTo>
                  <a:lnTo>
                    <a:pt x="118872" y="209422"/>
                  </a:lnTo>
                  <a:lnTo>
                    <a:pt x="209550" y="209422"/>
                  </a:lnTo>
                  <a:lnTo>
                    <a:pt x="209296" y="208152"/>
                  </a:lnTo>
                  <a:lnTo>
                    <a:pt x="204977" y="190372"/>
                  </a:lnTo>
                  <a:lnTo>
                    <a:pt x="204470" y="187832"/>
                  </a:lnTo>
                  <a:close/>
                </a:path>
                <a:path w="620395" h="304800">
                  <a:moveTo>
                    <a:pt x="102025" y="139572"/>
                  </a:moveTo>
                  <a:lnTo>
                    <a:pt x="76580" y="139572"/>
                  </a:lnTo>
                  <a:lnTo>
                    <a:pt x="83057" y="166242"/>
                  </a:lnTo>
                  <a:lnTo>
                    <a:pt x="13970" y="182752"/>
                  </a:lnTo>
                  <a:lnTo>
                    <a:pt x="13334" y="184022"/>
                  </a:lnTo>
                  <a:lnTo>
                    <a:pt x="18033" y="203072"/>
                  </a:lnTo>
                  <a:lnTo>
                    <a:pt x="18287" y="204342"/>
                  </a:lnTo>
                  <a:lnTo>
                    <a:pt x="18669" y="204342"/>
                  </a:lnTo>
                  <a:lnTo>
                    <a:pt x="19176" y="205612"/>
                  </a:lnTo>
                  <a:lnTo>
                    <a:pt x="19938" y="205612"/>
                  </a:lnTo>
                  <a:lnTo>
                    <a:pt x="21081" y="204342"/>
                  </a:lnTo>
                  <a:lnTo>
                    <a:pt x="51434" y="196722"/>
                  </a:lnTo>
                  <a:lnTo>
                    <a:pt x="88392" y="187832"/>
                  </a:lnTo>
                  <a:lnTo>
                    <a:pt x="113525" y="187832"/>
                  </a:lnTo>
                  <a:lnTo>
                    <a:pt x="112268" y="182752"/>
                  </a:lnTo>
                  <a:lnTo>
                    <a:pt x="150113" y="172592"/>
                  </a:lnTo>
                  <a:lnTo>
                    <a:pt x="180467" y="166242"/>
                  </a:lnTo>
                  <a:lnTo>
                    <a:pt x="181482" y="166242"/>
                  </a:lnTo>
                  <a:lnTo>
                    <a:pt x="182118" y="164972"/>
                  </a:lnTo>
                  <a:lnTo>
                    <a:pt x="182499" y="164972"/>
                  </a:lnTo>
                  <a:lnTo>
                    <a:pt x="182499" y="163702"/>
                  </a:lnTo>
                  <a:lnTo>
                    <a:pt x="182118" y="162432"/>
                  </a:lnTo>
                  <a:lnTo>
                    <a:pt x="181501" y="159892"/>
                  </a:lnTo>
                  <a:lnTo>
                    <a:pt x="107060" y="159892"/>
                  </a:lnTo>
                  <a:lnTo>
                    <a:pt x="102025" y="139572"/>
                  </a:lnTo>
                  <a:close/>
                </a:path>
                <a:path w="620395" h="304800">
                  <a:moveTo>
                    <a:pt x="363558" y="63372"/>
                  </a:moveTo>
                  <a:lnTo>
                    <a:pt x="341375" y="63372"/>
                  </a:lnTo>
                  <a:lnTo>
                    <a:pt x="340995" y="70992"/>
                  </a:lnTo>
                  <a:lnTo>
                    <a:pt x="340232" y="76072"/>
                  </a:lnTo>
                  <a:lnTo>
                    <a:pt x="338962" y="82422"/>
                  </a:lnTo>
                  <a:lnTo>
                    <a:pt x="313944" y="87502"/>
                  </a:lnTo>
                  <a:lnTo>
                    <a:pt x="312927" y="87502"/>
                  </a:lnTo>
                  <a:lnTo>
                    <a:pt x="312293" y="88772"/>
                  </a:lnTo>
                  <a:lnTo>
                    <a:pt x="311784" y="88772"/>
                  </a:lnTo>
                  <a:lnTo>
                    <a:pt x="311784" y="90042"/>
                  </a:lnTo>
                  <a:lnTo>
                    <a:pt x="312165" y="91312"/>
                  </a:lnTo>
                  <a:lnTo>
                    <a:pt x="318770" y="116712"/>
                  </a:lnTo>
                  <a:lnTo>
                    <a:pt x="332994" y="175132"/>
                  </a:lnTo>
                  <a:lnTo>
                    <a:pt x="338835" y="200532"/>
                  </a:lnTo>
                  <a:lnTo>
                    <a:pt x="339089" y="201802"/>
                  </a:lnTo>
                  <a:lnTo>
                    <a:pt x="339344" y="201802"/>
                  </a:lnTo>
                  <a:lnTo>
                    <a:pt x="339725" y="203072"/>
                  </a:lnTo>
                  <a:lnTo>
                    <a:pt x="341883" y="203072"/>
                  </a:lnTo>
                  <a:lnTo>
                    <a:pt x="367283" y="195452"/>
                  </a:lnTo>
                  <a:lnTo>
                    <a:pt x="401954" y="187832"/>
                  </a:lnTo>
                  <a:lnTo>
                    <a:pt x="406741" y="186642"/>
                  </a:lnTo>
                  <a:lnTo>
                    <a:pt x="407060" y="186562"/>
                  </a:lnTo>
                  <a:lnTo>
                    <a:pt x="427481" y="181482"/>
                  </a:lnTo>
                  <a:lnTo>
                    <a:pt x="429513" y="181482"/>
                  </a:lnTo>
                  <a:lnTo>
                    <a:pt x="429768" y="180212"/>
                  </a:lnTo>
                  <a:lnTo>
                    <a:pt x="429640" y="178942"/>
                  </a:lnTo>
                  <a:lnTo>
                    <a:pt x="429320" y="177672"/>
                  </a:lnTo>
                  <a:lnTo>
                    <a:pt x="356107" y="177672"/>
                  </a:lnTo>
                  <a:lnTo>
                    <a:pt x="352551" y="163702"/>
                  </a:lnTo>
                  <a:lnTo>
                    <a:pt x="399796" y="152272"/>
                  </a:lnTo>
                  <a:lnTo>
                    <a:pt x="422909" y="152272"/>
                  </a:lnTo>
                  <a:lnTo>
                    <a:pt x="421329" y="145922"/>
                  </a:lnTo>
                  <a:lnTo>
                    <a:pt x="348487" y="145922"/>
                  </a:lnTo>
                  <a:lnTo>
                    <a:pt x="344931" y="131952"/>
                  </a:lnTo>
                  <a:lnTo>
                    <a:pt x="392302" y="120522"/>
                  </a:lnTo>
                  <a:lnTo>
                    <a:pt x="415007" y="120522"/>
                  </a:lnTo>
                  <a:lnTo>
                    <a:pt x="413743" y="115442"/>
                  </a:lnTo>
                  <a:lnTo>
                    <a:pt x="340868" y="115442"/>
                  </a:lnTo>
                  <a:lnTo>
                    <a:pt x="337438" y="101472"/>
                  </a:lnTo>
                  <a:lnTo>
                    <a:pt x="384809" y="90042"/>
                  </a:lnTo>
                  <a:lnTo>
                    <a:pt x="407597" y="90042"/>
                  </a:lnTo>
                  <a:lnTo>
                    <a:pt x="404603" y="76072"/>
                  </a:lnTo>
                  <a:lnTo>
                    <a:pt x="361060" y="76072"/>
                  </a:lnTo>
                  <a:lnTo>
                    <a:pt x="362076" y="72262"/>
                  </a:lnTo>
                  <a:lnTo>
                    <a:pt x="363220" y="65912"/>
                  </a:lnTo>
                  <a:lnTo>
                    <a:pt x="363558" y="63372"/>
                  </a:lnTo>
                  <a:close/>
                </a:path>
                <a:path w="620395" h="304800">
                  <a:moveTo>
                    <a:pt x="406817" y="186623"/>
                  </a:moveTo>
                  <a:lnTo>
                    <a:pt x="406146" y="187832"/>
                  </a:lnTo>
                  <a:lnTo>
                    <a:pt x="407543" y="187832"/>
                  </a:lnTo>
                  <a:lnTo>
                    <a:pt x="406817" y="186623"/>
                  </a:lnTo>
                  <a:close/>
                </a:path>
                <a:path w="620395" h="304800">
                  <a:moveTo>
                    <a:pt x="407060" y="186562"/>
                  </a:moveTo>
                  <a:lnTo>
                    <a:pt x="406780" y="186562"/>
                  </a:lnTo>
                  <a:lnTo>
                    <a:pt x="407060" y="186562"/>
                  </a:lnTo>
                  <a:close/>
                </a:path>
                <a:path w="620395" h="304800">
                  <a:moveTo>
                    <a:pt x="422909" y="152272"/>
                  </a:moveTo>
                  <a:lnTo>
                    <a:pt x="399796" y="152272"/>
                  </a:lnTo>
                  <a:lnTo>
                    <a:pt x="403478" y="166242"/>
                  </a:lnTo>
                  <a:lnTo>
                    <a:pt x="356107" y="177672"/>
                  </a:lnTo>
                  <a:lnTo>
                    <a:pt x="429320" y="177672"/>
                  </a:lnTo>
                  <a:lnTo>
                    <a:pt x="422909" y="152272"/>
                  </a:lnTo>
                  <a:close/>
                </a:path>
                <a:path w="620395" h="304800">
                  <a:moveTo>
                    <a:pt x="19430" y="158622"/>
                  </a:moveTo>
                  <a:lnTo>
                    <a:pt x="13588" y="158622"/>
                  </a:lnTo>
                  <a:lnTo>
                    <a:pt x="14477" y="159892"/>
                  </a:lnTo>
                  <a:lnTo>
                    <a:pt x="18160" y="159892"/>
                  </a:lnTo>
                  <a:lnTo>
                    <a:pt x="19430" y="158622"/>
                  </a:lnTo>
                  <a:close/>
                </a:path>
                <a:path w="620395" h="304800">
                  <a:moveTo>
                    <a:pt x="177419" y="143382"/>
                  </a:moveTo>
                  <a:lnTo>
                    <a:pt x="174878" y="143382"/>
                  </a:lnTo>
                  <a:lnTo>
                    <a:pt x="144779" y="151002"/>
                  </a:lnTo>
                  <a:lnTo>
                    <a:pt x="107060" y="159892"/>
                  </a:lnTo>
                  <a:lnTo>
                    <a:pt x="181501" y="159892"/>
                  </a:lnTo>
                  <a:lnTo>
                    <a:pt x="177800" y="144652"/>
                  </a:lnTo>
                  <a:lnTo>
                    <a:pt x="177419" y="143382"/>
                  </a:lnTo>
                  <a:close/>
                </a:path>
                <a:path w="620395" h="304800">
                  <a:moveTo>
                    <a:pt x="137286" y="84962"/>
                  </a:moveTo>
                  <a:lnTo>
                    <a:pt x="130809" y="88772"/>
                  </a:lnTo>
                  <a:lnTo>
                    <a:pt x="124713" y="93852"/>
                  </a:lnTo>
                  <a:lnTo>
                    <a:pt x="119125" y="96392"/>
                  </a:lnTo>
                  <a:lnTo>
                    <a:pt x="56774" y="123062"/>
                  </a:lnTo>
                  <a:lnTo>
                    <a:pt x="20337" y="135762"/>
                  </a:lnTo>
                  <a:lnTo>
                    <a:pt x="0" y="140842"/>
                  </a:lnTo>
                  <a:lnTo>
                    <a:pt x="3809" y="144652"/>
                  </a:lnTo>
                  <a:lnTo>
                    <a:pt x="7238" y="149732"/>
                  </a:lnTo>
                  <a:lnTo>
                    <a:pt x="11810" y="157352"/>
                  </a:lnTo>
                  <a:lnTo>
                    <a:pt x="12953" y="158622"/>
                  </a:lnTo>
                  <a:lnTo>
                    <a:pt x="20954" y="158622"/>
                  </a:lnTo>
                  <a:lnTo>
                    <a:pt x="36522" y="153542"/>
                  </a:lnTo>
                  <a:lnTo>
                    <a:pt x="51006" y="148462"/>
                  </a:lnTo>
                  <a:lnTo>
                    <a:pt x="64371" y="144652"/>
                  </a:lnTo>
                  <a:lnTo>
                    <a:pt x="76580" y="139572"/>
                  </a:lnTo>
                  <a:lnTo>
                    <a:pt x="102025" y="139572"/>
                  </a:lnTo>
                  <a:lnTo>
                    <a:pt x="99822" y="130682"/>
                  </a:lnTo>
                  <a:lnTo>
                    <a:pt x="112343" y="125602"/>
                  </a:lnTo>
                  <a:lnTo>
                    <a:pt x="124364" y="119252"/>
                  </a:lnTo>
                  <a:lnTo>
                    <a:pt x="135862" y="114172"/>
                  </a:lnTo>
                  <a:lnTo>
                    <a:pt x="146811" y="107822"/>
                  </a:lnTo>
                  <a:lnTo>
                    <a:pt x="149986" y="106552"/>
                  </a:lnTo>
                  <a:lnTo>
                    <a:pt x="153288" y="105282"/>
                  </a:lnTo>
                  <a:lnTo>
                    <a:pt x="156845" y="104012"/>
                  </a:lnTo>
                  <a:lnTo>
                    <a:pt x="159384" y="104012"/>
                  </a:lnTo>
                  <a:lnTo>
                    <a:pt x="160400" y="102742"/>
                  </a:lnTo>
                  <a:lnTo>
                    <a:pt x="160147" y="101472"/>
                  </a:lnTo>
                  <a:lnTo>
                    <a:pt x="159765" y="100202"/>
                  </a:lnTo>
                  <a:lnTo>
                    <a:pt x="158750" y="98932"/>
                  </a:lnTo>
                  <a:lnTo>
                    <a:pt x="156972" y="97662"/>
                  </a:lnTo>
                  <a:lnTo>
                    <a:pt x="151637" y="92582"/>
                  </a:lnTo>
                  <a:lnTo>
                    <a:pt x="145033" y="88772"/>
                  </a:lnTo>
                  <a:lnTo>
                    <a:pt x="137286" y="84962"/>
                  </a:lnTo>
                  <a:close/>
                </a:path>
                <a:path w="620395" h="304800">
                  <a:moveTo>
                    <a:pt x="415007" y="120522"/>
                  </a:moveTo>
                  <a:lnTo>
                    <a:pt x="392302" y="120522"/>
                  </a:lnTo>
                  <a:lnTo>
                    <a:pt x="395731" y="134492"/>
                  </a:lnTo>
                  <a:lnTo>
                    <a:pt x="348487" y="145922"/>
                  </a:lnTo>
                  <a:lnTo>
                    <a:pt x="421329" y="145922"/>
                  </a:lnTo>
                  <a:lnTo>
                    <a:pt x="415007" y="120522"/>
                  </a:lnTo>
                  <a:close/>
                </a:path>
                <a:path w="620395" h="304800">
                  <a:moveTo>
                    <a:pt x="407597" y="90042"/>
                  </a:moveTo>
                  <a:lnTo>
                    <a:pt x="384809" y="90042"/>
                  </a:lnTo>
                  <a:lnTo>
                    <a:pt x="388238" y="104012"/>
                  </a:lnTo>
                  <a:lnTo>
                    <a:pt x="340868" y="115442"/>
                  </a:lnTo>
                  <a:lnTo>
                    <a:pt x="413743" y="115442"/>
                  </a:lnTo>
                  <a:lnTo>
                    <a:pt x="408685" y="95122"/>
                  </a:lnTo>
                  <a:lnTo>
                    <a:pt x="407597" y="90042"/>
                  </a:lnTo>
                  <a:close/>
                </a:path>
                <a:path w="620395" h="304800">
                  <a:moveTo>
                    <a:pt x="401700" y="65912"/>
                  </a:moveTo>
                  <a:lnTo>
                    <a:pt x="400938" y="65912"/>
                  </a:lnTo>
                  <a:lnTo>
                    <a:pt x="399542" y="67182"/>
                  </a:lnTo>
                  <a:lnTo>
                    <a:pt x="374269" y="73532"/>
                  </a:lnTo>
                  <a:lnTo>
                    <a:pt x="361060" y="76072"/>
                  </a:lnTo>
                  <a:lnTo>
                    <a:pt x="404603" y="76072"/>
                  </a:lnTo>
                  <a:lnTo>
                    <a:pt x="402971" y="68452"/>
                  </a:lnTo>
                  <a:lnTo>
                    <a:pt x="402335" y="67182"/>
                  </a:lnTo>
                  <a:lnTo>
                    <a:pt x="402081" y="67182"/>
                  </a:lnTo>
                  <a:lnTo>
                    <a:pt x="401700" y="65912"/>
                  </a:lnTo>
                  <a:close/>
                </a:path>
                <a:path w="620395" h="304800">
                  <a:moveTo>
                    <a:pt x="404368" y="27812"/>
                  </a:moveTo>
                  <a:lnTo>
                    <a:pt x="401574" y="27812"/>
                  </a:lnTo>
                  <a:lnTo>
                    <a:pt x="373760" y="34162"/>
                  </a:lnTo>
                  <a:lnTo>
                    <a:pt x="326262" y="46862"/>
                  </a:lnTo>
                  <a:lnTo>
                    <a:pt x="297052" y="53212"/>
                  </a:lnTo>
                  <a:lnTo>
                    <a:pt x="296036" y="53212"/>
                  </a:lnTo>
                  <a:lnTo>
                    <a:pt x="295782" y="54482"/>
                  </a:lnTo>
                  <a:lnTo>
                    <a:pt x="296036" y="55752"/>
                  </a:lnTo>
                  <a:lnTo>
                    <a:pt x="300227" y="73532"/>
                  </a:lnTo>
                  <a:lnTo>
                    <a:pt x="300862" y="73532"/>
                  </a:lnTo>
                  <a:lnTo>
                    <a:pt x="301244" y="74802"/>
                  </a:lnTo>
                  <a:lnTo>
                    <a:pt x="302005" y="74802"/>
                  </a:lnTo>
                  <a:lnTo>
                    <a:pt x="303275" y="73532"/>
                  </a:lnTo>
                  <a:lnTo>
                    <a:pt x="331088" y="65912"/>
                  </a:lnTo>
                  <a:lnTo>
                    <a:pt x="341375" y="63372"/>
                  </a:lnTo>
                  <a:lnTo>
                    <a:pt x="363558" y="63372"/>
                  </a:lnTo>
                  <a:lnTo>
                    <a:pt x="364235" y="58292"/>
                  </a:lnTo>
                  <a:lnTo>
                    <a:pt x="378713" y="54482"/>
                  </a:lnTo>
                  <a:lnTo>
                    <a:pt x="406780" y="48132"/>
                  </a:lnTo>
                  <a:lnTo>
                    <a:pt x="408812" y="48132"/>
                  </a:lnTo>
                  <a:lnTo>
                    <a:pt x="408812" y="46862"/>
                  </a:lnTo>
                  <a:lnTo>
                    <a:pt x="408558" y="45592"/>
                  </a:lnTo>
                  <a:lnTo>
                    <a:pt x="404368" y="27812"/>
                  </a:lnTo>
                  <a:close/>
                </a:path>
                <a:path w="620395" h="304800">
                  <a:moveTo>
                    <a:pt x="552845" y="35051"/>
                  </a:moveTo>
                  <a:lnTo>
                    <a:pt x="523875" y="35051"/>
                  </a:lnTo>
                  <a:lnTo>
                    <a:pt x="553211" y="155447"/>
                  </a:lnTo>
                  <a:lnTo>
                    <a:pt x="517525" y="164083"/>
                  </a:lnTo>
                  <a:lnTo>
                    <a:pt x="522858" y="185927"/>
                  </a:lnTo>
                  <a:lnTo>
                    <a:pt x="619886" y="162305"/>
                  </a:lnTo>
                  <a:lnTo>
                    <a:pt x="616599" y="148843"/>
                  </a:lnTo>
                  <a:lnTo>
                    <a:pt x="580517" y="148843"/>
                  </a:lnTo>
                  <a:lnTo>
                    <a:pt x="552845" y="35051"/>
                  </a:lnTo>
                  <a:close/>
                </a:path>
                <a:path w="620395" h="304800">
                  <a:moveTo>
                    <a:pt x="614552" y="140462"/>
                  </a:moveTo>
                  <a:lnTo>
                    <a:pt x="580517" y="148843"/>
                  </a:lnTo>
                  <a:lnTo>
                    <a:pt x="616599" y="148843"/>
                  </a:lnTo>
                  <a:lnTo>
                    <a:pt x="614552" y="140462"/>
                  </a:lnTo>
                  <a:close/>
                </a:path>
                <a:path w="620395" h="304800">
                  <a:moveTo>
                    <a:pt x="544322" y="0"/>
                  </a:moveTo>
                  <a:lnTo>
                    <a:pt x="520953" y="5714"/>
                  </a:lnTo>
                  <a:lnTo>
                    <a:pt x="512331" y="14670"/>
                  </a:lnTo>
                  <a:lnTo>
                    <a:pt x="503221" y="22685"/>
                  </a:lnTo>
                  <a:lnTo>
                    <a:pt x="493611" y="29771"/>
                  </a:lnTo>
                  <a:lnTo>
                    <a:pt x="483488" y="35940"/>
                  </a:lnTo>
                  <a:lnTo>
                    <a:pt x="493902" y="58419"/>
                  </a:lnTo>
                  <a:lnTo>
                    <a:pt x="502283" y="53250"/>
                  </a:lnTo>
                  <a:lnTo>
                    <a:pt x="510079" y="47640"/>
                  </a:lnTo>
                  <a:lnTo>
                    <a:pt x="517280" y="41578"/>
                  </a:lnTo>
                  <a:lnTo>
                    <a:pt x="523875" y="35051"/>
                  </a:lnTo>
                  <a:lnTo>
                    <a:pt x="552845" y="35051"/>
                  </a:lnTo>
                  <a:lnTo>
                    <a:pt x="544322" y="0"/>
                  </a:lnTo>
                  <a:close/>
                </a:path>
              </a:pathLst>
            </a:custGeom>
            <a:solidFill>
              <a:srgbClr val="FFFFFF"/>
            </a:solidFill>
          </p:spPr>
          <p:txBody>
            <a:bodyPr wrap="square" lIns="0" tIns="0" rIns="0" bIns="0" rtlCol="0"/>
            <a:lstStyle/>
            <a:p>
              <a:endParaRPr/>
            </a:p>
          </p:txBody>
        </p:sp>
      </p:grpSp>
      <p:sp>
        <p:nvSpPr>
          <p:cNvPr id="14" name="object 4">
            <a:extLst>
              <a:ext uri="{FF2B5EF4-FFF2-40B4-BE49-F238E27FC236}">
                <a16:creationId xmlns:a16="http://schemas.microsoft.com/office/drawing/2014/main" id="{C9DD8D3D-34A2-40F1-99D6-524DF6C3D41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15" name="object 4">
            <a:extLst>
              <a:ext uri="{FF2B5EF4-FFF2-40B4-BE49-F238E27FC236}">
                <a16:creationId xmlns:a16="http://schemas.microsoft.com/office/drawing/2014/main" id="{D39A47AC-72C5-42E9-B784-AE76FAB00D57}"/>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grpSp>
        <p:nvGrpSpPr>
          <p:cNvPr id="16" name="グループ化 15">
            <a:extLst>
              <a:ext uri="{FF2B5EF4-FFF2-40B4-BE49-F238E27FC236}">
                <a16:creationId xmlns:a16="http://schemas.microsoft.com/office/drawing/2014/main" id="{2E3A4160-EB92-4916-83FD-A1E6F1152D7C}"/>
              </a:ext>
            </a:extLst>
          </p:cNvPr>
          <p:cNvGrpSpPr/>
          <p:nvPr/>
        </p:nvGrpSpPr>
        <p:grpSpPr>
          <a:xfrm>
            <a:off x="201296" y="1378457"/>
            <a:ext cx="7379631" cy="4488939"/>
            <a:chOff x="521629" y="1230375"/>
            <a:chExt cx="5127964" cy="2993700"/>
          </a:xfrm>
        </p:grpSpPr>
        <p:pic>
          <p:nvPicPr>
            <p:cNvPr id="17" name="図 16">
              <a:extLst>
                <a:ext uri="{FF2B5EF4-FFF2-40B4-BE49-F238E27FC236}">
                  <a16:creationId xmlns:a16="http://schemas.microsoft.com/office/drawing/2014/main" id="{7981D959-C9E7-4915-93B0-83B31C1F4688}"/>
                </a:ext>
              </a:extLst>
            </p:cNvPr>
            <p:cNvPicPr>
              <a:picLocks noChangeAspect="1"/>
            </p:cNvPicPr>
            <p:nvPr/>
          </p:nvPicPr>
          <p:blipFill>
            <a:blip r:embed="rId2"/>
            <a:stretch>
              <a:fillRect/>
            </a:stretch>
          </p:blipFill>
          <p:spPr>
            <a:xfrm>
              <a:off x="521629" y="1230375"/>
              <a:ext cx="5127964" cy="2993700"/>
            </a:xfrm>
            <a:prstGeom prst="rect">
              <a:avLst/>
            </a:prstGeom>
            <a:ln>
              <a:solidFill>
                <a:srgbClr val="0070C0"/>
              </a:solidFill>
            </a:ln>
          </p:spPr>
        </p:pic>
        <p:sp>
          <p:nvSpPr>
            <p:cNvPr id="18" name="object 13">
              <a:extLst>
                <a:ext uri="{FF2B5EF4-FFF2-40B4-BE49-F238E27FC236}">
                  <a16:creationId xmlns:a16="http://schemas.microsoft.com/office/drawing/2014/main" id="{30F66B11-C73E-4E7B-A46D-7458FB3F0743}"/>
                </a:ext>
              </a:extLst>
            </p:cNvPr>
            <p:cNvSpPr/>
            <p:nvPr/>
          </p:nvSpPr>
          <p:spPr>
            <a:xfrm>
              <a:off x="4800601" y="1246814"/>
              <a:ext cx="432687" cy="288453"/>
            </a:xfrm>
            <a:custGeom>
              <a:avLst/>
              <a:gdLst/>
              <a:ahLst/>
              <a:cxnLst/>
              <a:rect l="l" t="t" r="r" b="b"/>
              <a:pathLst>
                <a:path w="563879" h="372109">
                  <a:moveTo>
                    <a:pt x="0" y="371856"/>
                  </a:moveTo>
                  <a:lnTo>
                    <a:pt x="563879" y="371856"/>
                  </a:lnTo>
                  <a:lnTo>
                    <a:pt x="563879" y="0"/>
                  </a:lnTo>
                  <a:lnTo>
                    <a:pt x="0" y="0"/>
                  </a:lnTo>
                  <a:lnTo>
                    <a:pt x="0" y="371856"/>
                  </a:lnTo>
                  <a:close/>
                </a:path>
              </a:pathLst>
            </a:custGeom>
            <a:ln w="57912">
              <a:solidFill>
                <a:srgbClr val="C00000"/>
              </a:solidFill>
            </a:ln>
          </p:spPr>
          <p:txBody>
            <a:bodyPr wrap="square" lIns="0" tIns="0" rIns="0" bIns="0" rtlCol="0"/>
            <a:lstStyle/>
            <a:p>
              <a:endParaRPr/>
            </a:p>
          </p:txBody>
        </p:sp>
        <p:pic>
          <p:nvPicPr>
            <p:cNvPr id="19" name="図 18">
              <a:extLst>
                <a:ext uri="{FF2B5EF4-FFF2-40B4-BE49-F238E27FC236}">
                  <a16:creationId xmlns:a16="http://schemas.microsoft.com/office/drawing/2014/main" id="{DDA9D958-DB2C-4310-89B2-8448CD9C0B0B}"/>
                </a:ext>
              </a:extLst>
            </p:cNvPr>
            <p:cNvPicPr>
              <a:picLocks noChangeAspect="1"/>
            </p:cNvPicPr>
            <p:nvPr/>
          </p:nvPicPr>
          <p:blipFill>
            <a:blip r:embed="rId3"/>
            <a:stretch>
              <a:fillRect/>
            </a:stretch>
          </p:blipFill>
          <p:spPr>
            <a:xfrm>
              <a:off x="606957" y="2703245"/>
              <a:ext cx="4935323" cy="1502255"/>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978133" y="452120"/>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５</a:t>
            </a:r>
            <a:endParaRPr sz="2400" dirty="0">
              <a:latin typeface="Yu Gothic"/>
              <a:cs typeface="Yu Gothic"/>
            </a:endParaRPr>
          </a:p>
        </p:txBody>
      </p:sp>
      <p:sp>
        <p:nvSpPr>
          <p:cNvPr id="3" name="object 3"/>
          <p:cNvSpPr txBox="1">
            <a:spLocks noGrp="1"/>
          </p:cNvSpPr>
          <p:nvPr>
            <p:ph type="title"/>
          </p:nvPr>
        </p:nvSpPr>
        <p:spPr>
          <a:xfrm>
            <a:off x="545591" y="298069"/>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①利用者</a:t>
            </a:r>
            <a:r>
              <a:rPr dirty="0">
                <a:latin typeface="HG丸ｺﾞｼｯｸM-PRO" panose="020F0600000000000000" pitchFamily="50" charset="-128"/>
                <a:ea typeface="HG丸ｺﾞｼｯｸM-PRO" panose="020F0600000000000000" pitchFamily="50" charset="-128"/>
              </a:rPr>
              <a:t>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4086860"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手順２</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a:lnSpc>
                <a:spcPct val="100000"/>
              </a:lnSpc>
              <a:spcBef>
                <a:spcPts val="5"/>
              </a:spcBef>
            </a:pPr>
            <a:r>
              <a:rPr sz="1600" spc="-30" dirty="0">
                <a:latin typeface="HG丸ｺﾞｼｯｸM-PRO" panose="020F0600000000000000" pitchFamily="50" charset="-128"/>
                <a:ea typeface="HG丸ｺﾞｼｯｸM-PRO" panose="020F0600000000000000" pitchFamily="50" charset="-128"/>
                <a:cs typeface="HGMaruGothicMPRO"/>
              </a:rPr>
              <a:t>「利用者の新規登録」の画面に移動したら、下にスクロールする。</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5" name="object 5"/>
          <p:cNvGrpSpPr/>
          <p:nvPr/>
        </p:nvGrpSpPr>
        <p:grpSpPr>
          <a:xfrm>
            <a:off x="5906642" y="2113660"/>
            <a:ext cx="1296670" cy="894715"/>
            <a:chOff x="5906642" y="2113660"/>
            <a:chExt cx="1296670" cy="894715"/>
          </a:xfrm>
        </p:grpSpPr>
        <p:sp>
          <p:nvSpPr>
            <p:cNvPr id="6" name="object 6"/>
            <p:cNvSpPr/>
            <p:nvPr/>
          </p:nvSpPr>
          <p:spPr>
            <a:xfrm>
              <a:off x="5912992" y="2120010"/>
              <a:ext cx="1283970" cy="882015"/>
            </a:xfrm>
            <a:custGeom>
              <a:avLst/>
              <a:gdLst/>
              <a:ahLst/>
              <a:cxnLst/>
              <a:rect l="l" t="t" r="r" b="b"/>
              <a:pathLst>
                <a:path w="1283970" h="882014">
                  <a:moveTo>
                    <a:pt x="436372" y="0"/>
                  </a:moveTo>
                  <a:lnTo>
                    <a:pt x="0" y="445515"/>
                  </a:lnTo>
                  <a:lnTo>
                    <a:pt x="445516" y="882014"/>
                  </a:lnTo>
                  <a:lnTo>
                    <a:pt x="443230" y="661415"/>
                  </a:lnTo>
                  <a:lnTo>
                    <a:pt x="1283462" y="652779"/>
                  </a:lnTo>
                  <a:lnTo>
                    <a:pt x="1278889" y="211836"/>
                  </a:lnTo>
                  <a:lnTo>
                    <a:pt x="438658" y="220472"/>
                  </a:lnTo>
                  <a:lnTo>
                    <a:pt x="436372" y="0"/>
                  </a:lnTo>
                  <a:close/>
                </a:path>
              </a:pathLst>
            </a:custGeom>
            <a:solidFill>
              <a:srgbClr val="C00000"/>
            </a:solidFill>
          </p:spPr>
          <p:txBody>
            <a:bodyPr wrap="square" lIns="0" tIns="0" rIns="0" bIns="0" rtlCol="0"/>
            <a:lstStyle/>
            <a:p>
              <a:endParaRPr/>
            </a:p>
          </p:txBody>
        </p:sp>
        <p:sp>
          <p:nvSpPr>
            <p:cNvPr id="7" name="object 7"/>
            <p:cNvSpPr/>
            <p:nvPr/>
          </p:nvSpPr>
          <p:spPr>
            <a:xfrm>
              <a:off x="5912992" y="2120010"/>
              <a:ext cx="1283970" cy="882015"/>
            </a:xfrm>
            <a:custGeom>
              <a:avLst/>
              <a:gdLst/>
              <a:ahLst/>
              <a:cxnLst/>
              <a:rect l="l" t="t" r="r" b="b"/>
              <a:pathLst>
                <a:path w="1283970" h="882014">
                  <a:moveTo>
                    <a:pt x="1278889" y="211836"/>
                  </a:moveTo>
                  <a:lnTo>
                    <a:pt x="438658" y="220472"/>
                  </a:lnTo>
                  <a:lnTo>
                    <a:pt x="436372" y="0"/>
                  </a:lnTo>
                  <a:lnTo>
                    <a:pt x="0" y="445515"/>
                  </a:lnTo>
                  <a:lnTo>
                    <a:pt x="445516" y="882014"/>
                  </a:lnTo>
                  <a:lnTo>
                    <a:pt x="443230" y="661415"/>
                  </a:lnTo>
                  <a:lnTo>
                    <a:pt x="1283462" y="652779"/>
                  </a:lnTo>
                  <a:lnTo>
                    <a:pt x="1278889" y="211836"/>
                  </a:lnTo>
                  <a:close/>
                </a:path>
              </a:pathLst>
            </a:custGeom>
            <a:ln w="12700">
              <a:solidFill>
                <a:srgbClr val="41709C"/>
              </a:solidFill>
            </a:ln>
          </p:spPr>
          <p:txBody>
            <a:bodyPr wrap="square" lIns="0" tIns="0" rIns="0" bIns="0" rtlCol="0"/>
            <a:lstStyle/>
            <a:p>
              <a:endParaRPr/>
            </a:p>
          </p:txBody>
        </p:sp>
        <p:sp>
          <p:nvSpPr>
            <p:cNvPr id="8" name="object 8"/>
            <p:cNvSpPr/>
            <p:nvPr/>
          </p:nvSpPr>
          <p:spPr>
            <a:xfrm>
              <a:off x="6147688" y="2383027"/>
              <a:ext cx="946150" cy="381635"/>
            </a:xfrm>
            <a:custGeom>
              <a:avLst/>
              <a:gdLst/>
              <a:ahLst/>
              <a:cxnLst/>
              <a:rect l="l" t="t" r="r" b="b"/>
              <a:pathLst>
                <a:path w="946150" h="381635">
                  <a:moveTo>
                    <a:pt x="941196" y="0"/>
                  </a:moveTo>
                  <a:lnTo>
                    <a:pt x="0" y="11811"/>
                  </a:lnTo>
                  <a:lnTo>
                    <a:pt x="4699" y="381126"/>
                  </a:lnTo>
                  <a:lnTo>
                    <a:pt x="945768" y="369316"/>
                  </a:lnTo>
                  <a:lnTo>
                    <a:pt x="941196" y="0"/>
                  </a:lnTo>
                  <a:close/>
                </a:path>
              </a:pathLst>
            </a:custGeom>
            <a:solidFill>
              <a:srgbClr val="C00000"/>
            </a:solidFill>
          </p:spPr>
          <p:txBody>
            <a:bodyPr wrap="square" lIns="0" tIns="0" rIns="0" bIns="0" rtlCol="0"/>
            <a:lstStyle/>
            <a:p>
              <a:endParaRPr/>
            </a:p>
          </p:txBody>
        </p:sp>
        <p:sp>
          <p:nvSpPr>
            <p:cNvPr id="9" name="object 9"/>
            <p:cNvSpPr/>
            <p:nvPr/>
          </p:nvSpPr>
          <p:spPr>
            <a:xfrm>
              <a:off x="6290182" y="2457195"/>
              <a:ext cx="615950" cy="206375"/>
            </a:xfrm>
            <a:custGeom>
              <a:avLst/>
              <a:gdLst/>
              <a:ahLst/>
              <a:cxnLst/>
              <a:rect l="l" t="t" r="r" b="b"/>
              <a:pathLst>
                <a:path w="615950" h="206375">
                  <a:moveTo>
                    <a:pt x="54228" y="179450"/>
                  </a:moveTo>
                  <a:lnTo>
                    <a:pt x="56895" y="183641"/>
                  </a:lnTo>
                  <a:lnTo>
                    <a:pt x="59054" y="189611"/>
                  </a:lnTo>
                  <a:lnTo>
                    <a:pt x="60705" y="197484"/>
                  </a:lnTo>
                  <a:lnTo>
                    <a:pt x="61213" y="200405"/>
                  </a:lnTo>
                  <a:lnTo>
                    <a:pt x="61721" y="202311"/>
                  </a:lnTo>
                  <a:lnTo>
                    <a:pt x="62356" y="203073"/>
                  </a:lnTo>
                  <a:lnTo>
                    <a:pt x="62991" y="204088"/>
                  </a:lnTo>
                  <a:lnTo>
                    <a:pt x="64388" y="204469"/>
                  </a:lnTo>
                  <a:lnTo>
                    <a:pt x="68071" y="204469"/>
                  </a:lnTo>
                  <a:lnTo>
                    <a:pt x="69341" y="204342"/>
                  </a:lnTo>
                  <a:lnTo>
                    <a:pt x="83702" y="203817"/>
                  </a:lnTo>
                  <a:lnTo>
                    <a:pt x="113791" y="190753"/>
                  </a:lnTo>
                  <a:lnTo>
                    <a:pt x="114934" y="187832"/>
                  </a:lnTo>
                  <a:lnTo>
                    <a:pt x="115551" y="183641"/>
                  </a:lnTo>
                  <a:lnTo>
                    <a:pt x="115502" y="180593"/>
                  </a:lnTo>
                  <a:lnTo>
                    <a:pt x="72945" y="180593"/>
                  </a:lnTo>
                  <a:lnTo>
                    <a:pt x="66039" y="180403"/>
                  </a:lnTo>
                  <a:lnTo>
                    <a:pt x="59801" y="180022"/>
                  </a:lnTo>
                  <a:lnTo>
                    <a:pt x="54228" y="179450"/>
                  </a:lnTo>
                  <a:close/>
                </a:path>
                <a:path w="615950" h="206375">
                  <a:moveTo>
                    <a:pt x="114304" y="139700"/>
                  </a:moveTo>
                  <a:lnTo>
                    <a:pt x="89662" y="139700"/>
                  </a:lnTo>
                  <a:lnTo>
                    <a:pt x="90042" y="171957"/>
                  </a:lnTo>
                  <a:lnTo>
                    <a:pt x="90042" y="174751"/>
                  </a:lnTo>
                  <a:lnTo>
                    <a:pt x="89534" y="176783"/>
                  </a:lnTo>
                  <a:lnTo>
                    <a:pt x="88391" y="178053"/>
                  </a:lnTo>
                  <a:lnTo>
                    <a:pt x="87121" y="179704"/>
                  </a:lnTo>
                  <a:lnTo>
                    <a:pt x="84454" y="180466"/>
                  </a:lnTo>
                  <a:lnTo>
                    <a:pt x="80517" y="180593"/>
                  </a:lnTo>
                  <a:lnTo>
                    <a:pt x="115502" y="180593"/>
                  </a:lnTo>
                  <a:lnTo>
                    <a:pt x="115243" y="171957"/>
                  </a:lnTo>
                  <a:lnTo>
                    <a:pt x="114426" y="146938"/>
                  </a:lnTo>
                  <a:lnTo>
                    <a:pt x="114304" y="139700"/>
                  </a:lnTo>
                  <a:close/>
                </a:path>
                <a:path w="615950" h="206375">
                  <a:moveTo>
                    <a:pt x="113668" y="89788"/>
                  </a:moveTo>
                  <a:lnTo>
                    <a:pt x="89026" y="89788"/>
                  </a:lnTo>
                  <a:lnTo>
                    <a:pt x="89407" y="117220"/>
                  </a:lnTo>
                  <a:lnTo>
                    <a:pt x="31368" y="117982"/>
                  </a:lnTo>
                  <a:lnTo>
                    <a:pt x="762" y="117982"/>
                  </a:lnTo>
                  <a:lnTo>
                    <a:pt x="380" y="118237"/>
                  </a:lnTo>
                  <a:lnTo>
                    <a:pt x="126" y="118490"/>
                  </a:lnTo>
                  <a:lnTo>
                    <a:pt x="0" y="120523"/>
                  </a:lnTo>
                  <a:lnTo>
                    <a:pt x="253" y="138683"/>
                  </a:lnTo>
                  <a:lnTo>
                    <a:pt x="380" y="140462"/>
                  </a:lnTo>
                  <a:lnTo>
                    <a:pt x="634" y="140842"/>
                  </a:lnTo>
                  <a:lnTo>
                    <a:pt x="762" y="141096"/>
                  </a:lnTo>
                  <a:lnTo>
                    <a:pt x="1524" y="141224"/>
                  </a:lnTo>
                  <a:lnTo>
                    <a:pt x="2793" y="141224"/>
                  </a:lnTo>
                  <a:lnTo>
                    <a:pt x="31622" y="140462"/>
                  </a:lnTo>
                  <a:lnTo>
                    <a:pt x="89662" y="139700"/>
                  </a:lnTo>
                  <a:lnTo>
                    <a:pt x="114304" y="139700"/>
                  </a:lnTo>
                  <a:lnTo>
                    <a:pt x="114300" y="139445"/>
                  </a:lnTo>
                  <a:lnTo>
                    <a:pt x="171195" y="138683"/>
                  </a:lnTo>
                  <a:lnTo>
                    <a:pt x="201167" y="138683"/>
                  </a:lnTo>
                  <a:lnTo>
                    <a:pt x="201802" y="138556"/>
                  </a:lnTo>
                  <a:lnTo>
                    <a:pt x="202311" y="138049"/>
                  </a:lnTo>
                  <a:lnTo>
                    <a:pt x="202437" y="136143"/>
                  </a:lnTo>
                  <a:lnTo>
                    <a:pt x="202183" y="117982"/>
                  </a:lnTo>
                  <a:lnTo>
                    <a:pt x="31368" y="117982"/>
                  </a:lnTo>
                  <a:lnTo>
                    <a:pt x="202183" y="117855"/>
                  </a:lnTo>
                  <a:lnTo>
                    <a:pt x="202183" y="116966"/>
                  </a:lnTo>
                  <a:lnTo>
                    <a:pt x="114045" y="116966"/>
                  </a:lnTo>
                  <a:lnTo>
                    <a:pt x="113668" y="89788"/>
                  </a:lnTo>
                  <a:close/>
                </a:path>
                <a:path w="615950" h="206375">
                  <a:moveTo>
                    <a:pt x="201167" y="138683"/>
                  </a:moveTo>
                  <a:lnTo>
                    <a:pt x="171195" y="138683"/>
                  </a:lnTo>
                  <a:lnTo>
                    <a:pt x="200025" y="138811"/>
                  </a:lnTo>
                  <a:lnTo>
                    <a:pt x="201167" y="138683"/>
                  </a:lnTo>
                  <a:close/>
                </a:path>
                <a:path w="615950" h="206375">
                  <a:moveTo>
                    <a:pt x="200913" y="115442"/>
                  </a:moveTo>
                  <a:lnTo>
                    <a:pt x="199770" y="115442"/>
                  </a:lnTo>
                  <a:lnTo>
                    <a:pt x="170941" y="116204"/>
                  </a:lnTo>
                  <a:lnTo>
                    <a:pt x="114045" y="116966"/>
                  </a:lnTo>
                  <a:lnTo>
                    <a:pt x="202183" y="116966"/>
                  </a:lnTo>
                  <a:lnTo>
                    <a:pt x="202056" y="116077"/>
                  </a:lnTo>
                  <a:lnTo>
                    <a:pt x="201929" y="115824"/>
                  </a:lnTo>
                  <a:lnTo>
                    <a:pt x="201675" y="115569"/>
                  </a:lnTo>
                  <a:lnTo>
                    <a:pt x="200913" y="115442"/>
                  </a:lnTo>
                  <a:close/>
                </a:path>
                <a:path w="615950" h="206375">
                  <a:moveTo>
                    <a:pt x="113077" y="40258"/>
                  </a:moveTo>
                  <a:lnTo>
                    <a:pt x="88391" y="40258"/>
                  </a:lnTo>
                  <a:lnTo>
                    <a:pt x="88772" y="67309"/>
                  </a:lnTo>
                  <a:lnTo>
                    <a:pt x="50800" y="67817"/>
                  </a:lnTo>
                  <a:lnTo>
                    <a:pt x="17779" y="67817"/>
                  </a:lnTo>
                  <a:lnTo>
                    <a:pt x="17017" y="68579"/>
                  </a:lnTo>
                  <a:lnTo>
                    <a:pt x="17017" y="70103"/>
                  </a:lnTo>
                  <a:lnTo>
                    <a:pt x="17242" y="86232"/>
                  </a:lnTo>
                  <a:lnTo>
                    <a:pt x="18541" y="91186"/>
                  </a:lnTo>
                  <a:lnTo>
                    <a:pt x="19684" y="91058"/>
                  </a:lnTo>
                  <a:lnTo>
                    <a:pt x="51053" y="90296"/>
                  </a:lnTo>
                  <a:lnTo>
                    <a:pt x="89026" y="89788"/>
                  </a:lnTo>
                  <a:lnTo>
                    <a:pt x="113668" y="89788"/>
                  </a:lnTo>
                  <a:lnTo>
                    <a:pt x="113664" y="89534"/>
                  </a:lnTo>
                  <a:lnTo>
                    <a:pt x="152526" y="89026"/>
                  </a:lnTo>
                  <a:lnTo>
                    <a:pt x="184657" y="89026"/>
                  </a:lnTo>
                  <a:lnTo>
                    <a:pt x="185419" y="88900"/>
                  </a:lnTo>
                  <a:lnTo>
                    <a:pt x="185927" y="88391"/>
                  </a:lnTo>
                  <a:lnTo>
                    <a:pt x="186054" y="86232"/>
                  </a:lnTo>
                  <a:lnTo>
                    <a:pt x="185800" y="67055"/>
                  </a:lnTo>
                  <a:lnTo>
                    <a:pt x="113411" y="67055"/>
                  </a:lnTo>
                  <a:lnTo>
                    <a:pt x="113077" y="40258"/>
                  </a:lnTo>
                  <a:close/>
                </a:path>
                <a:path w="615950" h="206375">
                  <a:moveTo>
                    <a:pt x="185038" y="65658"/>
                  </a:moveTo>
                  <a:lnTo>
                    <a:pt x="183387" y="65786"/>
                  </a:lnTo>
                  <a:lnTo>
                    <a:pt x="152272" y="66548"/>
                  </a:lnTo>
                  <a:lnTo>
                    <a:pt x="113411" y="67055"/>
                  </a:lnTo>
                  <a:lnTo>
                    <a:pt x="185800" y="67055"/>
                  </a:lnTo>
                  <a:lnTo>
                    <a:pt x="185800" y="66420"/>
                  </a:lnTo>
                  <a:lnTo>
                    <a:pt x="185038" y="65658"/>
                  </a:lnTo>
                  <a:close/>
                </a:path>
                <a:path w="615950" h="206375">
                  <a:moveTo>
                    <a:pt x="159892" y="0"/>
                  </a:moveTo>
                  <a:lnTo>
                    <a:pt x="116792" y="12668"/>
                  </a:lnTo>
                  <a:lnTo>
                    <a:pt x="72790" y="19685"/>
                  </a:lnTo>
                  <a:lnTo>
                    <a:pt x="34587" y="23113"/>
                  </a:lnTo>
                  <a:lnTo>
                    <a:pt x="13462" y="24256"/>
                  </a:lnTo>
                  <a:lnTo>
                    <a:pt x="16255" y="28701"/>
                  </a:lnTo>
                  <a:lnTo>
                    <a:pt x="18668" y="33908"/>
                  </a:lnTo>
                  <a:lnTo>
                    <a:pt x="20574" y="39624"/>
                  </a:lnTo>
                  <a:lnTo>
                    <a:pt x="21336" y="42544"/>
                  </a:lnTo>
                  <a:lnTo>
                    <a:pt x="22097" y="44323"/>
                  </a:lnTo>
                  <a:lnTo>
                    <a:pt x="22605" y="44957"/>
                  </a:lnTo>
                  <a:lnTo>
                    <a:pt x="23240" y="45846"/>
                  </a:lnTo>
                  <a:lnTo>
                    <a:pt x="24764" y="46354"/>
                  </a:lnTo>
                  <a:lnTo>
                    <a:pt x="27050" y="46227"/>
                  </a:lnTo>
                  <a:lnTo>
                    <a:pt x="28320" y="46227"/>
                  </a:lnTo>
                  <a:lnTo>
                    <a:pt x="46208" y="44741"/>
                  </a:lnTo>
                  <a:lnTo>
                    <a:pt x="61404" y="43322"/>
                  </a:lnTo>
                  <a:lnTo>
                    <a:pt x="75457" y="41832"/>
                  </a:lnTo>
                  <a:lnTo>
                    <a:pt x="88391" y="40258"/>
                  </a:lnTo>
                  <a:lnTo>
                    <a:pt x="113077" y="40258"/>
                  </a:lnTo>
                  <a:lnTo>
                    <a:pt x="113029" y="36449"/>
                  </a:lnTo>
                  <a:lnTo>
                    <a:pt x="126434" y="34115"/>
                  </a:lnTo>
                  <a:lnTo>
                    <a:pt x="139398" y="31495"/>
                  </a:lnTo>
                  <a:lnTo>
                    <a:pt x="151909" y="28590"/>
                  </a:lnTo>
                  <a:lnTo>
                    <a:pt x="163956" y="25400"/>
                  </a:lnTo>
                  <a:lnTo>
                    <a:pt x="167258" y="24383"/>
                  </a:lnTo>
                  <a:lnTo>
                    <a:pt x="170814" y="23621"/>
                  </a:lnTo>
                  <a:lnTo>
                    <a:pt x="174625" y="23367"/>
                  </a:lnTo>
                  <a:lnTo>
                    <a:pt x="177164" y="23240"/>
                  </a:lnTo>
                  <a:lnTo>
                    <a:pt x="178434" y="22478"/>
                  </a:lnTo>
                  <a:lnTo>
                    <a:pt x="178434" y="19685"/>
                  </a:lnTo>
                  <a:lnTo>
                    <a:pt x="177672" y="18287"/>
                  </a:lnTo>
                  <a:lnTo>
                    <a:pt x="176275" y="16763"/>
                  </a:lnTo>
                  <a:lnTo>
                    <a:pt x="171957" y="11302"/>
                  </a:lnTo>
                  <a:lnTo>
                    <a:pt x="166496" y="5714"/>
                  </a:lnTo>
                  <a:lnTo>
                    <a:pt x="159892" y="0"/>
                  </a:lnTo>
                  <a:close/>
                </a:path>
                <a:path w="615950" h="206375">
                  <a:moveTo>
                    <a:pt x="351575" y="192150"/>
                  </a:moveTo>
                  <a:lnTo>
                    <a:pt x="316738" y="192150"/>
                  </a:lnTo>
                  <a:lnTo>
                    <a:pt x="318769" y="193801"/>
                  </a:lnTo>
                  <a:lnTo>
                    <a:pt x="321310" y="196850"/>
                  </a:lnTo>
                  <a:lnTo>
                    <a:pt x="324231" y="201167"/>
                  </a:lnTo>
                  <a:lnTo>
                    <a:pt x="326389" y="204469"/>
                  </a:lnTo>
                  <a:lnTo>
                    <a:pt x="328040" y="206120"/>
                  </a:lnTo>
                  <a:lnTo>
                    <a:pt x="330072" y="206120"/>
                  </a:lnTo>
                  <a:lnTo>
                    <a:pt x="331850" y="205358"/>
                  </a:lnTo>
                  <a:lnTo>
                    <a:pt x="334644" y="204088"/>
                  </a:lnTo>
                  <a:lnTo>
                    <a:pt x="342465" y="199136"/>
                  </a:lnTo>
                  <a:lnTo>
                    <a:pt x="349472" y="193976"/>
                  </a:lnTo>
                  <a:lnTo>
                    <a:pt x="351575" y="192150"/>
                  </a:lnTo>
                  <a:close/>
                </a:path>
                <a:path w="615950" h="206375">
                  <a:moveTo>
                    <a:pt x="399541" y="160400"/>
                  </a:moveTo>
                  <a:lnTo>
                    <a:pt x="398271" y="160400"/>
                  </a:lnTo>
                  <a:lnTo>
                    <a:pt x="397510" y="160781"/>
                  </a:lnTo>
                  <a:lnTo>
                    <a:pt x="396620" y="161670"/>
                  </a:lnTo>
                  <a:lnTo>
                    <a:pt x="386461" y="170179"/>
                  </a:lnTo>
                  <a:lnTo>
                    <a:pt x="385063" y="171195"/>
                  </a:lnTo>
                  <a:lnTo>
                    <a:pt x="384428" y="172212"/>
                  </a:lnTo>
                  <a:lnTo>
                    <a:pt x="384428" y="173481"/>
                  </a:lnTo>
                  <a:lnTo>
                    <a:pt x="420496" y="201675"/>
                  </a:lnTo>
                  <a:lnTo>
                    <a:pt x="425449" y="203834"/>
                  </a:lnTo>
                  <a:lnTo>
                    <a:pt x="425958" y="203834"/>
                  </a:lnTo>
                  <a:lnTo>
                    <a:pt x="427227" y="203707"/>
                  </a:lnTo>
                  <a:lnTo>
                    <a:pt x="428878" y="201929"/>
                  </a:lnTo>
                  <a:lnTo>
                    <a:pt x="433705" y="192658"/>
                  </a:lnTo>
                  <a:lnTo>
                    <a:pt x="436752" y="188340"/>
                  </a:lnTo>
                  <a:lnTo>
                    <a:pt x="439927" y="185292"/>
                  </a:lnTo>
                  <a:lnTo>
                    <a:pt x="428998" y="181008"/>
                  </a:lnTo>
                  <a:lnTo>
                    <a:pt x="418877" y="175593"/>
                  </a:lnTo>
                  <a:lnTo>
                    <a:pt x="409567" y="169058"/>
                  </a:lnTo>
                  <a:lnTo>
                    <a:pt x="401065" y="161416"/>
                  </a:lnTo>
                  <a:lnTo>
                    <a:pt x="400176" y="160781"/>
                  </a:lnTo>
                  <a:lnTo>
                    <a:pt x="399541" y="160400"/>
                  </a:lnTo>
                  <a:close/>
                </a:path>
                <a:path w="615950" h="206375">
                  <a:moveTo>
                    <a:pt x="292988" y="1777"/>
                  </a:moveTo>
                  <a:lnTo>
                    <a:pt x="296037" y="158114"/>
                  </a:lnTo>
                  <a:lnTo>
                    <a:pt x="296163" y="200025"/>
                  </a:lnTo>
                  <a:lnTo>
                    <a:pt x="296925" y="200787"/>
                  </a:lnTo>
                  <a:lnTo>
                    <a:pt x="314451" y="200659"/>
                  </a:lnTo>
                  <a:lnTo>
                    <a:pt x="315594" y="200532"/>
                  </a:lnTo>
                  <a:lnTo>
                    <a:pt x="316230" y="200532"/>
                  </a:lnTo>
                  <a:lnTo>
                    <a:pt x="316611" y="200278"/>
                  </a:lnTo>
                  <a:lnTo>
                    <a:pt x="316991" y="199898"/>
                  </a:lnTo>
                  <a:lnTo>
                    <a:pt x="316955" y="195486"/>
                  </a:lnTo>
                  <a:lnTo>
                    <a:pt x="316738" y="192150"/>
                  </a:lnTo>
                  <a:lnTo>
                    <a:pt x="351575" y="192150"/>
                  </a:lnTo>
                  <a:lnTo>
                    <a:pt x="354795" y="189356"/>
                  </a:lnTo>
                  <a:lnTo>
                    <a:pt x="316738" y="189356"/>
                  </a:lnTo>
                  <a:lnTo>
                    <a:pt x="316290" y="169058"/>
                  </a:lnTo>
                  <a:lnTo>
                    <a:pt x="316093" y="157099"/>
                  </a:lnTo>
                  <a:lnTo>
                    <a:pt x="314687" y="45212"/>
                  </a:lnTo>
                  <a:lnTo>
                    <a:pt x="314562" y="32638"/>
                  </a:lnTo>
                  <a:lnTo>
                    <a:pt x="314688" y="16525"/>
                  </a:lnTo>
                  <a:lnTo>
                    <a:pt x="314829" y="13001"/>
                  </a:lnTo>
                  <a:lnTo>
                    <a:pt x="315213" y="9905"/>
                  </a:lnTo>
                  <a:lnTo>
                    <a:pt x="316142" y="5587"/>
                  </a:lnTo>
                  <a:lnTo>
                    <a:pt x="316230" y="3809"/>
                  </a:lnTo>
                  <a:lnTo>
                    <a:pt x="315087" y="3048"/>
                  </a:lnTo>
                  <a:lnTo>
                    <a:pt x="312800" y="2539"/>
                  </a:lnTo>
                  <a:lnTo>
                    <a:pt x="306959" y="2158"/>
                  </a:lnTo>
                  <a:lnTo>
                    <a:pt x="300355" y="1904"/>
                  </a:lnTo>
                  <a:lnTo>
                    <a:pt x="292988" y="1777"/>
                  </a:lnTo>
                  <a:close/>
                </a:path>
                <a:path w="615950" h="206375">
                  <a:moveTo>
                    <a:pt x="352043" y="160781"/>
                  </a:moveTo>
                  <a:lnTo>
                    <a:pt x="316738" y="189356"/>
                  </a:lnTo>
                  <a:lnTo>
                    <a:pt x="354795" y="189356"/>
                  </a:lnTo>
                  <a:lnTo>
                    <a:pt x="355826" y="188462"/>
                  </a:lnTo>
                  <a:lnTo>
                    <a:pt x="361441" y="182625"/>
                  </a:lnTo>
                  <a:lnTo>
                    <a:pt x="363473" y="180212"/>
                  </a:lnTo>
                  <a:lnTo>
                    <a:pt x="365251" y="178688"/>
                  </a:lnTo>
                  <a:lnTo>
                    <a:pt x="367030" y="177926"/>
                  </a:lnTo>
                  <a:lnTo>
                    <a:pt x="368935" y="177164"/>
                  </a:lnTo>
                  <a:lnTo>
                    <a:pt x="369823" y="176149"/>
                  </a:lnTo>
                  <a:lnTo>
                    <a:pt x="369725" y="173989"/>
                  </a:lnTo>
                  <a:lnTo>
                    <a:pt x="368935" y="172974"/>
                  </a:lnTo>
                  <a:lnTo>
                    <a:pt x="367284" y="171576"/>
                  </a:lnTo>
                  <a:lnTo>
                    <a:pt x="363346" y="168148"/>
                  </a:lnTo>
                  <a:lnTo>
                    <a:pt x="358266" y="164464"/>
                  </a:lnTo>
                  <a:lnTo>
                    <a:pt x="352043" y="160781"/>
                  </a:lnTo>
                  <a:close/>
                </a:path>
                <a:path w="615950" h="206375">
                  <a:moveTo>
                    <a:pt x="386821" y="25780"/>
                  </a:moveTo>
                  <a:lnTo>
                    <a:pt x="363346" y="25780"/>
                  </a:lnTo>
                  <a:lnTo>
                    <a:pt x="361568" y="32130"/>
                  </a:lnTo>
                  <a:lnTo>
                    <a:pt x="359410" y="37845"/>
                  </a:lnTo>
                  <a:lnTo>
                    <a:pt x="356996" y="42799"/>
                  </a:lnTo>
                  <a:lnTo>
                    <a:pt x="329564" y="42799"/>
                  </a:lnTo>
                  <a:lnTo>
                    <a:pt x="329057" y="43306"/>
                  </a:lnTo>
                  <a:lnTo>
                    <a:pt x="328930" y="45212"/>
                  </a:lnTo>
                  <a:lnTo>
                    <a:pt x="329655" y="70484"/>
                  </a:lnTo>
                  <a:lnTo>
                    <a:pt x="329743" y="75818"/>
                  </a:lnTo>
                  <a:lnTo>
                    <a:pt x="330361" y="124332"/>
                  </a:lnTo>
                  <a:lnTo>
                    <a:pt x="330453" y="160019"/>
                  </a:lnTo>
                  <a:lnTo>
                    <a:pt x="330708" y="160274"/>
                  </a:lnTo>
                  <a:lnTo>
                    <a:pt x="330962" y="160654"/>
                  </a:lnTo>
                  <a:lnTo>
                    <a:pt x="331596" y="160781"/>
                  </a:lnTo>
                  <a:lnTo>
                    <a:pt x="332866" y="160781"/>
                  </a:lnTo>
                  <a:lnTo>
                    <a:pt x="359156" y="160019"/>
                  </a:lnTo>
                  <a:lnTo>
                    <a:pt x="394715" y="159512"/>
                  </a:lnTo>
                  <a:lnTo>
                    <a:pt x="423037" y="159512"/>
                  </a:lnTo>
                  <a:lnTo>
                    <a:pt x="423290" y="159257"/>
                  </a:lnTo>
                  <a:lnTo>
                    <a:pt x="423671" y="159003"/>
                  </a:lnTo>
                  <a:lnTo>
                    <a:pt x="423798" y="157099"/>
                  </a:lnTo>
                  <a:lnTo>
                    <a:pt x="423235" y="140207"/>
                  </a:lnTo>
                  <a:lnTo>
                    <a:pt x="352170" y="140207"/>
                  </a:lnTo>
                  <a:lnTo>
                    <a:pt x="352043" y="124840"/>
                  </a:lnTo>
                  <a:lnTo>
                    <a:pt x="400685" y="124332"/>
                  </a:lnTo>
                  <a:lnTo>
                    <a:pt x="422845" y="124332"/>
                  </a:lnTo>
                  <a:lnTo>
                    <a:pt x="422669" y="107695"/>
                  </a:lnTo>
                  <a:lnTo>
                    <a:pt x="351789" y="107695"/>
                  </a:lnTo>
                  <a:lnTo>
                    <a:pt x="351663" y="92963"/>
                  </a:lnTo>
                  <a:lnTo>
                    <a:pt x="400303" y="92328"/>
                  </a:lnTo>
                  <a:lnTo>
                    <a:pt x="422506" y="92328"/>
                  </a:lnTo>
                  <a:lnTo>
                    <a:pt x="422331" y="75818"/>
                  </a:lnTo>
                  <a:lnTo>
                    <a:pt x="351409" y="75818"/>
                  </a:lnTo>
                  <a:lnTo>
                    <a:pt x="351155" y="61340"/>
                  </a:lnTo>
                  <a:lnTo>
                    <a:pt x="399922" y="60832"/>
                  </a:lnTo>
                  <a:lnTo>
                    <a:pt x="422274" y="60832"/>
                  </a:lnTo>
                  <a:lnTo>
                    <a:pt x="422249" y="42799"/>
                  </a:lnTo>
                  <a:lnTo>
                    <a:pt x="356996" y="42799"/>
                  </a:lnTo>
                  <a:lnTo>
                    <a:pt x="422224" y="42671"/>
                  </a:lnTo>
                  <a:lnTo>
                    <a:pt x="379730" y="42544"/>
                  </a:lnTo>
                  <a:lnTo>
                    <a:pt x="381762" y="38353"/>
                  </a:lnTo>
                  <a:lnTo>
                    <a:pt x="384174" y="32638"/>
                  </a:lnTo>
                  <a:lnTo>
                    <a:pt x="386821" y="25780"/>
                  </a:lnTo>
                  <a:close/>
                </a:path>
                <a:path w="615950" h="206375">
                  <a:moveTo>
                    <a:pt x="423037" y="159512"/>
                  </a:moveTo>
                  <a:lnTo>
                    <a:pt x="394715" y="159512"/>
                  </a:lnTo>
                  <a:lnTo>
                    <a:pt x="422274" y="159638"/>
                  </a:lnTo>
                  <a:lnTo>
                    <a:pt x="423037" y="159512"/>
                  </a:lnTo>
                  <a:close/>
                </a:path>
                <a:path w="615950" h="206375">
                  <a:moveTo>
                    <a:pt x="422845" y="124332"/>
                  </a:moveTo>
                  <a:lnTo>
                    <a:pt x="400685" y="124332"/>
                  </a:lnTo>
                  <a:lnTo>
                    <a:pt x="400812" y="139573"/>
                  </a:lnTo>
                  <a:lnTo>
                    <a:pt x="352170" y="140207"/>
                  </a:lnTo>
                  <a:lnTo>
                    <a:pt x="423235" y="140207"/>
                  </a:lnTo>
                  <a:lnTo>
                    <a:pt x="422948" y="131571"/>
                  </a:lnTo>
                  <a:lnTo>
                    <a:pt x="422845" y="124332"/>
                  </a:lnTo>
                  <a:close/>
                </a:path>
                <a:path w="615950" h="206375">
                  <a:moveTo>
                    <a:pt x="422506" y="92328"/>
                  </a:moveTo>
                  <a:lnTo>
                    <a:pt x="400303" y="92328"/>
                  </a:lnTo>
                  <a:lnTo>
                    <a:pt x="400431" y="107061"/>
                  </a:lnTo>
                  <a:lnTo>
                    <a:pt x="351789" y="107695"/>
                  </a:lnTo>
                  <a:lnTo>
                    <a:pt x="422669" y="107695"/>
                  </a:lnTo>
                  <a:lnTo>
                    <a:pt x="422506" y="92328"/>
                  </a:lnTo>
                  <a:close/>
                </a:path>
                <a:path w="615950" h="206375">
                  <a:moveTo>
                    <a:pt x="422274" y="60832"/>
                  </a:moveTo>
                  <a:lnTo>
                    <a:pt x="399922" y="60832"/>
                  </a:lnTo>
                  <a:lnTo>
                    <a:pt x="400049" y="75183"/>
                  </a:lnTo>
                  <a:lnTo>
                    <a:pt x="351409" y="75818"/>
                  </a:lnTo>
                  <a:lnTo>
                    <a:pt x="422331" y="75818"/>
                  </a:lnTo>
                  <a:lnTo>
                    <a:pt x="422274" y="60832"/>
                  </a:lnTo>
                  <a:close/>
                </a:path>
                <a:path w="615950" h="206375">
                  <a:moveTo>
                    <a:pt x="420877" y="41528"/>
                  </a:moveTo>
                  <a:lnTo>
                    <a:pt x="419481" y="41528"/>
                  </a:lnTo>
                  <a:lnTo>
                    <a:pt x="393318" y="42290"/>
                  </a:lnTo>
                  <a:lnTo>
                    <a:pt x="379730" y="42544"/>
                  </a:lnTo>
                  <a:lnTo>
                    <a:pt x="422198" y="42544"/>
                  </a:lnTo>
                  <a:lnTo>
                    <a:pt x="422147" y="42290"/>
                  </a:lnTo>
                  <a:lnTo>
                    <a:pt x="422020" y="41909"/>
                  </a:lnTo>
                  <a:lnTo>
                    <a:pt x="421639" y="41655"/>
                  </a:lnTo>
                  <a:lnTo>
                    <a:pt x="420877" y="41528"/>
                  </a:lnTo>
                  <a:close/>
                </a:path>
                <a:path w="615950" h="206375">
                  <a:moveTo>
                    <a:pt x="431545" y="3682"/>
                  </a:moveTo>
                  <a:lnTo>
                    <a:pt x="430275" y="3682"/>
                  </a:lnTo>
                  <a:lnTo>
                    <a:pt x="401573" y="4444"/>
                  </a:lnTo>
                  <a:lnTo>
                    <a:pt x="352678" y="5079"/>
                  </a:lnTo>
                  <a:lnTo>
                    <a:pt x="322580" y="5079"/>
                  </a:lnTo>
                  <a:lnTo>
                    <a:pt x="321944" y="5206"/>
                  </a:lnTo>
                  <a:lnTo>
                    <a:pt x="321563" y="5333"/>
                  </a:lnTo>
                  <a:lnTo>
                    <a:pt x="321183" y="5587"/>
                  </a:lnTo>
                  <a:lnTo>
                    <a:pt x="321072" y="8562"/>
                  </a:lnTo>
                  <a:lnTo>
                    <a:pt x="321310" y="24256"/>
                  </a:lnTo>
                  <a:lnTo>
                    <a:pt x="321437" y="26034"/>
                  </a:lnTo>
                  <a:lnTo>
                    <a:pt x="321690" y="26415"/>
                  </a:lnTo>
                  <a:lnTo>
                    <a:pt x="321944" y="26669"/>
                  </a:lnTo>
                  <a:lnTo>
                    <a:pt x="322707" y="26796"/>
                  </a:lnTo>
                  <a:lnTo>
                    <a:pt x="324103" y="26796"/>
                  </a:lnTo>
                  <a:lnTo>
                    <a:pt x="352933" y="25907"/>
                  </a:lnTo>
                  <a:lnTo>
                    <a:pt x="363346" y="25780"/>
                  </a:lnTo>
                  <a:lnTo>
                    <a:pt x="386821" y="25780"/>
                  </a:lnTo>
                  <a:lnTo>
                    <a:pt x="386968" y="25400"/>
                  </a:lnTo>
                  <a:lnTo>
                    <a:pt x="432308" y="25273"/>
                  </a:lnTo>
                  <a:lnTo>
                    <a:pt x="432562" y="25145"/>
                  </a:lnTo>
                  <a:lnTo>
                    <a:pt x="432815" y="24764"/>
                  </a:lnTo>
                  <a:lnTo>
                    <a:pt x="432985" y="24256"/>
                  </a:lnTo>
                  <a:lnTo>
                    <a:pt x="432872" y="13001"/>
                  </a:lnTo>
                  <a:lnTo>
                    <a:pt x="432815" y="5079"/>
                  </a:lnTo>
                  <a:lnTo>
                    <a:pt x="432688" y="4444"/>
                  </a:lnTo>
                  <a:lnTo>
                    <a:pt x="432435" y="4063"/>
                  </a:lnTo>
                  <a:lnTo>
                    <a:pt x="432181" y="3809"/>
                  </a:lnTo>
                  <a:lnTo>
                    <a:pt x="431545" y="3682"/>
                  </a:lnTo>
                  <a:close/>
                </a:path>
                <a:path w="615950" h="206375">
                  <a:moveTo>
                    <a:pt x="432308" y="25273"/>
                  </a:moveTo>
                  <a:lnTo>
                    <a:pt x="401827" y="25273"/>
                  </a:lnTo>
                  <a:lnTo>
                    <a:pt x="431672" y="25400"/>
                  </a:lnTo>
                  <a:lnTo>
                    <a:pt x="432308" y="25273"/>
                  </a:lnTo>
                  <a:close/>
                </a:path>
                <a:path w="615950" h="206375">
                  <a:moveTo>
                    <a:pt x="231901" y="2539"/>
                  </a:moveTo>
                  <a:lnTo>
                    <a:pt x="234431" y="80390"/>
                  </a:lnTo>
                  <a:lnTo>
                    <a:pt x="234510" y="102107"/>
                  </a:lnTo>
                  <a:lnTo>
                    <a:pt x="234267" y="116919"/>
                  </a:lnTo>
                  <a:lnTo>
                    <a:pt x="230901" y="155894"/>
                  </a:lnTo>
                  <a:lnTo>
                    <a:pt x="221614" y="186308"/>
                  </a:lnTo>
                  <a:lnTo>
                    <a:pt x="227075" y="190626"/>
                  </a:lnTo>
                  <a:lnTo>
                    <a:pt x="231266" y="194563"/>
                  </a:lnTo>
                  <a:lnTo>
                    <a:pt x="233934" y="198374"/>
                  </a:lnTo>
                  <a:lnTo>
                    <a:pt x="235965" y="201167"/>
                  </a:lnTo>
                  <a:lnTo>
                    <a:pt x="237489" y="202437"/>
                  </a:lnTo>
                  <a:lnTo>
                    <a:pt x="239521" y="202437"/>
                  </a:lnTo>
                  <a:lnTo>
                    <a:pt x="251666" y="162206"/>
                  </a:lnTo>
                  <a:lnTo>
                    <a:pt x="254762" y="120395"/>
                  </a:lnTo>
                  <a:lnTo>
                    <a:pt x="254789" y="116919"/>
                  </a:lnTo>
                  <a:lnTo>
                    <a:pt x="254762" y="80390"/>
                  </a:lnTo>
                  <a:lnTo>
                    <a:pt x="254261" y="36575"/>
                  </a:lnTo>
                  <a:lnTo>
                    <a:pt x="254222" y="19954"/>
                  </a:lnTo>
                  <a:lnTo>
                    <a:pt x="255905" y="7112"/>
                  </a:lnTo>
                  <a:lnTo>
                    <a:pt x="256032" y="4571"/>
                  </a:lnTo>
                  <a:lnTo>
                    <a:pt x="254888" y="3809"/>
                  </a:lnTo>
                  <a:lnTo>
                    <a:pt x="252602" y="3301"/>
                  </a:lnTo>
                  <a:lnTo>
                    <a:pt x="245744" y="2920"/>
                  </a:lnTo>
                  <a:lnTo>
                    <a:pt x="238887" y="2666"/>
                  </a:lnTo>
                  <a:lnTo>
                    <a:pt x="231901" y="2539"/>
                  </a:lnTo>
                  <a:close/>
                </a:path>
                <a:path w="615950" h="206375">
                  <a:moveTo>
                    <a:pt x="263651" y="10794"/>
                  </a:moveTo>
                  <a:lnTo>
                    <a:pt x="266191" y="131190"/>
                  </a:lnTo>
                  <a:lnTo>
                    <a:pt x="266318" y="168020"/>
                  </a:lnTo>
                  <a:lnTo>
                    <a:pt x="266445" y="168655"/>
                  </a:lnTo>
                  <a:lnTo>
                    <a:pt x="266826" y="169290"/>
                  </a:lnTo>
                  <a:lnTo>
                    <a:pt x="267588" y="169417"/>
                  </a:lnTo>
                  <a:lnTo>
                    <a:pt x="268732" y="169417"/>
                  </a:lnTo>
                  <a:lnTo>
                    <a:pt x="283463" y="169163"/>
                  </a:lnTo>
                  <a:lnTo>
                    <a:pt x="284607" y="169163"/>
                  </a:lnTo>
                  <a:lnTo>
                    <a:pt x="285241" y="169037"/>
                  </a:lnTo>
                  <a:lnTo>
                    <a:pt x="285749" y="168528"/>
                  </a:lnTo>
                  <a:lnTo>
                    <a:pt x="285876" y="166750"/>
                  </a:lnTo>
                  <a:lnTo>
                    <a:pt x="284988" y="130937"/>
                  </a:lnTo>
                  <a:lnTo>
                    <a:pt x="283851" y="42290"/>
                  </a:lnTo>
                  <a:lnTo>
                    <a:pt x="285241" y="16509"/>
                  </a:lnTo>
                  <a:lnTo>
                    <a:pt x="285622" y="15366"/>
                  </a:lnTo>
                  <a:lnTo>
                    <a:pt x="272161" y="11049"/>
                  </a:lnTo>
                  <a:lnTo>
                    <a:pt x="263651" y="10794"/>
                  </a:lnTo>
                  <a:close/>
                </a:path>
                <a:path w="615950" h="206375">
                  <a:moveTo>
                    <a:pt x="607184" y="30733"/>
                  </a:moveTo>
                  <a:lnTo>
                    <a:pt x="564514" y="30733"/>
                  </a:lnTo>
                  <a:lnTo>
                    <a:pt x="570357" y="32512"/>
                  </a:lnTo>
                  <a:lnTo>
                    <a:pt x="574801" y="36194"/>
                  </a:lnTo>
                  <a:lnTo>
                    <a:pt x="579882" y="40258"/>
                  </a:lnTo>
                  <a:lnTo>
                    <a:pt x="582548" y="46481"/>
                  </a:lnTo>
                  <a:lnTo>
                    <a:pt x="582675" y="61213"/>
                  </a:lnTo>
                  <a:lnTo>
                    <a:pt x="581151" y="67437"/>
                  </a:lnTo>
                  <a:lnTo>
                    <a:pt x="552958" y="100329"/>
                  </a:lnTo>
                  <a:lnTo>
                    <a:pt x="535930" y="117262"/>
                  </a:lnTo>
                  <a:lnTo>
                    <a:pt x="521604" y="133778"/>
                  </a:lnTo>
                  <a:lnTo>
                    <a:pt x="509970" y="149889"/>
                  </a:lnTo>
                  <a:lnTo>
                    <a:pt x="501014" y="165607"/>
                  </a:lnTo>
                  <a:lnTo>
                    <a:pt x="501268" y="186054"/>
                  </a:lnTo>
                  <a:lnTo>
                    <a:pt x="615822" y="184657"/>
                  </a:lnTo>
                  <a:lnTo>
                    <a:pt x="615458" y="162559"/>
                  </a:lnTo>
                  <a:lnTo>
                    <a:pt x="532764" y="162559"/>
                  </a:lnTo>
                  <a:lnTo>
                    <a:pt x="535813" y="156209"/>
                  </a:lnTo>
                  <a:lnTo>
                    <a:pt x="567269" y="122297"/>
                  </a:lnTo>
                  <a:lnTo>
                    <a:pt x="576961" y="113791"/>
                  </a:lnTo>
                  <a:lnTo>
                    <a:pt x="586055" y="105286"/>
                  </a:lnTo>
                  <a:lnTo>
                    <a:pt x="611314" y="69516"/>
                  </a:lnTo>
                  <a:lnTo>
                    <a:pt x="613410" y="54355"/>
                  </a:lnTo>
                  <a:lnTo>
                    <a:pt x="612483" y="44499"/>
                  </a:lnTo>
                  <a:lnTo>
                    <a:pt x="609901" y="35702"/>
                  </a:lnTo>
                  <a:lnTo>
                    <a:pt x="607184" y="30733"/>
                  </a:lnTo>
                  <a:close/>
                </a:path>
                <a:path w="615950" h="206375">
                  <a:moveTo>
                    <a:pt x="615441" y="161543"/>
                  </a:moveTo>
                  <a:lnTo>
                    <a:pt x="532764" y="162559"/>
                  </a:lnTo>
                  <a:lnTo>
                    <a:pt x="615458" y="162559"/>
                  </a:lnTo>
                  <a:lnTo>
                    <a:pt x="615441" y="161543"/>
                  </a:lnTo>
                  <a:close/>
                </a:path>
                <a:path w="615950" h="206375">
                  <a:moveTo>
                    <a:pt x="557530" y="8000"/>
                  </a:moveTo>
                  <a:lnTo>
                    <a:pt x="513697" y="26517"/>
                  </a:lnTo>
                  <a:lnTo>
                    <a:pt x="501141" y="56895"/>
                  </a:lnTo>
                  <a:lnTo>
                    <a:pt x="531113" y="62483"/>
                  </a:lnTo>
                  <a:lnTo>
                    <a:pt x="531494" y="52958"/>
                  </a:lnTo>
                  <a:lnTo>
                    <a:pt x="533908" y="45465"/>
                  </a:lnTo>
                  <a:lnTo>
                    <a:pt x="542670" y="34036"/>
                  </a:lnTo>
                  <a:lnTo>
                    <a:pt x="549147" y="30861"/>
                  </a:lnTo>
                  <a:lnTo>
                    <a:pt x="557402" y="30733"/>
                  </a:lnTo>
                  <a:lnTo>
                    <a:pt x="607184" y="30733"/>
                  </a:lnTo>
                  <a:lnTo>
                    <a:pt x="605676" y="27977"/>
                  </a:lnTo>
                  <a:lnTo>
                    <a:pt x="599820" y="21336"/>
                  </a:lnTo>
                  <a:lnTo>
                    <a:pt x="591534" y="15359"/>
                  </a:lnTo>
                  <a:lnTo>
                    <a:pt x="581723" y="11144"/>
                  </a:lnTo>
                  <a:lnTo>
                    <a:pt x="570388" y="8691"/>
                  </a:lnTo>
                  <a:lnTo>
                    <a:pt x="557530" y="8000"/>
                  </a:lnTo>
                  <a:close/>
                </a:path>
              </a:pathLst>
            </a:custGeom>
            <a:solidFill>
              <a:srgbClr val="FFFFFF"/>
            </a:solidFill>
          </p:spPr>
          <p:txBody>
            <a:bodyPr wrap="square" lIns="0" tIns="0" rIns="0" bIns="0" rtlCol="0"/>
            <a:lstStyle/>
            <a:p>
              <a:endParaRPr/>
            </a:p>
          </p:txBody>
        </p:sp>
      </p:grpSp>
      <p:sp>
        <p:nvSpPr>
          <p:cNvPr id="10" name="object 10"/>
          <p:cNvSpPr txBox="1"/>
          <p:nvPr/>
        </p:nvSpPr>
        <p:spPr>
          <a:xfrm>
            <a:off x="7937754" y="3965270"/>
            <a:ext cx="3949446"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丸ｺﾞｼｯｸM-PRO" panose="020F0600000000000000" pitchFamily="50" charset="-128"/>
                <a:ea typeface="HG丸ｺﾞｼｯｸM-PRO" panose="020F0600000000000000" pitchFamily="50" charset="-128"/>
                <a:cs typeface="HGMaruGothicMPRO"/>
              </a:rPr>
              <a:t>手順３</a:t>
            </a:r>
            <a:endParaRPr sz="1600" dirty="0">
              <a:latin typeface="HG丸ｺﾞｼｯｸM-PRO" panose="020F0600000000000000" pitchFamily="50" charset="-128"/>
              <a:ea typeface="HG丸ｺﾞｼｯｸM-PRO" panose="020F0600000000000000" pitchFamily="50" charset="-128"/>
              <a:cs typeface="HGMaruGothicMPRO"/>
            </a:endParaRPr>
          </a:p>
          <a:p>
            <a:pPr marL="12700" marR="5080" indent="202565">
              <a:lnSpc>
                <a:spcPct val="100000"/>
              </a:lnSpc>
              <a:spcBef>
                <a:spcPts val="5"/>
              </a:spcBef>
            </a:pPr>
            <a:r>
              <a:rPr lang="ja-JP" altLang="en-US" sz="1600" spc="-30" dirty="0">
                <a:latin typeface="HG丸ｺﾞｼｯｸM-PRO" panose="020F0600000000000000" pitchFamily="50" charset="-128"/>
                <a:ea typeface="HG丸ｺﾞｼｯｸM-PRO" panose="020F0600000000000000" pitchFamily="50" charset="-128"/>
                <a:cs typeface="HGMaruGothicMPRO"/>
              </a:rPr>
              <a:t>「個人として登録する」もしくは</a:t>
            </a:r>
            <a:r>
              <a:rPr sz="1600" spc="-30" dirty="0">
                <a:latin typeface="HG丸ｺﾞｼｯｸM-PRO" panose="020F0600000000000000" pitchFamily="50" charset="-128"/>
                <a:ea typeface="HG丸ｺﾞｼｯｸM-PRO" panose="020F0600000000000000" pitchFamily="50" charset="-128"/>
                <a:cs typeface="HGMaruGothicMPRO"/>
              </a:rPr>
              <a:t>「事業者として登録する」をクリックします。</a:t>
            </a:r>
            <a:endParaRPr sz="1600" dirty="0">
              <a:latin typeface="HG丸ｺﾞｼｯｸM-PRO" panose="020F0600000000000000" pitchFamily="50" charset="-128"/>
              <a:ea typeface="HG丸ｺﾞｼｯｸM-PRO" panose="020F0600000000000000" pitchFamily="50" charset="-128"/>
              <a:cs typeface="HGMaruGothicMPRO"/>
            </a:endParaRPr>
          </a:p>
        </p:txBody>
      </p:sp>
      <p:grpSp>
        <p:nvGrpSpPr>
          <p:cNvPr id="11" name="object 11"/>
          <p:cNvGrpSpPr/>
          <p:nvPr/>
        </p:nvGrpSpPr>
        <p:grpSpPr>
          <a:xfrm>
            <a:off x="6150864" y="3424428"/>
            <a:ext cx="806450" cy="1584960"/>
            <a:chOff x="6150864" y="3424428"/>
            <a:chExt cx="806450" cy="1584960"/>
          </a:xfrm>
        </p:grpSpPr>
        <p:pic>
          <p:nvPicPr>
            <p:cNvPr id="12" name="object 12"/>
            <p:cNvPicPr/>
            <p:nvPr/>
          </p:nvPicPr>
          <p:blipFill>
            <a:blip r:embed="rId2" cstate="print"/>
            <a:stretch>
              <a:fillRect/>
            </a:stretch>
          </p:blipFill>
          <p:spPr>
            <a:xfrm>
              <a:off x="6153912" y="3427476"/>
              <a:ext cx="800099" cy="1578864"/>
            </a:xfrm>
            <a:prstGeom prst="rect">
              <a:avLst/>
            </a:prstGeom>
          </p:spPr>
        </p:pic>
        <p:sp>
          <p:nvSpPr>
            <p:cNvPr id="13" name="object 13"/>
            <p:cNvSpPr/>
            <p:nvPr/>
          </p:nvSpPr>
          <p:spPr>
            <a:xfrm>
              <a:off x="6153912" y="3427476"/>
              <a:ext cx="800100" cy="1579245"/>
            </a:xfrm>
            <a:custGeom>
              <a:avLst/>
              <a:gdLst/>
              <a:ahLst/>
              <a:cxnLst/>
              <a:rect l="l" t="t" r="r" b="b"/>
              <a:pathLst>
                <a:path w="800100" h="1579245">
                  <a:moveTo>
                    <a:pt x="600074" y="0"/>
                  </a:moveTo>
                  <a:lnTo>
                    <a:pt x="600074" y="25019"/>
                  </a:lnTo>
                  <a:lnTo>
                    <a:pt x="200025" y="25019"/>
                  </a:lnTo>
                  <a:lnTo>
                    <a:pt x="200025" y="0"/>
                  </a:lnTo>
                  <a:lnTo>
                    <a:pt x="600074" y="0"/>
                  </a:lnTo>
                  <a:close/>
                </a:path>
                <a:path w="800100" h="1579245">
                  <a:moveTo>
                    <a:pt x="600074" y="50037"/>
                  </a:moveTo>
                  <a:lnTo>
                    <a:pt x="600074" y="99949"/>
                  </a:lnTo>
                  <a:lnTo>
                    <a:pt x="200025" y="99949"/>
                  </a:lnTo>
                  <a:lnTo>
                    <a:pt x="200025" y="50037"/>
                  </a:lnTo>
                  <a:lnTo>
                    <a:pt x="600074" y="50037"/>
                  </a:lnTo>
                  <a:close/>
                </a:path>
                <a:path w="800100" h="1579245">
                  <a:moveTo>
                    <a:pt x="600074" y="124968"/>
                  </a:moveTo>
                  <a:lnTo>
                    <a:pt x="600074" y="1191641"/>
                  </a:lnTo>
                  <a:lnTo>
                    <a:pt x="800099" y="1191641"/>
                  </a:lnTo>
                  <a:lnTo>
                    <a:pt x="400049" y="1578864"/>
                  </a:lnTo>
                  <a:lnTo>
                    <a:pt x="0" y="1191641"/>
                  </a:lnTo>
                  <a:lnTo>
                    <a:pt x="200025" y="1191641"/>
                  </a:lnTo>
                  <a:lnTo>
                    <a:pt x="200025" y="124968"/>
                  </a:lnTo>
                  <a:lnTo>
                    <a:pt x="600074" y="124968"/>
                  </a:lnTo>
                  <a:close/>
                </a:path>
              </a:pathLst>
            </a:custGeom>
            <a:ln w="6096">
              <a:solidFill>
                <a:srgbClr val="5B9BD4"/>
              </a:solidFill>
            </a:ln>
          </p:spPr>
          <p:txBody>
            <a:bodyPr wrap="square" lIns="0" tIns="0" rIns="0" bIns="0" rtlCol="0"/>
            <a:lstStyle/>
            <a:p>
              <a:endParaRPr/>
            </a:p>
          </p:txBody>
        </p:sp>
      </p:grpSp>
      <p:sp>
        <p:nvSpPr>
          <p:cNvPr id="14" name="object 14"/>
          <p:cNvSpPr txBox="1"/>
          <p:nvPr/>
        </p:nvSpPr>
        <p:spPr>
          <a:xfrm>
            <a:off x="6451853" y="3642105"/>
            <a:ext cx="204470" cy="1093470"/>
          </a:xfrm>
          <a:prstGeom prst="rect">
            <a:avLst/>
          </a:prstGeom>
        </p:spPr>
        <p:txBody>
          <a:bodyPr vert="horz" wrap="square" lIns="0" tIns="12700" rIns="0" bIns="0" rtlCol="0">
            <a:spAutoFit/>
          </a:bodyPr>
          <a:lstStyle/>
          <a:p>
            <a:pPr marL="12700" marR="5080" algn="just">
              <a:lnSpc>
                <a:spcPct val="100000"/>
              </a:lnSpc>
              <a:spcBef>
                <a:spcPts val="100"/>
              </a:spcBef>
            </a:pPr>
            <a:r>
              <a:rPr sz="1400" spc="-50" dirty="0">
                <a:latin typeface="HGMaruGothicMPRO"/>
                <a:cs typeface="HGMaruGothicMPRO"/>
              </a:rPr>
              <a:t>スクロ</a:t>
            </a:r>
            <a:endParaRPr sz="1400">
              <a:latin typeface="HGMaruGothicMPRO"/>
              <a:cs typeface="HGMaruGothicMPRO"/>
            </a:endParaRPr>
          </a:p>
          <a:p>
            <a:pPr algn="ctr">
              <a:lnSpc>
                <a:spcPct val="100000"/>
              </a:lnSpc>
            </a:pPr>
            <a:r>
              <a:rPr sz="1400" spc="-50" dirty="0">
                <a:latin typeface="HGMaruGothicMPRO"/>
                <a:cs typeface="HGMaruGothicMPRO"/>
              </a:rPr>
              <a:t>|</a:t>
            </a:r>
            <a:endParaRPr sz="1400">
              <a:latin typeface="HGMaruGothicMPRO"/>
              <a:cs typeface="HGMaruGothicMPRO"/>
            </a:endParaRPr>
          </a:p>
          <a:p>
            <a:pPr algn="ctr">
              <a:lnSpc>
                <a:spcPct val="100000"/>
              </a:lnSpc>
            </a:pPr>
            <a:r>
              <a:rPr sz="1400" spc="-50" dirty="0">
                <a:latin typeface="HGMaruGothicMPRO"/>
                <a:cs typeface="HGMaruGothicMPRO"/>
              </a:rPr>
              <a:t>ル</a:t>
            </a:r>
            <a:endParaRPr sz="1400">
              <a:latin typeface="HGMaruGothicMPRO"/>
              <a:cs typeface="HGMaruGothicMPRO"/>
            </a:endParaRPr>
          </a:p>
        </p:txBody>
      </p:sp>
      <p:grpSp>
        <p:nvGrpSpPr>
          <p:cNvPr id="15" name="object 15"/>
          <p:cNvGrpSpPr/>
          <p:nvPr/>
        </p:nvGrpSpPr>
        <p:grpSpPr>
          <a:xfrm>
            <a:off x="541019" y="1184147"/>
            <a:ext cx="5271770" cy="2749550"/>
            <a:chOff x="541019" y="1184147"/>
            <a:chExt cx="5271770" cy="2749550"/>
          </a:xfrm>
        </p:grpSpPr>
        <p:pic>
          <p:nvPicPr>
            <p:cNvPr id="16" name="object 16"/>
            <p:cNvPicPr/>
            <p:nvPr/>
          </p:nvPicPr>
          <p:blipFill>
            <a:blip r:embed="rId3" cstate="print"/>
            <a:stretch>
              <a:fillRect/>
            </a:stretch>
          </p:blipFill>
          <p:spPr>
            <a:xfrm>
              <a:off x="550163" y="1193291"/>
              <a:ext cx="5253228" cy="2731007"/>
            </a:xfrm>
            <a:prstGeom prst="rect">
              <a:avLst/>
            </a:prstGeom>
          </p:spPr>
        </p:pic>
        <p:sp>
          <p:nvSpPr>
            <p:cNvPr id="17" name="object 17"/>
            <p:cNvSpPr/>
            <p:nvPr/>
          </p:nvSpPr>
          <p:spPr>
            <a:xfrm>
              <a:off x="545591" y="1188719"/>
              <a:ext cx="5262880" cy="2740660"/>
            </a:xfrm>
            <a:custGeom>
              <a:avLst/>
              <a:gdLst/>
              <a:ahLst/>
              <a:cxnLst/>
              <a:rect l="l" t="t" r="r" b="b"/>
              <a:pathLst>
                <a:path w="5262880" h="2740660">
                  <a:moveTo>
                    <a:pt x="0" y="2740152"/>
                  </a:moveTo>
                  <a:lnTo>
                    <a:pt x="5262372" y="2740152"/>
                  </a:lnTo>
                  <a:lnTo>
                    <a:pt x="5262372" y="0"/>
                  </a:lnTo>
                  <a:lnTo>
                    <a:pt x="0" y="0"/>
                  </a:lnTo>
                  <a:lnTo>
                    <a:pt x="0" y="2740152"/>
                  </a:lnTo>
                  <a:close/>
                </a:path>
              </a:pathLst>
            </a:custGeom>
            <a:ln w="9144">
              <a:solidFill>
                <a:srgbClr val="5B9BD4"/>
              </a:solidFill>
            </a:ln>
          </p:spPr>
          <p:txBody>
            <a:bodyPr wrap="square" lIns="0" tIns="0" rIns="0" bIns="0" rtlCol="0"/>
            <a:lstStyle/>
            <a:p>
              <a:endParaRPr/>
            </a:p>
          </p:txBody>
        </p:sp>
      </p:grpSp>
      <p:grpSp>
        <p:nvGrpSpPr>
          <p:cNvPr id="18" name="object 18"/>
          <p:cNvGrpSpPr/>
          <p:nvPr/>
        </p:nvGrpSpPr>
        <p:grpSpPr>
          <a:xfrm>
            <a:off x="564641" y="4047236"/>
            <a:ext cx="5484686" cy="2517775"/>
            <a:chOff x="545591" y="4226050"/>
            <a:chExt cx="5484686" cy="2517775"/>
          </a:xfrm>
        </p:grpSpPr>
        <p:pic>
          <p:nvPicPr>
            <p:cNvPr id="19" name="object 19"/>
            <p:cNvPicPr/>
            <p:nvPr/>
          </p:nvPicPr>
          <p:blipFill>
            <a:blip r:embed="rId4" cstate="print"/>
            <a:stretch>
              <a:fillRect/>
            </a:stretch>
          </p:blipFill>
          <p:spPr>
            <a:xfrm>
              <a:off x="550163" y="4230622"/>
              <a:ext cx="5253228" cy="2378955"/>
            </a:xfrm>
            <a:prstGeom prst="rect">
              <a:avLst/>
            </a:prstGeom>
          </p:spPr>
        </p:pic>
        <p:sp>
          <p:nvSpPr>
            <p:cNvPr id="20" name="object 20"/>
            <p:cNvSpPr/>
            <p:nvPr/>
          </p:nvSpPr>
          <p:spPr>
            <a:xfrm>
              <a:off x="545591" y="4226050"/>
              <a:ext cx="5262880" cy="2517775"/>
            </a:xfrm>
            <a:custGeom>
              <a:avLst/>
              <a:gdLst/>
              <a:ahLst/>
              <a:cxnLst/>
              <a:rect l="l" t="t" r="r" b="b"/>
              <a:pathLst>
                <a:path w="5262880" h="2517775">
                  <a:moveTo>
                    <a:pt x="0" y="2517647"/>
                  </a:moveTo>
                  <a:lnTo>
                    <a:pt x="5262372" y="2517647"/>
                  </a:lnTo>
                  <a:lnTo>
                    <a:pt x="5262372" y="0"/>
                  </a:lnTo>
                  <a:lnTo>
                    <a:pt x="0" y="0"/>
                  </a:lnTo>
                  <a:lnTo>
                    <a:pt x="0" y="2517647"/>
                  </a:lnTo>
                  <a:close/>
                </a:path>
              </a:pathLst>
            </a:custGeom>
            <a:ln w="9143">
              <a:solidFill>
                <a:srgbClr val="5B9BD4"/>
              </a:solidFill>
            </a:ln>
          </p:spPr>
          <p:txBody>
            <a:bodyPr wrap="square" lIns="0" tIns="0" rIns="0" bIns="0" rtlCol="0"/>
            <a:lstStyle/>
            <a:p>
              <a:endParaRPr/>
            </a:p>
          </p:txBody>
        </p:sp>
        <p:sp>
          <p:nvSpPr>
            <p:cNvPr id="22" name="object 22"/>
            <p:cNvSpPr/>
            <p:nvPr/>
          </p:nvSpPr>
          <p:spPr>
            <a:xfrm>
              <a:off x="4614227" y="4394151"/>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solidFill>
              <a:srgbClr val="C00000"/>
            </a:solidFill>
          </p:spPr>
          <p:txBody>
            <a:bodyPr wrap="square" lIns="0" tIns="0" rIns="0" bIns="0" rtlCol="0"/>
            <a:lstStyle/>
            <a:p>
              <a:endParaRPr/>
            </a:p>
          </p:txBody>
        </p:sp>
        <p:sp>
          <p:nvSpPr>
            <p:cNvPr id="23" name="object 23"/>
            <p:cNvSpPr/>
            <p:nvPr/>
          </p:nvSpPr>
          <p:spPr>
            <a:xfrm>
              <a:off x="4614227" y="4394151"/>
              <a:ext cx="1416050" cy="1059815"/>
            </a:xfrm>
            <a:custGeom>
              <a:avLst/>
              <a:gdLst/>
              <a:ahLst/>
              <a:cxnLst/>
              <a:rect l="l" t="t" r="r" b="b"/>
              <a:pathLst>
                <a:path w="1416050" h="1059814">
                  <a:moveTo>
                    <a:pt x="1213992" y="0"/>
                  </a:moveTo>
                  <a:lnTo>
                    <a:pt x="326136" y="419227"/>
                  </a:lnTo>
                  <a:lnTo>
                    <a:pt x="225425" y="205740"/>
                  </a:lnTo>
                  <a:lnTo>
                    <a:pt x="0" y="834390"/>
                  </a:lnTo>
                  <a:lnTo>
                    <a:pt x="628650" y="1059776"/>
                  </a:lnTo>
                  <a:lnTo>
                    <a:pt x="527812" y="846264"/>
                  </a:lnTo>
                  <a:lnTo>
                    <a:pt x="1415541" y="427101"/>
                  </a:lnTo>
                  <a:lnTo>
                    <a:pt x="1213992" y="0"/>
                  </a:lnTo>
                  <a:close/>
                </a:path>
              </a:pathLst>
            </a:custGeom>
            <a:ln w="12699">
              <a:solidFill>
                <a:srgbClr val="41709C"/>
              </a:solidFill>
            </a:ln>
          </p:spPr>
          <p:txBody>
            <a:bodyPr wrap="square" lIns="0" tIns="0" rIns="0" bIns="0" rtlCol="0"/>
            <a:lstStyle/>
            <a:p>
              <a:endParaRPr/>
            </a:p>
          </p:txBody>
        </p:sp>
        <p:sp>
          <p:nvSpPr>
            <p:cNvPr id="24" name="object 24"/>
            <p:cNvSpPr/>
            <p:nvPr/>
          </p:nvSpPr>
          <p:spPr>
            <a:xfrm>
              <a:off x="4799712" y="4425739"/>
              <a:ext cx="1210310" cy="833119"/>
            </a:xfrm>
            <a:custGeom>
              <a:avLst/>
              <a:gdLst/>
              <a:ahLst/>
              <a:cxnLst/>
              <a:rect l="l" t="t" r="r" b="b"/>
              <a:pathLst>
                <a:path w="1210310" h="833120">
                  <a:moveTo>
                    <a:pt x="1051687" y="0"/>
                  </a:moveTo>
                  <a:lnTo>
                    <a:pt x="0" y="499363"/>
                  </a:lnTo>
                  <a:lnTo>
                    <a:pt x="158369" y="833005"/>
                  </a:lnTo>
                  <a:lnTo>
                    <a:pt x="1210056" y="333628"/>
                  </a:lnTo>
                  <a:lnTo>
                    <a:pt x="1051687" y="0"/>
                  </a:lnTo>
                  <a:close/>
                </a:path>
              </a:pathLst>
            </a:custGeom>
            <a:solidFill>
              <a:srgbClr val="C00000"/>
            </a:solidFill>
          </p:spPr>
          <p:txBody>
            <a:bodyPr wrap="square" lIns="0" tIns="0" rIns="0" bIns="0" rtlCol="0"/>
            <a:lstStyle/>
            <a:p>
              <a:endParaRPr/>
            </a:p>
          </p:txBody>
        </p:sp>
        <p:sp>
          <p:nvSpPr>
            <p:cNvPr id="25" name="object 25"/>
            <p:cNvSpPr/>
            <p:nvPr/>
          </p:nvSpPr>
          <p:spPr>
            <a:xfrm>
              <a:off x="5141245" y="4650596"/>
              <a:ext cx="599440" cy="389890"/>
            </a:xfrm>
            <a:custGeom>
              <a:avLst/>
              <a:gdLst/>
              <a:ahLst/>
              <a:cxnLst/>
              <a:rect l="l" t="t" r="r" b="b"/>
              <a:pathLst>
                <a:path w="599439" h="389889">
                  <a:moveTo>
                    <a:pt x="144889" y="321309"/>
                  </a:moveTo>
                  <a:lnTo>
                    <a:pt x="117475" y="321309"/>
                  </a:lnTo>
                  <a:lnTo>
                    <a:pt x="131318" y="350520"/>
                  </a:lnTo>
                  <a:lnTo>
                    <a:pt x="132461" y="353059"/>
                  </a:lnTo>
                  <a:lnTo>
                    <a:pt x="119356" y="364490"/>
                  </a:lnTo>
                  <a:lnTo>
                    <a:pt x="112998" y="368300"/>
                  </a:lnTo>
                  <a:lnTo>
                    <a:pt x="107164" y="369570"/>
                  </a:lnTo>
                  <a:lnTo>
                    <a:pt x="101854" y="372109"/>
                  </a:lnTo>
                  <a:lnTo>
                    <a:pt x="106045" y="374650"/>
                  </a:lnTo>
                  <a:lnTo>
                    <a:pt x="110489" y="378459"/>
                  </a:lnTo>
                  <a:lnTo>
                    <a:pt x="115188" y="386080"/>
                  </a:lnTo>
                  <a:lnTo>
                    <a:pt x="116967" y="387350"/>
                  </a:lnTo>
                  <a:lnTo>
                    <a:pt x="118237" y="389890"/>
                  </a:lnTo>
                  <a:lnTo>
                    <a:pt x="123571" y="389890"/>
                  </a:lnTo>
                  <a:lnTo>
                    <a:pt x="124079" y="388620"/>
                  </a:lnTo>
                  <a:lnTo>
                    <a:pt x="125984" y="388620"/>
                  </a:lnTo>
                  <a:lnTo>
                    <a:pt x="158876" y="365759"/>
                  </a:lnTo>
                  <a:lnTo>
                    <a:pt x="160909" y="360680"/>
                  </a:lnTo>
                  <a:lnTo>
                    <a:pt x="160782" y="356870"/>
                  </a:lnTo>
                  <a:lnTo>
                    <a:pt x="160527" y="354330"/>
                  </a:lnTo>
                  <a:lnTo>
                    <a:pt x="159258" y="350520"/>
                  </a:lnTo>
                  <a:lnTo>
                    <a:pt x="156845" y="345440"/>
                  </a:lnTo>
                  <a:lnTo>
                    <a:pt x="144889" y="321309"/>
                  </a:lnTo>
                  <a:close/>
                </a:path>
                <a:path w="599439" h="389889">
                  <a:moveTo>
                    <a:pt x="123283" y="275590"/>
                  </a:moveTo>
                  <a:lnTo>
                    <a:pt x="96012" y="275590"/>
                  </a:lnTo>
                  <a:lnTo>
                    <a:pt x="107823" y="300990"/>
                  </a:lnTo>
                  <a:lnTo>
                    <a:pt x="55372" y="325120"/>
                  </a:lnTo>
                  <a:lnTo>
                    <a:pt x="29210" y="337820"/>
                  </a:lnTo>
                  <a:lnTo>
                    <a:pt x="27559" y="337820"/>
                  </a:lnTo>
                  <a:lnTo>
                    <a:pt x="27432" y="339090"/>
                  </a:lnTo>
                  <a:lnTo>
                    <a:pt x="27939" y="340359"/>
                  </a:lnTo>
                  <a:lnTo>
                    <a:pt x="35813" y="356870"/>
                  </a:lnTo>
                  <a:lnTo>
                    <a:pt x="36195" y="358140"/>
                  </a:lnTo>
                  <a:lnTo>
                    <a:pt x="36957" y="359409"/>
                  </a:lnTo>
                  <a:lnTo>
                    <a:pt x="37973" y="359409"/>
                  </a:lnTo>
                  <a:lnTo>
                    <a:pt x="39116" y="358140"/>
                  </a:lnTo>
                  <a:lnTo>
                    <a:pt x="65024" y="345440"/>
                  </a:lnTo>
                  <a:lnTo>
                    <a:pt x="117475" y="321309"/>
                  </a:lnTo>
                  <a:lnTo>
                    <a:pt x="144889" y="321309"/>
                  </a:lnTo>
                  <a:lnTo>
                    <a:pt x="143001" y="317500"/>
                  </a:lnTo>
                  <a:lnTo>
                    <a:pt x="139700" y="309880"/>
                  </a:lnTo>
                  <a:lnTo>
                    <a:pt x="183013" y="289559"/>
                  </a:lnTo>
                  <a:lnTo>
                    <a:pt x="130048" y="289559"/>
                  </a:lnTo>
                  <a:lnTo>
                    <a:pt x="123283" y="275590"/>
                  </a:lnTo>
                  <a:close/>
                </a:path>
                <a:path w="599439" h="389889">
                  <a:moveTo>
                    <a:pt x="212217" y="128269"/>
                  </a:moveTo>
                  <a:lnTo>
                    <a:pt x="210820" y="128269"/>
                  </a:lnTo>
                  <a:lnTo>
                    <a:pt x="208534" y="129540"/>
                  </a:lnTo>
                  <a:lnTo>
                    <a:pt x="189484" y="137160"/>
                  </a:lnTo>
                  <a:lnTo>
                    <a:pt x="224662" y="207009"/>
                  </a:lnTo>
                  <a:lnTo>
                    <a:pt x="244665" y="252730"/>
                  </a:lnTo>
                  <a:lnTo>
                    <a:pt x="256631" y="298450"/>
                  </a:lnTo>
                  <a:lnTo>
                    <a:pt x="256794" y="308609"/>
                  </a:lnTo>
                  <a:lnTo>
                    <a:pt x="263651" y="309880"/>
                  </a:lnTo>
                  <a:lnTo>
                    <a:pt x="268986" y="311150"/>
                  </a:lnTo>
                  <a:lnTo>
                    <a:pt x="273050" y="313690"/>
                  </a:lnTo>
                  <a:lnTo>
                    <a:pt x="276098" y="316230"/>
                  </a:lnTo>
                  <a:lnTo>
                    <a:pt x="278002" y="316230"/>
                  </a:lnTo>
                  <a:lnTo>
                    <a:pt x="279781" y="314959"/>
                  </a:lnTo>
                  <a:lnTo>
                    <a:pt x="280162" y="313690"/>
                  </a:lnTo>
                  <a:lnTo>
                    <a:pt x="280087" y="309880"/>
                  </a:lnTo>
                  <a:lnTo>
                    <a:pt x="269367" y="259080"/>
                  </a:lnTo>
                  <a:lnTo>
                    <a:pt x="259461" y="234950"/>
                  </a:lnTo>
                  <a:lnTo>
                    <a:pt x="251936" y="217170"/>
                  </a:lnTo>
                  <a:lnTo>
                    <a:pt x="242697" y="198120"/>
                  </a:lnTo>
                  <a:lnTo>
                    <a:pt x="223774" y="158750"/>
                  </a:lnTo>
                  <a:lnTo>
                    <a:pt x="219938" y="149860"/>
                  </a:lnTo>
                  <a:lnTo>
                    <a:pt x="216995" y="143510"/>
                  </a:lnTo>
                  <a:lnTo>
                    <a:pt x="214933" y="138430"/>
                  </a:lnTo>
                  <a:lnTo>
                    <a:pt x="213741" y="134619"/>
                  </a:lnTo>
                  <a:lnTo>
                    <a:pt x="213613" y="134619"/>
                  </a:lnTo>
                  <a:lnTo>
                    <a:pt x="213487" y="133350"/>
                  </a:lnTo>
                  <a:lnTo>
                    <a:pt x="213233" y="132080"/>
                  </a:lnTo>
                  <a:lnTo>
                    <a:pt x="212979" y="129540"/>
                  </a:lnTo>
                  <a:lnTo>
                    <a:pt x="212217" y="128269"/>
                  </a:lnTo>
                  <a:close/>
                </a:path>
                <a:path w="599439" h="389889">
                  <a:moveTo>
                    <a:pt x="102171" y="231140"/>
                  </a:moveTo>
                  <a:lnTo>
                    <a:pt x="74802" y="231140"/>
                  </a:lnTo>
                  <a:lnTo>
                    <a:pt x="86360" y="255270"/>
                  </a:lnTo>
                  <a:lnTo>
                    <a:pt x="52070" y="271780"/>
                  </a:lnTo>
                  <a:lnTo>
                    <a:pt x="23622" y="284480"/>
                  </a:lnTo>
                  <a:lnTo>
                    <a:pt x="22098" y="285750"/>
                  </a:lnTo>
                  <a:lnTo>
                    <a:pt x="21717" y="287020"/>
                  </a:lnTo>
                  <a:lnTo>
                    <a:pt x="22351" y="288290"/>
                  </a:lnTo>
                  <a:lnTo>
                    <a:pt x="30225" y="304800"/>
                  </a:lnTo>
                  <a:lnTo>
                    <a:pt x="30734" y="306070"/>
                  </a:lnTo>
                  <a:lnTo>
                    <a:pt x="33655" y="306070"/>
                  </a:lnTo>
                  <a:lnTo>
                    <a:pt x="61722" y="292100"/>
                  </a:lnTo>
                  <a:lnTo>
                    <a:pt x="96012" y="275590"/>
                  </a:lnTo>
                  <a:lnTo>
                    <a:pt x="123283" y="275590"/>
                  </a:lnTo>
                  <a:lnTo>
                    <a:pt x="118363" y="265430"/>
                  </a:lnTo>
                  <a:lnTo>
                    <a:pt x="153416" y="248920"/>
                  </a:lnTo>
                  <a:lnTo>
                    <a:pt x="161139" y="245109"/>
                  </a:lnTo>
                  <a:lnTo>
                    <a:pt x="108712" y="245109"/>
                  </a:lnTo>
                  <a:lnTo>
                    <a:pt x="102171" y="231140"/>
                  </a:lnTo>
                  <a:close/>
                </a:path>
                <a:path w="599439" h="389889">
                  <a:moveTo>
                    <a:pt x="210185" y="252730"/>
                  </a:moveTo>
                  <a:lnTo>
                    <a:pt x="208407" y="252730"/>
                  </a:lnTo>
                  <a:lnTo>
                    <a:pt x="130048" y="289559"/>
                  </a:lnTo>
                  <a:lnTo>
                    <a:pt x="183013" y="289559"/>
                  </a:lnTo>
                  <a:lnTo>
                    <a:pt x="191135" y="285750"/>
                  </a:lnTo>
                  <a:lnTo>
                    <a:pt x="217297" y="274320"/>
                  </a:lnTo>
                  <a:lnTo>
                    <a:pt x="218312" y="273050"/>
                  </a:lnTo>
                  <a:lnTo>
                    <a:pt x="219201" y="273050"/>
                  </a:lnTo>
                  <a:lnTo>
                    <a:pt x="218948" y="271780"/>
                  </a:lnTo>
                  <a:lnTo>
                    <a:pt x="218439" y="270509"/>
                  </a:lnTo>
                  <a:lnTo>
                    <a:pt x="210693" y="254000"/>
                  </a:lnTo>
                  <a:lnTo>
                    <a:pt x="210185" y="252730"/>
                  </a:lnTo>
                  <a:close/>
                </a:path>
                <a:path w="599439" h="389889">
                  <a:moveTo>
                    <a:pt x="266573" y="102869"/>
                  </a:moveTo>
                  <a:lnTo>
                    <a:pt x="262889" y="102869"/>
                  </a:lnTo>
                  <a:lnTo>
                    <a:pt x="257429" y="105410"/>
                  </a:lnTo>
                  <a:lnTo>
                    <a:pt x="251333" y="107950"/>
                  </a:lnTo>
                  <a:lnTo>
                    <a:pt x="244601" y="110490"/>
                  </a:lnTo>
                  <a:lnTo>
                    <a:pt x="247937" y="116840"/>
                  </a:lnTo>
                  <a:lnTo>
                    <a:pt x="251666" y="123190"/>
                  </a:lnTo>
                  <a:lnTo>
                    <a:pt x="255799" y="132080"/>
                  </a:lnTo>
                  <a:lnTo>
                    <a:pt x="260350" y="140969"/>
                  </a:lnTo>
                  <a:lnTo>
                    <a:pt x="312674" y="251459"/>
                  </a:lnTo>
                  <a:lnTo>
                    <a:pt x="329564" y="288290"/>
                  </a:lnTo>
                  <a:lnTo>
                    <a:pt x="330200" y="289559"/>
                  </a:lnTo>
                  <a:lnTo>
                    <a:pt x="332613" y="289559"/>
                  </a:lnTo>
                  <a:lnTo>
                    <a:pt x="347091" y="281940"/>
                  </a:lnTo>
                  <a:lnTo>
                    <a:pt x="348742" y="281940"/>
                  </a:lnTo>
                  <a:lnTo>
                    <a:pt x="348869" y="280670"/>
                  </a:lnTo>
                  <a:lnTo>
                    <a:pt x="349123" y="280670"/>
                  </a:lnTo>
                  <a:lnTo>
                    <a:pt x="348996" y="279400"/>
                  </a:lnTo>
                  <a:lnTo>
                    <a:pt x="348488" y="279400"/>
                  </a:lnTo>
                  <a:lnTo>
                    <a:pt x="345694" y="273050"/>
                  </a:lnTo>
                  <a:lnTo>
                    <a:pt x="369416" y="273050"/>
                  </a:lnTo>
                  <a:lnTo>
                    <a:pt x="370253" y="271780"/>
                  </a:lnTo>
                  <a:lnTo>
                    <a:pt x="344550" y="271780"/>
                  </a:lnTo>
                  <a:lnTo>
                    <a:pt x="342550" y="266700"/>
                  </a:lnTo>
                  <a:lnTo>
                    <a:pt x="339598" y="261620"/>
                  </a:lnTo>
                  <a:lnTo>
                    <a:pt x="335692" y="252730"/>
                  </a:lnTo>
                  <a:lnTo>
                    <a:pt x="278764" y="133350"/>
                  </a:lnTo>
                  <a:lnTo>
                    <a:pt x="274456" y="124460"/>
                  </a:lnTo>
                  <a:lnTo>
                    <a:pt x="271256" y="116840"/>
                  </a:lnTo>
                  <a:lnTo>
                    <a:pt x="269174" y="111760"/>
                  </a:lnTo>
                  <a:lnTo>
                    <a:pt x="268224" y="109219"/>
                  </a:lnTo>
                  <a:lnTo>
                    <a:pt x="267208" y="104140"/>
                  </a:lnTo>
                  <a:lnTo>
                    <a:pt x="266573" y="102869"/>
                  </a:lnTo>
                  <a:close/>
                </a:path>
                <a:path w="599439" h="389889">
                  <a:moveTo>
                    <a:pt x="369416" y="273050"/>
                  </a:moveTo>
                  <a:lnTo>
                    <a:pt x="345694" y="273050"/>
                  </a:lnTo>
                  <a:lnTo>
                    <a:pt x="348234" y="274320"/>
                  </a:lnTo>
                  <a:lnTo>
                    <a:pt x="351789" y="275590"/>
                  </a:lnTo>
                  <a:lnTo>
                    <a:pt x="356362" y="279400"/>
                  </a:lnTo>
                  <a:lnTo>
                    <a:pt x="359663" y="280670"/>
                  </a:lnTo>
                  <a:lnTo>
                    <a:pt x="361823" y="281940"/>
                  </a:lnTo>
                  <a:lnTo>
                    <a:pt x="362838" y="281940"/>
                  </a:lnTo>
                  <a:lnTo>
                    <a:pt x="363600" y="280670"/>
                  </a:lnTo>
                  <a:lnTo>
                    <a:pt x="364998" y="279400"/>
                  </a:lnTo>
                  <a:lnTo>
                    <a:pt x="366902" y="276859"/>
                  </a:lnTo>
                  <a:lnTo>
                    <a:pt x="369416" y="273050"/>
                  </a:lnTo>
                  <a:close/>
                </a:path>
                <a:path w="599439" h="389889">
                  <a:moveTo>
                    <a:pt x="291464" y="273050"/>
                  </a:moveTo>
                  <a:lnTo>
                    <a:pt x="290449" y="273050"/>
                  </a:lnTo>
                  <a:lnTo>
                    <a:pt x="290830" y="274320"/>
                  </a:lnTo>
                  <a:lnTo>
                    <a:pt x="291464" y="273050"/>
                  </a:lnTo>
                  <a:close/>
                </a:path>
                <a:path w="599439" h="389889">
                  <a:moveTo>
                    <a:pt x="242697" y="123190"/>
                  </a:moveTo>
                  <a:lnTo>
                    <a:pt x="241300" y="123190"/>
                  </a:lnTo>
                  <a:lnTo>
                    <a:pt x="238760" y="124460"/>
                  </a:lnTo>
                  <a:lnTo>
                    <a:pt x="235204" y="125730"/>
                  </a:lnTo>
                  <a:lnTo>
                    <a:pt x="229616" y="128269"/>
                  </a:lnTo>
                  <a:lnTo>
                    <a:pt x="221742" y="130810"/>
                  </a:lnTo>
                  <a:lnTo>
                    <a:pt x="224718" y="135890"/>
                  </a:lnTo>
                  <a:lnTo>
                    <a:pt x="228123" y="142240"/>
                  </a:lnTo>
                  <a:lnTo>
                    <a:pt x="231957" y="149860"/>
                  </a:lnTo>
                  <a:lnTo>
                    <a:pt x="236220" y="158750"/>
                  </a:lnTo>
                  <a:lnTo>
                    <a:pt x="274320" y="240030"/>
                  </a:lnTo>
                  <a:lnTo>
                    <a:pt x="289306" y="271780"/>
                  </a:lnTo>
                  <a:lnTo>
                    <a:pt x="289687" y="273050"/>
                  </a:lnTo>
                  <a:lnTo>
                    <a:pt x="292608" y="273050"/>
                  </a:lnTo>
                  <a:lnTo>
                    <a:pt x="305816" y="266700"/>
                  </a:lnTo>
                  <a:lnTo>
                    <a:pt x="306832" y="266700"/>
                  </a:lnTo>
                  <a:lnTo>
                    <a:pt x="307467" y="265430"/>
                  </a:lnTo>
                  <a:lnTo>
                    <a:pt x="307721" y="265430"/>
                  </a:lnTo>
                  <a:lnTo>
                    <a:pt x="307086" y="262890"/>
                  </a:lnTo>
                  <a:lnTo>
                    <a:pt x="291338" y="231140"/>
                  </a:lnTo>
                  <a:lnTo>
                    <a:pt x="253111" y="151130"/>
                  </a:lnTo>
                  <a:lnTo>
                    <a:pt x="247396" y="139700"/>
                  </a:lnTo>
                  <a:lnTo>
                    <a:pt x="244475" y="132080"/>
                  </a:lnTo>
                  <a:lnTo>
                    <a:pt x="243967" y="129540"/>
                  </a:lnTo>
                  <a:lnTo>
                    <a:pt x="243839" y="129540"/>
                  </a:lnTo>
                  <a:lnTo>
                    <a:pt x="243712" y="127000"/>
                  </a:lnTo>
                  <a:lnTo>
                    <a:pt x="243586" y="125730"/>
                  </a:lnTo>
                  <a:lnTo>
                    <a:pt x="242697" y="123190"/>
                  </a:lnTo>
                  <a:close/>
                </a:path>
                <a:path w="599439" h="389889">
                  <a:moveTo>
                    <a:pt x="371856" y="231140"/>
                  </a:moveTo>
                  <a:lnTo>
                    <a:pt x="364617" y="231140"/>
                  </a:lnTo>
                  <a:lnTo>
                    <a:pt x="364109" y="233680"/>
                  </a:lnTo>
                  <a:lnTo>
                    <a:pt x="363220" y="237490"/>
                  </a:lnTo>
                  <a:lnTo>
                    <a:pt x="361950" y="241300"/>
                  </a:lnTo>
                  <a:lnTo>
                    <a:pt x="358570" y="248920"/>
                  </a:lnTo>
                  <a:lnTo>
                    <a:pt x="354536" y="257809"/>
                  </a:lnTo>
                  <a:lnTo>
                    <a:pt x="349859" y="264159"/>
                  </a:lnTo>
                  <a:lnTo>
                    <a:pt x="344550" y="271780"/>
                  </a:lnTo>
                  <a:lnTo>
                    <a:pt x="370253" y="271780"/>
                  </a:lnTo>
                  <a:lnTo>
                    <a:pt x="371929" y="269240"/>
                  </a:lnTo>
                  <a:lnTo>
                    <a:pt x="376158" y="261620"/>
                  </a:lnTo>
                  <a:lnTo>
                    <a:pt x="379601" y="254000"/>
                  </a:lnTo>
                  <a:lnTo>
                    <a:pt x="383159" y="243840"/>
                  </a:lnTo>
                  <a:lnTo>
                    <a:pt x="384175" y="241300"/>
                  </a:lnTo>
                  <a:lnTo>
                    <a:pt x="386842" y="238759"/>
                  </a:lnTo>
                  <a:lnTo>
                    <a:pt x="387223" y="237490"/>
                  </a:lnTo>
                  <a:lnTo>
                    <a:pt x="386461" y="234950"/>
                  </a:lnTo>
                  <a:lnTo>
                    <a:pt x="385063" y="234950"/>
                  </a:lnTo>
                  <a:lnTo>
                    <a:pt x="383032" y="233680"/>
                  </a:lnTo>
                  <a:lnTo>
                    <a:pt x="377951" y="232409"/>
                  </a:lnTo>
                  <a:lnTo>
                    <a:pt x="371856" y="231140"/>
                  </a:lnTo>
                  <a:close/>
                </a:path>
                <a:path w="599439" h="389889">
                  <a:moveTo>
                    <a:pt x="122936" y="165100"/>
                  </a:moveTo>
                  <a:lnTo>
                    <a:pt x="117601" y="170180"/>
                  </a:lnTo>
                  <a:lnTo>
                    <a:pt x="112395" y="175260"/>
                  </a:lnTo>
                  <a:lnTo>
                    <a:pt x="107569" y="180340"/>
                  </a:lnTo>
                  <a:lnTo>
                    <a:pt x="98802" y="186690"/>
                  </a:lnTo>
                  <a:lnTo>
                    <a:pt x="89058" y="194309"/>
                  </a:lnTo>
                  <a:lnTo>
                    <a:pt x="78315" y="201930"/>
                  </a:lnTo>
                  <a:lnTo>
                    <a:pt x="66548" y="209550"/>
                  </a:lnTo>
                  <a:lnTo>
                    <a:pt x="51952" y="218440"/>
                  </a:lnTo>
                  <a:lnTo>
                    <a:pt x="35988" y="228600"/>
                  </a:lnTo>
                  <a:lnTo>
                    <a:pt x="18667" y="237490"/>
                  </a:lnTo>
                  <a:lnTo>
                    <a:pt x="0" y="247650"/>
                  </a:lnTo>
                  <a:lnTo>
                    <a:pt x="4445" y="250190"/>
                  </a:lnTo>
                  <a:lnTo>
                    <a:pt x="8762" y="254000"/>
                  </a:lnTo>
                  <a:lnTo>
                    <a:pt x="14859" y="261620"/>
                  </a:lnTo>
                  <a:lnTo>
                    <a:pt x="16256" y="262890"/>
                  </a:lnTo>
                  <a:lnTo>
                    <a:pt x="19431" y="262890"/>
                  </a:lnTo>
                  <a:lnTo>
                    <a:pt x="21589" y="261620"/>
                  </a:lnTo>
                  <a:lnTo>
                    <a:pt x="22733" y="261620"/>
                  </a:lnTo>
                  <a:lnTo>
                    <a:pt x="24002" y="260350"/>
                  </a:lnTo>
                  <a:lnTo>
                    <a:pt x="38316" y="252730"/>
                  </a:lnTo>
                  <a:lnTo>
                    <a:pt x="51546" y="245109"/>
                  </a:lnTo>
                  <a:lnTo>
                    <a:pt x="63704" y="237490"/>
                  </a:lnTo>
                  <a:lnTo>
                    <a:pt x="74802" y="231140"/>
                  </a:lnTo>
                  <a:lnTo>
                    <a:pt x="102171" y="231140"/>
                  </a:lnTo>
                  <a:lnTo>
                    <a:pt x="95631" y="217170"/>
                  </a:lnTo>
                  <a:lnTo>
                    <a:pt x="127563" y="194309"/>
                  </a:lnTo>
                  <a:lnTo>
                    <a:pt x="139826" y="184150"/>
                  </a:lnTo>
                  <a:lnTo>
                    <a:pt x="142748" y="181610"/>
                  </a:lnTo>
                  <a:lnTo>
                    <a:pt x="146050" y="180340"/>
                  </a:lnTo>
                  <a:lnTo>
                    <a:pt x="148336" y="179069"/>
                  </a:lnTo>
                  <a:lnTo>
                    <a:pt x="149225" y="177800"/>
                  </a:lnTo>
                  <a:lnTo>
                    <a:pt x="147955" y="175260"/>
                  </a:lnTo>
                  <a:lnTo>
                    <a:pt x="146812" y="173990"/>
                  </a:lnTo>
                  <a:lnTo>
                    <a:pt x="144780" y="172719"/>
                  </a:lnTo>
                  <a:lnTo>
                    <a:pt x="138684" y="170180"/>
                  </a:lnTo>
                  <a:lnTo>
                    <a:pt x="131318" y="167640"/>
                  </a:lnTo>
                  <a:lnTo>
                    <a:pt x="122936" y="165100"/>
                  </a:lnTo>
                  <a:close/>
                </a:path>
                <a:path w="599439" h="389889">
                  <a:moveTo>
                    <a:pt x="173227" y="213359"/>
                  </a:moveTo>
                  <a:lnTo>
                    <a:pt x="171704" y="214630"/>
                  </a:lnTo>
                  <a:lnTo>
                    <a:pt x="143763" y="228600"/>
                  </a:lnTo>
                  <a:lnTo>
                    <a:pt x="108712" y="245109"/>
                  </a:lnTo>
                  <a:lnTo>
                    <a:pt x="161139" y="245109"/>
                  </a:lnTo>
                  <a:lnTo>
                    <a:pt x="181737" y="234950"/>
                  </a:lnTo>
                  <a:lnTo>
                    <a:pt x="183261" y="234950"/>
                  </a:lnTo>
                  <a:lnTo>
                    <a:pt x="183514" y="233680"/>
                  </a:lnTo>
                  <a:lnTo>
                    <a:pt x="183261" y="233680"/>
                  </a:lnTo>
                  <a:lnTo>
                    <a:pt x="182752" y="232409"/>
                  </a:lnTo>
                  <a:lnTo>
                    <a:pt x="174879" y="215900"/>
                  </a:lnTo>
                  <a:lnTo>
                    <a:pt x="174244" y="214630"/>
                  </a:lnTo>
                  <a:lnTo>
                    <a:pt x="173227" y="213359"/>
                  </a:lnTo>
                  <a:close/>
                </a:path>
                <a:path w="599439" h="389889">
                  <a:moveTo>
                    <a:pt x="372618" y="54610"/>
                  </a:moveTo>
                  <a:lnTo>
                    <a:pt x="371221" y="54610"/>
                  </a:lnTo>
                  <a:lnTo>
                    <a:pt x="344297" y="67310"/>
                  </a:lnTo>
                  <a:lnTo>
                    <a:pt x="300227" y="88900"/>
                  </a:lnTo>
                  <a:lnTo>
                    <a:pt x="273938" y="100330"/>
                  </a:lnTo>
                  <a:lnTo>
                    <a:pt x="272923" y="101600"/>
                  </a:lnTo>
                  <a:lnTo>
                    <a:pt x="272161" y="101600"/>
                  </a:lnTo>
                  <a:lnTo>
                    <a:pt x="271907" y="102869"/>
                  </a:lnTo>
                  <a:lnTo>
                    <a:pt x="318516" y="102869"/>
                  </a:lnTo>
                  <a:lnTo>
                    <a:pt x="319532" y="109219"/>
                  </a:lnTo>
                  <a:lnTo>
                    <a:pt x="320039" y="115569"/>
                  </a:lnTo>
                  <a:lnTo>
                    <a:pt x="319913" y="120650"/>
                  </a:lnTo>
                  <a:lnTo>
                    <a:pt x="296545" y="132080"/>
                  </a:lnTo>
                  <a:lnTo>
                    <a:pt x="295529" y="132080"/>
                  </a:lnTo>
                  <a:lnTo>
                    <a:pt x="295021" y="133350"/>
                  </a:lnTo>
                  <a:lnTo>
                    <a:pt x="294639" y="133350"/>
                  </a:lnTo>
                  <a:lnTo>
                    <a:pt x="294894" y="134619"/>
                  </a:lnTo>
                  <a:lnTo>
                    <a:pt x="295401" y="135890"/>
                  </a:lnTo>
                  <a:lnTo>
                    <a:pt x="307213" y="158750"/>
                  </a:lnTo>
                  <a:lnTo>
                    <a:pt x="332867" y="213359"/>
                  </a:lnTo>
                  <a:lnTo>
                    <a:pt x="343916" y="237490"/>
                  </a:lnTo>
                  <a:lnTo>
                    <a:pt x="344297" y="238759"/>
                  </a:lnTo>
                  <a:lnTo>
                    <a:pt x="347218" y="238759"/>
                  </a:lnTo>
                  <a:lnTo>
                    <a:pt x="402971" y="212090"/>
                  </a:lnTo>
                  <a:lnTo>
                    <a:pt x="356235" y="212090"/>
                  </a:lnTo>
                  <a:lnTo>
                    <a:pt x="349631" y="198120"/>
                  </a:lnTo>
                  <a:lnTo>
                    <a:pt x="380648" y="182880"/>
                  </a:lnTo>
                  <a:lnTo>
                    <a:pt x="342264" y="182880"/>
                  </a:lnTo>
                  <a:lnTo>
                    <a:pt x="335914" y="168910"/>
                  </a:lnTo>
                  <a:lnTo>
                    <a:pt x="368966" y="153669"/>
                  </a:lnTo>
                  <a:lnTo>
                    <a:pt x="328549" y="153669"/>
                  </a:lnTo>
                  <a:lnTo>
                    <a:pt x="322452" y="140969"/>
                  </a:lnTo>
                  <a:lnTo>
                    <a:pt x="366395" y="119380"/>
                  </a:lnTo>
                  <a:lnTo>
                    <a:pt x="390779" y="119380"/>
                  </a:lnTo>
                  <a:lnTo>
                    <a:pt x="387329" y="111760"/>
                  </a:lnTo>
                  <a:lnTo>
                    <a:pt x="340487" y="111760"/>
                  </a:lnTo>
                  <a:lnTo>
                    <a:pt x="340360" y="100330"/>
                  </a:lnTo>
                  <a:lnTo>
                    <a:pt x="339851" y="92710"/>
                  </a:lnTo>
                  <a:lnTo>
                    <a:pt x="353313" y="86360"/>
                  </a:lnTo>
                  <a:lnTo>
                    <a:pt x="379475" y="74930"/>
                  </a:lnTo>
                  <a:lnTo>
                    <a:pt x="380492" y="74930"/>
                  </a:lnTo>
                  <a:lnTo>
                    <a:pt x="381000" y="73660"/>
                  </a:lnTo>
                  <a:lnTo>
                    <a:pt x="381381" y="73660"/>
                  </a:lnTo>
                  <a:lnTo>
                    <a:pt x="381126" y="72390"/>
                  </a:lnTo>
                  <a:lnTo>
                    <a:pt x="380619" y="71119"/>
                  </a:lnTo>
                  <a:lnTo>
                    <a:pt x="373507" y="55880"/>
                  </a:lnTo>
                  <a:lnTo>
                    <a:pt x="372999" y="55880"/>
                  </a:lnTo>
                  <a:lnTo>
                    <a:pt x="372618" y="54610"/>
                  </a:lnTo>
                  <a:close/>
                </a:path>
                <a:path w="599439" h="389889">
                  <a:moveTo>
                    <a:pt x="409448" y="210820"/>
                  </a:moveTo>
                  <a:lnTo>
                    <a:pt x="406526" y="210820"/>
                  </a:lnTo>
                  <a:lnTo>
                    <a:pt x="406019" y="212090"/>
                  </a:lnTo>
                  <a:lnTo>
                    <a:pt x="405638" y="212090"/>
                  </a:lnTo>
                  <a:lnTo>
                    <a:pt x="399923" y="224790"/>
                  </a:lnTo>
                  <a:lnTo>
                    <a:pt x="399034" y="226059"/>
                  </a:lnTo>
                  <a:lnTo>
                    <a:pt x="398907" y="227330"/>
                  </a:lnTo>
                  <a:lnTo>
                    <a:pt x="399161" y="228600"/>
                  </a:lnTo>
                  <a:lnTo>
                    <a:pt x="400685" y="228600"/>
                  </a:lnTo>
                  <a:lnTo>
                    <a:pt x="410309" y="232409"/>
                  </a:lnTo>
                  <a:lnTo>
                    <a:pt x="420719" y="236220"/>
                  </a:lnTo>
                  <a:lnTo>
                    <a:pt x="443992" y="238759"/>
                  </a:lnTo>
                  <a:lnTo>
                    <a:pt x="449834" y="238759"/>
                  </a:lnTo>
                  <a:lnTo>
                    <a:pt x="450976" y="237490"/>
                  </a:lnTo>
                  <a:lnTo>
                    <a:pt x="451612" y="236220"/>
                  </a:lnTo>
                  <a:lnTo>
                    <a:pt x="452247" y="224790"/>
                  </a:lnTo>
                  <a:lnTo>
                    <a:pt x="453136" y="219709"/>
                  </a:lnTo>
                  <a:lnTo>
                    <a:pt x="454236" y="217170"/>
                  </a:lnTo>
                  <a:lnTo>
                    <a:pt x="443041" y="217170"/>
                  </a:lnTo>
                  <a:lnTo>
                    <a:pt x="420407" y="214630"/>
                  </a:lnTo>
                  <a:lnTo>
                    <a:pt x="409448" y="210820"/>
                  </a:lnTo>
                  <a:close/>
                </a:path>
                <a:path w="599439" h="389889">
                  <a:moveTo>
                    <a:pt x="454787" y="215900"/>
                  </a:moveTo>
                  <a:lnTo>
                    <a:pt x="443041" y="217170"/>
                  </a:lnTo>
                  <a:lnTo>
                    <a:pt x="454236" y="217170"/>
                  </a:lnTo>
                  <a:lnTo>
                    <a:pt x="454787" y="215900"/>
                  </a:lnTo>
                  <a:close/>
                </a:path>
                <a:path w="599439" h="389889">
                  <a:moveTo>
                    <a:pt x="418280" y="176530"/>
                  </a:moveTo>
                  <a:lnTo>
                    <a:pt x="393573" y="176530"/>
                  </a:lnTo>
                  <a:lnTo>
                    <a:pt x="400176" y="190500"/>
                  </a:lnTo>
                  <a:lnTo>
                    <a:pt x="356235" y="212090"/>
                  </a:lnTo>
                  <a:lnTo>
                    <a:pt x="402971" y="212090"/>
                  </a:lnTo>
                  <a:lnTo>
                    <a:pt x="426847" y="200659"/>
                  </a:lnTo>
                  <a:lnTo>
                    <a:pt x="427989" y="200659"/>
                  </a:lnTo>
                  <a:lnTo>
                    <a:pt x="428625" y="199390"/>
                  </a:lnTo>
                  <a:lnTo>
                    <a:pt x="429006" y="199390"/>
                  </a:lnTo>
                  <a:lnTo>
                    <a:pt x="428751" y="198120"/>
                  </a:lnTo>
                  <a:lnTo>
                    <a:pt x="418280" y="176530"/>
                  </a:lnTo>
                  <a:close/>
                </a:path>
                <a:path w="599439" h="389889">
                  <a:moveTo>
                    <a:pt x="404827" y="148590"/>
                  </a:moveTo>
                  <a:lnTo>
                    <a:pt x="379984" y="148590"/>
                  </a:lnTo>
                  <a:lnTo>
                    <a:pt x="386207" y="161290"/>
                  </a:lnTo>
                  <a:lnTo>
                    <a:pt x="342264" y="182880"/>
                  </a:lnTo>
                  <a:lnTo>
                    <a:pt x="380648" y="182880"/>
                  </a:lnTo>
                  <a:lnTo>
                    <a:pt x="393573" y="176530"/>
                  </a:lnTo>
                  <a:lnTo>
                    <a:pt x="418280" y="176530"/>
                  </a:lnTo>
                  <a:lnTo>
                    <a:pt x="404827" y="148590"/>
                  </a:lnTo>
                  <a:close/>
                </a:path>
                <a:path w="599439" h="389889">
                  <a:moveTo>
                    <a:pt x="515620" y="140969"/>
                  </a:moveTo>
                  <a:lnTo>
                    <a:pt x="492760" y="161290"/>
                  </a:lnTo>
                  <a:lnTo>
                    <a:pt x="507333" y="172719"/>
                  </a:lnTo>
                  <a:lnTo>
                    <a:pt x="523811" y="177800"/>
                  </a:lnTo>
                  <a:lnTo>
                    <a:pt x="562483" y="170180"/>
                  </a:lnTo>
                  <a:lnTo>
                    <a:pt x="583907" y="154940"/>
                  </a:lnTo>
                  <a:lnTo>
                    <a:pt x="539623" y="154940"/>
                  </a:lnTo>
                  <a:lnTo>
                    <a:pt x="534162" y="153669"/>
                  </a:lnTo>
                  <a:lnTo>
                    <a:pt x="527812" y="152400"/>
                  </a:lnTo>
                  <a:lnTo>
                    <a:pt x="521588" y="148590"/>
                  </a:lnTo>
                  <a:lnTo>
                    <a:pt x="515620" y="140969"/>
                  </a:lnTo>
                  <a:close/>
                </a:path>
                <a:path w="599439" h="389889">
                  <a:moveTo>
                    <a:pt x="591523" y="93980"/>
                  </a:moveTo>
                  <a:lnTo>
                    <a:pt x="548132" y="93980"/>
                  </a:lnTo>
                  <a:lnTo>
                    <a:pt x="558514" y="100330"/>
                  </a:lnTo>
                  <a:lnTo>
                    <a:pt x="566420" y="110490"/>
                  </a:lnTo>
                  <a:lnTo>
                    <a:pt x="569976" y="118110"/>
                  </a:lnTo>
                  <a:lnTo>
                    <a:pt x="570864" y="125730"/>
                  </a:lnTo>
                  <a:lnTo>
                    <a:pt x="568833" y="132080"/>
                  </a:lnTo>
                  <a:lnTo>
                    <a:pt x="566547" y="139700"/>
                  </a:lnTo>
                  <a:lnTo>
                    <a:pt x="561213" y="146050"/>
                  </a:lnTo>
                  <a:lnTo>
                    <a:pt x="552704" y="149860"/>
                  </a:lnTo>
                  <a:lnTo>
                    <a:pt x="545846" y="153669"/>
                  </a:lnTo>
                  <a:lnTo>
                    <a:pt x="539623" y="154940"/>
                  </a:lnTo>
                  <a:lnTo>
                    <a:pt x="583907" y="154940"/>
                  </a:lnTo>
                  <a:lnTo>
                    <a:pt x="588593" y="149860"/>
                  </a:lnTo>
                  <a:lnTo>
                    <a:pt x="593979" y="140969"/>
                  </a:lnTo>
                  <a:lnTo>
                    <a:pt x="597888" y="130810"/>
                  </a:lnTo>
                  <a:lnTo>
                    <a:pt x="599154" y="119380"/>
                  </a:lnTo>
                  <a:lnTo>
                    <a:pt x="597800" y="109219"/>
                  </a:lnTo>
                  <a:lnTo>
                    <a:pt x="593851" y="97790"/>
                  </a:lnTo>
                  <a:lnTo>
                    <a:pt x="591523" y="93980"/>
                  </a:lnTo>
                  <a:close/>
                </a:path>
                <a:path w="599439" h="389889">
                  <a:moveTo>
                    <a:pt x="390779" y="119380"/>
                  </a:moveTo>
                  <a:lnTo>
                    <a:pt x="366395" y="119380"/>
                  </a:lnTo>
                  <a:lnTo>
                    <a:pt x="372491" y="133350"/>
                  </a:lnTo>
                  <a:lnTo>
                    <a:pt x="328549" y="153669"/>
                  </a:lnTo>
                  <a:lnTo>
                    <a:pt x="368966" y="153669"/>
                  </a:lnTo>
                  <a:lnTo>
                    <a:pt x="379984" y="148590"/>
                  </a:lnTo>
                  <a:lnTo>
                    <a:pt x="404827" y="148590"/>
                  </a:lnTo>
                  <a:lnTo>
                    <a:pt x="390779" y="119380"/>
                  </a:lnTo>
                  <a:close/>
                </a:path>
                <a:path w="599439" h="389889">
                  <a:moveTo>
                    <a:pt x="318516" y="102869"/>
                  </a:moveTo>
                  <a:lnTo>
                    <a:pt x="272034" y="102869"/>
                  </a:lnTo>
                  <a:lnTo>
                    <a:pt x="272542" y="104140"/>
                  </a:lnTo>
                  <a:lnTo>
                    <a:pt x="279654" y="119380"/>
                  </a:lnTo>
                  <a:lnTo>
                    <a:pt x="280162" y="120650"/>
                  </a:lnTo>
                  <a:lnTo>
                    <a:pt x="282067" y="120650"/>
                  </a:lnTo>
                  <a:lnTo>
                    <a:pt x="309118" y="107950"/>
                  </a:lnTo>
                  <a:lnTo>
                    <a:pt x="318516" y="102869"/>
                  </a:lnTo>
                  <a:close/>
                </a:path>
                <a:path w="599439" h="389889">
                  <a:moveTo>
                    <a:pt x="379349" y="93980"/>
                  </a:moveTo>
                  <a:lnTo>
                    <a:pt x="376174" y="93980"/>
                  </a:lnTo>
                  <a:lnTo>
                    <a:pt x="352679" y="105410"/>
                  </a:lnTo>
                  <a:lnTo>
                    <a:pt x="340487" y="111760"/>
                  </a:lnTo>
                  <a:lnTo>
                    <a:pt x="387329" y="111760"/>
                  </a:lnTo>
                  <a:lnTo>
                    <a:pt x="379857" y="95250"/>
                  </a:lnTo>
                  <a:lnTo>
                    <a:pt x="379349" y="93980"/>
                  </a:lnTo>
                  <a:close/>
                </a:path>
                <a:path w="599439" h="389889">
                  <a:moveTo>
                    <a:pt x="554101" y="22860"/>
                  </a:moveTo>
                  <a:lnTo>
                    <a:pt x="507111" y="22860"/>
                  </a:lnTo>
                  <a:lnTo>
                    <a:pt x="512825" y="24130"/>
                  </a:lnTo>
                  <a:lnTo>
                    <a:pt x="519557" y="26669"/>
                  </a:lnTo>
                  <a:lnTo>
                    <a:pt x="524637" y="30480"/>
                  </a:lnTo>
                  <a:lnTo>
                    <a:pt x="528193" y="38100"/>
                  </a:lnTo>
                  <a:lnTo>
                    <a:pt x="531407" y="49530"/>
                  </a:lnTo>
                  <a:lnTo>
                    <a:pt x="529240" y="60960"/>
                  </a:lnTo>
                  <a:lnTo>
                    <a:pt x="521692" y="69850"/>
                  </a:lnTo>
                  <a:lnTo>
                    <a:pt x="508762" y="77469"/>
                  </a:lnTo>
                  <a:lnTo>
                    <a:pt x="497205" y="82550"/>
                  </a:lnTo>
                  <a:lnTo>
                    <a:pt x="507364" y="104140"/>
                  </a:lnTo>
                  <a:lnTo>
                    <a:pt x="519938" y="99060"/>
                  </a:lnTo>
                  <a:lnTo>
                    <a:pt x="535273" y="93980"/>
                  </a:lnTo>
                  <a:lnTo>
                    <a:pt x="591523" y="93980"/>
                  </a:lnTo>
                  <a:lnTo>
                    <a:pt x="589970" y="91440"/>
                  </a:lnTo>
                  <a:lnTo>
                    <a:pt x="585374" y="85090"/>
                  </a:lnTo>
                  <a:lnTo>
                    <a:pt x="580064" y="81280"/>
                  </a:lnTo>
                  <a:lnTo>
                    <a:pt x="574039" y="77469"/>
                  </a:lnTo>
                  <a:lnTo>
                    <a:pt x="566394" y="74930"/>
                  </a:lnTo>
                  <a:lnTo>
                    <a:pt x="539623" y="74930"/>
                  </a:lnTo>
                  <a:lnTo>
                    <a:pt x="538988" y="73660"/>
                  </a:lnTo>
                  <a:lnTo>
                    <a:pt x="558117" y="38100"/>
                  </a:lnTo>
                  <a:lnTo>
                    <a:pt x="556865" y="30480"/>
                  </a:lnTo>
                  <a:lnTo>
                    <a:pt x="554101" y="22860"/>
                  </a:lnTo>
                  <a:close/>
                </a:path>
                <a:path w="599439" h="389889">
                  <a:moveTo>
                    <a:pt x="378206" y="92710"/>
                  </a:moveTo>
                  <a:lnTo>
                    <a:pt x="377444" y="93980"/>
                  </a:lnTo>
                  <a:lnTo>
                    <a:pt x="378968" y="93980"/>
                  </a:lnTo>
                  <a:lnTo>
                    <a:pt x="378206" y="92710"/>
                  </a:lnTo>
                  <a:close/>
                </a:path>
                <a:path w="599439" h="389889">
                  <a:moveTo>
                    <a:pt x="558117" y="73660"/>
                  </a:moveTo>
                  <a:lnTo>
                    <a:pt x="549197" y="73660"/>
                  </a:lnTo>
                  <a:lnTo>
                    <a:pt x="539623" y="74930"/>
                  </a:lnTo>
                  <a:lnTo>
                    <a:pt x="566394" y="74930"/>
                  </a:lnTo>
                  <a:lnTo>
                    <a:pt x="558117" y="73660"/>
                  </a:lnTo>
                  <a:close/>
                </a:path>
                <a:path w="599439" h="389889">
                  <a:moveTo>
                    <a:pt x="518999" y="0"/>
                  </a:moveTo>
                  <a:lnTo>
                    <a:pt x="508174" y="0"/>
                  </a:lnTo>
                  <a:lnTo>
                    <a:pt x="496849" y="2539"/>
                  </a:lnTo>
                  <a:lnTo>
                    <a:pt x="463081" y="22860"/>
                  </a:lnTo>
                  <a:lnTo>
                    <a:pt x="449889" y="55880"/>
                  </a:lnTo>
                  <a:lnTo>
                    <a:pt x="450723" y="64769"/>
                  </a:lnTo>
                  <a:lnTo>
                    <a:pt x="480695" y="59690"/>
                  </a:lnTo>
                  <a:lnTo>
                    <a:pt x="478663" y="53340"/>
                  </a:lnTo>
                  <a:lnTo>
                    <a:pt x="478789" y="46990"/>
                  </a:lnTo>
                  <a:lnTo>
                    <a:pt x="480949" y="40640"/>
                  </a:lnTo>
                  <a:lnTo>
                    <a:pt x="483235" y="35560"/>
                  </a:lnTo>
                  <a:lnTo>
                    <a:pt x="487680" y="30480"/>
                  </a:lnTo>
                  <a:lnTo>
                    <a:pt x="494157" y="27940"/>
                  </a:lnTo>
                  <a:lnTo>
                    <a:pt x="500888" y="24130"/>
                  </a:lnTo>
                  <a:lnTo>
                    <a:pt x="507111" y="22860"/>
                  </a:lnTo>
                  <a:lnTo>
                    <a:pt x="554101" y="22860"/>
                  </a:lnTo>
                  <a:lnTo>
                    <a:pt x="549695" y="15240"/>
                  </a:lnTo>
                  <a:lnTo>
                    <a:pt x="544099" y="8890"/>
                  </a:lnTo>
                  <a:lnTo>
                    <a:pt x="537313" y="5080"/>
                  </a:lnTo>
                  <a:lnTo>
                    <a:pt x="529336" y="1269"/>
                  </a:lnTo>
                  <a:lnTo>
                    <a:pt x="518999" y="0"/>
                  </a:lnTo>
                  <a:close/>
                </a:path>
              </a:pathLst>
            </a:custGeom>
            <a:solidFill>
              <a:srgbClr val="FFFFFF"/>
            </a:solidFill>
          </p:spPr>
          <p:txBody>
            <a:bodyPr wrap="square" lIns="0" tIns="0" rIns="0" bIns="0" rtlCol="0"/>
            <a:lstStyle/>
            <a:p>
              <a:endParaRPr/>
            </a:p>
          </p:txBody>
        </p:sp>
        <p:sp>
          <p:nvSpPr>
            <p:cNvPr id="21" name="object 21"/>
            <p:cNvSpPr/>
            <p:nvPr/>
          </p:nvSpPr>
          <p:spPr>
            <a:xfrm>
              <a:off x="659762" y="5383066"/>
              <a:ext cx="4721862" cy="783609"/>
            </a:xfrm>
            <a:custGeom>
              <a:avLst/>
              <a:gdLst/>
              <a:ahLst/>
              <a:cxnLst/>
              <a:rect l="l" t="t" r="r" b="b"/>
              <a:pathLst>
                <a:path w="1628139" h="599439">
                  <a:moveTo>
                    <a:pt x="0" y="598931"/>
                  </a:moveTo>
                  <a:lnTo>
                    <a:pt x="1627631" y="598931"/>
                  </a:lnTo>
                  <a:lnTo>
                    <a:pt x="1627631" y="0"/>
                  </a:lnTo>
                  <a:lnTo>
                    <a:pt x="0" y="0"/>
                  </a:lnTo>
                  <a:lnTo>
                    <a:pt x="0" y="598931"/>
                  </a:lnTo>
                  <a:close/>
                </a:path>
              </a:pathLst>
            </a:custGeom>
            <a:ln w="57912">
              <a:solidFill>
                <a:srgbClr val="C00000"/>
              </a:solidFill>
            </a:ln>
          </p:spPr>
          <p:txBody>
            <a:bodyPr wrap="square" lIns="0" tIns="0" rIns="0" bIns="0" rtlCol="0"/>
            <a:lstStyle/>
            <a:p>
              <a:endParaRPr/>
            </a:p>
          </p:txBody>
        </p:sp>
      </p:grpSp>
      <p:pic>
        <p:nvPicPr>
          <p:cNvPr id="27" name="図 26">
            <a:extLst>
              <a:ext uri="{FF2B5EF4-FFF2-40B4-BE49-F238E27FC236}">
                <a16:creationId xmlns:a16="http://schemas.microsoft.com/office/drawing/2014/main" id="{5A5DE51F-A628-4F5E-9353-3FFA1AD2B9F9}"/>
              </a:ext>
            </a:extLst>
          </p:cNvPr>
          <p:cNvPicPr>
            <a:picLocks noChangeAspect="1"/>
          </p:cNvPicPr>
          <p:nvPr/>
        </p:nvPicPr>
        <p:blipFill rotWithShape="1">
          <a:blip r:embed="rId5"/>
          <a:srcRect t="50633" b="23379"/>
          <a:stretch/>
        </p:blipFill>
        <p:spPr>
          <a:xfrm>
            <a:off x="803845" y="5306124"/>
            <a:ext cx="4513327" cy="654305"/>
          </a:xfrm>
          <a:prstGeom prst="rect">
            <a:avLst/>
          </a:prstGeom>
        </p:spPr>
      </p:pic>
      <p:sp>
        <p:nvSpPr>
          <p:cNvPr id="28" name="object 4">
            <a:extLst>
              <a:ext uri="{FF2B5EF4-FFF2-40B4-BE49-F238E27FC236}">
                <a16:creationId xmlns:a16="http://schemas.microsoft.com/office/drawing/2014/main" id="{760F2C0C-4D43-4C99-BCFC-F5E2FB13BDA4}"/>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9" name="object 4">
            <a:extLst>
              <a:ext uri="{FF2B5EF4-FFF2-40B4-BE49-F238E27FC236}">
                <a16:creationId xmlns:a16="http://schemas.microsoft.com/office/drawing/2014/main" id="{F2B39CD4-EA3F-4FBA-8AEA-F6DFBB8141CA}"/>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10870" cy="391160"/>
          </a:xfrm>
          <a:prstGeom prst="rect">
            <a:avLst/>
          </a:prstGeom>
        </p:spPr>
        <p:txBody>
          <a:bodyPr vert="horz" wrap="square" lIns="0" tIns="12700" rIns="0" bIns="0" rtlCol="0">
            <a:spAutoFit/>
          </a:bodyPr>
          <a:lstStyle/>
          <a:p>
            <a:pPr marL="12700">
              <a:lnSpc>
                <a:spcPct val="100000"/>
              </a:lnSpc>
              <a:spcBef>
                <a:spcPts val="100"/>
              </a:spcBef>
            </a:pPr>
            <a:r>
              <a:rPr sz="2400" spc="-25" dirty="0">
                <a:latin typeface="Yu Gothic"/>
                <a:cs typeface="Yu Gothic"/>
              </a:rPr>
              <a:t>P.</a:t>
            </a:r>
            <a:r>
              <a:rPr lang="ja-JP" altLang="en-US" sz="2400" spc="-25" dirty="0">
                <a:latin typeface="Yu Gothic"/>
                <a:cs typeface="Yu Gothic"/>
              </a:rPr>
              <a:t>６</a:t>
            </a:r>
            <a:endParaRPr sz="2400" dirty="0">
              <a:latin typeface="Yu Gothic"/>
              <a:cs typeface="Yu Gothic"/>
            </a:endParaRPr>
          </a:p>
        </p:txBody>
      </p:sp>
      <p:sp>
        <p:nvSpPr>
          <p:cNvPr id="3" name="object 3"/>
          <p:cNvSpPr txBox="1">
            <a:spLocks noGrp="1"/>
          </p:cNvSpPr>
          <p:nvPr>
            <p:ph type="title"/>
          </p:nvPr>
        </p:nvSpPr>
        <p:spPr>
          <a:xfrm>
            <a:off x="390144" y="333687"/>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手順４</a:t>
            </a:r>
            <a:endParaRPr sz="1600" dirty="0">
              <a:latin typeface="HGMaruGothicMPRO"/>
              <a:cs typeface="HGMaruGothicMPRO"/>
            </a:endParaRPr>
          </a:p>
          <a:p>
            <a:pPr marL="12700" marR="5080">
              <a:lnSpc>
                <a:spcPct val="100000"/>
              </a:lnSpc>
              <a:spcBef>
                <a:spcPts val="5"/>
              </a:spcBef>
            </a:pPr>
            <a:r>
              <a:rPr sz="1600" spc="-30" dirty="0">
                <a:latin typeface="HGMaruGothicMPRO"/>
                <a:cs typeface="HGMaruGothicMPRO"/>
              </a:rPr>
              <a:t>画面が移動したら、「利用規約の確認」を</a:t>
            </a:r>
            <a:r>
              <a:rPr sz="1600" spc="-25" dirty="0">
                <a:latin typeface="HGMaruGothicMPRO"/>
                <a:cs typeface="HGMaruGothicMPRO"/>
              </a:rPr>
              <a:t>ご確認ください。（画面をスクロール</a:t>
            </a:r>
            <a:r>
              <a:rPr sz="1600" spc="-50" dirty="0">
                <a:latin typeface="HGMaruGothicMPRO"/>
                <a:cs typeface="HGMaruGothicMPRO"/>
              </a:rPr>
              <a:t>）</a:t>
            </a:r>
            <a:endParaRPr sz="1600" dirty="0">
              <a:latin typeface="HGMaruGothicMPRO"/>
              <a:cs typeface="HGMaruGothicMPRO"/>
            </a:endParaRPr>
          </a:p>
        </p:txBody>
      </p:sp>
      <p:sp>
        <p:nvSpPr>
          <p:cNvPr id="5" name="object 5"/>
          <p:cNvSpPr txBox="1"/>
          <p:nvPr/>
        </p:nvSpPr>
        <p:spPr>
          <a:xfrm>
            <a:off x="7937754" y="3965270"/>
            <a:ext cx="3268979" cy="124460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手順５</a:t>
            </a:r>
            <a:endParaRPr sz="1600" dirty="0">
              <a:latin typeface="HGMaruGothicMPRO"/>
              <a:cs typeface="HGMaruGothicMPRO"/>
            </a:endParaRPr>
          </a:p>
          <a:p>
            <a:pPr marL="12700" marR="5080" indent="202565" algn="just">
              <a:lnSpc>
                <a:spcPct val="100000"/>
              </a:lnSpc>
              <a:spcBef>
                <a:spcPts val="5"/>
              </a:spcBef>
            </a:pPr>
            <a:r>
              <a:rPr sz="1600" spc="-30" dirty="0">
                <a:latin typeface="HGMaruGothicMPRO"/>
                <a:cs typeface="HGMaruGothicMPRO"/>
              </a:rPr>
              <a:t>内容に同意いただければ、「利用規約に同意します」にチェックを入れ、「利用者の登録を開始する」をクリックします。</a:t>
            </a:r>
            <a:endParaRPr sz="1600" dirty="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1092835"/>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0" name="object 10"/>
          <p:cNvGrpSpPr/>
          <p:nvPr/>
        </p:nvGrpSpPr>
        <p:grpSpPr>
          <a:xfrm>
            <a:off x="385572" y="1213103"/>
            <a:ext cx="5349240" cy="2700655"/>
            <a:chOff x="385572" y="1213103"/>
            <a:chExt cx="5349240" cy="2700655"/>
          </a:xfrm>
        </p:grpSpPr>
        <p:pic>
          <p:nvPicPr>
            <p:cNvPr id="11" name="object 11"/>
            <p:cNvPicPr/>
            <p:nvPr/>
          </p:nvPicPr>
          <p:blipFill>
            <a:blip r:embed="rId3" cstate="print"/>
            <a:stretch>
              <a:fillRect/>
            </a:stretch>
          </p:blipFill>
          <p:spPr>
            <a:xfrm>
              <a:off x="394716" y="1222247"/>
              <a:ext cx="5330952" cy="2682240"/>
            </a:xfrm>
            <a:prstGeom prst="rect">
              <a:avLst/>
            </a:prstGeom>
          </p:spPr>
        </p:pic>
        <p:sp>
          <p:nvSpPr>
            <p:cNvPr id="12" name="object 12"/>
            <p:cNvSpPr/>
            <p:nvPr/>
          </p:nvSpPr>
          <p:spPr>
            <a:xfrm>
              <a:off x="390144" y="1217675"/>
              <a:ext cx="5340350" cy="2691765"/>
            </a:xfrm>
            <a:custGeom>
              <a:avLst/>
              <a:gdLst/>
              <a:ahLst/>
              <a:cxnLst/>
              <a:rect l="l" t="t" r="r" b="b"/>
              <a:pathLst>
                <a:path w="5340350" h="2691765">
                  <a:moveTo>
                    <a:pt x="0" y="2691384"/>
                  </a:moveTo>
                  <a:lnTo>
                    <a:pt x="5340096" y="2691384"/>
                  </a:lnTo>
                  <a:lnTo>
                    <a:pt x="5340096" y="0"/>
                  </a:lnTo>
                  <a:lnTo>
                    <a:pt x="0" y="0"/>
                  </a:lnTo>
                  <a:lnTo>
                    <a:pt x="0" y="2691384"/>
                  </a:lnTo>
                  <a:close/>
                </a:path>
              </a:pathLst>
            </a:custGeom>
            <a:ln w="9144">
              <a:solidFill>
                <a:srgbClr val="5B9BD4"/>
              </a:solidFill>
            </a:ln>
          </p:spPr>
          <p:txBody>
            <a:bodyPr wrap="square" lIns="0" tIns="0" rIns="0" bIns="0" rtlCol="0"/>
            <a:lstStyle/>
            <a:p>
              <a:endParaRPr/>
            </a:p>
          </p:txBody>
        </p:sp>
        <p:sp>
          <p:nvSpPr>
            <p:cNvPr id="13" name="object 13"/>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solidFill>
              <a:srgbClr val="C00000"/>
            </a:solidFill>
          </p:spPr>
          <p:txBody>
            <a:bodyPr wrap="square" lIns="0" tIns="0" rIns="0" bIns="0" rtlCol="0"/>
            <a:lstStyle/>
            <a:p>
              <a:endParaRPr/>
            </a:p>
          </p:txBody>
        </p:sp>
        <p:sp>
          <p:nvSpPr>
            <p:cNvPr id="14" name="object 14"/>
            <p:cNvSpPr/>
            <p:nvPr/>
          </p:nvSpPr>
          <p:spPr>
            <a:xfrm>
              <a:off x="4435601" y="2398775"/>
              <a:ext cx="1285875" cy="892810"/>
            </a:xfrm>
            <a:custGeom>
              <a:avLst/>
              <a:gdLst/>
              <a:ahLst/>
              <a:cxnLst/>
              <a:rect l="l" t="t" r="r" b="b"/>
              <a:pathLst>
                <a:path w="1285875" h="892810">
                  <a:moveTo>
                    <a:pt x="1146556" y="0"/>
                  </a:moveTo>
                  <a:lnTo>
                    <a:pt x="348996" y="264795"/>
                  </a:lnTo>
                  <a:lnTo>
                    <a:pt x="279526" y="55499"/>
                  </a:lnTo>
                  <a:lnTo>
                    <a:pt x="0" y="613028"/>
                  </a:lnTo>
                  <a:lnTo>
                    <a:pt x="557530" y="892556"/>
                  </a:lnTo>
                  <a:lnTo>
                    <a:pt x="487934" y="683387"/>
                  </a:lnTo>
                  <a:lnTo>
                    <a:pt x="1285494" y="418591"/>
                  </a:lnTo>
                  <a:lnTo>
                    <a:pt x="1146556" y="0"/>
                  </a:lnTo>
                  <a:close/>
                </a:path>
              </a:pathLst>
            </a:custGeom>
            <a:ln w="12700">
              <a:solidFill>
                <a:srgbClr val="41709C"/>
              </a:solidFill>
            </a:ln>
          </p:spPr>
          <p:txBody>
            <a:bodyPr wrap="square" lIns="0" tIns="0" rIns="0" bIns="0" rtlCol="0"/>
            <a:lstStyle/>
            <a:p>
              <a:endParaRPr/>
            </a:p>
          </p:txBody>
        </p:sp>
        <p:sp>
          <p:nvSpPr>
            <p:cNvPr id="15" name="object 15"/>
            <p:cNvSpPr/>
            <p:nvPr/>
          </p:nvSpPr>
          <p:spPr>
            <a:xfrm>
              <a:off x="4607051" y="2479039"/>
              <a:ext cx="1009650" cy="648970"/>
            </a:xfrm>
            <a:custGeom>
              <a:avLst/>
              <a:gdLst/>
              <a:ahLst/>
              <a:cxnLst/>
              <a:rect l="l" t="t" r="r" b="b"/>
              <a:pathLst>
                <a:path w="1009650" h="648969">
                  <a:moveTo>
                    <a:pt x="892556" y="0"/>
                  </a:moveTo>
                  <a:lnTo>
                    <a:pt x="0" y="298576"/>
                  </a:lnTo>
                  <a:lnTo>
                    <a:pt x="117094" y="648843"/>
                  </a:lnTo>
                  <a:lnTo>
                    <a:pt x="1009650" y="350265"/>
                  </a:lnTo>
                  <a:lnTo>
                    <a:pt x="892556" y="0"/>
                  </a:lnTo>
                  <a:close/>
                </a:path>
              </a:pathLst>
            </a:custGeom>
            <a:solidFill>
              <a:srgbClr val="C00000"/>
            </a:solidFill>
          </p:spPr>
          <p:txBody>
            <a:bodyPr wrap="square" lIns="0" tIns="0" rIns="0" bIns="0" rtlCol="0"/>
            <a:lstStyle/>
            <a:p>
              <a:endParaRPr/>
            </a:p>
          </p:txBody>
        </p:sp>
        <p:sp>
          <p:nvSpPr>
            <p:cNvPr id="16" name="object 16"/>
            <p:cNvSpPr/>
            <p:nvPr/>
          </p:nvSpPr>
          <p:spPr>
            <a:xfrm>
              <a:off x="4781804" y="2622803"/>
              <a:ext cx="608330" cy="346075"/>
            </a:xfrm>
            <a:custGeom>
              <a:avLst/>
              <a:gdLst/>
              <a:ahLst/>
              <a:cxnLst/>
              <a:rect l="l" t="t" r="r" b="b"/>
              <a:pathLst>
                <a:path w="608329" h="346075">
                  <a:moveTo>
                    <a:pt x="134183" y="277114"/>
                  </a:moveTo>
                  <a:lnTo>
                    <a:pt x="107823" y="277114"/>
                  </a:lnTo>
                  <a:lnTo>
                    <a:pt x="118999" y="310134"/>
                  </a:lnTo>
                  <a:lnTo>
                    <a:pt x="119125" y="312674"/>
                  </a:lnTo>
                  <a:lnTo>
                    <a:pt x="117729" y="315214"/>
                  </a:lnTo>
                  <a:lnTo>
                    <a:pt x="115443" y="317754"/>
                  </a:lnTo>
                  <a:lnTo>
                    <a:pt x="111633" y="319024"/>
                  </a:lnTo>
                  <a:lnTo>
                    <a:pt x="104467" y="321564"/>
                  </a:lnTo>
                  <a:lnTo>
                    <a:pt x="97837" y="322834"/>
                  </a:lnTo>
                  <a:lnTo>
                    <a:pt x="91755" y="324104"/>
                  </a:lnTo>
                  <a:lnTo>
                    <a:pt x="86233" y="325374"/>
                  </a:lnTo>
                  <a:lnTo>
                    <a:pt x="90043" y="329184"/>
                  </a:lnTo>
                  <a:lnTo>
                    <a:pt x="93980" y="334264"/>
                  </a:lnTo>
                  <a:lnTo>
                    <a:pt x="97917" y="340614"/>
                  </a:lnTo>
                  <a:lnTo>
                    <a:pt x="99313" y="343154"/>
                  </a:lnTo>
                  <a:lnTo>
                    <a:pt x="100457" y="344424"/>
                  </a:lnTo>
                  <a:lnTo>
                    <a:pt x="101219" y="345694"/>
                  </a:lnTo>
                  <a:lnTo>
                    <a:pt x="107061" y="345694"/>
                  </a:lnTo>
                  <a:lnTo>
                    <a:pt x="108331" y="344424"/>
                  </a:lnTo>
                  <a:lnTo>
                    <a:pt x="132207" y="335534"/>
                  </a:lnTo>
                  <a:lnTo>
                    <a:pt x="146685" y="315214"/>
                  </a:lnTo>
                  <a:lnTo>
                    <a:pt x="145923" y="311404"/>
                  </a:lnTo>
                  <a:lnTo>
                    <a:pt x="144145" y="305054"/>
                  </a:lnTo>
                  <a:lnTo>
                    <a:pt x="134183" y="277114"/>
                  </a:lnTo>
                  <a:close/>
                </a:path>
                <a:path w="608329" h="346075">
                  <a:moveTo>
                    <a:pt x="102455" y="183134"/>
                  </a:moveTo>
                  <a:lnTo>
                    <a:pt x="76326" y="183134"/>
                  </a:lnTo>
                  <a:lnTo>
                    <a:pt x="84962" y="208534"/>
                  </a:lnTo>
                  <a:lnTo>
                    <a:pt x="48895" y="219964"/>
                  </a:lnTo>
                  <a:lnTo>
                    <a:pt x="19050" y="230124"/>
                  </a:lnTo>
                  <a:lnTo>
                    <a:pt x="92075" y="230124"/>
                  </a:lnTo>
                  <a:lnTo>
                    <a:pt x="100711" y="255524"/>
                  </a:lnTo>
                  <a:lnTo>
                    <a:pt x="45720" y="274574"/>
                  </a:lnTo>
                  <a:lnTo>
                    <a:pt x="18287" y="282194"/>
                  </a:lnTo>
                  <a:lnTo>
                    <a:pt x="17145" y="283464"/>
                  </a:lnTo>
                  <a:lnTo>
                    <a:pt x="16129" y="283464"/>
                  </a:lnTo>
                  <a:lnTo>
                    <a:pt x="16256" y="284734"/>
                  </a:lnTo>
                  <a:lnTo>
                    <a:pt x="22733" y="303784"/>
                  </a:lnTo>
                  <a:lnTo>
                    <a:pt x="23113" y="305054"/>
                  </a:lnTo>
                  <a:lnTo>
                    <a:pt x="25654" y="305054"/>
                  </a:lnTo>
                  <a:lnTo>
                    <a:pt x="52832" y="294894"/>
                  </a:lnTo>
                  <a:lnTo>
                    <a:pt x="107823" y="277114"/>
                  </a:lnTo>
                  <a:lnTo>
                    <a:pt x="134183" y="277114"/>
                  </a:lnTo>
                  <a:lnTo>
                    <a:pt x="133731" y="275844"/>
                  </a:lnTo>
                  <a:lnTo>
                    <a:pt x="131318" y="269494"/>
                  </a:lnTo>
                  <a:lnTo>
                    <a:pt x="185293" y="250444"/>
                  </a:lnTo>
                  <a:lnTo>
                    <a:pt x="194436" y="247904"/>
                  </a:lnTo>
                  <a:lnTo>
                    <a:pt x="124206" y="247904"/>
                  </a:lnTo>
                  <a:lnTo>
                    <a:pt x="115443" y="221234"/>
                  </a:lnTo>
                  <a:lnTo>
                    <a:pt x="152273" y="209804"/>
                  </a:lnTo>
                  <a:lnTo>
                    <a:pt x="178276" y="200914"/>
                  </a:lnTo>
                  <a:lnTo>
                    <a:pt x="108331" y="200914"/>
                  </a:lnTo>
                  <a:lnTo>
                    <a:pt x="102455" y="183134"/>
                  </a:lnTo>
                  <a:close/>
                </a:path>
                <a:path w="608329" h="346075">
                  <a:moveTo>
                    <a:pt x="225044" y="96774"/>
                  </a:moveTo>
                  <a:lnTo>
                    <a:pt x="221487" y="96774"/>
                  </a:lnTo>
                  <a:lnTo>
                    <a:pt x="214757" y="99314"/>
                  </a:lnTo>
                  <a:lnTo>
                    <a:pt x="208153" y="100584"/>
                  </a:lnTo>
                  <a:lnTo>
                    <a:pt x="201549" y="103124"/>
                  </a:lnTo>
                  <a:lnTo>
                    <a:pt x="203971" y="108204"/>
                  </a:lnTo>
                  <a:lnTo>
                    <a:pt x="206835" y="114554"/>
                  </a:lnTo>
                  <a:lnTo>
                    <a:pt x="210103" y="123444"/>
                  </a:lnTo>
                  <a:lnTo>
                    <a:pt x="213741" y="134874"/>
                  </a:lnTo>
                  <a:lnTo>
                    <a:pt x="227965" y="176784"/>
                  </a:lnTo>
                  <a:lnTo>
                    <a:pt x="233820" y="195834"/>
                  </a:lnTo>
                  <a:lnTo>
                    <a:pt x="238617" y="211074"/>
                  </a:lnTo>
                  <a:lnTo>
                    <a:pt x="242341" y="225044"/>
                  </a:lnTo>
                  <a:lnTo>
                    <a:pt x="244983" y="236474"/>
                  </a:lnTo>
                  <a:lnTo>
                    <a:pt x="247312" y="249174"/>
                  </a:lnTo>
                  <a:lnTo>
                    <a:pt x="248570" y="260604"/>
                  </a:lnTo>
                  <a:lnTo>
                    <a:pt x="248733" y="272034"/>
                  </a:lnTo>
                  <a:lnTo>
                    <a:pt x="247776" y="280924"/>
                  </a:lnTo>
                  <a:lnTo>
                    <a:pt x="254381" y="283464"/>
                  </a:lnTo>
                  <a:lnTo>
                    <a:pt x="259461" y="286004"/>
                  </a:lnTo>
                  <a:lnTo>
                    <a:pt x="263144" y="288544"/>
                  </a:lnTo>
                  <a:lnTo>
                    <a:pt x="265938" y="291084"/>
                  </a:lnTo>
                  <a:lnTo>
                    <a:pt x="269748" y="291084"/>
                  </a:lnTo>
                  <a:lnTo>
                    <a:pt x="270256" y="289814"/>
                  </a:lnTo>
                  <a:lnTo>
                    <a:pt x="270763" y="286004"/>
                  </a:lnTo>
                  <a:lnTo>
                    <a:pt x="271264" y="277114"/>
                  </a:lnTo>
                  <a:lnTo>
                    <a:pt x="271164" y="272034"/>
                  </a:lnTo>
                  <a:lnTo>
                    <a:pt x="266192" y="233934"/>
                  </a:lnTo>
                  <a:lnTo>
                    <a:pt x="253779" y="190754"/>
                  </a:lnTo>
                  <a:lnTo>
                    <a:pt x="233045" y="128524"/>
                  </a:lnTo>
                  <a:lnTo>
                    <a:pt x="230235" y="119634"/>
                  </a:lnTo>
                  <a:lnTo>
                    <a:pt x="228092" y="113284"/>
                  </a:lnTo>
                  <a:lnTo>
                    <a:pt x="226615" y="106934"/>
                  </a:lnTo>
                  <a:lnTo>
                    <a:pt x="225806" y="104394"/>
                  </a:lnTo>
                  <a:lnTo>
                    <a:pt x="225679" y="99314"/>
                  </a:lnTo>
                  <a:lnTo>
                    <a:pt x="225425" y="98044"/>
                  </a:lnTo>
                  <a:lnTo>
                    <a:pt x="225044" y="96774"/>
                  </a:lnTo>
                  <a:close/>
                </a:path>
                <a:path w="608329" h="346075">
                  <a:moveTo>
                    <a:pt x="280797" y="77724"/>
                  </a:moveTo>
                  <a:lnTo>
                    <a:pt x="278511" y="77724"/>
                  </a:lnTo>
                  <a:lnTo>
                    <a:pt x="272796" y="78994"/>
                  </a:lnTo>
                  <a:lnTo>
                    <a:pt x="266446" y="81534"/>
                  </a:lnTo>
                  <a:lnTo>
                    <a:pt x="259461" y="84074"/>
                  </a:lnTo>
                  <a:lnTo>
                    <a:pt x="262056" y="90424"/>
                  </a:lnTo>
                  <a:lnTo>
                    <a:pt x="264890" y="96774"/>
                  </a:lnTo>
                  <a:lnTo>
                    <a:pt x="267962" y="105664"/>
                  </a:lnTo>
                  <a:lnTo>
                    <a:pt x="271272" y="115824"/>
                  </a:lnTo>
                  <a:lnTo>
                    <a:pt x="310007" y="231394"/>
                  </a:lnTo>
                  <a:lnTo>
                    <a:pt x="322325" y="269494"/>
                  </a:lnTo>
                  <a:lnTo>
                    <a:pt x="322961" y="270764"/>
                  </a:lnTo>
                  <a:lnTo>
                    <a:pt x="323850" y="272034"/>
                  </a:lnTo>
                  <a:lnTo>
                    <a:pt x="325247" y="270764"/>
                  </a:lnTo>
                  <a:lnTo>
                    <a:pt x="341630" y="265684"/>
                  </a:lnTo>
                  <a:lnTo>
                    <a:pt x="342392" y="265684"/>
                  </a:lnTo>
                  <a:lnTo>
                    <a:pt x="342773" y="264414"/>
                  </a:lnTo>
                  <a:lnTo>
                    <a:pt x="342265" y="263144"/>
                  </a:lnTo>
                  <a:lnTo>
                    <a:pt x="340233" y="258064"/>
                  </a:lnTo>
                  <a:lnTo>
                    <a:pt x="365531" y="258064"/>
                  </a:lnTo>
                  <a:lnTo>
                    <a:pt x="366712" y="256794"/>
                  </a:lnTo>
                  <a:lnTo>
                    <a:pt x="367569" y="255524"/>
                  </a:lnTo>
                  <a:lnTo>
                    <a:pt x="339344" y="255524"/>
                  </a:lnTo>
                  <a:lnTo>
                    <a:pt x="337843" y="250444"/>
                  </a:lnTo>
                  <a:lnTo>
                    <a:pt x="287440" y="100584"/>
                  </a:lnTo>
                  <a:lnTo>
                    <a:pt x="282575" y="78994"/>
                  </a:lnTo>
                  <a:lnTo>
                    <a:pt x="282194" y="78994"/>
                  </a:lnTo>
                  <a:lnTo>
                    <a:pt x="280797" y="77724"/>
                  </a:lnTo>
                  <a:close/>
                </a:path>
                <a:path w="608329" h="346075">
                  <a:moveTo>
                    <a:pt x="365531" y="258064"/>
                  </a:moveTo>
                  <a:lnTo>
                    <a:pt x="342646" y="258064"/>
                  </a:lnTo>
                  <a:lnTo>
                    <a:pt x="345948" y="260604"/>
                  </a:lnTo>
                  <a:lnTo>
                    <a:pt x="350138" y="264414"/>
                  </a:lnTo>
                  <a:lnTo>
                    <a:pt x="353060" y="266954"/>
                  </a:lnTo>
                  <a:lnTo>
                    <a:pt x="357124" y="266954"/>
                  </a:lnTo>
                  <a:lnTo>
                    <a:pt x="358648" y="265684"/>
                  </a:lnTo>
                  <a:lnTo>
                    <a:pt x="360807" y="263144"/>
                  </a:lnTo>
                  <a:lnTo>
                    <a:pt x="365531" y="258064"/>
                  </a:lnTo>
                  <a:close/>
                </a:path>
                <a:path w="608329" h="346075">
                  <a:moveTo>
                    <a:pt x="364109" y="217424"/>
                  </a:moveTo>
                  <a:lnTo>
                    <a:pt x="339344" y="255524"/>
                  </a:lnTo>
                  <a:lnTo>
                    <a:pt x="367569" y="255524"/>
                  </a:lnTo>
                  <a:lnTo>
                    <a:pt x="371855" y="249174"/>
                  </a:lnTo>
                  <a:lnTo>
                    <a:pt x="376237" y="241554"/>
                  </a:lnTo>
                  <a:lnTo>
                    <a:pt x="379857" y="235204"/>
                  </a:lnTo>
                  <a:lnTo>
                    <a:pt x="381000" y="231394"/>
                  </a:lnTo>
                  <a:lnTo>
                    <a:pt x="382270" y="230124"/>
                  </a:lnTo>
                  <a:lnTo>
                    <a:pt x="385318" y="227584"/>
                  </a:lnTo>
                  <a:lnTo>
                    <a:pt x="385825" y="226314"/>
                  </a:lnTo>
                  <a:lnTo>
                    <a:pt x="385572" y="225044"/>
                  </a:lnTo>
                  <a:lnTo>
                    <a:pt x="385191" y="223774"/>
                  </a:lnTo>
                  <a:lnTo>
                    <a:pt x="384048" y="223774"/>
                  </a:lnTo>
                  <a:lnTo>
                    <a:pt x="381888" y="222504"/>
                  </a:lnTo>
                  <a:lnTo>
                    <a:pt x="377190" y="219964"/>
                  </a:lnTo>
                  <a:lnTo>
                    <a:pt x="371221" y="218694"/>
                  </a:lnTo>
                  <a:lnTo>
                    <a:pt x="364109" y="217424"/>
                  </a:lnTo>
                  <a:close/>
                </a:path>
                <a:path w="608329" h="346075">
                  <a:moveTo>
                    <a:pt x="92075" y="230124"/>
                  </a:moveTo>
                  <a:lnTo>
                    <a:pt x="17525" y="230124"/>
                  </a:lnTo>
                  <a:lnTo>
                    <a:pt x="17018" y="231394"/>
                  </a:lnTo>
                  <a:lnTo>
                    <a:pt x="17399" y="232664"/>
                  </a:lnTo>
                  <a:lnTo>
                    <a:pt x="23622" y="251714"/>
                  </a:lnTo>
                  <a:lnTo>
                    <a:pt x="24257" y="251714"/>
                  </a:lnTo>
                  <a:lnTo>
                    <a:pt x="24637" y="252984"/>
                  </a:lnTo>
                  <a:lnTo>
                    <a:pt x="25273" y="252984"/>
                  </a:lnTo>
                  <a:lnTo>
                    <a:pt x="26416" y="251714"/>
                  </a:lnTo>
                  <a:lnTo>
                    <a:pt x="56007" y="241554"/>
                  </a:lnTo>
                  <a:lnTo>
                    <a:pt x="92075" y="230124"/>
                  </a:lnTo>
                  <a:close/>
                </a:path>
                <a:path w="608329" h="346075">
                  <a:moveTo>
                    <a:pt x="256286" y="96774"/>
                  </a:moveTo>
                  <a:lnTo>
                    <a:pt x="248412" y="96774"/>
                  </a:lnTo>
                  <a:lnTo>
                    <a:pt x="242443" y="98044"/>
                  </a:lnTo>
                  <a:lnTo>
                    <a:pt x="234187" y="100584"/>
                  </a:lnTo>
                  <a:lnTo>
                    <a:pt x="236521" y="106934"/>
                  </a:lnTo>
                  <a:lnTo>
                    <a:pt x="239141" y="113284"/>
                  </a:lnTo>
                  <a:lnTo>
                    <a:pt x="242046" y="120904"/>
                  </a:lnTo>
                  <a:lnTo>
                    <a:pt x="245237" y="131064"/>
                  </a:lnTo>
                  <a:lnTo>
                    <a:pt x="273431" y="214884"/>
                  </a:lnTo>
                  <a:lnTo>
                    <a:pt x="284353" y="249174"/>
                  </a:lnTo>
                  <a:lnTo>
                    <a:pt x="284988" y="250444"/>
                  </a:lnTo>
                  <a:lnTo>
                    <a:pt x="286385" y="250444"/>
                  </a:lnTo>
                  <a:lnTo>
                    <a:pt x="301498" y="245364"/>
                  </a:lnTo>
                  <a:lnTo>
                    <a:pt x="303149" y="245364"/>
                  </a:lnTo>
                  <a:lnTo>
                    <a:pt x="303403" y="244094"/>
                  </a:lnTo>
                  <a:lnTo>
                    <a:pt x="303022" y="242824"/>
                  </a:lnTo>
                  <a:lnTo>
                    <a:pt x="291211" y="208534"/>
                  </a:lnTo>
                  <a:lnTo>
                    <a:pt x="263017" y="124714"/>
                  </a:lnTo>
                  <a:lnTo>
                    <a:pt x="258825" y="112014"/>
                  </a:lnTo>
                  <a:lnTo>
                    <a:pt x="256667" y="104394"/>
                  </a:lnTo>
                  <a:lnTo>
                    <a:pt x="256540" y="101854"/>
                  </a:lnTo>
                  <a:lnTo>
                    <a:pt x="256412" y="101854"/>
                  </a:lnTo>
                  <a:lnTo>
                    <a:pt x="256413" y="98044"/>
                  </a:lnTo>
                  <a:lnTo>
                    <a:pt x="256286" y="96774"/>
                  </a:lnTo>
                  <a:close/>
                </a:path>
                <a:path w="608329" h="346075">
                  <a:moveTo>
                    <a:pt x="207772" y="219964"/>
                  </a:moveTo>
                  <a:lnTo>
                    <a:pt x="205359" y="219964"/>
                  </a:lnTo>
                  <a:lnTo>
                    <a:pt x="178181" y="230124"/>
                  </a:lnTo>
                  <a:lnTo>
                    <a:pt x="124206" y="247904"/>
                  </a:lnTo>
                  <a:lnTo>
                    <a:pt x="194436" y="247904"/>
                  </a:lnTo>
                  <a:lnTo>
                    <a:pt x="212725" y="242824"/>
                  </a:lnTo>
                  <a:lnTo>
                    <a:pt x="213741" y="241554"/>
                  </a:lnTo>
                  <a:lnTo>
                    <a:pt x="214757" y="241554"/>
                  </a:lnTo>
                  <a:lnTo>
                    <a:pt x="214630" y="240284"/>
                  </a:lnTo>
                  <a:lnTo>
                    <a:pt x="208407" y="221234"/>
                  </a:lnTo>
                  <a:lnTo>
                    <a:pt x="208153" y="221234"/>
                  </a:lnTo>
                  <a:lnTo>
                    <a:pt x="207772" y="219964"/>
                  </a:lnTo>
                  <a:close/>
                </a:path>
                <a:path w="608329" h="346075">
                  <a:moveTo>
                    <a:pt x="411099" y="202184"/>
                  </a:moveTo>
                  <a:lnTo>
                    <a:pt x="408178" y="202184"/>
                  </a:lnTo>
                  <a:lnTo>
                    <a:pt x="407543" y="203454"/>
                  </a:lnTo>
                  <a:lnTo>
                    <a:pt x="399923" y="214884"/>
                  </a:lnTo>
                  <a:lnTo>
                    <a:pt x="398907" y="217424"/>
                  </a:lnTo>
                  <a:lnTo>
                    <a:pt x="398525" y="217424"/>
                  </a:lnTo>
                  <a:lnTo>
                    <a:pt x="398780" y="218694"/>
                  </a:lnTo>
                  <a:lnTo>
                    <a:pt x="399415" y="219964"/>
                  </a:lnTo>
                  <a:lnTo>
                    <a:pt x="400176" y="219964"/>
                  </a:lnTo>
                  <a:lnTo>
                    <a:pt x="409275" y="225044"/>
                  </a:lnTo>
                  <a:lnTo>
                    <a:pt x="419242" y="228854"/>
                  </a:lnTo>
                  <a:lnTo>
                    <a:pt x="430091" y="232664"/>
                  </a:lnTo>
                  <a:lnTo>
                    <a:pt x="441833" y="235204"/>
                  </a:lnTo>
                  <a:lnTo>
                    <a:pt x="448945" y="235204"/>
                  </a:lnTo>
                  <a:lnTo>
                    <a:pt x="449834" y="232664"/>
                  </a:lnTo>
                  <a:lnTo>
                    <a:pt x="451738" y="222504"/>
                  </a:lnTo>
                  <a:lnTo>
                    <a:pt x="453263" y="217424"/>
                  </a:lnTo>
                  <a:lnTo>
                    <a:pt x="455422" y="213614"/>
                  </a:lnTo>
                  <a:lnTo>
                    <a:pt x="432403" y="211074"/>
                  </a:lnTo>
                  <a:lnTo>
                    <a:pt x="421524" y="207264"/>
                  </a:lnTo>
                  <a:lnTo>
                    <a:pt x="411099" y="202184"/>
                  </a:lnTo>
                  <a:close/>
                </a:path>
                <a:path w="608329" h="346075">
                  <a:moveTo>
                    <a:pt x="355726" y="85344"/>
                  </a:moveTo>
                  <a:lnTo>
                    <a:pt x="333756" y="85344"/>
                  </a:lnTo>
                  <a:lnTo>
                    <a:pt x="333857" y="87884"/>
                  </a:lnTo>
                  <a:lnTo>
                    <a:pt x="333933" y="92964"/>
                  </a:lnTo>
                  <a:lnTo>
                    <a:pt x="333629" y="98044"/>
                  </a:lnTo>
                  <a:lnTo>
                    <a:pt x="332867" y="103124"/>
                  </a:lnTo>
                  <a:lnTo>
                    <a:pt x="308356" y="110744"/>
                  </a:lnTo>
                  <a:lnTo>
                    <a:pt x="306832" y="110744"/>
                  </a:lnTo>
                  <a:lnTo>
                    <a:pt x="306578" y="112014"/>
                  </a:lnTo>
                  <a:lnTo>
                    <a:pt x="306450" y="112014"/>
                  </a:lnTo>
                  <a:lnTo>
                    <a:pt x="306450" y="113284"/>
                  </a:lnTo>
                  <a:lnTo>
                    <a:pt x="306959" y="114554"/>
                  </a:lnTo>
                  <a:lnTo>
                    <a:pt x="315722" y="138684"/>
                  </a:lnTo>
                  <a:lnTo>
                    <a:pt x="334645" y="195834"/>
                  </a:lnTo>
                  <a:lnTo>
                    <a:pt x="342773" y="221234"/>
                  </a:lnTo>
                  <a:lnTo>
                    <a:pt x="343408" y="222504"/>
                  </a:lnTo>
                  <a:lnTo>
                    <a:pt x="343662" y="222504"/>
                  </a:lnTo>
                  <a:lnTo>
                    <a:pt x="344043" y="223774"/>
                  </a:lnTo>
                  <a:lnTo>
                    <a:pt x="344805" y="223774"/>
                  </a:lnTo>
                  <a:lnTo>
                    <a:pt x="345821" y="222504"/>
                  </a:lnTo>
                  <a:lnTo>
                    <a:pt x="370713" y="213614"/>
                  </a:lnTo>
                  <a:lnTo>
                    <a:pt x="404495" y="202184"/>
                  </a:lnTo>
                  <a:lnTo>
                    <a:pt x="421174" y="197104"/>
                  </a:lnTo>
                  <a:lnTo>
                    <a:pt x="358013" y="197104"/>
                  </a:lnTo>
                  <a:lnTo>
                    <a:pt x="353187" y="183134"/>
                  </a:lnTo>
                  <a:lnTo>
                    <a:pt x="399415" y="167894"/>
                  </a:lnTo>
                  <a:lnTo>
                    <a:pt x="422852" y="167894"/>
                  </a:lnTo>
                  <a:lnTo>
                    <a:pt x="422401" y="166624"/>
                  </a:lnTo>
                  <a:lnTo>
                    <a:pt x="347725" y="166624"/>
                  </a:lnTo>
                  <a:lnTo>
                    <a:pt x="343026" y="152654"/>
                  </a:lnTo>
                  <a:lnTo>
                    <a:pt x="389255" y="137414"/>
                  </a:lnTo>
                  <a:lnTo>
                    <a:pt x="412730" y="137414"/>
                  </a:lnTo>
                  <a:lnTo>
                    <a:pt x="412309" y="136144"/>
                  </a:lnTo>
                  <a:lnTo>
                    <a:pt x="337693" y="136144"/>
                  </a:lnTo>
                  <a:lnTo>
                    <a:pt x="333121" y="122174"/>
                  </a:lnTo>
                  <a:lnTo>
                    <a:pt x="379222" y="106934"/>
                  </a:lnTo>
                  <a:lnTo>
                    <a:pt x="402678" y="106934"/>
                  </a:lnTo>
                  <a:lnTo>
                    <a:pt x="399078" y="95504"/>
                  </a:lnTo>
                  <a:lnTo>
                    <a:pt x="354457" y="95504"/>
                  </a:lnTo>
                  <a:lnTo>
                    <a:pt x="355219" y="91694"/>
                  </a:lnTo>
                  <a:lnTo>
                    <a:pt x="355726" y="85344"/>
                  </a:lnTo>
                  <a:close/>
                </a:path>
                <a:path w="608329" h="346075">
                  <a:moveTo>
                    <a:pt x="132080" y="122174"/>
                  </a:moveTo>
                  <a:lnTo>
                    <a:pt x="126111" y="128524"/>
                  </a:lnTo>
                  <a:lnTo>
                    <a:pt x="120396" y="132334"/>
                  </a:lnTo>
                  <a:lnTo>
                    <a:pt x="115062" y="136144"/>
                  </a:lnTo>
                  <a:lnTo>
                    <a:pt x="105511" y="141224"/>
                  </a:lnTo>
                  <a:lnTo>
                    <a:pt x="94948" y="147574"/>
                  </a:lnTo>
                  <a:lnTo>
                    <a:pt x="83361" y="153924"/>
                  </a:lnTo>
                  <a:lnTo>
                    <a:pt x="38179" y="175514"/>
                  </a:lnTo>
                  <a:lnTo>
                    <a:pt x="0" y="190754"/>
                  </a:lnTo>
                  <a:lnTo>
                    <a:pt x="4191" y="193294"/>
                  </a:lnTo>
                  <a:lnTo>
                    <a:pt x="8000" y="198374"/>
                  </a:lnTo>
                  <a:lnTo>
                    <a:pt x="11557" y="202184"/>
                  </a:lnTo>
                  <a:lnTo>
                    <a:pt x="13208" y="204724"/>
                  </a:lnTo>
                  <a:lnTo>
                    <a:pt x="14350" y="207264"/>
                  </a:lnTo>
                  <a:lnTo>
                    <a:pt x="20066" y="207264"/>
                  </a:lnTo>
                  <a:lnTo>
                    <a:pt x="20955" y="205994"/>
                  </a:lnTo>
                  <a:lnTo>
                    <a:pt x="22351" y="205994"/>
                  </a:lnTo>
                  <a:lnTo>
                    <a:pt x="37518" y="199644"/>
                  </a:lnTo>
                  <a:lnTo>
                    <a:pt x="51577" y="193294"/>
                  </a:lnTo>
                  <a:lnTo>
                    <a:pt x="64517" y="188214"/>
                  </a:lnTo>
                  <a:lnTo>
                    <a:pt x="76326" y="183134"/>
                  </a:lnTo>
                  <a:lnTo>
                    <a:pt x="102455" y="183134"/>
                  </a:lnTo>
                  <a:lnTo>
                    <a:pt x="98679" y="171704"/>
                  </a:lnTo>
                  <a:lnTo>
                    <a:pt x="110704" y="165354"/>
                  </a:lnTo>
                  <a:lnTo>
                    <a:pt x="122205" y="159004"/>
                  </a:lnTo>
                  <a:lnTo>
                    <a:pt x="133183" y="152654"/>
                  </a:lnTo>
                  <a:lnTo>
                    <a:pt x="143637" y="145034"/>
                  </a:lnTo>
                  <a:lnTo>
                    <a:pt x="146685" y="143764"/>
                  </a:lnTo>
                  <a:lnTo>
                    <a:pt x="149860" y="141224"/>
                  </a:lnTo>
                  <a:lnTo>
                    <a:pt x="153288" y="139954"/>
                  </a:lnTo>
                  <a:lnTo>
                    <a:pt x="155701" y="138684"/>
                  </a:lnTo>
                  <a:lnTo>
                    <a:pt x="156718" y="138684"/>
                  </a:lnTo>
                  <a:lnTo>
                    <a:pt x="156210" y="137414"/>
                  </a:lnTo>
                  <a:lnTo>
                    <a:pt x="155829" y="136144"/>
                  </a:lnTo>
                  <a:lnTo>
                    <a:pt x="154686" y="134874"/>
                  </a:lnTo>
                  <a:lnTo>
                    <a:pt x="152908" y="133604"/>
                  </a:lnTo>
                  <a:lnTo>
                    <a:pt x="147066" y="129794"/>
                  </a:lnTo>
                  <a:lnTo>
                    <a:pt x="140208" y="125984"/>
                  </a:lnTo>
                  <a:lnTo>
                    <a:pt x="132080" y="122174"/>
                  </a:lnTo>
                  <a:close/>
                </a:path>
                <a:path w="608329" h="346075">
                  <a:moveTo>
                    <a:pt x="176149" y="176784"/>
                  </a:moveTo>
                  <a:lnTo>
                    <a:pt x="174625" y="178054"/>
                  </a:lnTo>
                  <a:lnTo>
                    <a:pt x="108331" y="200914"/>
                  </a:lnTo>
                  <a:lnTo>
                    <a:pt x="178276" y="200914"/>
                  </a:lnTo>
                  <a:lnTo>
                    <a:pt x="181991" y="199644"/>
                  </a:lnTo>
                  <a:lnTo>
                    <a:pt x="183769" y="199644"/>
                  </a:lnTo>
                  <a:lnTo>
                    <a:pt x="183769" y="198374"/>
                  </a:lnTo>
                  <a:lnTo>
                    <a:pt x="183387" y="197104"/>
                  </a:lnTo>
                  <a:lnTo>
                    <a:pt x="177546" y="179324"/>
                  </a:lnTo>
                  <a:lnTo>
                    <a:pt x="177165" y="178054"/>
                  </a:lnTo>
                  <a:lnTo>
                    <a:pt x="176149" y="176784"/>
                  </a:lnTo>
                  <a:close/>
                </a:path>
                <a:path w="608329" h="346075">
                  <a:moveTo>
                    <a:pt x="422852" y="167894"/>
                  </a:moveTo>
                  <a:lnTo>
                    <a:pt x="399415" y="167894"/>
                  </a:lnTo>
                  <a:lnTo>
                    <a:pt x="404241" y="181864"/>
                  </a:lnTo>
                  <a:lnTo>
                    <a:pt x="358013" y="197104"/>
                  </a:lnTo>
                  <a:lnTo>
                    <a:pt x="421174" y="197104"/>
                  </a:lnTo>
                  <a:lnTo>
                    <a:pt x="429513" y="194564"/>
                  </a:lnTo>
                  <a:lnTo>
                    <a:pt x="431419" y="194564"/>
                  </a:lnTo>
                  <a:lnTo>
                    <a:pt x="431546" y="193294"/>
                  </a:lnTo>
                  <a:lnTo>
                    <a:pt x="431800" y="193294"/>
                  </a:lnTo>
                  <a:lnTo>
                    <a:pt x="431673" y="192024"/>
                  </a:lnTo>
                  <a:lnTo>
                    <a:pt x="431419" y="192024"/>
                  </a:lnTo>
                  <a:lnTo>
                    <a:pt x="422852" y="167894"/>
                  </a:lnTo>
                  <a:close/>
                </a:path>
                <a:path w="608329" h="346075">
                  <a:moveTo>
                    <a:pt x="412730" y="137414"/>
                  </a:moveTo>
                  <a:lnTo>
                    <a:pt x="389255" y="137414"/>
                  </a:lnTo>
                  <a:lnTo>
                    <a:pt x="393954" y="151384"/>
                  </a:lnTo>
                  <a:lnTo>
                    <a:pt x="347725" y="166624"/>
                  </a:lnTo>
                  <a:lnTo>
                    <a:pt x="422401" y="166624"/>
                  </a:lnTo>
                  <a:lnTo>
                    <a:pt x="412730" y="137414"/>
                  </a:lnTo>
                  <a:close/>
                </a:path>
                <a:path w="608329" h="346075">
                  <a:moveTo>
                    <a:pt x="402678" y="106934"/>
                  </a:moveTo>
                  <a:lnTo>
                    <a:pt x="379222" y="106934"/>
                  </a:lnTo>
                  <a:lnTo>
                    <a:pt x="383794" y="120904"/>
                  </a:lnTo>
                  <a:lnTo>
                    <a:pt x="337693" y="136144"/>
                  </a:lnTo>
                  <a:lnTo>
                    <a:pt x="412309" y="136144"/>
                  </a:lnTo>
                  <a:lnTo>
                    <a:pt x="403479" y="109474"/>
                  </a:lnTo>
                  <a:lnTo>
                    <a:pt x="402678" y="106934"/>
                  </a:lnTo>
                  <a:close/>
                </a:path>
                <a:path w="608329" h="346075">
                  <a:moveTo>
                    <a:pt x="393573" y="43434"/>
                  </a:moveTo>
                  <a:lnTo>
                    <a:pt x="390779" y="43434"/>
                  </a:lnTo>
                  <a:lnTo>
                    <a:pt x="363600" y="53594"/>
                  </a:lnTo>
                  <a:lnTo>
                    <a:pt x="289813" y="77724"/>
                  </a:lnTo>
                  <a:lnTo>
                    <a:pt x="287782" y="77724"/>
                  </a:lnTo>
                  <a:lnTo>
                    <a:pt x="287528" y="78994"/>
                  </a:lnTo>
                  <a:lnTo>
                    <a:pt x="293243" y="96774"/>
                  </a:lnTo>
                  <a:lnTo>
                    <a:pt x="293624" y="96774"/>
                  </a:lnTo>
                  <a:lnTo>
                    <a:pt x="294005" y="98044"/>
                  </a:lnTo>
                  <a:lnTo>
                    <a:pt x="296672" y="98044"/>
                  </a:lnTo>
                  <a:lnTo>
                    <a:pt x="323850" y="87884"/>
                  </a:lnTo>
                  <a:lnTo>
                    <a:pt x="333756" y="85344"/>
                  </a:lnTo>
                  <a:lnTo>
                    <a:pt x="355726" y="85344"/>
                  </a:lnTo>
                  <a:lnTo>
                    <a:pt x="356108" y="77724"/>
                  </a:lnTo>
                  <a:lnTo>
                    <a:pt x="370205" y="72644"/>
                  </a:lnTo>
                  <a:lnTo>
                    <a:pt x="397637" y="63754"/>
                  </a:lnTo>
                  <a:lnTo>
                    <a:pt x="399288" y="63754"/>
                  </a:lnTo>
                  <a:lnTo>
                    <a:pt x="399415" y="62484"/>
                  </a:lnTo>
                  <a:lnTo>
                    <a:pt x="399161" y="61214"/>
                  </a:lnTo>
                  <a:lnTo>
                    <a:pt x="393826" y="44704"/>
                  </a:lnTo>
                  <a:lnTo>
                    <a:pt x="393573" y="43434"/>
                  </a:lnTo>
                  <a:close/>
                </a:path>
                <a:path w="608329" h="346075">
                  <a:moveTo>
                    <a:pt x="254508" y="95504"/>
                  </a:moveTo>
                  <a:lnTo>
                    <a:pt x="252095" y="96774"/>
                  </a:lnTo>
                  <a:lnTo>
                    <a:pt x="255905" y="96774"/>
                  </a:lnTo>
                  <a:lnTo>
                    <a:pt x="254508" y="95504"/>
                  </a:lnTo>
                  <a:close/>
                </a:path>
                <a:path w="608329" h="346075">
                  <a:moveTo>
                    <a:pt x="394843" y="82804"/>
                  </a:moveTo>
                  <a:lnTo>
                    <a:pt x="392049" y="82804"/>
                  </a:lnTo>
                  <a:lnTo>
                    <a:pt x="367284" y="91694"/>
                  </a:lnTo>
                  <a:lnTo>
                    <a:pt x="354457" y="95504"/>
                  </a:lnTo>
                  <a:lnTo>
                    <a:pt x="399078" y="95504"/>
                  </a:lnTo>
                  <a:lnTo>
                    <a:pt x="395478" y="84074"/>
                  </a:lnTo>
                  <a:lnTo>
                    <a:pt x="394843" y="82804"/>
                  </a:lnTo>
                  <a:close/>
                </a:path>
                <a:path w="608329" h="346075">
                  <a:moveTo>
                    <a:pt x="589130" y="137668"/>
                  </a:moveTo>
                  <a:lnTo>
                    <a:pt x="560451" y="137668"/>
                  </a:lnTo>
                  <a:lnTo>
                    <a:pt x="573024" y="175133"/>
                  </a:lnTo>
                  <a:lnTo>
                    <a:pt x="598805" y="166497"/>
                  </a:lnTo>
                  <a:lnTo>
                    <a:pt x="589130" y="137668"/>
                  </a:lnTo>
                  <a:close/>
                </a:path>
                <a:path w="608329" h="346075">
                  <a:moveTo>
                    <a:pt x="543051" y="0"/>
                  </a:moveTo>
                  <a:lnTo>
                    <a:pt x="506730" y="12192"/>
                  </a:lnTo>
                  <a:lnTo>
                    <a:pt x="486537" y="140843"/>
                  </a:lnTo>
                  <a:lnTo>
                    <a:pt x="493013" y="160274"/>
                  </a:lnTo>
                  <a:lnTo>
                    <a:pt x="560451" y="137668"/>
                  </a:lnTo>
                  <a:lnTo>
                    <a:pt x="589130" y="137668"/>
                  </a:lnTo>
                  <a:lnTo>
                    <a:pt x="587127" y="131699"/>
                  </a:lnTo>
                  <a:lnTo>
                    <a:pt x="509650" y="131699"/>
                  </a:lnTo>
                  <a:lnTo>
                    <a:pt x="516763" y="80772"/>
                  </a:lnTo>
                  <a:lnTo>
                    <a:pt x="517651" y="74549"/>
                  </a:lnTo>
                  <a:lnTo>
                    <a:pt x="518668" y="66675"/>
                  </a:lnTo>
                  <a:lnTo>
                    <a:pt x="519684" y="57276"/>
                  </a:lnTo>
                  <a:lnTo>
                    <a:pt x="522478" y="30861"/>
                  </a:lnTo>
                  <a:lnTo>
                    <a:pt x="525780" y="29718"/>
                  </a:lnTo>
                  <a:lnTo>
                    <a:pt x="553004" y="29718"/>
                  </a:lnTo>
                  <a:lnTo>
                    <a:pt x="543051" y="0"/>
                  </a:lnTo>
                  <a:close/>
                </a:path>
                <a:path w="608329" h="346075">
                  <a:moveTo>
                    <a:pt x="553004" y="29718"/>
                  </a:moveTo>
                  <a:lnTo>
                    <a:pt x="525780" y="29718"/>
                  </a:lnTo>
                  <a:lnTo>
                    <a:pt x="530471" y="45555"/>
                  </a:lnTo>
                  <a:lnTo>
                    <a:pt x="534638" y="59356"/>
                  </a:lnTo>
                  <a:lnTo>
                    <a:pt x="538281" y="71133"/>
                  </a:lnTo>
                  <a:lnTo>
                    <a:pt x="541401" y="80899"/>
                  </a:lnTo>
                  <a:lnTo>
                    <a:pt x="553593" y="117094"/>
                  </a:lnTo>
                  <a:lnTo>
                    <a:pt x="509650" y="131699"/>
                  </a:lnTo>
                  <a:lnTo>
                    <a:pt x="587127" y="131699"/>
                  </a:lnTo>
                  <a:lnTo>
                    <a:pt x="586232" y="129032"/>
                  </a:lnTo>
                  <a:lnTo>
                    <a:pt x="608076" y="121793"/>
                  </a:lnTo>
                  <a:lnTo>
                    <a:pt x="603658" y="108458"/>
                  </a:lnTo>
                  <a:lnTo>
                    <a:pt x="579374" y="108458"/>
                  </a:lnTo>
                  <a:lnTo>
                    <a:pt x="553004" y="29718"/>
                  </a:lnTo>
                  <a:close/>
                </a:path>
                <a:path w="608329" h="346075">
                  <a:moveTo>
                    <a:pt x="601218" y="101092"/>
                  </a:moveTo>
                  <a:lnTo>
                    <a:pt x="579374" y="108458"/>
                  </a:lnTo>
                  <a:lnTo>
                    <a:pt x="603658" y="108458"/>
                  </a:lnTo>
                  <a:lnTo>
                    <a:pt x="601218" y="101092"/>
                  </a:lnTo>
                  <a:close/>
                </a:path>
              </a:pathLst>
            </a:custGeom>
            <a:solidFill>
              <a:srgbClr val="FFFFFF"/>
            </a:solidFill>
          </p:spPr>
          <p:txBody>
            <a:bodyPr wrap="square" lIns="0" tIns="0" rIns="0" bIns="0" rtlCol="0"/>
            <a:lstStyle/>
            <a:p>
              <a:endParaRPr/>
            </a:p>
          </p:txBody>
        </p:sp>
      </p:grpSp>
      <p:grpSp>
        <p:nvGrpSpPr>
          <p:cNvPr id="17" name="object 17"/>
          <p:cNvGrpSpPr/>
          <p:nvPr/>
        </p:nvGrpSpPr>
        <p:grpSpPr>
          <a:xfrm>
            <a:off x="445008" y="4078223"/>
            <a:ext cx="5363210" cy="2714625"/>
            <a:chOff x="445008" y="4078223"/>
            <a:chExt cx="5363210" cy="2714625"/>
          </a:xfrm>
        </p:grpSpPr>
        <p:pic>
          <p:nvPicPr>
            <p:cNvPr id="18" name="object 18"/>
            <p:cNvPicPr/>
            <p:nvPr/>
          </p:nvPicPr>
          <p:blipFill>
            <a:blip r:embed="rId4" cstate="print"/>
            <a:stretch>
              <a:fillRect/>
            </a:stretch>
          </p:blipFill>
          <p:spPr>
            <a:xfrm>
              <a:off x="834946" y="4087366"/>
              <a:ext cx="4439713" cy="2587770"/>
            </a:xfrm>
            <a:prstGeom prst="rect">
              <a:avLst/>
            </a:prstGeom>
          </p:spPr>
        </p:pic>
        <p:sp>
          <p:nvSpPr>
            <p:cNvPr id="19" name="object 19"/>
            <p:cNvSpPr/>
            <p:nvPr/>
          </p:nvSpPr>
          <p:spPr>
            <a:xfrm>
              <a:off x="449580" y="4082795"/>
              <a:ext cx="5262880" cy="2705100"/>
            </a:xfrm>
            <a:custGeom>
              <a:avLst/>
              <a:gdLst/>
              <a:ahLst/>
              <a:cxnLst/>
              <a:rect l="l" t="t" r="r" b="b"/>
              <a:pathLst>
                <a:path w="5262880" h="2705100">
                  <a:moveTo>
                    <a:pt x="0" y="2705099"/>
                  </a:moveTo>
                  <a:lnTo>
                    <a:pt x="5262372" y="2705099"/>
                  </a:lnTo>
                  <a:lnTo>
                    <a:pt x="5262372" y="0"/>
                  </a:lnTo>
                  <a:lnTo>
                    <a:pt x="0" y="0"/>
                  </a:lnTo>
                  <a:lnTo>
                    <a:pt x="0" y="2705099"/>
                  </a:lnTo>
                  <a:close/>
                </a:path>
              </a:pathLst>
            </a:custGeom>
            <a:ln w="9144">
              <a:solidFill>
                <a:srgbClr val="5B9BD4"/>
              </a:solidFill>
            </a:ln>
          </p:spPr>
          <p:txBody>
            <a:bodyPr wrap="square" lIns="0" tIns="0" rIns="0" bIns="0" rtlCol="0"/>
            <a:lstStyle/>
            <a:p>
              <a:endParaRPr/>
            </a:p>
          </p:txBody>
        </p:sp>
        <p:sp>
          <p:nvSpPr>
            <p:cNvPr id="20" name="object 20"/>
            <p:cNvSpPr/>
            <p:nvPr/>
          </p:nvSpPr>
          <p:spPr>
            <a:xfrm>
              <a:off x="2010155" y="5436107"/>
              <a:ext cx="1978660" cy="1001394"/>
            </a:xfrm>
            <a:custGeom>
              <a:avLst/>
              <a:gdLst/>
              <a:ahLst/>
              <a:cxnLst/>
              <a:rect l="l" t="t" r="r" b="b"/>
              <a:pathLst>
                <a:path w="1978660" h="1001395">
                  <a:moveTo>
                    <a:pt x="0" y="1001268"/>
                  </a:moveTo>
                  <a:lnTo>
                    <a:pt x="1978151" y="1001268"/>
                  </a:lnTo>
                  <a:lnTo>
                    <a:pt x="1978151" y="0"/>
                  </a:lnTo>
                  <a:lnTo>
                    <a:pt x="0" y="0"/>
                  </a:lnTo>
                  <a:lnTo>
                    <a:pt x="0" y="1001268"/>
                  </a:lnTo>
                  <a:close/>
                </a:path>
              </a:pathLst>
            </a:custGeom>
            <a:ln w="57911">
              <a:solidFill>
                <a:srgbClr val="C00000"/>
              </a:solidFill>
            </a:ln>
          </p:spPr>
          <p:txBody>
            <a:bodyPr wrap="square" lIns="0" tIns="0" rIns="0" bIns="0" rtlCol="0"/>
            <a:lstStyle/>
            <a:p>
              <a:endParaRPr/>
            </a:p>
          </p:txBody>
        </p:sp>
        <p:sp>
          <p:nvSpPr>
            <p:cNvPr id="21" name="object 21"/>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solidFill>
              <a:srgbClr val="C00000"/>
            </a:solidFill>
          </p:spPr>
          <p:txBody>
            <a:bodyPr wrap="square" lIns="0" tIns="0" rIns="0" bIns="0" rtlCol="0"/>
            <a:lstStyle/>
            <a:p>
              <a:endParaRPr/>
            </a:p>
          </p:txBody>
        </p:sp>
        <p:sp>
          <p:nvSpPr>
            <p:cNvPr id="22" name="object 22"/>
            <p:cNvSpPr/>
            <p:nvPr/>
          </p:nvSpPr>
          <p:spPr>
            <a:xfrm>
              <a:off x="4386198" y="5412866"/>
              <a:ext cx="1416050" cy="1059815"/>
            </a:xfrm>
            <a:custGeom>
              <a:avLst/>
              <a:gdLst/>
              <a:ahLst/>
              <a:cxnLst/>
              <a:rect l="l" t="t" r="r" b="b"/>
              <a:pathLst>
                <a:path w="1416050" h="1059814">
                  <a:moveTo>
                    <a:pt x="1213992" y="0"/>
                  </a:moveTo>
                  <a:lnTo>
                    <a:pt x="326136" y="419252"/>
                  </a:lnTo>
                  <a:lnTo>
                    <a:pt x="225425" y="205740"/>
                  </a:lnTo>
                  <a:lnTo>
                    <a:pt x="0" y="834402"/>
                  </a:lnTo>
                  <a:lnTo>
                    <a:pt x="628650" y="1059789"/>
                  </a:lnTo>
                  <a:lnTo>
                    <a:pt x="527812" y="846277"/>
                  </a:lnTo>
                  <a:lnTo>
                    <a:pt x="1415541" y="427088"/>
                  </a:lnTo>
                  <a:lnTo>
                    <a:pt x="1213992" y="0"/>
                  </a:lnTo>
                  <a:close/>
                </a:path>
              </a:pathLst>
            </a:custGeom>
            <a:ln w="12700">
              <a:solidFill>
                <a:srgbClr val="41709C"/>
              </a:solidFill>
            </a:ln>
          </p:spPr>
          <p:txBody>
            <a:bodyPr wrap="square" lIns="0" tIns="0" rIns="0" bIns="0" rtlCol="0"/>
            <a:lstStyle/>
            <a:p>
              <a:endParaRPr/>
            </a:p>
          </p:txBody>
        </p:sp>
        <p:sp>
          <p:nvSpPr>
            <p:cNvPr id="23" name="object 23"/>
            <p:cNvSpPr/>
            <p:nvPr/>
          </p:nvSpPr>
          <p:spPr>
            <a:xfrm>
              <a:off x="4569079" y="5458713"/>
              <a:ext cx="1210310" cy="833119"/>
            </a:xfrm>
            <a:custGeom>
              <a:avLst/>
              <a:gdLst/>
              <a:ahLst/>
              <a:cxnLst/>
              <a:rect l="l" t="t" r="r" b="b"/>
              <a:pathLst>
                <a:path w="1210310" h="833120">
                  <a:moveTo>
                    <a:pt x="1051687" y="0"/>
                  </a:moveTo>
                  <a:lnTo>
                    <a:pt x="0" y="499376"/>
                  </a:lnTo>
                  <a:lnTo>
                    <a:pt x="158369" y="833005"/>
                  </a:lnTo>
                  <a:lnTo>
                    <a:pt x="1210056" y="333603"/>
                  </a:lnTo>
                  <a:lnTo>
                    <a:pt x="1051687" y="0"/>
                  </a:lnTo>
                  <a:close/>
                </a:path>
              </a:pathLst>
            </a:custGeom>
            <a:solidFill>
              <a:srgbClr val="C00000"/>
            </a:solidFill>
          </p:spPr>
          <p:txBody>
            <a:bodyPr wrap="square" lIns="0" tIns="0" rIns="0" bIns="0" rtlCol="0"/>
            <a:lstStyle/>
            <a:p>
              <a:endParaRPr/>
            </a:p>
          </p:txBody>
        </p:sp>
        <p:sp>
          <p:nvSpPr>
            <p:cNvPr id="24" name="object 24"/>
            <p:cNvSpPr/>
            <p:nvPr/>
          </p:nvSpPr>
          <p:spPr>
            <a:xfrm>
              <a:off x="4848352" y="5663577"/>
              <a:ext cx="597535" cy="402590"/>
            </a:xfrm>
            <a:custGeom>
              <a:avLst/>
              <a:gdLst/>
              <a:ahLst/>
              <a:cxnLst/>
              <a:rect l="l" t="t" r="r" b="b"/>
              <a:pathLst>
                <a:path w="597535" h="402589">
                  <a:moveTo>
                    <a:pt x="144889" y="334009"/>
                  </a:moveTo>
                  <a:lnTo>
                    <a:pt x="117475" y="334009"/>
                  </a:lnTo>
                  <a:lnTo>
                    <a:pt x="131318" y="363219"/>
                  </a:lnTo>
                  <a:lnTo>
                    <a:pt x="132461" y="365759"/>
                  </a:lnTo>
                  <a:lnTo>
                    <a:pt x="132842" y="367029"/>
                  </a:lnTo>
                  <a:lnTo>
                    <a:pt x="132461" y="369569"/>
                  </a:lnTo>
                  <a:lnTo>
                    <a:pt x="131825" y="370839"/>
                  </a:lnTo>
                  <a:lnTo>
                    <a:pt x="129794" y="373379"/>
                  </a:lnTo>
                  <a:lnTo>
                    <a:pt x="126237" y="374649"/>
                  </a:lnTo>
                  <a:lnTo>
                    <a:pt x="119356" y="377189"/>
                  </a:lnTo>
                  <a:lnTo>
                    <a:pt x="112998" y="380999"/>
                  </a:lnTo>
                  <a:lnTo>
                    <a:pt x="107164" y="382269"/>
                  </a:lnTo>
                  <a:lnTo>
                    <a:pt x="101853" y="384809"/>
                  </a:lnTo>
                  <a:lnTo>
                    <a:pt x="106045" y="387349"/>
                  </a:lnTo>
                  <a:lnTo>
                    <a:pt x="110489" y="391159"/>
                  </a:lnTo>
                  <a:lnTo>
                    <a:pt x="115188" y="398779"/>
                  </a:lnTo>
                  <a:lnTo>
                    <a:pt x="116967" y="400049"/>
                  </a:lnTo>
                  <a:lnTo>
                    <a:pt x="118237" y="402589"/>
                  </a:lnTo>
                  <a:lnTo>
                    <a:pt x="121665" y="402589"/>
                  </a:lnTo>
                  <a:lnTo>
                    <a:pt x="124078" y="401319"/>
                  </a:lnTo>
                  <a:lnTo>
                    <a:pt x="125984" y="401319"/>
                  </a:lnTo>
                  <a:lnTo>
                    <a:pt x="158876" y="378459"/>
                  </a:lnTo>
                  <a:lnTo>
                    <a:pt x="160909" y="373379"/>
                  </a:lnTo>
                  <a:lnTo>
                    <a:pt x="160782" y="369569"/>
                  </a:lnTo>
                  <a:lnTo>
                    <a:pt x="160527" y="367029"/>
                  </a:lnTo>
                  <a:lnTo>
                    <a:pt x="159258" y="363219"/>
                  </a:lnTo>
                  <a:lnTo>
                    <a:pt x="156845" y="358139"/>
                  </a:lnTo>
                  <a:lnTo>
                    <a:pt x="144889" y="334009"/>
                  </a:lnTo>
                  <a:close/>
                </a:path>
                <a:path w="597535" h="402589">
                  <a:moveTo>
                    <a:pt x="123283" y="288289"/>
                  </a:moveTo>
                  <a:lnTo>
                    <a:pt x="96012" y="288289"/>
                  </a:lnTo>
                  <a:lnTo>
                    <a:pt x="107823" y="313689"/>
                  </a:lnTo>
                  <a:lnTo>
                    <a:pt x="28194" y="350519"/>
                  </a:lnTo>
                  <a:lnTo>
                    <a:pt x="27559" y="350519"/>
                  </a:lnTo>
                  <a:lnTo>
                    <a:pt x="27432" y="351789"/>
                  </a:lnTo>
                  <a:lnTo>
                    <a:pt x="27177" y="351789"/>
                  </a:lnTo>
                  <a:lnTo>
                    <a:pt x="27432" y="353059"/>
                  </a:lnTo>
                  <a:lnTo>
                    <a:pt x="27939" y="353059"/>
                  </a:lnTo>
                  <a:lnTo>
                    <a:pt x="35813" y="369569"/>
                  </a:lnTo>
                  <a:lnTo>
                    <a:pt x="36195" y="370839"/>
                  </a:lnTo>
                  <a:lnTo>
                    <a:pt x="36702" y="372109"/>
                  </a:lnTo>
                  <a:lnTo>
                    <a:pt x="38100" y="372109"/>
                  </a:lnTo>
                  <a:lnTo>
                    <a:pt x="39243" y="370839"/>
                  </a:lnTo>
                  <a:lnTo>
                    <a:pt x="65024" y="358139"/>
                  </a:lnTo>
                  <a:lnTo>
                    <a:pt x="117475" y="334009"/>
                  </a:lnTo>
                  <a:lnTo>
                    <a:pt x="144889" y="334009"/>
                  </a:lnTo>
                  <a:lnTo>
                    <a:pt x="143001" y="330199"/>
                  </a:lnTo>
                  <a:lnTo>
                    <a:pt x="139700" y="322579"/>
                  </a:lnTo>
                  <a:lnTo>
                    <a:pt x="183013" y="302259"/>
                  </a:lnTo>
                  <a:lnTo>
                    <a:pt x="130048" y="302259"/>
                  </a:lnTo>
                  <a:lnTo>
                    <a:pt x="123283" y="288289"/>
                  </a:lnTo>
                  <a:close/>
                </a:path>
                <a:path w="597535" h="402589">
                  <a:moveTo>
                    <a:pt x="212217" y="140969"/>
                  </a:moveTo>
                  <a:lnTo>
                    <a:pt x="210820" y="140969"/>
                  </a:lnTo>
                  <a:lnTo>
                    <a:pt x="208534" y="142239"/>
                  </a:lnTo>
                  <a:lnTo>
                    <a:pt x="202184" y="143509"/>
                  </a:lnTo>
                  <a:lnTo>
                    <a:pt x="195834" y="147319"/>
                  </a:lnTo>
                  <a:lnTo>
                    <a:pt x="189484" y="149859"/>
                  </a:lnTo>
                  <a:lnTo>
                    <a:pt x="192555" y="154939"/>
                  </a:lnTo>
                  <a:lnTo>
                    <a:pt x="224662" y="219709"/>
                  </a:lnTo>
                  <a:lnTo>
                    <a:pt x="244665" y="265429"/>
                  </a:lnTo>
                  <a:lnTo>
                    <a:pt x="256631" y="311149"/>
                  </a:lnTo>
                  <a:lnTo>
                    <a:pt x="256794" y="321309"/>
                  </a:lnTo>
                  <a:lnTo>
                    <a:pt x="263651" y="322579"/>
                  </a:lnTo>
                  <a:lnTo>
                    <a:pt x="268986" y="323849"/>
                  </a:lnTo>
                  <a:lnTo>
                    <a:pt x="273050" y="326389"/>
                  </a:lnTo>
                  <a:lnTo>
                    <a:pt x="276098" y="328929"/>
                  </a:lnTo>
                  <a:lnTo>
                    <a:pt x="279019" y="328929"/>
                  </a:lnTo>
                  <a:lnTo>
                    <a:pt x="279781" y="327659"/>
                  </a:lnTo>
                  <a:lnTo>
                    <a:pt x="280162" y="326389"/>
                  </a:lnTo>
                  <a:lnTo>
                    <a:pt x="280087" y="322579"/>
                  </a:lnTo>
                  <a:lnTo>
                    <a:pt x="269367" y="271779"/>
                  </a:lnTo>
                  <a:lnTo>
                    <a:pt x="259461" y="247649"/>
                  </a:lnTo>
                  <a:lnTo>
                    <a:pt x="251936" y="229869"/>
                  </a:lnTo>
                  <a:lnTo>
                    <a:pt x="242697" y="210819"/>
                  </a:lnTo>
                  <a:lnTo>
                    <a:pt x="218059" y="158749"/>
                  </a:lnTo>
                  <a:lnTo>
                    <a:pt x="214757" y="151129"/>
                  </a:lnTo>
                  <a:lnTo>
                    <a:pt x="213740" y="147319"/>
                  </a:lnTo>
                  <a:lnTo>
                    <a:pt x="213487" y="146049"/>
                  </a:lnTo>
                  <a:lnTo>
                    <a:pt x="213233" y="144779"/>
                  </a:lnTo>
                  <a:lnTo>
                    <a:pt x="212978" y="142239"/>
                  </a:lnTo>
                  <a:lnTo>
                    <a:pt x="212217" y="140969"/>
                  </a:lnTo>
                  <a:close/>
                </a:path>
                <a:path w="597535" h="402589">
                  <a:moveTo>
                    <a:pt x="102171" y="243839"/>
                  </a:moveTo>
                  <a:lnTo>
                    <a:pt x="74802" y="243839"/>
                  </a:lnTo>
                  <a:lnTo>
                    <a:pt x="86360" y="267969"/>
                  </a:lnTo>
                  <a:lnTo>
                    <a:pt x="52070" y="284479"/>
                  </a:lnTo>
                  <a:lnTo>
                    <a:pt x="22098" y="298449"/>
                  </a:lnTo>
                  <a:lnTo>
                    <a:pt x="21717" y="299719"/>
                  </a:lnTo>
                  <a:lnTo>
                    <a:pt x="30734" y="318769"/>
                  </a:lnTo>
                  <a:lnTo>
                    <a:pt x="33655" y="318769"/>
                  </a:lnTo>
                  <a:lnTo>
                    <a:pt x="61722" y="304799"/>
                  </a:lnTo>
                  <a:lnTo>
                    <a:pt x="96012" y="288289"/>
                  </a:lnTo>
                  <a:lnTo>
                    <a:pt x="123283" y="288289"/>
                  </a:lnTo>
                  <a:lnTo>
                    <a:pt x="118363" y="278129"/>
                  </a:lnTo>
                  <a:lnTo>
                    <a:pt x="153415" y="261619"/>
                  </a:lnTo>
                  <a:lnTo>
                    <a:pt x="161912" y="257809"/>
                  </a:lnTo>
                  <a:lnTo>
                    <a:pt x="108712" y="257809"/>
                  </a:lnTo>
                  <a:lnTo>
                    <a:pt x="102171" y="243839"/>
                  </a:lnTo>
                  <a:close/>
                </a:path>
                <a:path w="597535" h="402589">
                  <a:moveTo>
                    <a:pt x="210185" y="265429"/>
                  </a:moveTo>
                  <a:lnTo>
                    <a:pt x="208407" y="265429"/>
                  </a:lnTo>
                  <a:lnTo>
                    <a:pt x="130048" y="302259"/>
                  </a:lnTo>
                  <a:lnTo>
                    <a:pt x="183013" y="302259"/>
                  </a:lnTo>
                  <a:lnTo>
                    <a:pt x="191135" y="298449"/>
                  </a:lnTo>
                  <a:lnTo>
                    <a:pt x="217297" y="287019"/>
                  </a:lnTo>
                  <a:lnTo>
                    <a:pt x="218312" y="285749"/>
                  </a:lnTo>
                  <a:lnTo>
                    <a:pt x="218948" y="285749"/>
                  </a:lnTo>
                  <a:lnTo>
                    <a:pt x="219201" y="284479"/>
                  </a:lnTo>
                  <a:lnTo>
                    <a:pt x="218948" y="284479"/>
                  </a:lnTo>
                  <a:lnTo>
                    <a:pt x="210693" y="266699"/>
                  </a:lnTo>
                  <a:lnTo>
                    <a:pt x="210185" y="265429"/>
                  </a:lnTo>
                  <a:close/>
                </a:path>
                <a:path w="597535" h="402589">
                  <a:moveTo>
                    <a:pt x="266573" y="115569"/>
                  </a:moveTo>
                  <a:lnTo>
                    <a:pt x="262889" y="115569"/>
                  </a:lnTo>
                  <a:lnTo>
                    <a:pt x="257428" y="118109"/>
                  </a:lnTo>
                  <a:lnTo>
                    <a:pt x="251333" y="120649"/>
                  </a:lnTo>
                  <a:lnTo>
                    <a:pt x="244601" y="123189"/>
                  </a:lnTo>
                  <a:lnTo>
                    <a:pt x="247955" y="129539"/>
                  </a:lnTo>
                  <a:lnTo>
                    <a:pt x="251713" y="135889"/>
                  </a:lnTo>
                  <a:lnTo>
                    <a:pt x="255853" y="144779"/>
                  </a:lnTo>
                  <a:lnTo>
                    <a:pt x="260350" y="153669"/>
                  </a:lnTo>
                  <a:lnTo>
                    <a:pt x="312674" y="264159"/>
                  </a:lnTo>
                  <a:lnTo>
                    <a:pt x="329564" y="300989"/>
                  </a:lnTo>
                  <a:lnTo>
                    <a:pt x="330200" y="302259"/>
                  </a:lnTo>
                  <a:lnTo>
                    <a:pt x="332613" y="302259"/>
                  </a:lnTo>
                  <a:lnTo>
                    <a:pt x="348107" y="294639"/>
                  </a:lnTo>
                  <a:lnTo>
                    <a:pt x="348742" y="294639"/>
                  </a:lnTo>
                  <a:lnTo>
                    <a:pt x="348869" y="293369"/>
                  </a:lnTo>
                  <a:lnTo>
                    <a:pt x="349123" y="293369"/>
                  </a:lnTo>
                  <a:lnTo>
                    <a:pt x="348996" y="292099"/>
                  </a:lnTo>
                  <a:lnTo>
                    <a:pt x="348488" y="292099"/>
                  </a:lnTo>
                  <a:lnTo>
                    <a:pt x="345694" y="285749"/>
                  </a:lnTo>
                  <a:lnTo>
                    <a:pt x="369416" y="285749"/>
                  </a:lnTo>
                  <a:lnTo>
                    <a:pt x="370253" y="284479"/>
                  </a:lnTo>
                  <a:lnTo>
                    <a:pt x="344550" y="284479"/>
                  </a:lnTo>
                  <a:lnTo>
                    <a:pt x="342550" y="279399"/>
                  </a:lnTo>
                  <a:lnTo>
                    <a:pt x="339598" y="274319"/>
                  </a:lnTo>
                  <a:lnTo>
                    <a:pt x="335692" y="265429"/>
                  </a:lnTo>
                  <a:lnTo>
                    <a:pt x="278764" y="146049"/>
                  </a:lnTo>
                  <a:lnTo>
                    <a:pt x="274456" y="137159"/>
                  </a:lnTo>
                  <a:lnTo>
                    <a:pt x="271256" y="129539"/>
                  </a:lnTo>
                  <a:lnTo>
                    <a:pt x="269174" y="124459"/>
                  </a:lnTo>
                  <a:lnTo>
                    <a:pt x="268224" y="121919"/>
                  </a:lnTo>
                  <a:lnTo>
                    <a:pt x="267208" y="116839"/>
                  </a:lnTo>
                  <a:lnTo>
                    <a:pt x="266573" y="115569"/>
                  </a:lnTo>
                  <a:close/>
                </a:path>
                <a:path w="597535" h="402589">
                  <a:moveTo>
                    <a:pt x="369416" y="285749"/>
                  </a:moveTo>
                  <a:lnTo>
                    <a:pt x="345694" y="285749"/>
                  </a:lnTo>
                  <a:lnTo>
                    <a:pt x="348234" y="287019"/>
                  </a:lnTo>
                  <a:lnTo>
                    <a:pt x="351789" y="288289"/>
                  </a:lnTo>
                  <a:lnTo>
                    <a:pt x="356362" y="292099"/>
                  </a:lnTo>
                  <a:lnTo>
                    <a:pt x="359663" y="293369"/>
                  </a:lnTo>
                  <a:lnTo>
                    <a:pt x="361823" y="294639"/>
                  </a:lnTo>
                  <a:lnTo>
                    <a:pt x="363600" y="293369"/>
                  </a:lnTo>
                  <a:lnTo>
                    <a:pt x="364998" y="292099"/>
                  </a:lnTo>
                  <a:lnTo>
                    <a:pt x="366902" y="289559"/>
                  </a:lnTo>
                  <a:lnTo>
                    <a:pt x="369416" y="285749"/>
                  </a:lnTo>
                  <a:close/>
                </a:path>
                <a:path w="597535" h="402589">
                  <a:moveTo>
                    <a:pt x="291464" y="285749"/>
                  </a:moveTo>
                  <a:lnTo>
                    <a:pt x="290068" y="285749"/>
                  </a:lnTo>
                  <a:lnTo>
                    <a:pt x="290830" y="287019"/>
                  </a:lnTo>
                  <a:lnTo>
                    <a:pt x="291464" y="285749"/>
                  </a:lnTo>
                  <a:close/>
                </a:path>
                <a:path w="597535" h="402589">
                  <a:moveTo>
                    <a:pt x="241300" y="135889"/>
                  </a:moveTo>
                  <a:lnTo>
                    <a:pt x="238760" y="137159"/>
                  </a:lnTo>
                  <a:lnTo>
                    <a:pt x="235203" y="138429"/>
                  </a:lnTo>
                  <a:lnTo>
                    <a:pt x="229615" y="140969"/>
                  </a:lnTo>
                  <a:lnTo>
                    <a:pt x="221742" y="143509"/>
                  </a:lnTo>
                  <a:lnTo>
                    <a:pt x="224718" y="148589"/>
                  </a:lnTo>
                  <a:lnTo>
                    <a:pt x="228123" y="154939"/>
                  </a:lnTo>
                  <a:lnTo>
                    <a:pt x="231957" y="162559"/>
                  </a:lnTo>
                  <a:lnTo>
                    <a:pt x="236220" y="171449"/>
                  </a:lnTo>
                  <a:lnTo>
                    <a:pt x="274320" y="252729"/>
                  </a:lnTo>
                  <a:lnTo>
                    <a:pt x="289306" y="284479"/>
                  </a:lnTo>
                  <a:lnTo>
                    <a:pt x="289687" y="285749"/>
                  </a:lnTo>
                  <a:lnTo>
                    <a:pt x="292608" y="285749"/>
                  </a:lnTo>
                  <a:lnTo>
                    <a:pt x="306832" y="279399"/>
                  </a:lnTo>
                  <a:lnTo>
                    <a:pt x="307467" y="278129"/>
                  </a:lnTo>
                  <a:lnTo>
                    <a:pt x="307721" y="278129"/>
                  </a:lnTo>
                  <a:lnTo>
                    <a:pt x="307086" y="275589"/>
                  </a:lnTo>
                  <a:lnTo>
                    <a:pt x="291338" y="243839"/>
                  </a:lnTo>
                  <a:lnTo>
                    <a:pt x="253111" y="163829"/>
                  </a:lnTo>
                  <a:lnTo>
                    <a:pt x="247396" y="151129"/>
                  </a:lnTo>
                  <a:lnTo>
                    <a:pt x="244475" y="144779"/>
                  </a:lnTo>
                  <a:lnTo>
                    <a:pt x="243967" y="142239"/>
                  </a:lnTo>
                  <a:lnTo>
                    <a:pt x="243839" y="142239"/>
                  </a:lnTo>
                  <a:lnTo>
                    <a:pt x="243712" y="139699"/>
                  </a:lnTo>
                  <a:lnTo>
                    <a:pt x="243586" y="138429"/>
                  </a:lnTo>
                  <a:lnTo>
                    <a:pt x="243205" y="137159"/>
                  </a:lnTo>
                  <a:lnTo>
                    <a:pt x="242697" y="137159"/>
                  </a:lnTo>
                  <a:lnTo>
                    <a:pt x="241300" y="135889"/>
                  </a:lnTo>
                  <a:close/>
                </a:path>
                <a:path w="597535" h="402589">
                  <a:moveTo>
                    <a:pt x="365331" y="242695"/>
                  </a:moveTo>
                  <a:lnTo>
                    <a:pt x="364549" y="243073"/>
                  </a:lnTo>
                  <a:lnTo>
                    <a:pt x="364109" y="246379"/>
                  </a:lnTo>
                  <a:lnTo>
                    <a:pt x="363220" y="250189"/>
                  </a:lnTo>
                  <a:lnTo>
                    <a:pt x="361950" y="253999"/>
                  </a:lnTo>
                  <a:lnTo>
                    <a:pt x="358570" y="261619"/>
                  </a:lnTo>
                  <a:lnTo>
                    <a:pt x="354536" y="270509"/>
                  </a:lnTo>
                  <a:lnTo>
                    <a:pt x="349859" y="276859"/>
                  </a:lnTo>
                  <a:lnTo>
                    <a:pt x="344550" y="284479"/>
                  </a:lnTo>
                  <a:lnTo>
                    <a:pt x="370253" y="284479"/>
                  </a:lnTo>
                  <a:lnTo>
                    <a:pt x="371929" y="281939"/>
                  </a:lnTo>
                  <a:lnTo>
                    <a:pt x="376158" y="274319"/>
                  </a:lnTo>
                  <a:lnTo>
                    <a:pt x="379601" y="266699"/>
                  </a:lnTo>
                  <a:lnTo>
                    <a:pt x="383159" y="256539"/>
                  </a:lnTo>
                  <a:lnTo>
                    <a:pt x="384175" y="253999"/>
                  </a:lnTo>
                  <a:lnTo>
                    <a:pt x="386842" y="251459"/>
                  </a:lnTo>
                  <a:lnTo>
                    <a:pt x="387223" y="250189"/>
                  </a:lnTo>
                  <a:lnTo>
                    <a:pt x="386461" y="247649"/>
                  </a:lnTo>
                  <a:lnTo>
                    <a:pt x="385190" y="247649"/>
                  </a:lnTo>
                  <a:lnTo>
                    <a:pt x="383032" y="246379"/>
                  </a:lnTo>
                  <a:lnTo>
                    <a:pt x="377951" y="245109"/>
                  </a:lnTo>
                  <a:lnTo>
                    <a:pt x="371856" y="243839"/>
                  </a:lnTo>
                  <a:lnTo>
                    <a:pt x="365331" y="242695"/>
                  </a:lnTo>
                  <a:close/>
                </a:path>
                <a:path w="597535" h="402589">
                  <a:moveTo>
                    <a:pt x="122936" y="177799"/>
                  </a:moveTo>
                  <a:lnTo>
                    <a:pt x="117601" y="182879"/>
                  </a:lnTo>
                  <a:lnTo>
                    <a:pt x="112395" y="187959"/>
                  </a:lnTo>
                  <a:lnTo>
                    <a:pt x="107569" y="193039"/>
                  </a:lnTo>
                  <a:lnTo>
                    <a:pt x="98802" y="199389"/>
                  </a:lnTo>
                  <a:lnTo>
                    <a:pt x="89058" y="207009"/>
                  </a:lnTo>
                  <a:lnTo>
                    <a:pt x="78315" y="214629"/>
                  </a:lnTo>
                  <a:lnTo>
                    <a:pt x="66548" y="222249"/>
                  </a:lnTo>
                  <a:lnTo>
                    <a:pt x="51970" y="231139"/>
                  </a:lnTo>
                  <a:lnTo>
                    <a:pt x="36036" y="241299"/>
                  </a:lnTo>
                  <a:lnTo>
                    <a:pt x="18720" y="250189"/>
                  </a:lnTo>
                  <a:lnTo>
                    <a:pt x="0" y="260349"/>
                  </a:lnTo>
                  <a:lnTo>
                    <a:pt x="4445" y="262889"/>
                  </a:lnTo>
                  <a:lnTo>
                    <a:pt x="8762" y="266699"/>
                  </a:lnTo>
                  <a:lnTo>
                    <a:pt x="14859" y="274319"/>
                  </a:lnTo>
                  <a:lnTo>
                    <a:pt x="16256" y="275589"/>
                  </a:lnTo>
                  <a:lnTo>
                    <a:pt x="19431" y="275589"/>
                  </a:lnTo>
                  <a:lnTo>
                    <a:pt x="21971" y="274319"/>
                  </a:lnTo>
                  <a:lnTo>
                    <a:pt x="38316" y="265429"/>
                  </a:lnTo>
                  <a:lnTo>
                    <a:pt x="51546" y="257809"/>
                  </a:lnTo>
                  <a:lnTo>
                    <a:pt x="63704" y="250189"/>
                  </a:lnTo>
                  <a:lnTo>
                    <a:pt x="74802" y="243839"/>
                  </a:lnTo>
                  <a:lnTo>
                    <a:pt x="102171" y="243839"/>
                  </a:lnTo>
                  <a:lnTo>
                    <a:pt x="95631" y="229869"/>
                  </a:lnTo>
                  <a:lnTo>
                    <a:pt x="106799" y="222249"/>
                  </a:lnTo>
                  <a:lnTo>
                    <a:pt x="117443" y="214629"/>
                  </a:lnTo>
                  <a:lnTo>
                    <a:pt x="127563" y="207009"/>
                  </a:lnTo>
                  <a:lnTo>
                    <a:pt x="137160" y="198119"/>
                  </a:lnTo>
                  <a:lnTo>
                    <a:pt x="139826" y="196849"/>
                  </a:lnTo>
                  <a:lnTo>
                    <a:pt x="142748" y="194309"/>
                  </a:lnTo>
                  <a:lnTo>
                    <a:pt x="146050" y="191769"/>
                  </a:lnTo>
                  <a:lnTo>
                    <a:pt x="148336" y="191769"/>
                  </a:lnTo>
                  <a:lnTo>
                    <a:pt x="149225" y="190499"/>
                  </a:lnTo>
                  <a:lnTo>
                    <a:pt x="148589" y="189229"/>
                  </a:lnTo>
                  <a:lnTo>
                    <a:pt x="148082" y="187959"/>
                  </a:lnTo>
                  <a:lnTo>
                    <a:pt x="146812" y="186689"/>
                  </a:lnTo>
                  <a:lnTo>
                    <a:pt x="144780" y="185419"/>
                  </a:lnTo>
                  <a:lnTo>
                    <a:pt x="138684" y="182879"/>
                  </a:lnTo>
                  <a:lnTo>
                    <a:pt x="131318" y="180339"/>
                  </a:lnTo>
                  <a:lnTo>
                    <a:pt x="122936" y="177799"/>
                  </a:lnTo>
                  <a:close/>
                </a:path>
                <a:path w="597535" h="402589">
                  <a:moveTo>
                    <a:pt x="173227" y="226059"/>
                  </a:moveTo>
                  <a:lnTo>
                    <a:pt x="171703" y="227329"/>
                  </a:lnTo>
                  <a:lnTo>
                    <a:pt x="143763" y="241299"/>
                  </a:lnTo>
                  <a:lnTo>
                    <a:pt x="108712" y="257809"/>
                  </a:lnTo>
                  <a:lnTo>
                    <a:pt x="161912" y="257809"/>
                  </a:lnTo>
                  <a:lnTo>
                    <a:pt x="181737" y="248919"/>
                  </a:lnTo>
                  <a:lnTo>
                    <a:pt x="182625" y="247649"/>
                  </a:lnTo>
                  <a:lnTo>
                    <a:pt x="183261" y="247649"/>
                  </a:lnTo>
                  <a:lnTo>
                    <a:pt x="183387" y="246379"/>
                  </a:lnTo>
                  <a:lnTo>
                    <a:pt x="182752" y="245109"/>
                  </a:lnTo>
                  <a:lnTo>
                    <a:pt x="174244" y="227329"/>
                  </a:lnTo>
                  <a:lnTo>
                    <a:pt x="173227" y="226059"/>
                  </a:lnTo>
                  <a:close/>
                </a:path>
                <a:path w="597535" h="402589">
                  <a:moveTo>
                    <a:pt x="372618" y="67309"/>
                  </a:moveTo>
                  <a:lnTo>
                    <a:pt x="370205" y="67309"/>
                  </a:lnTo>
                  <a:lnTo>
                    <a:pt x="300227" y="101599"/>
                  </a:lnTo>
                  <a:lnTo>
                    <a:pt x="273938" y="113029"/>
                  </a:lnTo>
                  <a:lnTo>
                    <a:pt x="272923" y="114299"/>
                  </a:lnTo>
                  <a:lnTo>
                    <a:pt x="272161" y="114299"/>
                  </a:lnTo>
                  <a:lnTo>
                    <a:pt x="271907" y="115569"/>
                  </a:lnTo>
                  <a:lnTo>
                    <a:pt x="318643" y="115569"/>
                  </a:lnTo>
                  <a:lnTo>
                    <a:pt x="319532" y="121919"/>
                  </a:lnTo>
                  <a:lnTo>
                    <a:pt x="320039" y="128269"/>
                  </a:lnTo>
                  <a:lnTo>
                    <a:pt x="319913" y="133349"/>
                  </a:lnTo>
                  <a:lnTo>
                    <a:pt x="295528" y="144779"/>
                  </a:lnTo>
                  <a:lnTo>
                    <a:pt x="295021" y="144779"/>
                  </a:lnTo>
                  <a:lnTo>
                    <a:pt x="294894" y="146049"/>
                  </a:lnTo>
                  <a:lnTo>
                    <a:pt x="294639" y="146049"/>
                  </a:lnTo>
                  <a:lnTo>
                    <a:pt x="294894" y="147319"/>
                  </a:lnTo>
                  <a:lnTo>
                    <a:pt x="295401" y="147319"/>
                  </a:lnTo>
                  <a:lnTo>
                    <a:pt x="307213" y="171449"/>
                  </a:lnTo>
                  <a:lnTo>
                    <a:pt x="332867" y="226059"/>
                  </a:lnTo>
                  <a:lnTo>
                    <a:pt x="343915" y="250189"/>
                  </a:lnTo>
                  <a:lnTo>
                    <a:pt x="344424" y="251459"/>
                  </a:lnTo>
                  <a:lnTo>
                    <a:pt x="347218" y="251459"/>
                  </a:lnTo>
                  <a:lnTo>
                    <a:pt x="364549" y="243073"/>
                  </a:lnTo>
                  <a:lnTo>
                    <a:pt x="364617" y="242569"/>
                  </a:lnTo>
                  <a:lnTo>
                    <a:pt x="365590" y="242569"/>
                  </a:lnTo>
                  <a:lnTo>
                    <a:pt x="402971" y="224789"/>
                  </a:lnTo>
                  <a:lnTo>
                    <a:pt x="356235" y="224789"/>
                  </a:lnTo>
                  <a:lnTo>
                    <a:pt x="349631" y="210819"/>
                  </a:lnTo>
                  <a:lnTo>
                    <a:pt x="380648" y="195579"/>
                  </a:lnTo>
                  <a:lnTo>
                    <a:pt x="342264" y="195579"/>
                  </a:lnTo>
                  <a:lnTo>
                    <a:pt x="335914" y="181609"/>
                  </a:lnTo>
                  <a:lnTo>
                    <a:pt x="368966" y="166369"/>
                  </a:lnTo>
                  <a:lnTo>
                    <a:pt x="328549" y="166369"/>
                  </a:lnTo>
                  <a:lnTo>
                    <a:pt x="322452" y="153669"/>
                  </a:lnTo>
                  <a:lnTo>
                    <a:pt x="366395" y="132079"/>
                  </a:lnTo>
                  <a:lnTo>
                    <a:pt x="390778" y="132079"/>
                  </a:lnTo>
                  <a:lnTo>
                    <a:pt x="387329" y="124459"/>
                  </a:lnTo>
                  <a:lnTo>
                    <a:pt x="340487" y="124459"/>
                  </a:lnTo>
                  <a:lnTo>
                    <a:pt x="340360" y="113029"/>
                  </a:lnTo>
                  <a:lnTo>
                    <a:pt x="339851" y="105409"/>
                  </a:lnTo>
                  <a:lnTo>
                    <a:pt x="353313" y="99059"/>
                  </a:lnTo>
                  <a:lnTo>
                    <a:pt x="379475" y="87629"/>
                  </a:lnTo>
                  <a:lnTo>
                    <a:pt x="380492" y="86359"/>
                  </a:lnTo>
                  <a:lnTo>
                    <a:pt x="381381" y="86359"/>
                  </a:lnTo>
                  <a:lnTo>
                    <a:pt x="381126" y="85089"/>
                  </a:lnTo>
                  <a:lnTo>
                    <a:pt x="373507" y="68579"/>
                  </a:lnTo>
                  <a:lnTo>
                    <a:pt x="372999" y="68579"/>
                  </a:lnTo>
                  <a:lnTo>
                    <a:pt x="372618" y="67309"/>
                  </a:lnTo>
                  <a:close/>
                </a:path>
                <a:path w="597535" h="402589">
                  <a:moveTo>
                    <a:pt x="408432" y="223519"/>
                  </a:moveTo>
                  <a:lnTo>
                    <a:pt x="406526" y="223519"/>
                  </a:lnTo>
                  <a:lnTo>
                    <a:pt x="406019" y="224789"/>
                  </a:lnTo>
                  <a:lnTo>
                    <a:pt x="405638" y="224789"/>
                  </a:lnTo>
                  <a:lnTo>
                    <a:pt x="399161" y="238759"/>
                  </a:lnTo>
                  <a:lnTo>
                    <a:pt x="398907" y="240029"/>
                  </a:lnTo>
                  <a:lnTo>
                    <a:pt x="399161" y="241299"/>
                  </a:lnTo>
                  <a:lnTo>
                    <a:pt x="399923" y="241299"/>
                  </a:lnTo>
                  <a:lnTo>
                    <a:pt x="420735" y="248919"/>
                  </a:lnTo>
                  <a:lnTo>
                    <a:pt x="443992" y="251459"/>
                  </a:lnTo>
                  <a:lnTo>
                    <a:pt x="450976" y="251459"/>
                  </a:lnTo>
                  <a:lnTo>
                    <a:pt x="451612" y="248919"/>
                  </a:lnTo>
                  <a:lnTo>
                    <a:pt x="452247" y="237489"/>
                  </a:lnTo>
                  <a:lnTo>
                    <a:pt x="453136" y="232409"/>
                  </a:lnTo>
                  <a:lnTo>
                    <a:pt x="454236" y="229869"/>
                  </a:lnTo>
                  <a:lnTo>
                    <a:pt x="443095" y="229869"/>
                  </a:lnTo>
                  <a:lnTo>
                    <a:pt x="420425" y="227329"/>
                  </a:lnTo>
                  <a:lnTo>
                    <a:pt x="408432" y="223519"/>
                  </a:lnTo>
                  <a:close/>
                </a:path>
                <a:path w="597535" h="402589">
                  <a:moveTo>
                    <a:pt x="364617" y="242569"/>
                  </a:moveTo>
                  <a:lnTo>
                    <a:pt x="364549" y="243073"/>
                  </a:lnTo>
                  <a:lnTo>
                    <a:pt x="365331" y="242695"/>
                  </a:lnTo>
                  <a:lnTo>
                    <a:pt x="364617" y="242569"/>
                  </a:lnTo>
                  <a:close/>
                </a:path>
                <a:path w="597535" h="402589">
                  <a:moveTo>
                    <a:pt x="365590" y="242569"/>
                  </a:moveTo>
                  <a:lnTo>
                    <a:pt x="364617" y="242569"/>
                  </a:lnTo>
                  <a:lnTo>
                    <a:pt x="365331" y="242695"/>
                  </a:lnTo>
                  <a:lnTo>
                    <a:pt x="365590" y="242569"/>
                  </a:lnTo>
                  <a:close/>
                </a:path>
                <a:path w="597535" h="402589">
                  <a:moveTo>
                    <a:pt x="454787" y="228599"/>
                  </a:moveTo>
                  <a:lnTo>
                    <a:pt x="443095" y="229869"/>
                  </a:lnTo>
                  <a:lnTo>
                    <a:pt x="454236" y="229869"/>
                  </a:lnTo>
                  <a:lnTo>
                    <a:pt x="454787" y="228599"/>
                  </a:lnTo>
                  <a:close/>
                </a:path>
                <a:path w="597535" h="402589">
                  <a:moveTo>
                    <a:pt x="418317" y="189229"/>
                  </a:moveTo>
                  <a:lnTo>
                    <a:pt x="393573" y="189229"/>
                  </a:lnTo>
                  <a:lnTo>
                    <a:pt x="400176" y="203199"/>
                  </a:lnTo>
                  <a:lnTo>
                    <a:pt x="356235" y="224789"/>
                  </a:lnTo>
                  <a:lnTo>
                    <a:pt x="402971" y="224789"/>
                  </a:lnTo>
                  <a:lnTo>
                    <a:pt x="426847" y="213359"/>
                  </a:lnTo>
                  <a:lnTo>
                    <a:pt x="427989" y="213359"/>
                  </a:lnTo>
                  <a:lnTo>
                    <a:pt x="428625" y="212089"/>
                  </a:lnTo>
                  <a:lnTo>
                    <a:pt x="429006" y="212089"/>
                  </a:lnTo>
                  <a:lnTo>
                    <a:pt x="428371" y="209549"/>
                  </a:lnTo>
                  <a:lnTo>
                    <a:pt x="418317" y="189229"/>
                  </a:lnTo>
                  <a:close/>
                </a:path>
                <a:path w="597535" h="402589">
                  <a:moveTo>
                    <a:pt x="404827" y="161289"/>
                  </a:moveTo>
                  <a:lnTo>
                    <a:pt x="379984" y="161289"/>
                  </a:lnTo>
                  <a:lnTo>
                    <a:pt x="386207" y="173989"/>
                  </a:lnTo>
                  <a:lnTo>
                    <a:pt x="342264" y="195579"/>
                  </a:lnTo>
                  <a:lnTo>
                    <a:pt x="380648" y="195579"/>
                  </a:lnTo>
                  <a:lnTo>
                    <a:pt x="393573" y="189229"/>
                  </a:lnTo>
                  <a:lnTo>
                    <a:pt x="418317" y="189229"/>
                  </a:lnTo>
                  <a:lnTo>
                    <a:pt x="416433" y="185419"/>
                  </a:lnTo>
                  <a:lnTo>
                    <a:pt x="404827" y="161289"/>
                  </a:lnTo>
                  <a:close/>
                </a:path>
                <a:path w="597535" h="402589">
                  <a:moveTo>
                    <a:pt x="518160" y="152399"/>
                  </a:moveTo>
                  <a:lnTo>
                    <a:pt x="495808" y="172719"/>
                  </a:lnTo>
                  <a:lnTo>
                    <a:pt x="501884" y="179069"/>
                  </a:lnTo>
                  <a:lnTo>
                    <a:pt x="508508" y="184149"/>
                  </a:lnTo>
                  <a:lnTo>
                    <a:pt x="515703" y="187959"/>
                  </a:lnTo>
                  <a:lnTo>
                    <a:pt x="523494" y="189229"/>
                  </a:lnTo>
                  <a:lnTo>
                    <a:pt x="532663" y="190499"/>
                  </a:lnTo>
                  <a:lnTo>
                    <a:pt x="542274" y="189229"/>
                  </a:lnTo>
                  <a:lnTo>
                    <a:pt x="581453" y="170179"/>
                  </a:lnTo>
                  <a:lnTo>
                    <a:pt x="585271" y="165099"/>
                  </a:lnTo>
                  <a:lnTo>
                    <a:pt x="534431" y="165099"/>
                  </a:lnTo>
                  <a:lnTo>
                    <a:pt x="525992" y="160019"/>
                  </a:lnTo>
                  <a:lnTo>
                    <a:pt x="518160" y="152399"/>
                  </a:lnTo>
                  <a:close/>
                </a:path>
                <a:path w="597535" h="402589">
                  <a:moveTo>
                    <a:pt x="390778" y="132079"/>
                  </a:moveTo>
                  <a:lnTo>
                    <a:pt x="366395" y="132079"/>
                  </a:lnTo>
                  <a:lnTo>
                    <a:pt x="372618" y="144779"/>
                  </a:lnTo>
                  <a:lnTo>
                    <a:pt x="328549" y="166369"/>
                  </a:lnTo>
                  <a:lnTo>
                    <a:pt x="368966" y="166369"/>
                  </a:lnTo>
                  <a:lnTo>
                    <a:pt x="379984" y="161289"/>
                  </a:lnTo>
                  <a:lnTo>
                    <a:pt x="404827" y="161289"/>
                  </a:lnTo>
                  <a:lnTo>
                    <a:pt x="390778" y="132079"/>
                  </a:lnTo>
                  <a:close/>
                </a:path>
                <a:path w="597535" h="402589">
                  <a:moveTo>
                    <a:pt x="583449" y="91439"/>
                  </a:moveTo>
                  <a:lnTo>
                    <a:pt x="536701" y="91439"/>
                  </a:lnTo>
                  <a:lnTo>
                    <a:pt x="543433" y="95249"/>
                  </a:lnTo>
                  <a:lnTo>
                    <a:pt x="549167" y="97789"/>
                  </a:lnTo>
                  <a:lnTo>
                    <a:pt x="554355" y="102869"/>
                  </a:lnTo>
                  <a:lnTo>
                    <a:pt x="568473" y="135889"/>
                  </a:lnTo>
                  <a:lnTo>
                    <a:pt x="568071" y="142239"/>
                  </a:lnTo>
                  <a:lnTo>
                    <a:pt x="566420" y="152399"/>
                  </a:lnTo>
                  <a:lnTo>
                    <a:pt x="561467" y="158749"/>
                  </a:lnTo>
                  <a:lnTo>
                    <a:pt x="553085" y="162559"/>
                  </a:lnTo>
                  <a:lnTo>
                    <a:pt x="543466" y="165099"/>
                  </a:lnTo>
                  <a:lnTo>
                    <a:pt x="585271" y="165099"/>
                  </a:lnTo>
                  <a:lnTo>
                    <a:pt x="588135" y="161289"/>
                  </a:lnTo>
                  <a:lnTo>
                    <a:pt x="593089" y="152399"/>
                  </a:lnTo>
                  <a:lnTo>
                    <a:pt x="596471" y="139699"/>
                  </a:lnTo>
                  <a:lnTo>
                    <a:pt x="597090" y="128269"/>
                  </a:lnTo>
                  <a:lnTo>
                    <a:pt x="594947" y="115569"/>
                  </a:lnTo>
                  <a:lnTo>
                    <a:pt x="590042" y="102869"/>
                  </a:lnTo>
                  <a:lnTo>
                    <a:pt x="584398" y="92709"/>
                  </a:lnTo>
                  <a:lnTo>
                    <a:pt x="583449" y="91439"/>
                  </a:lnTo>
                  <a:close/>
                </a:path>
                <a:path w="597535" h="402589">
                  <a:moveTo>
                    <a:pt x="318643" y="115569"/>
                  </a:moveTo>
                  <a:lnTo>
                    <a:pt x="272034" y="115569"/>
                  </a:lnTo>
                  <a:lnTo>
                    <a:pt x="279653" y="132079"/>
                  </a:lnTo>
                  <a:lnTo>
                    <a:pt x="280162" y="133349"/>
                  </a:lnTo>
                  <a:lnTo>
                    <a:pt x="283337" y="133349"/>
                  </a:lnTo>
                  <a:lnTo>
                    <a:pt x="309118" y="120649"/>
                  </a:lnTo>
                  <a:lnTo>
                    <a:pt x="318643" y="115569"/>
                  </a:lnTo>
                  <a:close/>
                </a:path>
                <a:path w="597535" h="402589">
                  <a:moveTo>
                    <a:pt x="533019" y="0"/>
                  </a:moveTo>
                  <a:lnTo>
                    <a:pt x="444500" y="41909"/>
                  </a:lnTo>
                  <a:lnTo>
                    <a:pt x="483235" y="132079"/>
                  </a:lnTo>
                  <a:lnTo>
                    <a:pt x="506984" y="124459"/>
                  </a:lnTo>
                  <a:lnTo>
                    <a:pt x="507103" y="115569"/>
                  </a:lnTo>
                  <a:lnTo>
                    <a:pt x="509746" y="106679"/>
                  </a:lnTo>
                  <a:lnTo>
                    <a:pt x="514913" y="100329"/>
                  </a:lnTo>
                  <a:lnTo>
                    <a:pt x="495553" y="100329"/>
                  </a:lnTo>
                  <a:lnTo>
                    <a:pt x="494157" y="95249"/>
                  </a:lnTo>
                  <a:lnTo>
                    <a:pt x="492251" y="90169"/>
                  </a:lnTo>
                  <a:lnTo>
                    <a:pt x="476503" y="52069"/>
                  </a:lnTo>
                  <a:lnTo>
                    <a:pt x="542925" y="21589"/>
                  </a:lnTo>
                  <a:lnTo>
                    <a:pt x="533019" y="0"/>
                  </a:lnTo>
                  <a:close/>
                </a:path>
                <a:path w="597535" h="402589">
                  <a:moveTo>
                    <a:pt x="379349" y="106679"/>
                  </a:moveTo>
                  <a:lnTo>
                    <a:pt x="376174" y="106679"/>
                  </a:lnTo>
                  <a:lnTo>
                    <a:pt x="352678" y="118109"/>
                  </a:lnTo>
                  <a:lnTo>
                    <a:pt x="340487" y="124459"/>
                  </a:lnTo>
                  <a:lnTo>
                    <a:pt x="387329" y="124459"/>
                  </a:lnTo>
                  <a:lnTo>
                    <a:pt x="379857" y="107949"/>
                  </a:lnTo>
                  <a:lnTo>
                    <a:pt x="379349" y="106679"/>
                  </a:lnTo>
                  <a:close/>
                </a:path>
                <a:path w="597535" h="402589">
                  <a:moveTo>
                    <a:pt x="378206" y="105409"/>
                  </a:moveTo>
                  <a:lnTo>
                    <a:pt x="377444" y="106679"/>
                  </a:lnTo>
                  <a:lnTo>
                    <a:pt x="378968" y="106679"/>
                  </a:lnTo>
                  <a:lnTo>
                    <a:pt x="378206" y="105409"/>
                  </a:lnTo>
                  <a:close/>
                </a:path>
                <a:path w="597535" h="402589">
                  <a:moveTo>
                    <a:pt x="540305" y="67309"/>
                  </a:moveTo>
                  <a:lnTo>
                    <a:pt x="502681" y="83819"/>
                  </a:lnTo>
                  <a:lnTo>
                    <a:pt x="495553" y="100329"/>
                  </a:lnTo>
                  <a:lnTo>
                    <a:pt x="514913" y="100329"/>
                  </a:lnTo>
                  <a:lnTo>
                    <a:pt x="522605" y="95249"/>
                  </a:lnTo>
                  <a:lnTo>
                    <a:pt x="529717" y="92709"/>
                  </a:lnTo>
                  <a:lnTo>
                    <a:pt x="536701" y="91439"/>
                  </a:lnTo>
                  <a:lnTo>
                    <a:pt x="583449" y="91439"/>
                  </a:lnTo>
                  <a:lnTo>
                    <a:pt x="577754" y="83819"/>
                  </a:lnTo>
                  <a:lnTo>
                    <a:pt x="570110" y="77469"/>
                  </a:lnTo>
                  <a:lnTo>
                    <a:pt x="561467" y="72389"/>
                  </a:lnTo>
                  <a:lnTo>
                    <a:pt x="550987" y="68579"/>
                  </a:lnTo>
                  <a:lnTo>
                    <a:pt x="540305" y="67309"/>
                  </a:lnTo>
                  <a:close/>
                </a:path>
              </a:pathLst>
            </a:custGeom>
            <a:solidFill>
              <a:srgbClr val="FFFFFF"/>
            </a:solidFill>
          </p:spPr>
          <p:txBody>
            <a:bodyPr wrap="square" lIns="0" tIns="0" rIns="0" bIns="0" rtlCol="0"/>
            <a:lstStyle/>
            <a:p>
              <a:endParaRPr/>
            </a:p>
          </p:txBody>
        </p:sp>
      </p:grpSp>
      <p:sp>
        <p:nvSpPr>
          <p:cNvPr id="25" name="object 4">
            <a:extLst>
              <a:ext uri="{FF2B5EF4-FFF2-40B4-BE49-F238E27FC236}">
                <a16:creationId xmlns:a16="http://schemas.microsoft.com/office/drawing/2014/main" id="{BF7E19E9-F3DC-4948-82FA-3353EA69A8D9}"/>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E26EA247-216C-46F8-8077-C0FD8255FD5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７</a:t>
            </a:r>
            <a:endParaRPr sz="2400" dirty="0">
              <a:latin typeface="Yu Gothic"/>
              <a:cs typeface="Yu Gothic"/>
            </a:endParaRPr>
          </a:p>
        </p:txBody>
      </p:sp>
      <p:sp>
        <p:nvSpPr>
          <p:cNvPr id="3" name="object 3"/>
          <p:cNvSpPr txBox="1">
            <a:spLocks noGrp="1"/>
          </p:cNvSpPr>
          <p:nvPr>
            <p:ph type="title"/>
          </p:nvPr>
        </p:nvSpPr>
        <p:spPr>
          <a:xfrm>
            <a:off x="528066" y="288797"/>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手順６</a:t>
            </a:r>
            <a:endParaRPr sz="1600">
              <a:latin typeface="HGMaruGothicMPRO"/>
              <a:cs typeface="HGMaruGothicMPRO"/>
            </a:endParaRPr>
          </a:p>
          <a:p>
            <a:pPr marL="12700" marR="5080">
              <a:lnSpc>
                <a:spcPct val="100000"/>
              </a:lnSpc>
              <a:spcBef>
                <a:spcPts val="5"/>
              </a:spcBef>
            </a:pPr>
            <a:r>
              <a:rPr sz="1600" spc="-30" dirty="0">
                <a:latin typeface="HGMaruGothicMPRO"/>
                <a:cs typeface="HGMaruGothicMPRO"/>
              </a:rPr>
              <a:t>「メールアドレスの登録」画面が移動したら、メールアドレスを登録ください。</a:t>
            </a:r>
            <a:endParaRPr sz="1600">
              <a:latin typeface="HGMaruGothicMPRO"/>
              <a:cs typeface="HGMaruGothicMPRO"/>
            </a:endParaRPr>
          </a:p>
        </p:txBody>
      </p:sp>
      <p:sp>
        <p:nvSpPr>
          <p:cNvPr id="5" name="object 5"/>
          <p:cNvSpPr txBox="1"/>
          <p:nvPr/>
        </p:nvSpPr>
        <p:spPr>
          <a:xfrm>
            <a:off x="7882508" y="4624197"/>
            <a:ext cx="32689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手順７</a:t>
            </a:r>
            <a:endParaRPr sz="1600">
              <a:latin typeface="HGMaruGothicMPRO"/>
              <a:cs typeface="HGMaruGothicMPRO"/>
            </a:endParaRPr>
          </a:p>
          <a:p>
            <a:pPr marL="12700" marR="5080" indent="202565">
              <a:lnSpc>
                <a:spcPct val="100000"/>
              </a:lnSpc>
            </a:pPr>
            <a:r>
              <a:rPr sz="1600" spc="-30" dirty="0">
                <a:latin typeface="HGMaruGothicMPRO"/>
                <a:cs typeface="HGMaruGothicMPRO"/>
              </a:rPr>
              <a:t>その後、「登録する」をクリック</a:t>
            </a:r>
            <a:r>
              <a:rPr sz="1600" spc="-35" dirty="0">
                <a:latin typeface="HGMaruGothicMPRO"/>
                <a:cs typeface="HGMaruGothicMPRO"/>
              </a:rPr>
              <a:t>します。</a:t>
            </a:r>
            <a:endParaRPr sz="1600">
              <a:latin typeface="HGMaruGothicMPRO"/>
              <a:cs typeface="HGMaruGothicMPRO"/>
            </a:endParaRPr>
          </a:p>
        </p:txBody>
      </p:sp>
      <p:grpSp>
        <p:nvGrpSpPr>
          <p:cNvPr id="6" name="object 6"/>
          <p:cNvGrpSpPr/>
          <p:nvPr/>
        </p:nvGrpSpPr>
        <p:grpSpPr>
          <a:xfrm>
            <a:off x="6094476" y="3294888"/>
            <a:ext cx="806450" cy="1586865"/>
            <a:chOff x="6094476" y="3294888"/>
            <a:chExt cx="806450" cy="1586865"/>
          </a:xfrm>
        </p:grpSpPr>
        <p:pic>
          <p:nvPicPr>
            <p:cNvPr id="7" name="object 7"/>
            <p:cNvPicPr/>
            <p:nvPr/>
          </p:nvPicPr>
          <p:blipFill>
            <a:blip r:embed="rId2" cstate="print"/>
            <a:stretch>
              <a:fillRect/>
            </a:stretch>
          </p:blipFill>
          <p:spPr>
            <a:xfrm>
              <a:off x="6097524" y="3297936"/>
              <a:ext cx="800100" cy="1580388"/>
            </a:xfrm>
            <a:prstGeom prst="rect">
              <a:avLst/>
            </a:prstGeom>
          </p:spPr>
        </p:pic>
        <p:sp>
          <p:nvSpPr>
            <p:cNvPr id="8" name="object 8"/>
            <p:cNvSpPr/>
            <p:nvPr/>
          </p:nvSpPr>
          <p:spPr>
            <a:xfrm>
              <a:off x="6097524" y="3297936"/>
              <a:ext cx="800100" cy="1580515"/>
            </a:xfrm>
            <a:custGeom>
              <a:avLst/>
              <a:gdLst/>
              <a:ahLst/>
              <a:cxnLst/>
              <a:rect l="l" t="t" r="r" b="b"/>
              <a:pathLst>
                <a:path w="800100" h="1580514">
                  <a:moveTo>
                    <a:pt x="600075" y="0"/>
                  </a:moveTo>
                  <a:lnTo>
                    <a:pt x="600075" y="25018"/>
                  </a:lnTo>
                  <a:lnTo>
                    <a:pt x="200025" y="25018"/>
                  </a:lnTo>
                  <a:lnTo>
                    <a:pt x="200025" y="0"/>
                  </a:lnTo>
                  <a:lnTo>
                    <a:pt x="600075" y="0"/>
                  </a:lnTo>
                  <a:close/>
                </a:path>
                <a:path w="800100" h="1580514">
                  <a:moveTo>
                    <a:pt x="600075" y="50037"/>
                  </a:moveTo>
                  <a:lnTo>
                    <a:pt x="600075" y="99949"/>
                  </a:lnTo>
                  <a:lnTo>
                    <a:pt x="200025" y="99949"/>
                  </a:lnTo>
                  <a:lnTo>
                    <a:pt x="200025" y="50037"/>
                  </a:lnTo>
                  <a:lnTo>
                    <a:pt x="600075" y="50037"/>
                  </a:lnTo>
                  <a:close/>
                </a:path>
                <a:path w="800100" h="1580514">
                  <a:moveTo>
                    <a:pt x="600075" y="124967"/>
                  </a:moveTo>
                  <a:lnTo>
                    <a:pt x="600075" y="1193164"/>
                  </a:lnTo>
                  <a:lnTo>
                    <a:pt x="800100" y="1193164"/>
                  </a:lnTo>
                  <a:lnTo>
                    <a:pt x="400050" y="1580388"/>
                  </a:lnTo>
                  <a:lnTo>
                    <a:pt x="0" y="1193164"/>
                  </a:lnTo>
                  <a:lnTo>
                    <a:pt x="200025" y="1193164"/>
                  </a:lnTo>
                  <a:lnTo>
                    <a:pt x="200025" y="124967"/>
                  </a:lnTo>
                  <a:lnTo>
                    <a:pt x="600075" y="124967"/>
                  </a:lnTo>
                  <a:close/>
                </a:path>
              </a:pathLst>
            </a:custGeom>
            <a:ln w="6096">
              <a:solidFill>
                <a:srgbClr val="5B9BD4"/>
              </a:solidFill>
            </a:ln>
          </p:spPr>
          <p:txBody>
            <a:bodyPr wrap="square" lIns="0" tIns="0" rIns="0" bIns="0" rtlCol="0"/>
            <a:lstStyle/>
            <a:p>
              <a:endParaRPr/>
            </a:p>
          </p:txBody>
        </p:sp>
      </p:grpSp>
      <p:sp>
        <p:nvSpPr>
          <p:cNvPr id="9" name="object 9"/>
          <p:cNvSpPr txBox="1"/>
          <p:nvPr/>
        </p:nvSpPr>
        <p:spPr>
          <a:xfrm>
            <a:off x="6396354" y="3513201"/>
            <a:ext cx="203835" cy="452755"/>
          </a:xfrm>
          <a:prstGeom prst="rect">
            <a:avLst/>
          </a:prstGeom>
        </p:spPr>
        <p:txBody>
          <a:bodyPr vert="horz" wrap="square" lIns="0" tIns="13335" rIns="0" bIns="0" rtlCol="0">
            <a:spAutoFit/>
          </a:bodyPr>
          <a:lstStyle/>
          <a:p>
            <a:pPr marL="12700" marR="5080">
              <a:lnSpc>
                <a:spcPct val="100000"/>
              </a:lnSpc>
              <a:spcBef>
                <a:spcPts val="105"/>
              </a:spcBef>
            </a:pPr>
            <a:r>
              <a:rPr sz="1400" spc="-50" dirty="0">
                <a:latin typeface="HGMaruGothicMPRO"/>
                <a:cs typeface="HGMaruGothicMPRO"/>
              </a:rPr>
              <a:t>スク</a:t>
            </a:r>
            <a:endParaRPr sz="1400">
              <a:latin typeface="HGMaruGothicMPRO"/>
              <a:cs typeface="HGMaruGothicMPRO"/>
            </a:endParaRPr>
          </a:p>
        </p:txBody>
      </p:sp>
      <p:sp>
        <p:nvSpPr>
          <p:cNvPr id="10" name="object 10"/>
          <p:cNvSpPr txBox="1"/>
          <p:nvPr/>
        </p:nvSpPr>
        <p:spPr>
          <a:xfrm>
            <a:off x="2958083" y="3883152"/>
            <a:ext cx="3639820" cy="718185"/>
          </a:xfrm>
          <a:prstGeom prst="rect">
            <a:avLst/>
          </a:prstGeom>
          <a:ln w="57911">
            <a:solidFill>
              <a:srgbClr val="C00000"/>
            </a:solidFill>
          </a:ln>
        </p:spPr>
        <p:txBody>
          <a:bodyPr vert="horz" wrap="square" lIns="0" tIns="69850" rIns="0" bIns="0" rtlCol="0">
            <a:spAutoFit/>
          </a:bodyPr>
          <a:lstStyle/>
          <a:p>
            <a:pPr marL="3450590">
              <a:lnSpc>
                <a:spcPct val="100000"/>
              </a:lnSpc>
              <a:spcBef>
                <a:spcPts val="550"/>
              </a:spcBef>
            </a:pPr>
            <a:r>
              <a:rPr sz="1400" spc="-50" dirty="0">
                <a:latin typeface="HGMaruGothicMPRO"/>
                <a:cs typeface="HGMaruGothicMPRO"/>
              </a:rPr>
              <a:t>ロ</a:t>
            </a:r>
            <a:endParaRPr sz="1400">
              <a:latin typeface="HGMaruGothicMPRO"/>
              <a:cs typeface="HGMaruGothicMPRO"/>
            </a:endParaRPr>
          </a:p>
          <a:p>
            <a:pPr marL="3450590" indent="73025">
              <a:lnSpc>
                <a:spcPct val="100000"/>
              </a:lnSpc>
            </a:pPr>
            <a:r>
              <a:rPr sz="1400" spc="-50" dirty="0">
                <a:latin typeface="HGMaruGothicMPRO"/>
                <a:cs typeface="HGMaruGothicMPRO"/>
              </a:rPr>
              <a:t>|ル</a:t>
            </a:r>
            <a:endParaRPr sz="1400">
              <a:latin typeface="HGMaruGothicMPRO"/>
              <a:cs typeface="HGMaruGothicMPRO"/>
            </a:endParaRPr>
          </a:p>
        </p:txBody>
      </p:sp>
      <p:grpSp>
        <p:nvGrpSpPr>
          <p:cNvPr id="11" name="object 11"/>
          <p:cNvGrpSpPr/>
          <p:nvPr/>
        </p:nvGrpSpPr>
        <p:grpSpPr>
          <a:xfrm>
            <a:off x="155447" y="1746504"/>
            <a:ext cx="8027034" cy="3770629"/>
            <a:chOff x="155447" y="1746504"/>
            <a:chExt cx="8027034" cy="3770629"/>
          </a:xfrm>
        </p:grpSpPr>
        <p:pic>
          <p:nvPicPr>
            <p:cNvPr id="12" name="object 12"/>
            <p:cNvPicPr/>
            <p:nvPr/>
          </p:nvPicPr>
          <p:blipFill>
            <a:blip r:embed="rId3" cstate="print"/>
            <a:stretch>
              <a:fillRect/>
            </a:stretch>
          </p:blipFill>
          <p:spPr>
            <a:xfrm>
              <a:off x="164591" y="1755648"/>
              <a:ext cx="7303008" cy="3752088"/>
            </a:xfrm>
            <a:prstGeom prst="rect">
              <a:avLst/>
            </a:prstGeom>
          </p:spPr>
        </p:pic>
        <p:sp>
          <p:nvSpPr>
            <p:cNvPr id="13" name="object 13"/>
            <p:cNvSpPr/>
            <p:nvPr/>
          </p:nvSpPr>
          <p:spPr>
            <a:xfrm>
              <a:off x="160019" y="1751076"/>
              <a:ext cx="7312659" cy="3761740"/>
            </a:xfrm>
            <a:custGeom>
              <a:avLst/>
              <a:gdLst/>
              <a:ahLst/>
              <a:cxnLst/>
              <a:rect l="l" t="t" r="r" b="b"/>
              <a:pathLst>
                <a:path w="7312659" h="3761740">
                  <a:moveTo>
                    <a:pt x="0" y="3761232"/>
                  </a:moveTo>
                  <a:lnTo>
                    <a:pt x="7312152" y="3761232"/>
                  </a:lnTo>
                  <a:lnTo>
                    <a:pt x="7312152" y="0"/>
                  </a:lnTo>
                  <a:lnTo>
                    <a:pt x="0" y="0"/>
                  </a:lnTo>
                  <a:lnTo>
                    <a:pt x="0" y="3761232"/>
                  </a:lnTo>
                  <a:close/>
                </a:path>
              </a:pathLst>
            </a:custGeom>
            <a:ln w="9144">
              <a:solidFill>
                <a:srgbClr val="5B9BD4"/>
              </a:solidFill>
            </a:ln>
          </p:spPr>
          <p:txBody>
            <a:bodyPr wrap="square" lIns="0" tIns="0" rIns="0" bIns="0" rtlCol="0"/>
            <a:lstStyle/>
            <a:p>
              <a:endParaRPr/>
            </a:p>
          </p:txBody>
        </p:sp>
        <p:sp>
          <p:nvSpPr>
            <p:cNvPr id="14" name="object 14"/>
            <p:cNvSpPr/>
            <p:nvPr/>
          </p:nvSpPr>
          <p:spPr>
            <a:xfrm>
              <a:off x="5118734" y="4600067"/>
              <a:ext cx="1283970" cy="882015"/>
            </a:xfrm>
            <a:custGeom>
              <a:avLst/>
              <a:gdLst/>
              <a:ahLst/>
              <a:cxnLst/>
              <a:rect l="l" t="t" r="r" b="b"/>
              <a:pathLst>
                <a:path w="1283970" h="882014">
                  <a:moveTo>
                    <a:pt x="436372" y="0"/>
                  </a:moveTo>
                  <a:lnTo>
                    <a:pt x="0" y="445515"/>
                  </a:lnTo>
                  <a:lnTo>
                    <a:pt x="445515" y="881887"/>
                  </a:lnTo>
                  <a:lnTo>
                    <a:pt x="443229" y="661415"/>
                  </a:lnTo>
                  <a:lnTo>
                    <a:pt x="1283462" y="652779"/>
                  </a:lnTo>
                  <a:lnTo>
                    <a:pt x="1278889" y="211708"/>
                  </a:lnTo>
                  <a:lnTo>
                    <a:pt x="438657" y="220471"/>
                  </a:lnTo>
                  <a:lnTo>
                    <a:pt x="436372" y="0"/>
                  </a:lnTo>
                  <a:close/>
                </a:path>
              </a:pathLst>
            </a:custGeom>
            <a:solidFill>
              <a:srgbClr val="C00000"/>
            </a:solidFill>
          </p:spPr>
          <p:txBody>
            <a:bodyPr wrap="square" lIns="0" tIns="0" rIns="0" bIns="0" rtlCol="0"/>
            <a:lstStyle/>
            <a:p>
              <a:endParaRPr/>
            </a:p>
          </p:txBody>
        </p:sp>
        <p:sp>
          <p:nvSpPr>
            <p:cNvPr id="15" name="object 15"/>
            <p:cNvSpPr/>
            <p:nvPr/>
          </p:nvSpPr>
          <p:spPr>
            <a:xfrm>
              <a:off x="5118734" y="4600067"/>
              <a:ext cx="1283970" cy="882015"/>
            </a:xfrm>
            <a:custGeom>
              <a:avLst/>
              <a:gdLst/>
              <a:ahLst/>
              <a:cxnLst/>
              <a:rect l="l" t="t" r="r" b="b"/>
              <a:pathLst>
                <a:path w="1283970" h="882014">
                  <a:moveTo>
                    <a:pt x="1278889" y="211708"/>
                  </a:moveTo>
                  <a:lnTo>
                    <a:pt x="438657" y="220471"/>
                  </a:lnTo>
                  <a:lnTo>
                    <a:pt x="436372" y="0"/>
                  </a:lnTo>
                  <a:lnTo>
                    <a:pt x="0" y="445515"/>
                  </a:lnTo>
                  <a:lnTo>
                    <a:pt x="445515" y="881887"/>
                  </a:lnTo>
                  <a:lnTo>
                    <a:pt x="443229" y="661415"/>
                  </a:lnTo>
                  <a:lnTo>
                    <a:pt x="1283462" y="652779"/>
                  </a:lnTo>
                  <a:lnTo>
                    <a:pt x="1278889" y="211708"/>
                  </a:lnTo>
                  <a:close/>
                </a:path>
              </a:pathLst>
            </a:custGeom>
            <a:ln w="12700">
              <a:solidFill>
                <a:srgbClr val="41709C"/>
              </a:solidFill>
            </a:ln>
          </p:spPr>
          <p:txBody>
            <a:bodyPr wrap="square" lIns="0" tIns="0" rIns="0" bIns="0" rtlCol="0"/>
            <a:lstStyle/>
            <a:p>
              <a:endParaRPr/>
            </a:p>
          </p:txBody>
        </p:sp>
        <p:sp>
          <p:nvSpPr>
            <p:cNvPr id="16" name="object 16"/>
            <p:cNvSpPr/>
            <p:nvPr/>
          </p:nvSpPr>
          <p:spPr>
            <a:xfrm>
              <a:off x="5353431" y="4863083"/>
              <a:ext cx="946150" cy="381635"/>
            </a:xfrm>
            <a:custGeom>
              <a:avLst/>
              <a:gdLst/>
              <a:ahLst/>
              <a:cxnLst/>
              <a:rect l="l" t="t" r="r" b="b"/>
              <a:pathLst>
                <a:path w="946150" h="381635">
                  <a:moveTo>
                    <a:pt x="941197" y="0"/>
                  </a:moveTo>
                  <a:lnTo>
                    <a:pt x="0" y="11811"/>
                  </a:lnTo>
                  <a:lnTo>
                    <a:pt x="4699" y="381127"/>
                  </a:lnTo>
                  <a:lnTo>
                    <a:pt x="945769" y="369316"/>
                  </a:lnTo>
                  <a:lnTo>
                    <a:pt x="941197" y="0"/>
                  </a:lnTo>
                  <a:close/>
                </a:path>
              </a:pathLst>
            </a:custGeom>
            <a:solidFill>
              <a:srgbClr val="C00000"/>
            </a:solidFill>
          </p:spPr>
          <p:txBody>
            <a:bodyPr wrap="square" lIns="0" tIns="0" rIns="0" bIns="0" rtlCol="0"/>
            <a:lstStyle/>
            <a:p>
              <a:endParaRPr/>
            </a:p>
          </p:txBody>
        </p:sp>
        <p:sp>
          <p:nvSpPr>
            <p:cNvPr id="17" name="object 17"/>
            <p:cNvSpPr/>
            <p:nvPr/>
          </p:nvSpPr>
          <p:spPr>
            <a:xfrm>
              <a:off x="5495925" y="4937125"/>
              <a:ext cx="612775" cy="206375"/>
            </a:xfrm>
            <a:custGeom>
              <a:avLst/>
              <a:gdLst/>
              <a:ahLst/>
              <a:cxnLst/>
              <a:rect l="l" t="t" r="r" b="b"/>
              <a:pathLst>
                <a:path w="612775" h="206375">
                  <a:moveTo>
                    <a:pt x="54228" y="179577"/>
                  </a:moveTo>
                  <a:lnTo>
                    <a:pt x="56896" y="183769"/>
                  </a:lnTo>
                  <a:lnTo>
                    <a:pt x="59054" y="189737"/>
                  </a:lnTo>
                  <a:lnTo>
                    <a:pt x="60705" y="197612"/>
                  </a:lnTo>
                  <a:lnTo>
                    <a:pt x="61213" y="200532"/>
                  </a:lnTo>
                  <a:lnTo>
                    <a:pt x="61722" y="202437"/>
                  </a:lnTo>
                  <a:lnTo>
                    <a:pt x="62357" y="203200"/>
                  </a:lnTo>
                  <a:lnTo>
                    <a:pt x="62991" y="204216"/>
                  </a:lnTo>
                  <a:lnTo>
                    <a:pt x="64388" y="204597"/>
                  </a:lnTo>
                  <a:lnTo>
                    <a:pt x="68072" y="204597"/>
                  </a:lnTo>
                  <a:lnTo>
                    <a:pt x="69341" y="204469"/>
                  </a:lnTo>
                  <a:lnTo>
                    <a:pt x="83702" y="203944"/>
                  </a:lnTo>
                  <a:lnTo>
                    <a:pt x="113791" y="190881"/>
                  </a:lnTo>
                  <a:lnTo>
                    <a:pt x="114935" y="187960"/>
                  </a:lnTo>
                  <a:lnTo>
                    <a:pt x="115551" y="183769"/>
                  </a:lnTo>
                  <a:lnTo>
                    <a:pt x="115503" y="180720"/>
                  </a:lnTo>
                  <a:lnTo>
                    <a:pt x="72945" y="180720"/>
                  </a:lnTo>
                  <a:lnTo>
                    <a:pt x="66039" y="180530"/>
                  </a:lnTo>
                  <a:lnTo>
                    <a:pt x="59801" y="180149"/>
                  </a:lnTo>
                  <a:lnTo>
                    <a:pt x="54228" y="179577"/>
                  </a:lnTo>
                  <a:close/>
                </a:path>
                <a:path w="612775" h="206375">
                  <a:moveTo>
                    <a:pt x="114306" y="139826"/>
                  </a:moveTo>
                  <a:lnTo>
                    <a:pt x="89662" y="139826"/>
                  </a:lnTo>
                  <a:lnTo>
                    <a:pt x="90042" y="172085"/>
                  </a:lnTo>
                  <a:lnTo>
                    <a:pt x="90042" y="174879"/>
                  </a:lnTo>
                  <a:lnTo>
                    <a:pt x="89535" y="176911"/>
                  </a:lnTo>
                  <a:lnTo>
                    <a:pt x="88391" y="178181"/>
                  </a:lnTo>
                  <a:lnTo>
                    <a:pt x="87122" y="179831"/>
                  </a:lnTo>
                  <a:lnTo>
                    <a:pt x="84454" y="180594"/>
                  </a:lnTo>
                  <a:lnTo>
                    <a:pt x="80517" y="180720"/>
                  </a:lnTo>
                  <a:lnTo>
                    <a:pt x="115503" y="180720"/>
                  </a:lnTo>
                  <a:lnTo>
                    <a:pt x="115247" y="172085"/>
                  </a:lnTo>
                  <a:lnTo>
                    <a:pt x="114426" y="147066"/>
                  </a:lnTo>
                  <a:lnTo>
                    <a:pt x="114306" y="139826"/>
                  </a:lnTo>
                  <a:close/>
                </a:path>
                <a:path w="612775" h="206375">
                  <a:moveTo>
                    <a:pt x="113668" y="89916"/>
                  </a:moveTo>
                  <a:lnTo>
                    <a:pt x="89026" y="89916"/>
                  </a:lnTo>
                  <a:lnTo>
                    <a:pt x="89408" y="117348"/>
                  </a:lnTo>
                  <a:lnTo>
                    <a:pt x="31369" y="118110"/>
                  </a:lnTo>
                  <a:lnTo>
                    <a:pt x="635" y="118110"/>
                  </a:lnTo>
                  <a:lnTo>
                    <a:pt x="126" y="118618"/>
                  </a:lnTo>
                  <a:lnTo>
                    <a:pt x="0" y="120650"/>
                  </a:lnTo>
                  <a:lnTo>
                    <a:pt x="253" y="138811"/>
                  </a:lnTo>
                  <a:lnTo>
                    <a:pt x="380" y="140588"/>
                  </a:lnTo>
                  <a:lnTo>
                    <a:pt x="635" y="140969"/>
                  </a:lnTo>
                  <a:lnTo>
                    <a:pt x="762" y="141224"/>
                  </a:lnTo>
                  <a:lnTo>
                    <a:pt x="1524" y="141350"/>
                  </a:lnTo>
                  <a:lnTo>
                    <a:pt x="2794" y="141350"/>
                  </a:lnTo>
                  <a:lnTo>
                    <a:pt x="31623" y="140588"/>
                  </a:lnTo>
                  <a:lnTo>
                    <a:pt x="89662" y="139826"/>
                  </a:lnTo>
                  <a:lnTo>
                    <a:pt x="114306" y="139826"/>
                  </a:lnTo>
                  <a:lnTo>
                    <a:pt x="114300" y="139445"/>
                  </a:lnTo>
                  <a:lnTo>
                    <a:pt x="171196" y="138811"/>
                  </a:lnTo>
                  <a:lnTo>
                    <a:pt x="201167" y="138811"/>
                  </a:lnTo>
                  <a:lnTo>
                    <a:pt x="201802" y="138683"/>
                  </a:lnTo>
                  <a:lnTo>
                    <a:pt x="202311" y="138175"/>
                  </a:lnTo>
                  <a:lnTo>
                    <a:pt x="202437" y="136270"/>
                  </a:lnTo>
                  <a:lnTo>
                    <a:pt x="202184" y="118110"/>
                  </a:lnTo>
                  <a:lnTo>
                    <a:pt x="31369" y="118110"/>
                  </a:lnTo>
                  <a:lnTo>
                    <a:pt x="202184" y="117982"/>
                  </a:lnTo>
                  <a:lnTo>
                    <a:pt x="202184" y="117093"/>
                  </a:lnTo>
                  <a:lnTo>
                    <a:pt x="114046" y="117093"/>
                  </a:lnTo>
                  <a:lnTo>
                    <a:pt x="113668" y="89916"/>
                  </a:lnTo>
                  <a:close/>
                </a:path>
                <a:path w="612775" h="206375">
                  <a:moveTo>
                    <a:pt x="200913" y="115569"/>
                  </a:moveTo>
                  <a:lnTo>
                    <a:pt x="199771" y="115569"/>
                  </a:lnTo>
                  <a:lnTo>
                    <a:pt x="170941" y="116331"/>
                  </a:lnTo>
                  <a:lnTo>
                    <a:pt x="114046" y="117093"/>
                  </a:lnTo>
                  <a:lnTo>
                    <a:pt x="202184" y="117093"/>
                  </a:lnTo>
                  <a:lnTo>
                    <a:pt x="202057" y="116205"/>
                  </a:lnTo>
                  <a:lnTo>
                    <a:pt x="201802" y="115950"/>
                  </a:lnTo>
                  <a:lnTo>
                    <a:pt x="201675" y="115697"/>
                  </a:lnTo>
                  <a:lnTo>
                    <a:pt x="200913" y="115569"/>
                  </a:lnTo>
                  <a:close/>
                </a:path>
                <a:path w="612775" h="206375">
                  <a:moveTo>
                    <a:pt x="113077" y="40386"/>
                  </a:moveTo>
                  <a:lnTo>
                    <a:pt x="88391" y="40386"/>
                  </a:lnTo>
                  <a:lnTo>
                    <a:pt x="88773" y="67437"/>
                  </a:lnTo>
                  <a:lnTo>
                    <a:pt x="50800" y="67944"/>
                  </a:lnTo>
                  <a:lnTo>
                    <a:pt x="17779" y="67944"/>
                  </a:lnTo>
                  <a:lnTo>
                    <a:pt x="17017" y="68706"/>
                  </a:lnTo>
                  <a:lnTo>
                    <a:pt x="17017" y="70231"/>
                  </a:lnTo>
                  <a:lnTo>
                    <a:pt x="17272" y="88518"/>
                  </a:lnTo>
                  <a:lnTo>
                    <a:pt x="17399" y="90424"/>
                  </a:lnTo>
                  <a:lnTo>
                    <a:pt x="17525" y="90677"/>
                  </a:lnTo>
                  <a:lnTo>
                    <a:pt x="17779" y="91058"/>
                  </a:lnTo>
                  <a:lnTo>
                    <a:pt x="18541" y="91186"/>
                  </a:lnTo>
                  <a:lnTo>
                    <a:pt x="19685" y="91186"/>
                  </a:lnTo>
                  <a:lnTo>
                    <a:pt x="51053" y="90424"/>
                  </a:lnTo>
                  <a:lnTo>
                    <a:pt x="89026" y="89916"/>
                  </a:lnTo>
                  <a:lnTo>
                    <a:pt x="113668" y="89916"/>
                  </a:lnTo>
                  <a:lnTo>
                    <a:pt x="113664" y="89662"/>
                  </a:lnTo>
                  <a:lnTo>
                    <a:pt x="152526" y="89154"/>
                  </a:lnTo>
                  <a:lnTo>
                    <a:pt x="184658" y="89154"/>
                  </a:lnTo>
                  <a:lnTo>
                    <a:pt x="185420" y="89026"/>
                  </a:lnTo>
                  <a:lnTo>
                    <a:pt x="185927" y="88518"/>
                  </a:lnTo>
                  <a:lnTo>
                    <a:pt x="186054" y="86360"/>
                  </a:lnTo>
                  <a:lnTo>
                    <a:pt x="185800" y="67182"/>
                  </a:lnTo>
                  <a:lnTo>
                    <a:pt x="113411" y="67182"/>
                  </a:lnTo>
                  <a:lnTo>
                    <a:pt x="113077" y="40386"/>
                  </a:lnTo>
                  <a:close/>
                </a:path>
                <a:path w="612775" h="206375">
                  <a:moveTo>
                    <a:pt x="185038" y="65786"/>
                  </a:moveTo>
                  <a:lnTo>
                    <a:pt x="183387" y="65786"/>
                  </a:lnTo>
                  <a:lnTo>
                    <a:pt x="152273" y="66675"/>
                  </a:lnTo>
                  <a:lnTo>
                    <a:pt x="113411" y="67182"/>
                  </a:lnTo>
                  <a:lnTo>
                    <a:pt x="185800" y="67182"/>
                  </a:lnTo>
                  <a:lnTo>
                    <a:pt x="185800" y="66548"/>
                  </a:lnTo>
                  <a:lnTo>
                    <a:pt x="185038" y="65786"/>
                  </a:lnTo>
                  <a:close/>
                </a:path>
                <a:path w="612775" h="206375">
                  <a:moveTo>
                    <a:pt x="159892" y="0"/>
                  </a:moveTo>
                  <a:lnTo>
                    <a:pt x="116792" y="12731"/>
                  </a:lnTo>
                  <a:lnTo>
                    <a:pt x="72770" y="19758"/>
                  </a:lnTo>
                  <a:lnTo>
                    <a:pt x="34480" y="23239"/>
                  </a:lnTo>
                  <a:lnTo>
                    <a:pt x="13335" y="24383"/>
                  </a:lnTo>
                  <a:lnTo>
                    <a:pt x="16255" y="28829"/>
                  </a:lnTo>
                  <a:lnTo>
                    <a:pt x="18669" y="34036"/>
                  </a:lnTo>
                  <a:lnTo>
                    <a:pt x="20574" y="39750"/>
                  </a:lnTo>
                  <a:lnTo>
                    <a:pt x="21336" y="42672"/>
                  </a:lnTo>
                  <a:lnTo>
                    <a:pt x="22098" y="44450"/>
                  </a:lnTo>
                  <a:lnTo>
                    <a:pt x="22605" y="45085"/>
                  </a:lnTo>
                  <a:lnTo>
                    <a:pt x="23240" y="45974"/>
                  </a:lnTo>
                  <a:lnTo>
                    <a:pt x="24764" y="46355"/>
                  </a:lnTo>
                  <a:lnTo>
                    <a:pt x="28321" y="46355"/>
                  </a:lnTo>
                  <a:lnTo>
                    <a:pt x="61356" y="43449"/>
                  </a:lnTo>
                  <a:lnTo>
                    <a:pt x="75439" y="41959"/>
                  </a:lnTo>
                  <a:lnTo>
                    <a:pt x="88391" y="40386"/>
                  </a:lnTo>
                  <a:lnTo>
                    <a:pt x="113077" y="40386"/>
                  </a:lnTo>
                  <a:lnTo>
                    <a:pt x="113029" y="36575"/>
                  </a:lnTo>
                  <a:lnTo>
                    <a:pt x="126432" y="34222"/>
                  </a:lnTo>
                  <a:lnTo>
                    <a:pt x="139382" y="31559"/>
                  </a:lnTo>
                  <a:lnTo>
                    <a:pt x="151856" y="28610"/>
                  </a:lnTo>
                  <a:lnTo>
                    <a:pt x="167259" y="24511"/>
                  </a:lnTo>
                  <a:lnTo>
                    <a:pt x="170814" y="23749"/>
                  </a:lnTo>
                  <a:lnTo>
                    <a:pt x="174625" y="23368"/>
                  </a:lnTo>
                  <a:lnTo>
                    <a:pt x="177164" y="23368"/>
                  </a:lnTo>
                  <a:lnTo>
                    <a:pt x="178435" y="22606"/>
                  </a:lnTo>
                  <a:lnTo>
                    <a:pt x="178405" y="19758"/>
                  </a:lnTo>
                  <a:lnTo>
                    <a:pt x="177673" y="18414"/>
                  </a:lnTo>
                  <a:lnTo>
                    <a:pt x="176275" y="16763"/>
                  </a:lnTo>
                  <a:lnTo>
                    <a:pt x="171958" y="11430"/>
                  </a:lnTo>
                  <a:lnTo>
                    <a:pt x="166497" y="5842"/>
                  </a:lnTo>
                  <a:lnTo>
                    <a:pt x="159892" y="0"/>
                  </a:lnTo>
                  <a:close/>
                </a:path>
                <a:path w="612775" h="206375">
                  <a:moveTo>
                    <a:pt x="351722" y="192150"/>
                  </a:moveTo>
                  <a:lnTo>
                    <a:pt x="316738" y="192150"/>
                  </a:lnTo>
                  <a:lnTo>
                    <a:pt x="318770" y="193929"/>
                  </a:lnTo>
                  <a:lnTo>
                    <a:pt x="321310" y="196976"/>
                  </a:lnTo>
                  <a:lnTo>
                    <a:pt x="324230" y="201294"/>
                  </a:lnTo>
                  <a:lnTo>
                    <a:pt x="326389" y="204597"/>
                  </a:lnTo>
                  <a:lnTo>
                    <a:pt x="328040" y="206248"/>
                  </a:lnTo>
                  <a:lnTo>
                    <a:pt x="330073" y="206248"/>
                  </a:lnTo>
                  <a:lnTo>
                    <a:pt x="331850" y="205486"/>
                  </a:lnTo>
                  <a:lnTo>
                    <a:pt x="334645" y="204216"/>
                  </a:lnTo>
                  <a:lnTo>
                    <a:pt x="342465" y="199262"/>
                  </a:lnTo>
                  <a:lnTo>
                    <a:pt x="349472" y="194103"/>
                  </a:lnTo>
                  <a:lnTo>
                    <a:pt x="351722" y="192150"/>
                  </a:lnTo>
                  <a:close/>
                </a:path>
                <a:path w="612775" h="206375">
                  <a:moveTo>
                    <a:pt x="399541" y="160527"/>
                  </a:moveTo>
                  <a:lnTo>
                    <a:pt x="398272" y="160527"/>
                  </a:lnTo>
                  <a:lnTo>
                    <a:pt x="397510" y="160908"/>
                  </a:lnTo>
                  <a:lnTo>
                    <a:pt x="396621" y="161798"/>
                  </a:lnTo>
                  <a:lnTo>
                    <a:pt x="385063" y="171323"/>
                  </a:lnTo>
                  <a:lnTo>
                    <a:pt x="384428" y="172338"/>
                  </a:lnTo>
                  <a:lnTo>
                    <a:pt x="384428" y="173608"/>
                  </a:lnTo>
                  <a:lnTo>
                    <a:pt x="420497" y="201675"/>
                  </a:lnTo>
                  <a:lnTo>
                    <a:pt x="425450" y="203962"/>
                  </a:lnTo>
                  <a:lnTo>
                    <a:pt x="425958" y="203835"/>
                  </a:lnTo>
                  <a:lnTo>
                    <a:pt x="427227" y="203835"/>
                  </a:lnTo>
                  <a:lnTo>
                    <a:pt x="428878" y="202056"/>
                  </a:lnTo>
                  <a:lnTo>
                    <a:pt x="433704" y="192786"/>
                  </a:lnTo>
                  <a:lnTo>
                    <a:pt x="436752" y="188468"/>
                  </a:lnTo>
                  <a:lnTo>
                    <a:pt x="439927" y="185419"/>
                  </a:lnTo>
                  <a:lnTo>
                    <a:pt x="428998" y="181082"/>
                  </a:lnTo>
                  <a:lnTo>
                    <a:pt x="418806" y="175623"/>
                  </a:lnTo>
                  <a:lnTo>
                    <a:pt x="409567" y="169167"/>
                  </a:lnTo>
                  <a:lnTo>
                    <a:pt x="401065" y="161544"/>
                  </a:lnTo>
                  <a:lnTo>
                    <a:pt x="400176" y="160781"/>
                  </a:lnTo>
                  <a:lnTo>
                    <a:pt x="399541" y="160527"/>
                  </a:lnTo>
                  <a:close/>
                </a:path>
                <a:path w="612775" h="206375">
                  <a:moveTo>
                    <a:pt x="292988" y="1905"/>
                  </a:moveTo>
                  <a:lnTo>
                    <a:pt x="296037" y="158242"/>
                  </a:lnTo>
                  <a:lnTo>
                    <a:pt x="296163" y="200151"/>
                  </a:lnTo>
                  <a:lnTo>
                    <a:pt x="296925" y="200913"/>
                  </a:lnTo>
                  <a:lnTo>
                    <a:pt x="298323" y="200913"/>
                  </a:lnTo>
                  <a:lnTo>
                    <a:pt x="314451" y="200660"/>
                  </a:lnTo>
                  <a:lnTo>
                    <a:pt x="315595" y="200660"/>
                  </a:lnTo>
                  <a:lnTo>
                    <a:pt x="316229" y="200532"/>
                  </a:lnTo>
                  <a:lnTo>
                    <a:pt x="316611" y="200406"/>
                  </a:lnTo>
                  <a:lnTo>
                    <a:pt x="316991" y="200025"/>
                  </a:lnTo>
                  <a:lnTo>
                    <a:pt x="317111" y="199308"/>
                  </a:lnTo>
                  <a:lnTo>
                    <a:pt x="317046" y="196976"/>
                  </a:lnTo>
                  <a:lnTo>
                    <a:pt x="316738" y="192150"/>
                  </a:lnTo>
                  <a:lnTo>
                    <a:pt x="351722" y="192150"/>
                  </a:lnTo>
                  <a:lnTo>
                    <a:pt x="354941" y="189356"/>
                  </a:lnTo>
                  <a:lnTo>
                    <a:pt x="316738" y="189356"/>
                  </a:lnTo>
                  <a:lnTo>
                    <a:pt x="316290" y="169167"/>
                  </a:lnTo>
                  <a:lnTo>
                    <a:pt x="316093" y="157225"/>
                  </a:lnTo>
                  <a:lnTo>
                    <a:pt x="314687" y="45338"/>
                  </a:lnTo>
                  <a:lnTo>
                    <a:pt x="314562" y="32766"/>
                  </a:lnTo>
                  <a:lnTo>
                    <a:pt x="314688" y="16652"/>
                  </a:lnTo>
                  <a:lnTo>
                    <a:pt x="314829" y="13128"/>
                  </a:lnTo>
                  <a:lnTo>
                    <a:pt x="315213" y="10032"/>
                  </a:lnTo>
                  <a:lnTo>
                    <a:pt x="315849" y="6857"/>
                  </a:lnTo>
                  <a:lnTo>
                    <a:pt x="316134" y="5714"/>
                  </a:lnTo>
                  <a:lnTo>
                    <a:pt x="316229" y="3937"/>
                  </a:lnTo>
                  <a:lnTo>
                    <a:pt x="315087" y="3175"/>
                  </a:lnTo>
                  <a:lnTo>
                    <a:pt x="312800" y="2667"/>
                  </a:lnTo>
                  <a:lnTo>
                    <a:pt x="306959" y="2286"/>
                  </a:lnTo>
                  <a:lnTo>
                    <a:pt x="300354" y="2031"/>
                  </a:lnTo>
                  <a:lnTo>
                    <a:pt x="292988" y="1905"/>
                  </a:lnTo>
                  <a:close/>
                </a:path>
                <a:path w="612775" h="206375">
                  <a:moveTo>
                    <a:pt x="352044" y="160781"/>
                  </a:moveTo>
                  <a:lnTo>
                    <a:pt x="316738" y="189356"/>
                  </a:lnTo>
                  <a:lnTo>
                    <a:pt x="354941" y="189356"/>
                  </a:lnTo>
                  <a:lnTo>
                    <a:pt x="355826" y="188589"/>
                  </a:lnTo>
                  <a:lnTo>
                    <a:pt x="361441" y="182752"/>
                  </a:lnTo>
                  <a:lnTo>
                    <a:pt x="363474" y="180339"/>
                  </a:lnTo>
                  <a:lnTo>
                    <a:pt x="365251" y="178816"/>
                  </a:lnTo>
                  <a:lnTo>
                    <a:pt x="367029" y="178054"/>
                  </a:lnTo>
                  <a:lnTo>
                    <a:pt x="368935" y="177164"/>
                  </a:lnTo>
                  <a:lnTo>
                    <a:pt x="369824" y="176275"/>
                  </a:lnTo>
                  <a:lnTo>
                    <a:pt x="369725" y="174117"/>
                  </a:lnTo>
                  <a:lnTo>
                    <a:pt x="368935" y="173100"/>
                  </a:lnTo>
                  <a:lnTo>
                    <a:pt x="367157" y="171704"/>
                  </a:lnTo>
                  <a:lnTo>
                    <a:pt x="363347" y="168275"/>
                  </a:lnTo>
                  <a:lnTo>
                    <a:pt x="358266" y="164592"/>
                  </a:lnTo>
                  <a:lnTo>
                    <a:pt x="352044" y="160781"/>
                  </a:lnTo>
                  <a:close/>
                </a:path>
                <a:path w="612775" h="206375">
                  <a:moveTo>
                    <a:pt x="386821" y="25907"/>
                  </a:moveTo>
                  <a:lnTo>
                    <a:pt x="363347" y="25907"/>
                  </a:lnTo>
                  <a:lnTo>
                    <a:pt x="361569" y="32257"/>
                  </a:lnTo>
                  <a:lnTo>
                    <a:pt x="359410" y="37973"/>
                  </a:lnTo>
                  <a:lnTo>
                    <a:pt x="356997" y="42925"/>
                  </a:lnTo>
                  <a:lnTo>
                    <a:pt x="329564" y="42925"/>
                  </a:lnTo>
                  <a:lnTo>
                    <a:pt x="329311" y="43180"/>
                  </a:lnTo>
                  <a:lnTo>
                    <a:pt x="329057" y="43306"/>
                  </a:lnTo>
                  <a:lnTo>
                    <a:pt x="328929" y="44068"/>
                  </a:lnTo>
                  <a:lnTo>
                    <a:pt x="328929" y="45338"/>
                  </a:lnTo>
                  <a:lnTo>
                    <a:pt x="329655" y="70612"/>
                  </a:lnTo>
                  <a:lnTo>
                    <a:pt x="329743" y="75945"/>
                  </a:lnTo>
                  <a:lnTo>
                    <a:pt x="330361" y="124460"/>
                  </a:lnTo>
                  <a:lnTo>
                    <a:pt x="330453" y="160147"/>
                  </a:lnTo>
                  <a:lnTo>
                    <a:pt x="330708" y="160400"/>
                  </a:lnTo>
                  <a:lnTo>
                    <a:pt x="330962" y="160781"/>
                  </a:lnTo>
                  <a:lnTo>
                    <a:pt x="331597" y="160908"/>
                  </a:lnTo>
                  <a:lnTo>
                    <a:pt x="332866" y="160908"/>
                  </a:lnTo>
                  <a:lnTo>
                    <a:pt x="359155" y="160147"/>
                  </a:lnTo>
                  <a:lnTo>
                    <a:pt x="394715" y="159638"/>
                  </a:lnTo>
                  <a:lnTo>
                    <a:pt x="423037" y="159638"/>
                  </a:lnTo>
                  <a:lnTo>
                    <a:pt x="423290" y="159385"/>
                  </a:lnTo>
                  <a:lnTo>
                    <a:pt x="423672" y="159131"/>
                  </a:lnTo>
                  <a:lnTo>
                    <a:pt x="423799" y="157225"/>
                  </a:lnTo>
                  <a:lnTo>
                    <a:pt x="423238" y="140335"/>
                  </a:lnTo>
                  <a:lnTo>
                    <a:pt x="352171" y="140335"/>
                  </a:lnTo>
                  <a:lnTo>
                    <a:pt x="352044" y="124968"/>
                  </a:lnTo>
                  <a:lnTo>
                    <a:pt x="400685" y="124460"/>
                  </a:lnTo>
                  <a:lnTo>
                    <a:pt x="422833" y="124460"/>
                  </a:lnTo>
                  <a:lnTo>
                    <a:pt x="422622" y="107823"/>
                  </a:lnTo>
                  <a:lnTo>
                    <a:pt x="351789" y="107823"/>
                  </a:lnTo>
                  <a:lnTo>
                    <a:pt x="351663" y="93091"/>
                  </a:lnTo>
                  <a:lnTo>
                    <a:pt x="400303" y="92456"/>
                  </a:lnTo>
                  <a:lnTo>
                    <a:pt x="422426" y="92456"/>
                  </a:lnTo>
                  <a:lnTo>
                    <a:pt x="422215" y="75945"/>
                  </a:lnTo>
                  <a:lnTo>
                    <a:pt x="351409" y="75945"/>
                  </a:lnTo>
                  <a:lnTo>
                    <a:pt x="351154" y="61468"/>
                  </a:lnTo>
                  <a:lnTo>
                    <a:pt x="399923" y="60832"/>
                  </a:lnTo>
                  <a:lnTo>
                    <a:pt x="422193" y="60832"/>
                  </a:lnTo>
                  <a:lnTo>
                    <a:pt x="422249" y="42925"/>
                  </a:lnTo>
                  <a:lnTo>
                    <a:pt x="356997" y="42925"/>
                  </a:lnTo>
                  <a:lnTo>
                    <a:pt x="422224" y="42799"/>
                  </a:lnTo>
                  <a:lnTo>
                    <a:pt x="379729" y="42672"/>
                  </a:lnTo>
                  <a:lnTo>
                    <a:pt x="381762" y="38481"/>
                  </a:lnTo>
                  <a:lnTo>
                    <a:pt x="384175" y="32766"/>
                  </a:lnTo>
                  <a:lnTo>
                    <a:pt x="386821" y="25907"/>
                  </a:lnTo>
                  <a:close/>
                </a:path>
                <a:path w="612775" h="206375">
                  <a:moveTo>
                    <a:pt x="423037" y="159638"/>
                  </a:moveTo>
                  <a:lnTo>
                    <a:pt x="394715" y="159638"/>
                  </a:lnTo>
                  <a:lnTo>
                    <a:pt x="422275" y="159766"/>
                  </a:lnTo>
                  <a:lnTo>
                    <a:pt x="423037" y="159638"/>
                  </a:lnTo>
                  <a:close/>
                </a:path>
                <a:path w="612775" h="206375">
                  <a:moveTo>
                    <a:pt x="422833" y="124460"/>
                  </a:moveTo>
                  <a:lnTo>
                    <a:pt x="400685" y="124460"/>
                  </a:lnTo>
                  <a:lnTo>
                    <a:pt x="400812" y="139700"/>
                  </a:lnTo>
                  <a:lnTo>
                    <a:pt x="352171" y="140335"/>
                  </a:lnTo>
                  <a:lnTo>
                    <a:pt x="423238" y="140335"/>
                  </a:lnTo>
                  <a:lnTo>
                    <a:pt x="422952" y="131699"/>
                  </a:lnTo>
                  <a:lnTo>
                    <a:pt x="422833" y="124460"/>
                  </a:lnTo>
                  <a:close/>
                </a:path>
                <a:path w="612775" h="206375">
                  <a:moveTo>
                    <a:pt x="422426" y="92456"/>
                  </a:moveTo>
                  <a:lnTo>
                    <a:pt x="400303" y="92456"/>
                  </a:lnTo>
                  <a:lnTo>
                    <a:pt x="400430" y="107187"/>
                  </a:lnTo>
                  <a:lnTo>
                    <a:pt x="351789" y="107823"/>
                  </a:lnTo>
                  <a:lnTo>
                    <a:pt x="422622" y="107823"/>
                  </a:lnTo>
                  <a:lnTo>
                    <a:pt x="422426" y="92456"/>
                  </a:lnTo>
                  <a:close/>
                </a:path>
                <a:path w="612775" h="206375">
                  <a:moveTo>
                    <a:pt x="422193" y="60832"/>
                  </a:moveTo>
                  <a:lnTo>
                    <a:pt x="399923" y="60832"/>
                  </a:lnTo>
                  <a:lnTo>
                    <a:pt x="400050" y="75311"/>
                  </a:lnTo>
                  <a:lnTo>
                    <a:pt x="351409" y="75945"/>
                  </a:lnTo>
                  <a:lnTo>
                    <a:pt x="422215" y="75945"/>
                  </a:lnTo>
                  <a:lnTo>
                    <a:pt x="422193" y="60832"/>
                  </a:lnTo>
                  <a:close/>
                </a:path>
                <a:path w="612775" h="206375">
                  <a:moveTo>
                    <a:pt x="420877" y="41656"/>
                  </a:moveTo>
                  <a:lnTo>
                    <a:pt x="419480" y="41656"/>
                  </a:lnTo>
                  <a:lnTo>
                    <a:pt x="393319" y="42418"/>
                  </a:lnTo>
                  <a:lnTo>
                    <a:pt x="379729" y="42672"/>
                  </a:lnTo>
                  <a:lnTo>
                    <a:pt x="422198" y="42672"/>
                  </a:lnTo>
                  <a:lnTo>
                    <a:pt x="422148" y="42418"/>
                  </a:lnTo>
                  <a:lnTo>
                    <a:pt x="422021" y="42037"/>
                  </a:lnTo>
                  <a:lnTo>
                    <a:pt x="421639" y="41782"/>
                  </a:lnTo>
                  <a:lnTo>
                    <a:pt x="420877" y="41656"/>
                  </a:lnTo>
                  <a:close/>
                </a:path>
                <a:path w="612775" h="206375">
                  <a:moveTo>
                    <a:pt x="431546" y="3810"/>
                  </a:moveTo>
                  <a:lnTo>
                    <a:pt x="430275" y="3810"/>
                  </a:lnTo>
                  <a:lnTo>
                    <a:pt x="401447" y="4572"/>
                  </a:lnTo>
                  <a:lnTo>
                    <a:pt x="352678" y="5206"/>
                  </a:lnTo>
                  <a:lnTo>
                    <a:pt x="322579" y="5206"/>
                  </a:lnTo>
                  <a:lnTo>
                    <a:pt x="321945" y="5333"/>
                  </a:lnTo>
                  <a:lnTo>
                    <a:pt x="321563" y="5461"/>
                  </a:lnTo>
                  <a:lnTo>
                    <a:pt x="321183" y="5714"/>
                  </a:lnTo>
                  <a:lnTo>
                    <a:pt x="321072" y="8689"/>
                  </a:lnTo>
                  <a:lnTo>
                    <a:pt x="321310" y="24383"/>
                  </a:lnTo>
                  <a:lnTo>
                    <a:pt x="321437" y="26162"/>
                  </a:lnTo>
                  <a:lnTo>
                    <a:pt x="321690" y="26543"/>
                  </a:lnTo>
                  <a:lnTo>
                    <a:pt x="321945" y="26797"/>
                  </a:lnTo>
                  <a:lnTo>
                    <a:pt x="322707" y="26924"/>
                  </a:lnTo>
                  <a:lnTo>
                    <a:pt x="324103" y="26924"/>
                  </a:lnTo>
                  <a:lnTo>
                    <a:pt x="352933" y="26035"/>
                  </a:lnTo>
                  <a:lnTo>
                    <a:pt x="363347" y="25907"/>
                  </a:lnTo>
                  <a:lnTo>
                    <a:pt x="386821" y="25907"/>
                  </a:lnTo>
                  <a:lnTo>
                    <a:pt x="386969" y="25526"/>
                  </a:lnTo>
                  <a:lnTo>
                    <a:pt x="432308" y="25400"/>
                  </a:lnTo>
                  <a:lnTo>
                    <a:pt x="432815" y="24892"/>
                  </a:lnTo>
                  <a:lnTo>
                    <a:pt x="433070" y="24130"/>
                  </a:lnTo>
                  <a:lnTo>
                    <a:pt x="432942" y="22987"/>
                  </a:lnTo>
                  <a:lnTo>
                    <a:pt x="432815" y="5206"/>
                  </a:lnTo>
                  <a:lnTo>
                    <a:pt x="352678" y="5206"/>
                  </a:lnTo>
                  <a:lnTo>
                    <a:pt x="432790" y="5080"/>
                  </a:lnTo>
                  <a:lnTo>
                    <a:pt x="432688" y="4572"/>
                  </a:lnTo>
                  <a:lnTo>
                    <a:pt x="432435" y="4191"/>
                  </a:lnTo>
                  <a:lnTo>
                    <a:pt x="432180" y="3937"/>
                  </a:lnTo>
                  <a:lnTo>
                    <a:pt x="431546" y="3810"/>
                  </a:lnTo>
                  <a:close/>
                </a:path>
                <a:path w="612775" h="206375">
                  <a:moveTo>
                    <a:pt x="432308" y="25400"/>
                  </a:moveTo>
                  <a:lnTo>
                    <a:pt x="401827" y="25400"/>
                  </a:lnTo>
                  <a:lnTo>
                    <a:pt x="431673" y="25526"/>
                  </a:lnTo>
                  <a:lnTo>
                    <a:pt x="432308" y="25400"/>
                  </a:lnTo>
                  <a:close/>
                </a:path>
                <a:path w="612775" h="206375">
                  <a:moveTo>
                    <a:pt x="231901" y="2667"/>
                  </a:moveTo>
                  <a:lnTo>
                    <a:pt x="234431" y="80518"/>
                  </a:lnTo>
                  <a:lnTo>
                    <a:pt x="234510" y="102235"/>
                  </a:lnTo>
                  <a:lnTo>
                    <a:pt x="234267" y="117046"/>
                  </a:lnTo>
                  <a:lnTo>
                    <a:pt x="230901" y="156021"/>
                  </a:lnTo>
                  <a:lnTo>
                    <a:pt x="221614" y="186436"/>
                  </a:lnTo>
                  <a:lnTo>
                    <a:pt x="227075" y="190754"/>
                  </a:lnTo>
                  <a:lnTo>
                    <a:pt x="231266" y="194691"/>
                  </a:lnTo>
                  <a:lnTo>
                    <a:pt x="233934" y="198500"/>
                  </a:lnTo>
                  <a:lnTo>
                    <a:pt x="235965" y="201168"/>
                  </a:lnTo>
                  <a:lnTo>
                    <a:pt x="237489" y="202564"/>
                  </a:lnTo>
                  <a:lnTo>
                    <a:pt x="239395" y="202564"/>
                  </a:lnTo>
                  <a:lnTo>
                    <a:pt x="251666" y="162333"/>
                  </a:lnTo>
                  <a:lnTo>
                    <a:pt x="254761" y="120523"/>
                  </a:lnTo>
                  <a:lnTo>
                    <a:pt x="254789" y="117046"/>
                  </a:lnTo>
                  <a:lnTo>
                    <a:pt x="254762" y="80518"/>
                  </a:lnTo>
                  <a:lnTo>
                    <a:pt x="254253" y="36322"/>
                  </a:lnTo>
                  <a:lnTo>
                    <a:pt x="254000" y="23113"/>
                  </a:lnTo>
                  <a:lnTo>
                    <a:pt x="254253" y="14605"/>
                  </a:lnTo>
                  <a:lnTo>
                    <a:pt x="254762" y="11049"/>
                  </a:lnTo>
                  <a:lnTo>
                    <a:pt x="254888" y="10541"/>
                  </a:lnTo>
                  <a:lnTo>
                    <a:pt x="255531" y="8358"/>
                  </a:lnTo>
                  <a:lnTo>
                    <a:pt x="255904" y="7238"/>
                  </a:lnTo>
                  <a:lnTo>
                    <a:pt x="256032" y="6350"/>
                  </a:lnTo>
                  <a:lnTo>
                    <a:pt x="256032" y="4699"/>
                  </a:lnTo>
                  <a:lnTo>
                    <a:pt x="254888" y="3937"/>
                  </a:lnTo>
                  <a:lnTo>
                    <a:pt x="252602" y="3429"/>
                  </a:lnTo>
                  <a:lnTo>
                    <a:pt x="245745" y="3048"/>
                  </a:lnTo>
                  <a:lnTo>
                    <a:pt x="238887" y="2793"/>
                  </a:lnTo>
                  <a:lnTo>
                    <a:pt x="231901" y="2667"/>
                  </a:lnTo>
                  <a:close/>
                </a:path>
                <a:path w="612775" h="206375">
                  <a:moveTo>
                    <a:pt x="263651" y="10922"/>
                  </a:moveTo>
                  <a:lnTo>
                    <a:pt x="266189" y="131063"/>
                  </a:lnTo>
                  <a:lnTo>
                    <a:pt x="266290" y="167894"/>
                  </a:lnTo>
                  <a:lnTo>
                    <a:pt x="266319" y="168782"/>
                  </a:lnTo>
                  <a:lnTo>
                    <a:pt x="266573" y="169037"/>
                  </a:lnTo>
                  <a:lnTo>
                    <a:pt x="266826" y="169418"/>
                  </a:lnTo>
                  <a:lnTo>
                    <a:pt x="267588" y="169544"/>
                  </a:lnTo>
                  <a:lnTo>
                    <a:pt x="268732" y="169544"/>
                  </a:lnTo>
                  <a:lnTo>
                    <a:pt x="283463" y="169291"/>
                  </a:lnTo>
                  <a:lnTo>
                    <a:pt x="284607" y="169291"/>
                  </a:lnTo>
                  <a:lnTo>
                    <a:pt x="285241" y="169163"/>
                  </a:lnTo>
                  <a:lnTo>
                    <a:pt x="285750" y="168656"/>
                  </a:lnTo>
                  <a:lnTo>
                    <a:pt x="285876" y="166750"/>
                  </a:lnTo>
                  <a:lnTo>
                    <a:pt x="284988" y="131063"/>
                  </a:lnTo>
                  <a:lnTo>
                    <a:pt x="283851" y="42418"/>
                  </a:lnTo>
                  <a:lnTo>
                    <a:pt x="283717" y="28829"/>
                  </a:lnTo>
                  <a:lnTo>
                    <a:pt x="283972" y="21208"/>
                  </a:lnTo>
                  <a:lnTo>
                    <a:pt x="284607" y="18414"/>
                  </a:lnTo>
                  <a:lnTo>
                    <a:pt x="284734" y="17652"/>
                  </a:lnTo>
                  <a:lnTo>
                    <a:pt x="285241" y="16510"/>
                  </a:lnTo>
                  <a:lnTo>
                    <a:pt x="285623" y="15493"/>
                  </a:lnTo>
                  <a:lnTo>
                    <a:pt x="285750" y="13081"/>
                  </a:lnTo>
                  <a:lnTo>
                    <a:pt x="284479" y="12318"/>
                  </a:lnTo>
                  <a:lnTo>
                    <a:pt x="282066" y="11811"/>
                  </a:lnTo>
                  <a:lnTo>
                    <a:pt x="278257" y="11430"/>
                  </a:lnTo>
                  <a:lnTo>
                    <a:pt x="272161" y="11049"/>
                  </a:lnTo>
                  <a:lnTo>
                    <a:pt x="263651" y="10922"/>
                  </a:lnTo>
                  <a:close/>
                </a:path>
                <a:path w="612775" h="206375">
                  <a:moveTo>
                    <a:pt x="610473" y="34289"/>
                  </a:moveTo>
                  <a:lnTo>
                    <a:pt x="583946" y="34289"/>
                  </a:lnTo>
                  <a:lnTo>
                    <a:pt x="573202" y="51290"/>
                  </a:lnTo>
                  <a:lnTo>
                    <a:pt x="549021" y="99313"/>
                  </a:lnTo>
                  <a:lnTo>
                    <a:pt x="536130" y="141319"/>
                  </a:lnTo>
                  <a:lnTo>
                    <a:pt x="530098" y="185800"/>
                  </a:lnTo>
                  <a:lnTo>
                    <a:pt x="563879" y="185419"/>
                  </a:lnTo>
                  <a:lnTo>
                    <a:pt x="565596" y="164490"/>
                  </a:lnTo>
                  <a:lnTo>
                    <a:pt x="568277" y="144573"/>
                  </a:lnTo>
                  <a:lnTo>
                    <a:pt x="583124" y="88439"/>
                  </a:lnTo>
                  <a:lnTo>
                    <a:pt x="601118" y="49958"/>
                  </a:lnTo>
                  <a:lnTo>
                    <a:pt x="610473" y="34289"/>
                  </a:lnTo>
                  <a:close/>
                </a:path>
                <a:path w="612775" h="206375">
                  <a:moveTo>
                    <a:pt x="612266" y="10287"/>
                  </a:moveTo>
                  <a:lnTo>
                    <a:pt x="499745" y="11811"/>
                  </a:lnTo>
                  <a:lnTo>
                    <a:pt x="499999" y="35306"/>
                  </a:lnTo>
                  <a:lnTo>
                    <a:pt x="583946" y="34289"/>
                  </a:lnTo>
                  <a:lnTo>
                    <a:pt x="610473" y="34289"/>
                  </a:lnTo>
                  <a:lnTo>
                    <a:pt x="612521" y="30861"/>
                  </a:lnTo>
                  <a:lnTo>
                    <a:pt x="612266" y="10287"/>
                  </a:lnTo>
                  <a:close/>
                </a:path>
              </a:pathLst>
            </a:custGeom>
            <a:solidFill>
              <a:srgbClr val="FFFFFF"/>
            </a:solidFill>
          </p:spPr>
          <p:txBody>
            <a:bodyPr wrap="square" lIns="0" tIns="0" rIns="0" bIns="0" rtlCol="0"/>
            <a:lstStyle/>
            <a:p>
              <a:endParaRPr/>
            </a:p>
          </p:txBody>
        </p:sp>
        <p:sp>
          <p:nvSpPr>
            <p:cNvPr id="18" name="object 18"/>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solidFill>
              <a:srgbClr val="C00000"/>
            </a:solidFill>
          </p:spPr>
          <p:txBody>
            <a:bodyPr wrap="square" lIns="0" tIns="0" rIns="0" bIns="0" rtlCol="0"/>
            <a:lstStyle/>
            <a:p>
              <a:endParaRPr/>
            </a:p>
          </p:txBody>
        </p:sp>
        <p:sp>
          <p:nvSpPr>
            <p:cNvPr id="19" name="object 19"/>
            <p:cNvSpPr/>
            <p:nvPr/>
          </p:nvSpPr>
          <p:spPr>
            <a:xfrm>
              <a:off x="6760337" y="2964180"/>
              <a:ext cx="1416050" cy="1059815"/>
            </a:xfrm>
            <a:custGeom>
              <a:avLst/>
              <a:gdLst/>
              <a:ahLst/>
              <a:cxnLst/>
              <a:rect l="l" t="t" r="r" b="b"/>
              <a:pathLst>
                <a:path w="1416050" h="1059814">
                  <a:moveTo>
                    <a:pt x="1213993" y="0"/>
                  </a:moveTo>
                  <a:lnTo>
                    <a:pt x="326136" y="419100"/>
                  </a:lnTo>
                  <a:lnTo>
                    <a:pt x="225298" y="205612"/>
                  </a:lnTo>
                  <a:lnTo>
                    <a:pt x="0" y="834263"/>
                  </a:lnTo>
                  <a:lnTo>
                    <a:pt x="628650" y="1059688"/>
                  </a:lnTo>
                  <a:lnTo>
                    <a:pt x="527812" y="846201"/>
                  </a:lnTo>
                  <a:lnTo>
                    <a:pt x="1415542" y="426974"/>
                  </a:lnTo>
                  <a:lnTo>
                    <a:pt x="1213993" y="0"/>
                  </a:lnTo>
                  <a:close/>
                </a:path>
              </a:pathLst>
            </a:custGeom>
            <a:ln w="12700">
              <a:solidFill>
                <a:srgbClr val="41709C"/>
              </a:solidFill>
            </a:ln>
          </p:spPr>
          <p:txBody>
            <a:bodyPr wrap="square" lIns="0" tIns="0" rIns="0" bIns="0" rtlCol="0"/>
            <a:lstStyle/>
            <a:p>
              <a:endParaRPr/>
            </a:p>
          </p:txBody>
        </p:sp>
        <p:sp>
          <p:nvSpPr>
            <p:cNvPr id="20" name="object 20"/>
            <p:cNvSpPr/>
            <p:nvPr/>
          </p:nvSpPr>
          <p:spPr>
            <a:xfrm>
              <a:off x="6943216" y="3009900"/>
              <a:ext cx="1210310" cy="833119"/>
            </a:xfrm>
            <a:custGeom>
              <a:avLst/>
              <a:gdLst/>
              <a:ahLst/>
              <a:cxnLst/>
              <a:rect l="l" t="t" r="r" b="b"/>
              <a:pathLst>
                <a:path w="1210309" h="833120">
                  <a:moveTo>
                    <a:pt x="1051686" y="0"/>
                  </a:moveTo>
                  <a:lnTo>
                    <a:pt x="0" y="499363"/>
                  </a:lnTo>
                  <a:lnTo>
                    <a:pt x="158368" y="832993"/>
                  </a:lnTo>
                  <a:lnTo>
                    <a:pt x="1210055" y="333628"/>
                  </a:lnTo>
                  <a:lnTo>
                    <a:pt x="1051686" y="0"/>
                  </a:lnTo>
                  <a:close/>
                </a:path>
              </a:pathLst>
            </a:custGeom>
            <a:solidFill>
              <a:srgbClr val="C00000"/>
            </a:solidFill>
          </p:spPr>
          <p:txBody>
            <a:bodyPr wrap="square" lIns="0" tIns="0" rIns="0" bIns="0" rtlCol="0"/>
            <a:lstStyle/>
            <a:p>
              <a:endParaRPr/>
            </a:p>
          </p:txBody>
        </p:sp>
        <p:sp>
          <p:nvSpPr>
            <p:cNvPr id="21" name="object 21"/>
            <p:cNvSpPr/>
            <p:nvPr/>
          </p:nvSpPr>
          <p:spPr>
            <a:xfrm>
              <a:off x="7222363" y="3223498"/>
              <a:ext cx="599440" cy="394335"/>
            </a:xfrm>
            <a:custGeom>
              <a:avLst/>
              <a:gdLst/>
              <a:ahLst/>
              <a:cxnLst/>
              <a:rect l="l" t="t" r="r" b="b"/>
              <a:pathLst>
                <a:path w="599440" h="394335">
                  <a:moveTo>
                    <a:pt x="145016" y="325262"/>
                  </a:moveTo>
                  <a:lnTo>
                    <a:pt x="117601" y="325262"/>
                  </a:lnTo>
                  <a:lnTo>
                    <a:pt x="131317" y="354472"/>
                  </a:lnTo>
                  <a:lnTo>
                    <a:pt x="132587" y="357012"/>
                  </a:lnTo>
                  <a:lnTo>
                    <a:pt x="132968" y="358282"/>
                  </a:lnTo>
                  <a:lnTo>
                    <a:pt x="132460" y="360822"/>
                  </a:lnTo>
                  <a:lnTo>
                    <a:pt x="131952" y="362092"/>
                  </a:lnTo>
                  <a:lnTo>
                    <a:pt x="129920" y="364632"/>
                  </a:lnTo>
                  <a:lnTo>
                    <a:pt x="119483" y="368442"/>
                  </a:lnTo>
                  <a:lnTo>
                    <a:pt x="113125" y="372252"/>
                  </a:lnTo>
                  <a:lnTo>
                    <a:pt x="107291" y="373522"/>
                  </a:lnTo>
                  <a:lnTo>
                    <a:pt x="101980" y="376062"/>
                  </a:lnTo>
                  <a:lnTo>
                    <a:pt x="106044" y="378602"/>
                  </a:lnTo>
                  <a:lnTo>
                    <a:pt x="110616" y="382412"/>
                  </a:lnTo>
                  <a:lnTo>
                    <a:pt x="115315" y="390032"/>
                  </a:lnTo>
                  <a:lnTo>
                    <a:pt x="117093" y="391302"/>
                  </a:lnTo>
                  <a:lnTo>
                    <a:pt x="118363" y="393842"/>
                  </a:lnTo>
                  <a:lnTo>
                    <a:pt x="123697" y="393842"/>
                  </a:lnTo>
                  <a:lnTo>
                    <a:pt x="124078" y="392572"/>
                  </a:lnTo>
                  <a:lnTo>
                    <a:pt x="126110" y="392572"/>
                  </a:lnTo>
                  <a:lnTo>
                    <a:pt x="159003" y="369712"/>
                  </a:lnTo>
                  <a:lnTo>
                    <a:pt x="161035" y="363362"/>
                  </a:lnTo>
                  <a:lnTo>
                    <a:pt x="160781" y="360822"/>
                  </a:lnTo>
                  <a:lnTo>
                    <a:pt x="160654" y="358282"/>
                  </a:lnTo>
                  <a:lnTo>
                    <a:pt x="159384" y="354472"/>
                  </a:lnTo>
                  <a:lnTo>
                    <a:pt x="156971" y="349392"/>
                  </a:lnTo>
                  <a:lnTo>
                    <a:pt x="145016" y="325262"/>
                  </a:lnTo>
                  <a:close/>
                </a:path>
                <a:path w="599440" h="394335">
                  <a:moveTo>
                    <a:pt x="123337" y="279542"/>
                  </a:moveTo>
                  <a:lnTo>
                    <a:pt x="96138" y="279542"/>
                  </a:lnTo>
                  <a:lnTo>
                    <a:pt x="107950" y="304942"/>
                  </a:lnTo>
                  <a:lnTo>
                    <a:pt x="55498" y="329072"/>
                  </a:lnTo>
                  <a:lnTo>
                    <a:pt x="29336" y="341772"/>
                  </a:lnTo>
                  <a:lnTo>
                    <a:pt x="28320" y="341772"/>
                  </a:lnTo>
                  <a:lnTo>
                    <a:pt x="27685" y="343042"/>
                  </a:lnTo>
                  <a:lnTo>
                    <a:pt x="27304" y="343042"/>
                  </a:lnTo>
                  <a:lnTo>
                    <a:pt x="27558" y="344312"/>
                  </a:lnTo>
                  <a:lnTo>
                    <a:pt x="28066" y="344312"/>
                  </a:lnTo>
                  <a:lnTo>
                    <a:pt x="35813" y="360822"/>
                  </a:lnTo>
                  <a:lnTo>
                    <a:pt x="36321" y="362092"/>
                  </a:lnTo>
                  <a:lnTo>
                    <a:pt x="36702" y="363362"/>
                  </a:lnTo>
                  <a:lnTo>
                    <a:pt x="38100" y="363362"/>
                  </a:lnTo>
                  <a:lnTo>
                    <a:pt x="39242" y="362092"/>
                  </a:lnTo>
                  <a:lnTo>
                    <a:pt x="65150" y="349392"/>
                  </a:lnTo>
                  <a:lnTo>
                    <a:pt x="117601" y="325262"/>
                  </a:lnTo>
                  <a:lnTo>
                    <a:pt x="145016" y="325262"/>
                  </a:lnTo>
                  <a:lnTo>
                    <a:pt x="143128" y="321452"/>
                  </a:lnTo>
                  <a:lnTo>
                    <a:pt x="139826" y="313832"/>
                  </a:lnTo>
                  <a:lnTo>
                    <a:pt x="183140" y="293512"/>
                  </a:lnTo>
                  <a:lnTo>
                    <a:pt x="130175" y="293512"/>
                  </a:lnTo>
                  <a:lnTo>
                    <a:pt x="123337" y="279542"/>
                  </a:lnTo>
                  <a:close/>
                </a:path>
                <a:path w="599440" h="394335">
                  <a:moveTo>
                    <a:pt x="212343" y="132222"/>
                  </a:moveTo>
                  <a:lnTo>
                    <a:pt x="210946" y="132222"/>
                  </a:lnTo>
                  <a:lnTo>
                    <a:pt x="208660" y="133492"/>
                  </a:lnTo>
                  <a:lnTo>
                    <a:pt x="202310" y="134762"/>
                  </a:lnTo>
                  <a:lnTo>
                    <a:pt x="195833" y="138572"/>
                  </a:lnTo>
                  <a:lnTo>
                    <a:pt x="189483" y="141112"/>
                  </a:lnTo>
                  <a:lnTo>
                    <a:pt x="192555" y="146192"/>
                  </a:lnTo>
                  <a:lnTo>
                    <a:pt x="196246" y="152542"/>
                  </a:lnTo>
                  <a:lnTo>
                    <a:pt x="200556" y="160162"/>
                  </a:lnTo>
                  <a:lnTo>
                    <a:pt x="205485" y="171592"/>
                  </a:lnTo>
                  <a:lnTo>
                    <a:pt x="224789" y="210962"/>
                  </a:lnTo>
                  <a:lnTo>
                    <a:pt x="244792" y="256682"/>
                  </a:lnTo>
                  <a:lnTo>
                    <a:pt x="256704" y="302402"/>
                  </a:lnTo>
                  <a:lnTo>
                    <a:pt x="256920" y="312562"/>
                  </a:lnTo>
                  <a:lnTo>
                    <a:pt x="263651" y="313832"/>
                  </a:lnTo>
                  <a:lnTo>
                    <a:pt x="269112" y="315102"/>
                  </a:lnTo>
                  <a:lnTo>
                    <a:pt x="273176" y="317642"/>
                  </a:lnTo>
                  <a:lnTo>
                    <a:pt x="276097" y="318912"/>
                  </a:lnTo>
                  <a:lnTo>
                    <a:pt x="278129" y="320182"/>
                  </a:lnTo>
                  <a:lnTo>
                    <a:pt x="279907" y="318912"/>
                  </a:lnTo>
                  <a:lnTo>
                    <a:pt x="280288" y="317642"/>
                  </a:lnTo>
                  <a:lnTo>
                    <a:pt x="274234" y="278272"/>
                  </a:lnTo>
                  <a:lnTo>
                    <a:pt x="259492" y="238902"/>
                  </a:lnTo>
                  <a:lnTo>
                    <a:pt x="251991" y="221122"/>
                  </a:lnTo>
                  <a:lnTo>
                    <a:pt x="242823" y="202072"/>
                  </a:lnTo>
                  <a:lnTo>
                    <a:pt x="218185" y="150002"/>
                  </a:lnTo>
                  <a:lnTo>
                    <a:pt x="214883" y="142382"/>
                  </a:lnTo>
                  <a:lnTo>
                    <a:pt x="213867" y="138572"/>
                  </a:lnTo>
                  <a:lnTo>
                    <a:pt x="213613" y="137302"/>
                  </a:lnTo>
                  <a:lnTo>
                    <a:pt x="213359" y="136032"/>
                  </a:lnTo>
                  <a:lnTo>
                    <a:pt x="213105" y="133492"/>
                  </a:lnTo>
                  <a:lnTo>
                    <a:pt x="212343" y="132222"/>
                  </a:lnTo>
                  <a:close/>
                </a:path>
                <a:path w="599440" h="394335">
                  <a:moveTo>
                    <a:pt x="102234" y="235092"/>
                  </a:moveTo>
                  <a:lnTo>
                    <a:pt x="74929" y="235092"/>
                  </a:lnTo>
                  <a:lnTo>
                    <a:pt x="86486" y="259222"/>
                  </a:lnTo>
                  <a:lnTo>
                    <a:pt x="52196" y="275732"/>
                  </a:lnTo>
                  <a:lnTo>
                    <a:pt x="23748" y="288432"/>
                  </a:lnTo>
                  <a:lnTo>
                    <a:pt x="22225" y="289702"/>
                  </a:lnTo>
                  <a:lnTo>
                    <a:pt x="21843" y="290972"/>
                  </a:lnTo>
                  <a:lnTo>
                    <a:pt x="22478" y="292242"/>
                  </a:lnTo>
                  <a:lnTo>
                    <a:pt x="30352" y="308752"/>
                  </a:lnTo>
                  <a:lnTo>
                    <a:pt x="30860" y="310022"/>
                  </a:lnTo>
                  <a:lnTo>
                    <a:pt x="31495" y="310022"/>
                  </a:lnTo>
                  <a:lnTo>
                    <a:pt x="31876" y="311292"/>
                  </a:lnTo>
                  <a:lnTo>
                    <a:pt x="32638" y="310022"/>
                  </a:lnTo>
                  <a:lnTo>
                    <a:pt x="96138" y="279542"/>
                  </a:lnTo>
                  <a:lnTo>
                    <a:pt x="123337" y="279542"/>
                  </a:lnTo>
                  <a:lnTo>
                    <a:pt x="118363" y="269382"/>
                  </a:lnTo>
                  <a:lnTo>
                    <a:pt x="153542" y="252872"/>
                  </a:lnTo>
                  <a:lnTo>
                    <a:pt x="162039" y="249062"/>
                  </a:lnTo>
                  <a:lnTo>
                    <a:pt x="108838" y="249062"/>
                  </a:lnTo>
                  <a:lnTo>
                    <a:pt x="102234" y="235092"/>
                  </a:lnTo>
                  <a:close/>
                </a:path>
                <a:path w="599440" h="394335">
                  <a:moveTo>
                    <a:pt x="209930" y="256682"/>
                  </a:moveTo>
                  <a:lnTo>
                    <a:pt x="207390" y="256682"/>
                  </a:lnTo>
                  <a:lnTo>
                    <a:pt x="181609" y="269382"/>
                  </a:lnTo>
                  <a:lnTo>
                    <a:pt x="130175" y="293512"/>
                  </a:lnTo>
                  <a:lnTo>
                    <a:pt x="183140" y="293512"/>
                  </a:lnTo>
                  <a:lnTo>
                    <a:pt x="191261" y="289702"/>
                  </a:lnTo>
                  <a:lnTo>
                    <a:pt x="217423" y="278272"/>
                  </a:lnTo>
                  <a:lnTo>
                    <a:pt x="218439" y="277002"/>
                  </a:lnTo>
                  <a:lnTo>
                    <a:pt x="219201" y="277002"/>
                  </a:lnTo>
                  <a:lnTo>
                    <a:pt x="219328" y="275732"/>
                  </a:lnTo>
                  <a:lnTo>
                    <a:pt x="219075" y="275732"/>
                  </a:lnTo>
                  <a:lnTo>
                    <a:pt x="218566" y="274462"/>
                  </a:lnTo>
                  <a:lnTo>
                    <a:pt x="210819" y="257952"/>
                  </a:lnTo>
                  <a:lnTo>
                    <a:pt x="209930" y="256682"/>
                  </a:lnTo>
                  <a:close/>
                </a:path>
                <a:path w="599440" h="394335">
                  <a:moveTo>
                    <a:pt x="266700" y="106822"/>
                  </a:moveTo>
                  <a:lnTo>
                    <a:pt x="263016" y="106822"/>
                  </a:lnTo>
                  <a:lnTo>
                    <a:pt x="257555" y="109362"/>
                  </a:lnTo>
                  <a:lnTo>
                    <a:pt x="251459" y="111902"/>
                  </a:lnTo>
                  <a:lnTo>
                    <a:pt x="244728" y="114442"/>
                  </a:lnTo>
                  <a:lnTo>
                    <a:pt x="248062" y="120792"/>
                  </a:lnTo>
                  <a:lnTo>
                    <a:pt x="251777" y="127142"/>
                  </a:lnTo>
                  <a:lnTo>
                    <a:pt x="255873" y="136032"/>
                  </a:lnTo>
                  <a:lnTo>
                    <a:pt x="260350" y="144922"/>
                  </a:lnTo>
                  <a:lnTo>
                    <a:pt x="312800" y="255412"/>
                  </a:lnTo>
                  <a:lnTo>
                    <a:pt x="330326" y="293512"/>
                  </a:lnTo>
                  <a:lnTo>
                    <a:pt x="332739" y="293512"/>
                  </a:lnTo>
                  <a:lnTo>
                    <a:pt x="347217" y="285892"/>
                  </a:lnTo>
                  <a:lnTo>
                    <a:pt x="348868" y="285892"/>
                  </a:lnTo>
                  <a:lnTo>
                    <a:pt x="348995" y="284622"/>
                  </a:lnTo>
                  <a:lnTo>
                    <a:pt x="349250" y="284622"/>
                  </a:lnTo>
                  <a:lnTo>
                    <a:pt x="349122" y="283352"/>
                  </a:lnTo>
                  <a:lnTo>
                    <a:pt x="348614" y="283352"/>
                  </a:lnTo>
                  <a:lnTo>
                    <a:pt x="345820" y="277002"/>
                  </a:lnTo>
                  <a:lnTo>
                    <a:pt x="369543" y="277002"/>
                  </a:lnTo>
                  <a:lnTo>
                    <a:pt x="371218" y="274462"/>
                  </a:lnTo>
                  <a:lnTo>
                    <a:pt x="344677" y="274462"/>
                  </a:lnTo>
                  <a:lnTo>
                    <a:pt x="342677" y="270652"/>
                  </a:lnTo>
                  <a:lnTo>
                    <a:pt x="339724" y="265572"/>
                  </a:lnTo>
                  <a:lnTo>
                    <a:pt x="335819" y="256682"/>
                  </a:lnTo>
                  <a:lnTo>
                    <a:pt x="278891" y="137302"/>
                  </a:lnTo>
                  <a:lnTo>
                    <a:pt x="267334" y="108092"/>
                  </a:lnTo>
                  <a:lnTo>
                    <a:pt x="266700" y="106822"/>
                  </a:lnTo>
                  <a:close/>
                </a:path>
                <a:path w="599440" h="394335">
                  <a:moveTo>
                    <a:pt x="369543" y="277002"/>
                  </a:moveTo>
                  <a:lnTo>
                    <a:pt x="345820" y="277002"/>
                  </a:lnTo>
                  <a:lnTo>
                    <a:pt x="348360" y="278272"/>
                  </a:lnTo>
                  <a:lnTo>
                    <a:pt x="351916" y="279542"/>
                  </a:lnTo>
                  <a:lnTo>
                    <a:pt x="356361" y="282082"/>
                  </a:lnTo>
                  <a:lnTo>
                    <a:pt x="359663" y="284622"/>
                  </a:lnTo>
                  <a:lnTo>
                    <a:pt x="361950" y="285892"/>
                  </a:lnTo>
                  <a:lnTo>
                    <a:pt x="362838" y="285892"/>
                  </a:lnTo>
                  <a:lnTo>
                    <a:pt x="363727" y="284622"/>
                  </a:lnTo>
                  <a:lnTo>
                    <a:pt x="365125" y="283352"/>
                  </a:lnTo>
                  <a:lnTo>
                    <a:pt x="367029" y="280812"/>
                  </a:lnTo>
                  <a:lnTo>
                    <a:pt x="369543" y="277002"/>
                  </a:lnTo>
                  <a:close/>
                </a:path>
                <a:path w="599440" h="394335">
                  <a:moveTo>
                    <a:pt x="291591" y="277002"/>
                  </a:moveTo>
                  <a:lnTo>
                    <a:pt x="290575" y="277002"/>
                  </a:lnTo>
                  <a:lnTo>
                    <a:pt x="290829" y="278272"/>
                  </a:lnTo>
                  <a:lnTo>
                    <a:pt x="291591" y="277002"/>
                  </a:lnTo>
                  <a:close/>
                </a:path>
                <a:path w="599440" h="394335">
                  <a:moveTo>
                    <a:pt x="241300" y="127142"/>
                  </a:moveTo>
                  <a:lnTo>
                    <a:pt x="238886" y="128412"/>
                  </a:lnTo>
                  <a:lnTo>
                    <a:pt x="235330" y="129682"/>
                  </a:lnTo>
                  <a:lnTo>
                    <a:pt x="229615" y="132222"/>
                  </a:lnTo>
                  <a:lnTo>
                    <a:pt x="221741" y="134762"/>
                  </a:lnTo>
                  <a:lnTo>
                    <a:pt x="224720" y="139842"/>
                  </a:lnTo>
                  <a:lnTo>
                    <a:pt x="228139" y="146192"/>
                  </a:lnTo>
                  <a:lnTo>
                    <a:pt x="232011" y="153812"/>
                  </a:lnTo>
                  <a:lnTo>
                    <a:pt x="236346" y="162702"/>
                  </a:lnTo>
                  <a:lnTo>
                    <a:pt x="274446" y="243982"/>
                  </a:lnTo>
                  <a:lnTo>
                    <a:pt x="289432" y="275732"/>
                  </a:lnTo>
                  <a:lnTo>
                    <a:pt x="289813" y="277002"/>
                  </a:lnTo>
                  <a:lnTo>
                    <a:pt x="292607" y="277002"/>
                  </a:lnTo>
                  <a:lnTo>
                    <a:pt x="305942" y="270652"/>
                  </a:lnTo>
                  <a:lnTo>
                    <a:pt x="306958" y="270652"/>
                  </a:lnTo>
                  <a:lnTo>
                    <a:pt x="307593" y="269382"/>
                  </a:lnTo>
                  <a:lnTo>
                    <a:pt x="307847" y="269382"/>
                  </a:lnTo>
                  <a:lnTo>
                    <a:pt x="307593" y="268112"/>
                  </a:lnTo>
                  <a:lnTo>
                    <a:pt x="291464" y="235092"/>
                  </a:lnTo>
                  <a:lnTo>
                    <a:pt x="253110" y="155082"/>
                  </a:lnTo>
                  <a:lnTo>
                    <a:pt x="247522" y="142382"/>
                  </a:lnTo>
                  <a:lnTo>
                    <a:pt x="244475" y="136032"/>
                  </a:lnTo>
                  <a:lnTo>
                    <a:pt x="244093" y="133492"/>
                  </a:lnTo>
                  <a:lnTo>
                    <a:pt x="243839" y="130952"/>
                  </a:lnTo>
                  <a:lnTo>
                    <a:pt x="243712" y="129682"/>
                  </a:lnTo>
                  <a:lnTo>
                    <a:pt x="243458" y="129682"/>
                  </a:lnTo>
                  <a:lnTo>
                    <a:pt x="243204" y="128412"/>
                  </a:lnTo>
                  <a:lnTo>
                    <a:pt x="242823" y="128412"/>
                  </a:lnTo>
                  <a:lnTo>
                    <a:pt x="241300" y="127142"/>
                  </a:lnTo>
                  <a:close/>
                </a:path>
                <a:path w="599440" h="394335">
                  <a:moveTo>
                    <a:pt x="371982" y="235092"/>
                  </a:moveTo>
                  <a:lnTo>
                    <a:pt x="364743" y="235092"/>
                  </a:lnTo>
                  <a:lnTo>
                    <a:pt x="364235" y="237632"/>
                  </a:lnTo>
                  <a:lnTo>
                    <a:pt x="363346" y="241442"/>
                  </a:lnTo>
                  <a:lnTo>
                    <a:pt x="344677" y="274462"/>
                  </a:lnTo>
                  <a:lnTo>
                    <a:pt x="371218" y="274462"/>
                  </a:lnTo>
                  <a:lnTo>
                    <a:pt x="383158" y="247792"/>
                  </a:lnTo>
                  <a:lnTo>
                    <a:pt x="384301" y="245252"/>
                  </a:lnTo>
                  <a:lnTo>
                    <a:pt x="386968" y="242712"/>
                  </a:lnTo>
                  <a:lnTo>
                    <a:pt x="387350" y="241442"/>
                  </a:lnTo>
                  <a:lnTo>
                    <a:pt x="386968" y="240172"/>
                  </a:lnTo>
                  <a:lnTo>
                    <a:pt x="386460" y="238902"/>
                  </a:lnTo>
                  <a:lnTo>
                    <a:pt x="385190" y="238902"/>
                  </a:lnTo>
                  <a:lnTo>
                    <a:pt x="383031" y="237632"/>
                  </a:lnTo>
                  <a:lnTo>
                    <a:pt x="378078" y="236362"/>
                  </a:lnTo>
                  <a:lnTo>
                    <a:pt x="371982" y="235092"/>
                  </a:lnTo>
                  <a:close/>
                </a:path>
                <a:path w="599440" h="394335">
                  <a:moveTo>
                    <a:pt x="123062" y="169052"/>
                  </a:moveTo>
                  <a:lnTo>
                    <a:pt x="117601" y="174132"/>
                  </a:lnTo>
                  <a:lnTo>
                    <a:pt x="112521" y="179212"/>
                  </a:lnTo>
                  <a:lnTo>
                    <a:pt x="107568" y="184292"/>
                  </a:lnTo>
                  <a:lnTo>
                    <a:pt x="98875" y="190642"/>
                  </a:lnTo>
                  <a:lnTo>
                    <a:pt x="89169" y="198262"/>
                  </a:lnTo>
                  <a:lnTo>
                    <a:pt x="78440" y="205882"/>
                  </a:lnTo>
                  <a:lnTo>
                    <a:pt x="66675" y="213502"/>
                  </a:lnTo>
                  <a:lnTo>
                    <a:pt x="52077" y="222392"/>
                  </a:lnTo>
                  <a:lnTo>
                    <a:pt x="36099" y="232552"/>
                  </a:lnTo>
                  <a:lnTo>
                    <a:pt x="18740" y="241442"/>
                  </a:lnTo>
                  <a:lnTo>
                    <a:pt x="0" y="251602"/>
                  </a:lnTo>
                  <a:lnTo>
                    <a:pt x="4571" y="254142"/>
                  </a:lnTo>
                  <a:lnTo>
                    <a:pt x="8889" y="257952"/>
                  </a:lnTo>
                  <a:lnTo>
                    <a:pt x="14985" y="265572"/>
                  </a:lnTo>
                  <a:lnTo>
                    <a:pt x="16255" y="266842"/>
                  </a:lnTo>
                  <a:lnTo>
                    <a:pt x="19557" y="266842"/>
                  </a:lnTo>
                  <a:lnTo>
                    <a:pt x="21970" y="265572"/>
                  </a:lnTo>
                  <a:lnTo>
                    <a:pt x="22859" y="265572"/>
                  </a:lnTo>
                  <a:lnTo>
                    <a:pt x="24129" y="264302"/>
                  </a:lnTo>
                  <a:lnTo>
                    <a:pt x="38389" y="256682"/>
                  </a:lnTo>
                  <a:lnTo>
                    <a:pt x="51625" y="249062"/>
                  </a:lnTo>
                  <a:lnTo>
                    <a:pt x="63813" y="241442"/>
                  </a:lnTo>
                  <a:lnTo>
                    <a:pt x="74929" y="235092"/>
                  </a:lnTo>
                  <a:lnTo>
                    <a:pt x="102234" y="235092"/>
                  </a:lnTo>
                  <a:lnTo>
                    <a:pt x="95630" y="221122"/>
                  </a:lnTo>
                  <a:lnTo>
                    <a:pt x="127688" y="198262"/>
                  </a:lnTo>
                  <a:lnTo>
                    <a:pt x="139953" y="188102"/>
                  </a:lnTo>
                  <a:lnTo>
                    <a:pt x="142875" y="185562"/>
                  </a:lnTo>
                  <a:lnTo>
                    <a:pt x="146176" y="184292"/>
                  </a:lnTo>
                  <a:lnTo>
                    <a:pt x="148462" y="183022"/>
                  </a:lnTo>
                  <a:lnTo>
                    <a:pt x="149351" y="181752"/>
                  </a:lnTo>
                  <a:lnTo>
                    <a:pt x="148081" y="179212"/>
                  </a:lnTo>
                  <a:lnTo>
                    <a:pt x="146811" y="177942"/>
                  </a:lnTo>
                  <a:lnTo>
                    <a:pt x="144906" y="176672"/>
                  </a:lnTo>
                  <a:lnTo>
                    <a:pt x="138810" y="174132"/>
                  </a:lnTo>
                  <a:lnTo>
                    <a:pt x="131444" y="171592"/>
                  </a:lnTo>
                  <a:lnTo>
                    <a:pt x="123062" y="169052"/>
                  </a:lnTo>
                  <a:close/>
                </a:path>
                <a:path w="599440" h="394335">
                  <a:moveTo>
                    <a:pt x="173354" y="217312"/>
                  </a:moveTo>
                  <a:lnTo>
                    <a:pt x="143890" y="232552"/>
                  </a:lnTo>
                  <a:lnTo>
                    <a:pt x="108838" y="249062"/>
                  </a:lnTo>
                  <a:lnTo>
                    <a:pt x="162039" y="249062"/>
                  </a:lnTo>
                  <a:lnTo>
                    <a:pt x="181863" y="240172"/>
                  </a:lnTo>
                  <a:lnTo>
                    <a:pt x="183387" y="238902"/>
                  </a:lnTo>
                  <a:lnTo>
                    <a:pt x="183641" y="237632"/>
                  </a:lnTo>
                  <a:lnTo>
                    <a:pt x="183387" y="237632"/>
                  </a:lnTo>
                  <a:lnTo>
                    <a:pt x="182879" y="236362"/>
                  </a:lnTo>
                  <a:lnTo>
                    <a:pt x="175005" y="219852"/>
                  </a:lnTo>
                  <a:lnTo>
                    <a:pt x="174370" y="218582"/>
                  </a:lnTo>
                  <a:lnTo>
                    <a:pt x="173354" y="217312"/>
                  </a:lnTo>
                  <a:close/>
                </a:path>
                <a:path w="599440" h="394335">
                  <a:moveTo>
                    <a:pt x="372744" y="58562"/>
                  </a:moveTo>
                  <a:lnTo>
                    <a:pt x="371347" y="58562"/>
                  </a:lnTo>
                  <a:lnTo>
                    <a:pt x="344423" y="71262"/>
                  </a:lnTo>
                  <a:lnTo>
                    <a:pt x="300354" y="92852"/>
                  </a:lnTo>
                  <a:lnTo>
                    <a:pt x="274065" y="104282"/>
                  </a:lnTo>
                  <a:lnTo>
                    <a:pt x="273050" y="105552"/>
                  </a:lnTo>
                  <a:lnTo>
                    <a:pt x="272160" y="105552"/>
                  </a:lnTo>
                  <a:lnTo>
                    <a:pt x="272033" y="106822"/>
                  </a:lnTo>
                  <a:lnTo>
                    <a:pt x="318642" y="106822"/>
                  </a:lnTo>
                  <a:lnTo>
                    <a:pt x="319658" y="113172"/>
                  </a:lnTo>
                  <a:lnTo>
                    <a:pt x="320166" y="119522"/>
                  </a:lnTo>
                  <a:lnTo>
                    <a:pt x="320039" y="124602"/>
                  </a:lnTo>
                  <a:lnTo>
                    <a:pt x="296671" y="136032"/>
                  </a:lnTo>
                  <a:lnTo>
                    <a:pt x="295147" y="136032"/>
                  </a:lnTo>
                  <a:lnTo>
                    <a:pt x="295020" y="137302"/>
                  </a:lnTo>
                  <a:lnTo>
                    <a:pt x="294766" y="137302"/>
                  </a:lnTo>
                  <a:lnTo>
                    <a:pt x="295020" y="138572"/>
                  </a:lnTo>
                  <a:lnTo>
                    <a:pt x="295528" y="139842"/>
                  </a:lnTo>
                  <a:lnTo>
                    <a:pt x="307212" y="162702"/>
                  </a:lnTo>
                  <a:lnTo>
                    <a:pt x="332866" y="217312"/>
                  </a:lnTo>
                  <a:lnTo>
                    <a:pt x="344042" y="241442"/>
                  </a:lnTo>
                  <a:lnTo>
                    <a:pt x="344423" y="242712"/>
                  </a:lnTo>
                  <a:lnTo>
                    <a:pt x="347344" y="242712"/>
                  </a:lnTo>
                  <a:lnTo>
                    <a:pt x="370839" y="231282"/>
                  </a:lnTo>
                  <a:lnTo>
                    <a:pt x="403097" y="216042"/>
                  </a:lnTo>
                  <a:lnTo>
                    <a:pt x="356361" y="216042"/>
                  </a:lnTo>
                  <a:lnTo>
                    <a:pt x="349757" y="202072"/>
                  </a:lnTo>
                  <a:lnTo>
                    <a:pt x="380775" y="186832"/>
                  </a:lnTo>
                  <a:lnTo>
                    <a:pt x="342391" y="186832"/>
                  </a:lnTo>
                  <a:lnTo>
                    <a:pt x="336041" y="172862"/>
                  </a:lnTo>
                  <a:lnTo>
                    <a:pt x="368998" y="157622"/>
                  </a:lnTo>
                  <a:lnTo>
                    <a:pt x="328675" y="157622"/>
                  </a:lnTo>
                  <a:lnTo>
                    <a:pt x="322579" y="144922"/>
                  </a:lnTo>
                  <a:lnTo>
                    <a:pt x="366521" y="123332"/>
                  </a:lnTo>
                  <a:lnTo>
                    <a:pt x="390905" y="123332"/>
                  </a:lnTo>
                  <a:lnTo>
                    <a:pt x="387416" y="115712"/>
                  </a:lnTo>
                  <a:lnTo>
                    <a:pt x="340613" y="115712"/>
                  </a:lnTo>
                  <a:lnTo>
                    <a:pt x="340486" y="104282"/>
                  </a:lnTo>
                  <a:lnTo>
                    <a:pt x="339978" y="96662"/>
                  </a:lnTo>
                  <a:lnTo>
                    <a:pt x="353313" y="90312"/>
                  </a:lnTo>
                  <a:lnTo>
                    <a:pt x="379602" y="78882"/>
                  </a:lnTo>
                  <a:lnTo>
                    <a:pt x="380618" y="77612"/>
                  </a:lnTo>
                  <a:lnTo>
                    <a:pt x="381380" y="77612"/>
                  </a:lnTo>
                  <a:lnTo>
                    <a:pt x="381253" y="76342"/>
                  </a:lnTo>
                  <a:lnTo>
                    <a:pt x="380745" y="75072"/>
                  </a:lnTo>
                  <a:lnTo>
                    <a:pt x="373506" y="59832"/>
                  </a:lnTo>
                  <a:lnTo>
                    <a:pt x="373125" y="59832"/>
                  </a:lnTo>
                  <a:lnTo>
                    <a:pt x="372744" y="58562"/>
                  </a:lnTo>
                  <a:close/>
                </a:path>
                <a:path w="599440" h="394335">
                  <a:moveTo>
                    <a:pt x="409575" y="214772"/>
                  </a:moveTo>
                  <a:lnTo>
                    <a:pt x="406653" y="214772"/>
                  </a:lnTo>
                  <a:lnTo>
                    <a:pt x="406145" y="216042"/>
                  </a:lnTo>
                  <a:lnTo>
                    <a:pt x="405637" y="216042"/>
                  </a:lnTo>
                  <a:lnTo>
                    <a:pt x="400050" y="228742"/>
                  </a:lnTo>
                  <a:lnTo>
                    <a:pt x="399160" y="230012"/>
                  </a:lnTo>
                  <a:lnTo>
                    <a:pt x="398906" y="231282"/>
                  </a:lnTo>
                  <a:lnTo>
                    <a:pt x="399287" y="232552"/>
                  </a:lnTo>
                  <a:lnTo>
                    <a:pt x="400811" y="232552"/>
                  </a:lnTo>
                  <a:lnTo>
                    <a:pt x="410434" y="236362"/>
                  </a:lnTo>
                  <a:lnTo>
                    <a:pt x="420830" y="240172"/>
                  </a:lnTo>
                  <a:lnTo>
                    <a:pt x="443991" y="242712"/>
                  </a:lnTo>
                  <a:lnTo>
                    <a:pt x="449960" y="242712"/>
                  </a:lnTo>
                  <a:lnTo>
                    <a:pt x="451103" y="241442"/>
                  </a:lnTo>
                  <a:lnTo>
                    <a:pt x="451738" y="240172"/>
                  </a:lnTo>
                  <a:lnTo>
                    <a:pt x="451865" y="235092"/>
                  </a:lnTo>
                  <a:lnTo>
                    <a:pt x="452246" y="228742"/>
                  </a:lnTo>
                  <a:lnTo>
                    <a:pt x="453262" y="223662"/>
                  </a:lnTo>
                  <a:lnTo>
                    <a:pt x="454363" y="221122"/>
                  </a:lnTo>
                  <a:lnTo>
                    <a:pt x="443150" y="221122"/>
                  </a:lnTo>
                  <a:lnTo>
                    <a:pt x="420481" y="218582"/>
                  </a:lnTo>
                  <a:lnTo>
                    <a:pt x="409575" y="214772"/>
                  </a:lnTo>
                  <a:close/>
                </a:path>
                <a:path w="599440" h="394335">
                  <a:moveTo>
                    <a:pt x="454913" y="219852"/>
                  </a:moveTo>
                  <a:lnTo>
                    <a:pt x="443150" y="221122"/>
                  </a:lnTo>
                  <a:lnTo>
                    <a:pt x="454363" y="221122"/>
                  </a:lnTo>
                  <a:lnTo>
                    <a:pt x="454913" y="219852"/>
                  </a:lnTo>
                  <a:close/>
                </a:path>
                <a:path w="599440" h="394335">
                  <a:moveTo>
                    <a:pt x="417872" y="180482"/>
                  </a:moveTo>
                  <a:lnTo>
                    <a:pt x="393700" y="180482"/>
                  </a:lnTo>
                  <a:lnTo>
                    <a:pt x="400303" y="194452"/>
                  </a:lnTo>
                  <a:lnTo>
                    <a:pt x="356361" y="216042"/>
                  </a:lnTo>
                  <a:lnTo>
                    <a:pt x="403097" y="216042"/>
                  </a:lnTo>
                  <a:lnTo>
                    <a:pt x="426973" y="204612"/>
                  </a:lnTo>
                  <a:lnTo>
                    <a:pt x="428116" y="204612"/>
                  </a:lnTo>
                  <a:lnTo>
                    <a:pt x="428751" y="203342"/>
                  </a:lnTo>
                  <a:lnTo>
                    <a:pt x="429005" y="203342"/>
                  </a:lnTo>
                  <a:lnTo>
                    <a:pt x="428878" y="202072"/>
                  </a:lnTo>
                  <a:lnTo>
                    <a:pt x="428370" y="200802"/>
                  </a:lnTo>
                  <a:lnTo>
                    <a:pt x="417872" y="180482"/>
                  </a:lnTo>
                  <a:close/>
                </a:path>
                <a:path w="599440" h="394335">
                  <a:moveTo>
                    <a:pt x="404627" y="152542"/>
                  </a:moveTo>
                  <a:lnTo>
                    <a:pt x="379983" y="152542"/>
                  </a:lnTo>
                  <a:lnTo>
                    <a:pt x="386333" y="165242"/>
                  </a:lnTo>
                  <a:lnTo>
                    <a:pt x="342391" y="186832"/>
                  </a:lnTo>
                  <a:lnTo>
                    <a:pt x="380775" y="186832"/>
                  </a:lnTo>
                  <a:lnTo>
                    <a:pt x="393700" y="180482"/>
                  </a:lnTo>
                  <a:lnTo>
                    <a:pt x="417872" y="180482"/>
                  </a:lnTo>
                  <a:lnTo>
                    <a:pt x="416559" y="177942"/>
                  </a:lnTo>
                  <a:lnTo>
                    <a:pt x="404627" y="152542"/>
                  </a:lnTo>
                  <a:close/>
                </a:path>
                <a:path w="599440" h="394335">
                  <a:moveTo>
                    <a:pt x="390905" y="123332"/>
                  </a:moveTo>
                  <a:lnTo>
                    <a:pt x="366521" y="123332"/>
                  </a:lnTo>
                  <a:lnTo>
                    <a:pt x="372617" y="136032"/>
                  </a:lnTo>
                  <a:lnTo>
                    <a:pt x="328675" y="157622"/>
                  </a:lnTo>
                  <a:lnTo>
                    <a:pt x="368998" y="157622"/>
                  </a:lnTo>
                  <a:lnTo>
                    <a:pt x="379983" y="152542"/>
                  </a:lnTo>
                  <a:lnTo>
                    <a:pt x="404627" y="152542"/>
                  </a:lnTo>
                  <a:lnTo>
                    <a:pt x="390905" y="123332"/>
                  </a:lnTo>
                  <a:close/>
                </a:path>
                <a:path w="599440" h="394335">
                  <a:moveTo>
                    <a:pt x="318642" y="106822"/>
                  </a:moveTo>
                  <a:lnTo>
                    <a:pt x="272160" y="106822"/>
                  </a:lnTo>
                  <a:lnTo>
                    <a:pt x="272668" y="108092"/>
                  </a:lnTo>
                  <a:lnTo>
                    <a:pt x="279780" y="123332"/>
                  </a:lnTo>
                  <a:lnTo>
                    <a:pt x="280288" y="124602"/>
                  </a:lnTo>
                  <a:lnTo>
                    <a:pt x="282193" y="124602"/>
                  </a:lnTo>
                  <a:lnTo>
                    <a:pt x="309244" y="111902"/>
                  </a:lnTo>
                  <a:lnTo>
                    <a:pt x="318642" y="106822"/>
                  </a:lnTo>
                  <a:close/>
                </a:path>
                <a:path w="599440" h="394335">
                  <a:moveTo>
                    <a:pt x="378713" y="96662"/>
                  </a:moveTo>
                  <a:lnTo>
                    <a:pt x="378332" y="96662"/>
                  </a:lnTo>
                  <a:lnTo>
                    <a:pt x="377443" y="97932"/>
                  </a:lnTo>
                  <a:lnTo>
                    <a:pt x="376300" y="97932"/>
                  </a:lnTo>
                  <a:lnTo>
                    <a:pt x="352805" y="109362"/>
                  </a:lnTo>
                  <a:lnTo>
                    <a:pt x="340613" y="115712"/>
                  </a:lnTo>
                  <a:lnTo>
                    <a:pt x="387416" y="115712"/>
                  </a:lnTo>
                  <a:lnTo>
                    <a:pt x="379856" y="99202"/>
                  </a:lnTo>
                  <a:lnTo>
                    <a:pt x="379475" y="97932"/>
                  </a:lnTo>
                  <a:lnTo>
                    <a:pt x="378713" y="96662"/>
                  </a:lnTo>
                  <a:close/>
                </a:path>
                <a:path w="599440" h="394335">
                  <a:moveTo>
                    <a:pt x="523700" y="0"/>
                  </a:moveTo>
                  <a:lnTo>
                    <a:pt x="509256" y="962"/>
                  </a:lnTo>
                  <a:lnTo>
                    <a:pt x="493775" y="6365"/>
                  </a:lnTo>
                  <a:lnTo>
                    <a:pt x="471128" y="23824"/>
                  </a:lnTo>
                  <a:lnTo>
                    <a:pt x="460898" y="48783"/>
                  </a:lnTo>
                  <a:lnTo>
                    <a:pt x="463075" y="81268"/>
                  </a:lnTo>
                  <a:lnTo>
                    <a:pt x="477646" y="121300"/>
                  </a:lnTo>
                  <a:lnTo>
                    <a:pt x="506043" y="162448"/>
                  </a:lnTo>
                  <a:lnTo>
                    <a:pt x="540988" y="177577"/>
                  </a:lnTo>
                  <a:lnTo>
                    <a:pt x="553731" y="176182"/>
                  </a:lnTo>
                  <a:lnTo>
                    <a:pt x="566927" y="171465"/>
                  </a:lnTo>
                  <a:lnTo>
                    <a:pt x="576736" y="165842"/>
                  </a:lnTo>
                  <a:lnTo>
                    <a:pt x="584819" y="159051"/>
                  </a:lnTo>
                  <a:lnTo>
                    <a:pt x="588663" y="154215"/>
                  </a:lnTo>
                  <a:lnTo>
                    <a:pt x="544135" y="154215"/>
                  </a:lnTo>
                  <a:lnTo>
                    <a:pt x="531590" y="149510"/>
                  </a:lnTo>
                  <a:lnTo>
                    <a:pt x="519664" y="137400"/>
                  </a:lnTo>
                  <a:lnTo>
                    <a:pt x="508380" y="117871"/>
                  </a:lnTo>
                  <a:lnTo>
                    <a:pt x="509903" y="106420"/>
                  </a:lnTo>
                  <a:lnTo>
                    <a:pt x="513508" y="97027"/>
                  </a:lnTo>
                  <a:lnTo>
                    <a:pt x="513791" y="96662"/>
                  </a:lnTo>
                  <a:lnTo>
                    <a:pt x="497966" y="96662"/>
                  </a:lnTo>
                  <a:lnTo>
                    <a:pt x="488874" y="71205"/>
                  </a:lnTo>
                  <a:lnTo>
                    <a:pt x="486568" y="51022"/>
                  </a:lnTo>
                  <a:lnTo>
                    <a:pt x="491073" y="36101"/>
                  </a:lnTo>
                  <a:lnTo>
                    <a:pt x="502411" y="26431"/>
                  </a:lnTo>
                  <a:lnTo>
                    <a:pt x="509363" y="24340"/>
                  </a:lnTo>
                  <a:lnTo>
                    <a:pt x="536634" y="24340"/>
                  </a:lnTo>
                  <a:lnTo>
                    <a:pt x="549528" y="11445"/>
                  </a:lnTo>
                  <a:lnTo>
                    <a:pt x="537120" y="3490"/>
                  </a:lnTo>
                  <a:lnTo>
                    <a:pt x="523700" y="0"/>
                  </a:lnTo>
                  <a:close/>
                </a:path>
                <a:path w="599440" h="394335">
                  <a:moveTo>
                    <a:pt x="586015" y="81708"/>
                  </a:moveTo>
                  <a:lnTo>
                    <a:pt x="538023" y="81708"/>
                  </a:lnTo>
                  <a:lnTo>
                    <a:pt x="548100" y="84280"/>
                  </a:lnTo>
                  <a:lnTo>
                    <a:pt x="557176" y="92186"/>
                  </a:lnTo>
                  <a:lnTo>
                    <a:pt x="565276" y="105425"/>
                  </a:lnTo>
                  <a:lnTo>
                    <a:pt x="568444" y="113067"/>
                  </a:lnTo>
                  <a:lnTo>
                    <a:pt x="570515" y="120173"/>
                  </a:lnTo>
                  <a:lnTo>
                    <a:pt x="571492" y="126732"/>
                  </a:lnTo>
                  <a:lnTo>
                    <a:pt x="571372" y="132730"/>
                  </a:lnTo>
                  <a:lnTo>
                    <a:pt x="570356" y="141239"/>
                  </a:lnTo>
                  <a:lnTo>
                    <a:pt x="565657" y="147589"/>
                  </a:lnTo>
                  <a:lnTo>
                    <a:pt x="557276" y="151526"/>
                  </a:lnTo>
                  <a:lnTo>
                    <a:pt x="544135" y="154215"/>
                  </a:lnTo>
                  <a:lnTo>
                    <a:pt x="588663" y="154215"/>
                  </a:lnTo>
                  <a:lnTo>
                    <a:pt x="599136" y="117871"/>
                  </a:lnTo>
                  <a:lnTo>
                    <a:pt x="596792" y="105227"/>
                  </a:lnTo>
                  <a:lnTo>
                    <a:pt x="591692" y="91963"/>
                  </a:lnTo>
                  <a:lnTo>
                    <a:pt x="586015" y="81708"/>
                  </a:lnTo>
                  <a:close/>
                </a:path>
                <a:path w="599440" h="394335">
                  <a:moveTo>
                    <a:pt x="544369" y="56387"/>
                  </a:moveTo>
                  <a:lnTo>
                    <a:pt x="505571" y="75819"/>
                  </a:lnTo>
                  <a:lnTo>
                    <a:pt x="497966" y="96662"/>
                  </a:lnTo>
                  <a:lnTo>
                    <a:pt x="513791" y="96662"/>
                  </a:lnTo>
                  <a:lnTo>
                    <a:pt x="519185" y="89707"/>
                  </a:lnTo>
                  <a:lnTo>
                    <a:pt x="526922" y="84470"/>
                  </a:lnTo>
                  <a:lnTo>
                    <a:pt x="538023" y="81708"/>
                  </a:lnTo>
                  <a:lnTo>
                    <a:pt x="586015" y="81708"/>
                  </a:lnTo>
                  <a:lnTo>
                    <a:pt x="579580" y="73215"/>
                  </a:lnTo>
                  <a:lnTo>
                    <a:pt x="572279" y="66371"/>
                  </a:lnTo>
                  <a:lnTo>
                    <a:pt x="564133" y="61229"/>
                  </a:lnTo>
                  <a:lnTo>
                    <a:pt x="554341" y="57588"/>
                  </a:lnTo>
                  <a:lnTo>
                    <a:pt x="544369" y="56387"/>
                  </a:lnTo>
                  <a:close/>
                </a:path>
                <a:path w="599440" h="394335">
                  <a:moveTo>
                    <a:pt x="536634" y="24340"/>
                  </a:moveTo>
                  <a:lnTo>
                    <a:pt x="509363" y="24340"/>
                  </a:lnTo>
                  <a:lnTo>
                    <a:pt x="515921" y="24749"/>
                  </a:lnTo>
                  <a:lnTo>
                    <a:pt x="522075" y="27682"/>
                  </a:lnTo>
                  <a:lnTo>
                    <a:pt x="527811" y="33162"/>
                  </a:lnTo>
                  <a:lnTo>
                    <a:pt x="536634" y="24340"/>
                  </a:lnTo>
                  <a:close/>
                </a:path>
              </a:pathLst>
            </a:custGeom>
            <a:solidFill>
              <a:srgbClr val="FFFFFF"/>
            </a:solidFill>
          </p:spPr>
          <p:txBody>
            <a:bodyPr wrap="square" lIns="0" tIns="0" rIns="0" bIns="0" rtlCol="0"/>
            <a:lstStyle/>
            <a:p>
              <a:endParaRPr/>
            </a:p>
          </p:txBody>
        </p:sp>
        <p:sp>
          <p:nvSpPr>
            <p:cNvPr id="22" name="object 22"/>
            <p:cNvSpPr/>
            <p:nvPr/>
          </p:nvSpPr>
          <p:spPr>
            <a:xfrm>
              <a:off x="2983992" y="4689348"/>
              <a:ext cx="1946275" cy="376555"/>
            </a:xfrm>
            <a:custGeom>
              <a:avLst/>
              <a:gdLst/>
              <a:ahLst/>
              <a:cxnLst/>
              <a:rect l="l" t="t" r="r" b="b"/>
              <a:pathLst>
                <a:path w="1946275" h="376554">
                  <a:moveTo>
                    <a:pt x="0" y="376427"/>
                  </a:moveTo>
                  <a:lnTo>
                    <a:pt x="1946148" y="376427"/>
                  </a:lnTo>
                  <a:lnTo>
                    <a:pt x="1946148" y="0"/>
                  </a:lnTo>
                  <a:lnTo>
                    <a:pt x="0" y="0"/>
                  </a:lnTo>
                  <a:lnTo>
                    <a:pt x="0" y="376427"/>
                  </a:lnTo>
                  <a:close/>
                </a:path>
              </a:pathLst>
            </a:custGeom>
            <a:ln w="57912">
              <a:solidFill>
                <a:srgbClr val="C00000"/>
              </a:solidFill>
            </a:ln>
          </p:spPr>
          <p:txBody>
            <a:bodyPr wrap="square" lIns="0" tIns="0" rIns="0" bIns="0" rtlCol="0"/>
            <a:lstStyle/>
            <a:p>
              <a:endParaRPr/>
            </a:p>
          </p:txBody>
        </p:sp>
      </p:grpSp>
      <p:sp>
        <p:nvSpPr>
          <p:cNvPr id="23" name="object 4">
            <a:extLst>
              <a:ext uri="{FF2B5EF4-FFF2-40B4-BE49-F238E27FC236}">
                <a16:creationId xmlns:a16="http://schemas.microsoft.com/office/drawing/2014/main" id="{8D42014B-3CFA-4C1D-BB8B-6AE75914A202}"/>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4" name="object 4">
            <a:extLst>
              <a:ext uri="{FF2B5EF4-FFF2-40B4-BE49-F238E27FC236}">
                <a16:creationId xmlns:a16="http://schemas.microsoft.com/office/drawing/2014/main" id="{194FFD7E-88E5-40B9-9B28-64102FA13514}"/>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91160"/>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８</a:t>
            </a:r>
            <a:endParaRPr sz="2400" dirty="0">
              <a:latin typeface="Yu Gothic"/>
              <a:cs typeface="Yu Gothic"/>
            </a:endParaRPr>
          </a:p>
        </p:txBody>
      </p:sp>
      <p:sp>
        <p:nvSpPr>
          <p:cNvPr id="3" name="object 3"/>
          <p:cNvSpPr txBox="1">
            <a:spLocks noGrp="1"/>
          </p:cNvSpPr>
          <p:nvPr>
            <p:ph type="title"/>
          </p:nvPr>
        </p:nvSpPr>
        <p:spPr>
          <a:xfrm>
            <a:off x="527304" y="215253"/>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spc="-5" dirty="0">
                <a:latin typeface="HG丸ｺﾞｼｯｸM-PRO" panose="020F0600000000000000" pitchFamily="50" charset="-128"/>
                <a:ea typeface="HG丸ｺﾞｼｯｸM-PRO" panose="020F0600000000000000" pitchFamily="50" charset="-128"/>
              </a:rPr>
              <a:t>①</a:t>
            </a:r>
            <a:r>
              <a:rPr spc="-5"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7937754" y="1849069"/>
            <a:ext cx="3878579" cy="1000760"/>
          </a:xfrm>
          <a:prstGeom prst="rect">
            <a:avLst/>
          </a:prstGeom>
        </p:spPr>
        <p:txBody>
          <a:bodyPr vert="horz" wrap="square" lIns="0" tIns="12065" rIns="0" bIns="0" rtlCol="0">
            <a:spAutoFit/>
          </a:bodyPr>
          <a:lstStyle/>
          <a:p>
            <a:pPr marL="12700">
              <a:lnSpc>
                <a:spcPct val="100000"/>
              </a:lnSpc>
              <a:spcBef>
                <a:spcPts val="95"/>
              </a:spcBef>
            </a:pPr>
            <a:r>
              <a:rPr sz="1600" b="1" u="sng" spc="-35" dirty="0">
                <a:solidFill>
                  <a:srgbClr val="FF0000"/>
                </a:solidFill>
                <a:uFill>
                  <a:solidFill>
                    <a:srgbClr val="FF0000"/>
                  </a:solidFill>
                </a:uFill>
                <a:latin typeface="HGMaruGothicMPRO"/>
                <a:cs typeface="HGMaruGothicMPRO"/>
              </a:rPr>
              <a:t>手順８</a:t>
            </a:r>
            <a:endParaRPr sz="1600">
              <a:latin typeface="HGMaruGothicMPRO"/>
              <a:cs typeface="HGMaruGothicMPRO"/>
            </a:endParaRPr>
          </a:p>
          <a:p>
            <a:pPr marL="12700" marR="5080" indent="202565">
              <a:lnSpc>
                <a:spcPct val="100000"/>
              </a:lnSpc>
              <a:spcBef>
                <a:spcPts val="5"/>
              </a:spcBef>
            </a:pPr>
            <a:r>
              <a:rPr sz="1600" spc="-30" dirty="0">
                <a:latin typeface="HGMaruGothicMPRO"/>
                <a:cs typeface="HGMaruGothicMPRO"/>
              </a:rPr>
              <a:t>メールアドレス登録が完了したら、メールで「認証コード」が送付されますので、</a:t>
            </a:r>
            <a:endParaRPr sz="1600">
              <a:latin typeface="HGMaruGothicMPRO"/>
              <a:cs typeface="HGMaruGothicMPRO"/>
            </a:endParaRPr>
          </a:p>
          <a:p>
            <a:pPr marL="12700">
              <a:lnSpc>
                <a:spcPct val="100000"/>
              </a:lnSpc>
            </a:pPr>
            <a:r>
              <a:rPr sz="1600" spc="-30" dirty="0">
                <a:latin typeface="HGMaruGothicMPRO"/>
                <a:cs typeface="HGMaruGothicMPRO"/>
              </a:rPr>
              <a:t>「認証コード」を入力ください。</a:t>
            </a:r>
            <a:endParaRPr sz="1600">
              <a:latin typeface="HGMaruGothicMPRO"/>
              <a:cs typeface="HGMaruGothicMPRO"/>
            </a:endParaRPr>
          </a:p>
        </p:txBody>
      </p:sp>
      <p:grpSp>
        <p:nvGrpSpPr>
          <p:cNvPr id="5" name="object 5"/>
          <p:cNvGrpSpPr/>
          <p:nvPr/>
        </p:nvGrpSpPr>
        <p:grpSpPr>
          <a:xfrm>
            <a:off x="527304" y="1342644"/>
            <a:ext cx="6817359" cy="5308600"/>
            <a:chOff x="527304" y="1342644"/>
            <a:chExt cx="6817359" cy="5308600"/>
          </a:xfrm>
        </p:grpSpPr>
        <p:pic>
          <p:nvPicPr>
            <p:cNvPr id="6" name="object 6"/>
            <p:cNvPicPr/>
            <p:nvPr/>
          </p:nvPicPr>
          <p:blipFill>
            <a:blip r:embed="rId2" cstate="print"/>
            <a:stretch>
              <a:fillRect/>
            </a:stretch>
          </p:blipFill>
          <p:spPr>
            <a:xfrm>
              <a:off x="527304" y="1342644"/>
              <a:ext cx="6699504" cy="3221279"/>
            </a:xfrm>
            <a:prstGeom prst="rect">
              <a:avLst/>
            </a:prstGeom>
          </p:spPr>
        </p:pic>
        <p:sp>
          <p:nvSpPr>
            <p:cNvPr id="7" name="object 7"/>
            <p:cNvSpPr/>
            <p:nvPr/>
          </p:nvSpPr>
          <p:spPr>
            <a:xfrm>
              <a:off x="3096768" y="3616451"/>
              <a:ext cx="4218940" cy="1000125"/>
            </a:xfrm>
            <a:custGeom>
              <a:avLst/>
              <a:gdLst/>
              <a:ahLst/>
              <a:cxnLst/>
              <a:rect l="l" t="t" r="r" b="b"/>
              <a:pathLst>
                <a:path w="4218940" h="1000125">
                  <a:moveTo>
                    <a:pt x="0" y="448056"/>
                  </a:moveTo>
                  <a:lnTo>
                    <a:pt x="4218432" y="448056"/>
                  </a:lnTo>
                  <a:lnTo>
                    <a:pt x="4218432" y="0"/>
                  </a:lnTo>
                  <a:lnTo>
                    <a:pt x="0" y="0"/>
                  </a:lnTo>
                  <a:lnTo>
                    <a:pt x="0" y="448056"/>
                  </a:lnTo>
                  <a:close/>
                </a:path>
                <a:path w="4218940" h="1000125">
                  <a:moveTo>
                    <a:pt x="284987" y="999744"/>
                  </a:moveTo>
                  <a:lnTo>
                    <a:pt x="2231135" y="999744"/>
                  </a:lnTo>
                  <a:lnTo>
                    <a:pt x="2231135" y="600456"/>
                  </a:lnTo>
                  <a:lnTo>
                    <a:pt x="284987" y="600456"/>
                  </a:lnTo>
                  <a:lnTo>
                    <a:pt x="284987" y="999744"/>
                  </a:lnTo>
                  <a:close/>
                </a:path>
              </a:pathLst>
            </a:custGeom>
            <a:ln w="57912">
              <a:solidFill>
                <a:srgbClr val="C00000"/>
              </a:solidFill>
            </a:ln>
          </p:spPr>
          <p:txBody>
            <a:bodyPr wrap="square" lIns="0" tIns="0" rIns="0" bIns="0" rtlCol="0"/>
            <a:lstStyle/>
            <a:p>
              <a:endParaRPr/>
            </a:p>
          </p:txBody>
        </p:sp>
        <p:pic>
          <p:nvPicPr>
            <p:cNvPr id="8" name="object 8"/>
            <p:cNvPicPr/>
            <p:nvPr/>
          </p:nvPicPr>
          <p:blipFill>
            <a:blip r:embed="rId3" cstate="print"/>
            <a:stretch>
              <a:fillRect/>
            </a:stretch>
          </p:blipFill>
          <p:spPr>
            <a:xfrm>
              <a:off x="943849" y="5052715"/>
              <a:ext cx="2699209" cy="1312206"/>
            </a:xfrm>
            <a:prstGeom prst="rect">
              <a:avLst/>
            </a:prstGeom>
          </p:spPr>
        </p:pic>
        <p:sp>
          <p:nvSpPr>
            <p:cNvPr id="9" name="object 9"/>
            <p:cNvSpPr/>
            <p:nvPr/>
          </p:nvSpPr>
          <p:spPr>
            <a:xfrm>
              <a:off x="836676" y="4945379"/>
              <a:ext cx="3055620" cy="1701164"/>
            </a:xfrm>
            <a:custGeom>
              <a:avLst/>
              <a:gdLst/>
              <a:ahLst/>
              <a:cxnLst/>
              <a:rect l="l" t="t" r="r" b="b"/>
              <a:pathLst>
                <a:path w="3055620" h="1701165">
                  <a:moveTo>
                    <a:pt x="0" y="1700784"/>
                  </a:moveTo>
                  <a:lnTo>
                    <a:pt x="3055620" y="1700784"/>
                  </a:lnTo>
                  <a:lnTo>
                    <a:pt x="3055620" y="0"/>
                  </a:lnTo>
                  <a:lnTo>
                    <a:pt x="0" y="0"/>
                  </a:lnTo>
                  <a:lnTo>
                    <a:pt x="0" y="1700784"/>
                  </a:lnTo>
                  <a:close/>
                </a:path>
              </a:pathLst>
            </a:custGeom>
            <a:ln w="9144">
              <a:solidFill>
                <a:srgbClr val="000000"/>
              </a:solidFill>
            </a:ln>
          </p:spPr>
          <p:txBody>
            <a:bodyPr wrap="square" lIns="0" tIns="0" rIns="0" bIns="0" rtlCol="0"/>
            <a:lstStyle/>
            <a:p>
              <a:endParaRPr/>
            </a:p>
          </p:txBody>
        </p:sp>
        <p:sp>
          <p:nvSpPr>
            <p:cNvPr id="10" name="object 10"/>
            <p:cNvSpPr/>
            <p:nvPr/>
          </p:nvSpPr>
          <p:spPr>
            <a:xfrm>
              <a:off x="841247" y="5347715"/>
              <a:ext cx="1397635" cy="350520"/>
            </a:xfrm>
            <a:custGeom>
              <a:avLst/>
              <a:gdLst/>
              <a:ahLst/>
              <a:cxnLst/>
              <a:rect l="l" t="t" r="r" b="b"/>
              <a:pathLst>
                <a:path w="1397635" h="350520">
                  <a:moveTo>
                    <a:pt x="0" y="350519"/>
                  </a:moveTo>
                  <a:lnTo>
                    <a:pt x="1397508" y="350519"/>
                  </a:lnTo>
                  <a:lnTo>
                    <a:pt x="1397508" y="0"/>
                  </a:lnTo>
                  <a:lnTo>
                    <a:pt x="0" y="0"/>
                  </a:lnTo>
                  <a:lnTo>
                    <a:pt x="0" y="350519"/>
                  </a:lnTo>
                  <a:close/>
                </a:path>
              </a:pathLst>
            </a:custGeom>
            <a:ln w="57912">
              <a:solidFill>
                <a:srgbClr val="C00000"/>
              </a:solidFill>
            </a:ln>
          </p:spPr>
          <p:txBody>
            <a:bodyPr wrap="square" lIns="0" tIns="0" rIns="0" bIns="0" rtlCol="0"/>
            <a:lstStyle/>
            <a:p>
              <a:endParaRPr/>
            </a:p>
          </p:txBody>
        </p:sp>
        <p:sp>
          <p:nvSpPr>
            <p:cNvPr id="11" name="object 11"/>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solidFill>
              <a:srgbClr val="C00000"/>
            </a:solidFill>
          </p:spPr>
          <p:txBody>
            <a:bodyPr wrap="square" lIns="0" tIns="0" rIns="0" bIns="0" rtlCol="0"/>
            <a:lstStyle/>
            <a:p>
              <a:endParaRPr/>
            </a:p>
          </p:txBody>
        </p:sp>
        <p:sp>
          <p:nvSpPr>
            <p:cNvPr id="12" name="object 12"/>
            <p:cNvSpPr/>
            <p:nvPr/>
          </p:nvSpPr>
          <p:spPr>
            <a:xfrm>
              <a:off x="6081013" y="2446147"/>
              <a:ext cx="1069975" cy="1061085"/>
            </a:xfrm>
            <a:custGeom>
              <a:avLst/>
              <a:gdLst/>
              <a:ahLst/>
              <a:cxnLst/>
              <a:rect l="l" t="t" r="r" b="b"/>
              <a:pathLst>
                <a:path w="1069975" h="1061085">
                  <a:moveTo>
                    <a:pt x="760857" y="0"/>
                  </a:moveTo>
                  <a:lnTo>
                    <a:pt x="160655" y="588010"/>
                  </a:lnTo>
                  <a:lnTo>
                    <a:pt x="6350" y="430529"/>
                  </a:lnTo>
                  <a:lnTo>
                    <a:pt x="0" y="1054227"/>
                  </a:lnTo>
                  <a:lnTo>
                    <a:pt x="623569" y="1060577"/>
                  </a:lnTo>
                  <a:lnTo>
                    <a:pt x="469264" y="903097"/>
                  </a:lnTo>
                  <a:lnTo>
                    <a:pt x="1069466" y="315087"/>
                  </a:lnTo>
                  <a:lnTo>
                    <a:pt x="760857" y="0"/>
                  </a:lnTo>
                  <a:close/>
                </a:path>
              </a:pathLst>
            </a:custGeom>
            <a:ln w="12700">
              <a:solidFill>
                <a:srgbClr val="41709C"/>
              </a:solidFill>
            </a:ln>
          </p:spPr>
          <p:txBody>
            <a:bodyPr wrap="square" lIns="0" tIns="0" rIns="0" bIns="0" rtlCol="0"/>
            <a:lstStyle/>
            <a:p>
              <a:endParaRPr/>
            </a:p>
          </p:txBody>
        </p:sp>
        <p:sp>
          <p:nvSpPr>
            <p:cNvPr id="13" name="object 13"/>
            <p:cNvSpPr/>
            <p:nvPr/>
          </p:nvSpPr>
          <p:spPr>
            <a:xfrm>
              <a:off x="6139433" y="2561971"/>
              <a:ext cx="915669" cy="908685"/>
            </a:xfrm>
            <a:custGeom>
              <a:avLst/>
              <a:gdLst/>
              <a:ahLst/>
              <a:cxnLst/>
              <a:rect l="l" t="t" r="r" b="b"/>
              <a:pathLst>
                <a:path w="915670" h="908685">
                  <a:moveTo>
                    <a:pt x="670940" y="0"/>
                  </a:moveTo>
                  <a:lnTo>
                    <a:pt x="0" y="660145"/>
                  </a:lnTo>
                  <a:lnTo>
                    <a:pt x="244475" y="908557"/>
                  </a:lnTo>
                  <a:lnTo>
                    <a:pt x="915288" y="248412"/>
                  </a:lnTo>
                  <a:lnTo>
                    <a:pt x="670940" y="0"/>
                  </a:lnTo>
                  <a:close/>
                </a:path>
              </a:pathLst>
            </a:custGeom>
            <a:solidFill>
              <a:srgbClr val="C00000"/>
            </a:solidFill>
          </p:spPr>
          <p:txBody>
            <a:bodyPr wrap="square" lIns="0" tIns="0" rIns="0" bIns="0" rtlCol="0"/>
            <a:lstStyle/>
            <a:p>
              <a:endParaRPr/>
            </a:p>
          </p:txBody>
        </p:sp>
        <p:sp>
          <p:nvSpPr>
            <p:cNvPr id="14" name="object 14"/>
            <p:cNvSpPr/>
            <p:nvPr/>
          </p:nvSpPr>
          <p:spPr>
            <a:xfrm>
              <a:off x="6346570" y="2837815"/>
              <a:ext cx="422909" cy="400050"/>
            </a:xfrm>
            <a:custGeom>
              <a:avLst/>
              <a:gdLst/>
              <a:ahLst/>
              <a:cxnLst/>
              <a:rect l="l" t="t" r="r" b="b"/>
              <a:pathLst>
                <a:path w="422909" h="400050">
                  <a:moveTo>
                    <a:pt x="169633" y="335279"/>
                  </a:moveTo>
                  <a:lnTo>
                    <a:pt x="135000" y="335279"/>
                  </a:lnTo>
                  <a:lnTo>
                    <a:pt x="157606" y="358139"/>
                  </a:lnTo>
                  <a:lnTo>
                    <a:pt x="160654" y="361950"/>
                  </a:lnTo>
                  <a:lnTo>
                    <a:pt x="160654" y="364489"/>
                  </a:lnTo>
                  <a:lnTo>
                    <a:pt x="160908" y="367029"/>
                  </a:lnTo>
                  <a:lnTo>
                    <a:pt x="159511" y="368300"/>
                  </a:lnTo>
                  <a:lnTo>
                    <a:pt x="156718" y="372110"/>
                  </a:lnTo>
                  <a:lnTo>
                    <a:pt x="151264" y="377189"/>
                  </a:lnTo>
                  <a:lnTo>
                    <a:pt x="146145" y="381000"/>
                  </a:lnTo>
                  <a:lnTo>
                    <a:pt x="141358" y="386079"/>
                  </a:lnTo>
                  <a:lnTo>
                    <a:pt x="136905" y="388620"/>
                  </a:lnTo>
                  <a:lnTo>
                    <a:pt x="141731" y="389889"/>
                  </a:lnTo>
                  <a:lnTo>
                    <a:pt x="147446" y="393700"/>
                  </a:lnTo>
                  <a:lnTo>
                    <a:pt x="154050" y="397510"/>
                  </a:lnTo>
                  <a:lnTo>
                    <a:pt x="156463" y="398779"/>
                  </a:lnTo>
                  <a:lnTo>
                    <a:pt x="158242" y="400050"/>
                  </a:lnTo>
                  <a:lnTo>
                    <a:pt x="161671" y="400050"/>
                  </a:lnTo>
                  <a:lnTo>
                    <a:pt x="164210" y="397510"/>
                  </a:lnTo>
                  <a:lnTo>
                    <a:pt x="165100" y="396239"/>
                  </a:lnTo>
                  <a:lnTo>
                    <a:pt x="175099" y="386079"/>
                  </a:lnTo>
                  <a:lnTo>
                    <a:pt x="182419" y="377189"/>
                  </a:lnTo>
                  <a:lnTo>
                    <a:pt x="187049" y="370839"/>
                  </a:lnTo>
                  <a:lnTo>
                    <a:pt x="188975" y="364489"/>
                  </a:lnTo>
                  <a:lnTo>
                    <a:pt x="189356" y="361950"/>
                  </a:lnTo>
                  <a:lnTo>
                    <a:pt x="188849" y="358139"/>
                  </a:lnTo>
                  <a:lnTo>
                    <a:pt x="187832" y="355600"/>
                  </a:lnTo>
                  <a:lnTo>
                    <a:pt x="186562" y="353060"/>
                  </a:lnTo>
                  <a:lnTo>
                    <a:pt x="184023" y="349250"/>
                  </a:lnTo>
                  <a:lnTo>
                    <a:pt x="169633" y="335279"/>
                  </a:lnTo>
                  <a:close/>
                </a:path>
                <a:path w="422909" h="400050">
                  <a:moveTo>
                    <a:pt x="134222" y="299720"/>
                  </a:moveTo>
                  <a:lnTo>
                    <a:pt x="99949" y="299720"/>
                  </a:lnTo>
                  <a:lnTo>
                    <a:pt x="119252" y="320039"/>
                  </a:lnTo>
                  <a:lnTo>
                    <a:pt x="57023" y="381000"/>
                  </a:lnTo>
                  <a:lnTo>
                    <a:pt x="56261" y="381000"/>
                  </a:lnTo>
                  <a:lnTo>
                    <a:pt x="55752" y="382270"/>
                  </a:lnTo>
                  <a:lnTo>
                    <a:pt x="56133" y="383539"/>
                  </a:lnTo>
                  <a:lnTo>
                    <a:pt x="70484" y="397510"/>
                  </a:lnTo>
                  <a:lnTo>
                    <a:pt x="71119" y="398779"/>
                  </a:lnTo>
                  <a:lnTo>
                    <a:pt x="71881" y="398779"/>
                  </a:lnTo>
                  <a:lnTo>
                    <a:pt x="72516" y="397510"/>
                  </a:lnTo>
                  <a:lnTo>
                    <a:pt x="93599" y="377189"/>
                  </a:lnTo>
                  <a:lnTo>
                    <a:pt x="135000" y="335279"/>
                  </a:lnTo>
                  <a:lnTo>
                    <a:pt x="169633" y="335279"/>
                  </a:lnTo>
                  <a:lnTo>
                    <a:pt x="157860" y="323850"/>
                  </a:lnTo>
                  <a:lnTo>
                    <a:pt x="152526" y="318770"/>
                  </a:lnTo>
                  <a:lnTo>
                    <a:pt x="169036" y="302260"/>
                  </a:lnTo>
                  <a:lnTo>
                    <a:pt x="136778" y="302260"/>
                  </a:lnTo>
                  <a:lnTo>
                    <a:pt x="134222" y="299720"/>
                  </a:lnTo>
                  <a:close/>
                </a:path>
                <a:path w="422909" h="400050">
                  <a:moveTo>
                    <a:pt x="100591" y="265429"/>
                  </a:moveTo>
                  <a:lnTo>
                    <a:pt x="65277" y="265429"/>
                  </a:lnTo>
                  <a:lnTo>
                    <a:pt x="84200" y="284479"/>
                  </a:lnTo>
                  <a:lnTo>
                    <a:pt x="57150" y="311150"/>
                  </a:lnTo>
                  <a:lnTo>
                    <a:pt x="34543" y="332739"/>
                  </a:lnTo>
                  <a:lnTo>
                    <a:pt x="33400" y="334010"/>
                  </a:lnTo>
                  <a:lnTo>
                    <a:pt x="33274" y="335279"/>
                  </a:lnTo>
                  <a:lnTo>
                    <a:pt x="48005" y="349250"/>
                  </a:lnTo>
                  <a:lnTo>
                    <a:pt x="48640" y="350520"/>
                  </a:lnTo>
                  <a:lnTo>
                    <a:pt x="50037" y="350520"/>
                  </a:lnTo>
                  <a:lnTo>
                    <a:pt x="72898" y="326389"/>
                  </a:lnTo>
                  <a:lnTo>
                    <a:pt x="99949" y="299720"/>
                  </a:lnTo>
                  <a:lnTo>
                    <a:pt x="134222" y="299720"/>
                  </a:lnTo>
                  <a:lnTo>
                    <a:pt x="117601" y="283210"/>
                  </a:lnTo>
                  <a:lnTo>
                    <a:pt x="133961" y="266700"/>
                  </a:lnTo>
                  <a:lnTo>
                    <a:pt x="101853" y="266700"/>
                  </a:lnTo>
                  <a:lnTo>
                    <a:pt x="100591" y="265429"/>
                  </a:lnTo>
                  <a:close/>
                </a:path>
                <a:path w="422909" h="400050">
                  <a:moveTo>
                    <a:pt x="97662" y="185420"/>
                  </a:moveTo>
                  <a:lnTo>
                    <a:pt x="88900" y="186689"/>
                  </a:lnTo>
                  <a:lnTo>
                    <a:pt x="85851" y="194310"/>
                  </a:lnTo>
                  <a:lnTo>
                    <a:pt x="82676" y="200660"/>
                  </a:lnTo>
                  <a:lnTo>
                    <a:pt x="79375" y="205739"/>
                  </a:lnTo>
                  <a:lnTo>
                    <a:pt x="58943" y="236220"/>
                  </a:lnTo>
                  <a:lnTo>
                    <a:pt x="50418" y="247650"/>
                  </a:lnTo>
                  <a:lnTo>
                    <a:pt x="39683" y="260350"/>
                  </a:lnTo>
                  <a:lnTo>
                    <a:pt x="27686" y="275589"/>
                  </a:lnTo>
                  <a:lnTo>
                    <a:pt x="0" y="304800"/>
                  </a:lnTo>
                  <a:lnTo>
                    <a:pt x="5206" y="306070"/>
                  </a:lnTo>
                  <a:lnTo>
                    <a:pt x="15875" y="311150"/>
                  </a:lnTo>
                  <a:lnTo>
                    <a:pt x="18414" y="312420"/>
                  </a:lnTo>
                  <a:lnTo>
                    <a:pt x="20192" y="313689"/>
                  </a:lnTo>
                  <a:lnTo>
                    <a:pt x="23494" y="313689"/>
                  </a:lnTo>
                  <a:lnTo>
                    <a:pt x="26034" y="311150"/>
                  </a:lnTo>
                  <a:lnTo>
                    <a:pt x="37863" y="297179"/>
                  </a:lnTo>
                  <a:lnTo>
                    <a:pt x="47831" y="285750"/>
                  </a:lnTo>
                  <a:lnTo>
                    <a:pt x="56965" y="275589"/>
                  </a:lnTo>
                  <a:lnTo>
                    <a:pt x="65277" y="265429"/>
                  </a:lnTo>
                  <a:lnTo>
                    <a:pt x="100591" y="265429"/>
                  </a:lnTo>
                  <a:lnTo>
                    <a:pt x="80390" y="245110"/>
                  </a:lnTo>
                  <a:lnTo>
                    <a:pt x="88415" y="233679"/>
                  </a:lnTo>
                  <a:lnTo>
                    <a:pt x="95916" y="223520"/>
                  </a:lnTo>
                  <a:lnTo>
                    <a:pt x="102893" y="212089"/>
                  </a:lnTo>
                  <a:lnTo>
                    <a:pt x="109346" y="201929"/>
                  </a:lnTo>
                  <a:lnTo>
                    <a:pt x="111125" y="199389"/>
                  </a:lnTo>
                  <a:lnTo>
                    <a:pt x="113283" y="195579"/>
                  </a:lnTo>
                  <a:lnTo>
                    <a:pt x="115696" y="193039"/>
                  </a:lnTo>
                  <a:lnTo>
                    <a:pt x="117475" y="190500"/>
                  </a:lnTo>
                  <a:lnTo>
                    <a:pt x="117982" y="189229"/>
                  </a:lnTo>
                  <a:lnTo>
                    <a:pt x="116839" y="189229"/>
                  </a:lnTo>
                  <a:lnTo>
                    <a:pt x="115950" y="187960"/>
                  </a:lnTo>
                  <a:lnTo>
                    <a:pt x="114426" y="186689"/>
                  </a:lnTo>
                  <a:lnTo>
                    <a:pt x="105537" y="186689"/>
                  </a:lnTo>
                  <a:lnTo>
                    <a:pt x="97662" y="185420"/>
                  </a:lnTo>
                  <a:close/>
                </a:path>
                <a:path w="422909" h="400050">
                  <a:moveTo>
                    <a:pt x="200405" y="241300"/>
                  </a:moveTo>
                  <a:lnTo>
                    <a:pt x="198500" y="241300"/>
                  </a:lnTo>
                  <a:lnTo>
                    <a:pt x="177419" y="262889"/>
                  </a:lnTo>
                  <a:lnTo>
                    <a:pt x="136778" y="302260"/>
                  </a:lnTo>
                  <a:lnTo>
                    <a:pt x="169036" y="302260"/>
                  </a:lnTo>
                  <a:lnTo>
                    <a:pt x="193167" y="278129"/>
                  </a:lnTo>
                  <a:lnTo>
                    <a:pt x="213995" y="259079"/>
                  </a:lnTo>
                  <a:lnTo>
                    <a:pt x="214756" y="257810"/>
                  </a:lnTo>
                  <a:lnTo>
                    <a:pt x="215137" y="257810"/>
                  </a:lnTo>
                  <a:lnTo>
                    <a:pt x="215137" y="256539"/>
                  </a:lnTo>
                  <a:lnTo>
                    <a:pt x="214756" y="256539"/>
                  </a:lnTo>
                  <a:lnTo>
                    <a:pt x="201168" y="242570"/>
                  </a:lnTo>
                  <a:lnTo>
                    <a:pt x="200405" y="241300"/>
                  </a:lnTo>
                  <a:close/>
                </a:path>
                <a:path w="422909" h="400050">
                  <a:moveTo>
                    <a:pt x="286511" y="276860"/>
                  </a:moveTo>
                  <a:lnTo>
                    <a:pt x="275208" y="276860"/>
                  </a:lnTo>
                  <a:lnTo>
                    <a:pt x="279780" y="278129"/>
                  </a:lnTo>
                  <a:lnTo>
                    <a:pt x="283082" y="279400"/>
                  </a:lnTo>
                  <a:lnTo>
                    <a:pt x="285114" y="278129"/>
                  </a:lnTo>
                  <a:lnTo>
                    <a:pt x="285876" y="278129"/>
                  </a:lnTo>
                  <a:lnTo>
                    <a:pt x="286511" y="276860"/>
                  </a:lnTo>
                  <a:close/>
                </a:path>
                <a:path w="422909" h="400050">
                  <a:moveTo>
                    <a:pt x="162305" y="123189"/>
                  </a:moveTo>
                  <a:lnTo>
                    <a:pt x="160147" y="123189"/>
                  </a:lnTo>
                  <a:lnTo>
                    <a:pt x="158114" y="124460"/>
                  </a:lnTo>
                  <a:lnTo>
                    <a:pt x="152907" y="129539"/>
                  </a:lnTo>
                  <a:lnTo>
                    <a:pt x="147700" y="133350"/>
                  </a:lnTo>
                  <a:lnTo>
                    <a:pt x="142620" y="138429"/>
                  </a:lnTo>
                  <a:lnTo>
                    <a:pt x="147119" y="142239"/>
                  </a:lnTo>
                  <a:lnTo>
                    <a:pt x="152796" y="147320"/>
                  </a:lnTo>
                  <a:lnTo>
                    <a:pt x="199008" y="193039"/>
                  </a:lnTo>
                  <a:lnTo>
                    <a:pt x="223551" y="219710"/>
                  </a:lnTo>
                  <a:lnTo>
                    <a:pt x="232906" y="229870"/>
                  </a:lnTo>
                  <a:lnTo>
                    <a:pt x="259197" y="269239"/>
                  </a:lnTo>
                  <a:lnTo>
                    <a:pt x="262508" y="278129"/>
                  </a:lnTo>
                  <a:lnTo>
                    <a:pt x="269367" y="276860"/>
                  </a:lnTo>
                  <a:lnTo>
                    <a:pt x="286511" y="276860"/>
                  </a:lnTo>
                  <a:lnTo>
                    <a:pt x="286384" y="275589"/>
                  </a:lnTo>
                  <a:lnTo>
                    <a:pt x="267473" y="240029"/>
                  </a:lnTo>
                  <a:lnTo>
                    <a:pt x="240712" y="207010"/>
                  </a:lnTo>
                  <a:lnTo>
                    <a:pt x="212978" y="179070"/>
                  </a:lnTo>
                  <a:lnTo>
                    <a:pt x="182118" y="147320"/>
                  </a:lnTo>
                  <a:lnTo>
                    <a:pt x="172720" y="137160"/>
                  </a:lnTo>
                  <a:lnTo>
                    <a:pt x="167004" y="132079"/>
                  </a:lnTo>
                  <a:lnTo>
                    <a:pt x="164973" y="128270"/>
                  </a:lnTo>
                  <a:lnTo>
                    <a:pt x="163702" y="125729"/>
                  </a:lnTo>
                  <a:lnTo>
                    <a:pt x="163195" y="124460"/>
                  </a:lnTo>
                  <a:lnTo>
                    <a:pt x="162686" y="124460"/>
                  </a:lnTo>
                  <a:lnTo>
                    <a:pt x="162305" y="123189"/>
                  </a:lnTo>
                  <a:close/>
                </a:path>
                <a:path w="422909" h="400050">
                  <a:moveTo>
                    <a:pt x="153669" y="215900"/>
                  </a:moveTo>
                  <a:lnTo>
                    <a:pt x="152526" y="215900"/>
                  </a:lnTo>
                  <a:lnTo>
                    <a:pt x="129539" y="240029"/>
                  </a:lnTo>
                  <a:lnTo>
                    <a:pt x="101853" y="266700"/>
                  </a:lnTo>
                  <a:lnTo>
                    <a:pt x="133961" y="266700"/>
                  </a:lnTo>
                  <a:lnTo>
                    <a:pt x="145287" y="255270"/>
                  </a:lnTo>
                  <a:lnTo>
                    <a:pt x="167767" y="233679"/>
                  </a:lnTo>
                  <a:lnTo>
                    <a:pt x="168528" y="233679"/>
                  </a:lnTo>
                  <a:lnTo>
                    <a:pt x="168909" y="232410"/>
                  </a:lnTo>
                  <a:lnTo>
                    <a:pt x="168528" y="231139"/>
                  </a:lnTo>
                  <a:lnTo>
                    <a:pt x="154686" y="217170"/>
                  </a:lnTo>
                  <a:lnTo>
                    <a:pt x="153669" y="215900"/>
                  </a:lnTo>
                  <a:close/>
                </a:path>
                <a:path w="422909" h="400050">
                  <a:moveTo>
                    <a:pt x="204343" y="81279"/>
                  </a:moveTo>
                  <a:lnTo>
                    <a:pt x="202946" y="81279"/>
                  </a:lnTo>
                  <a:lnTo>
                    <a:pt x="201040" y="82550"/>
                  </a:lnTo>
                  <a:lnTo>
                    <a:pt x="196469" y="86360"/>
                  </a:lnTo>
                  <a:lnTo>
                    <a:pt x="191515" y="90170"/>
                  </a:lnTo>
                  <a:lnTo>
                    <a:pt x="186181" y="95250"/>
                  </a:lnTo>
                  <a:lnTo>
                    <a:pt x="191301" y="100329"/>
                  </a:lnTo>
                  <a:lnTo>
                    <a:pt x="197135" y="105410"/>
                  </a:lnTo>
                  <a:lnTo>
                    <a:pt x="203684" y="111760"/>
                  </a:lnTo>
                  <a:lnTo>
                    <a:pt x="210947" y="119379"/>
                  </a:lnTo>
                  <a:lnTo>
                    <a:pt x="296672" y="205739"/>
                  </a:lnTo>
                  <a:lnTo>
                    <a:pt x="324484" y="234950"/>
                  </a:lnTo>
                  <a:lnTo>
                    <a:pt x="325754" y="236220"/>
                  </a:lnTo>
                  <a:lnTo>
                    <a:pt x="326898" y="236220"/>
                  </a:lnTo>
                  <a:lnTo>
                    <a:pt x="340613" y="222250"/>
                  </a:lnTo>
                  <a:lnTo>
                    <a:pt x="340359" y="220979"/>
                  </a:lnTo>
                  <a:lnTo>
                    <a:pt x="339471" y="220979"/>
                  </a:lnTo>
                  <a:lnTo>
                    <a:pt x="335152" y="215900"/>
                  </a:lnTo>
                  <a:lnTo>
                    <a:pt x="355219" y="215900"/>
                  </a:lnTo>
                  <a:lnTo>
                    <a:pt x="355557" y="214629"/>
                  </a:lnTo>
                  <a:lnTo>
                    <a:pt x="333248" y="214629"/>
                  </a:lnTo>
                  <a:lnTo>
                    <a:pt x="330059" y="210820"/>
                  </a:lnTo>
                  <a:lnTo>
                    <a:pt x="325262" y="207010"/>
                  </a:lnTo>
                  <a:lnTo>
                    <a:pt x="318871" y="200660"/>
                  </a:lnTo>
                  <a:lnTo>
                    <a:pt x="310896" y="191770"/>
                  </a:lnTo>
                  <a:lnTo>
                    <a:pt x="225932" y="105410"/>
                  </a:lnTo>
                  <a:lnTo>
                    <a:pt x="218739" y="97789"/>
                  </a:lnTo>
                  <a:lnTo>
                    <a:pt x="213344" y="92710"/>
                  </a:lnTo>
                  <a:lnTo>
                    <a:pt x="209734" y="88900"/>
                  </a:lnTo>
                  <a:lnTo>
                    <a:pt x="207899" y="86360"/>
                  </a:lnTo>
                  <a:lnTo>
                    <a:pt x="206248" y="83820"/>
                  </a:lnTo>
                  <a:lnTo>
                    <a:pt x="205358" y="82550"/>
                  </a:lnTo>
                  <a:lnTo>
                    <a:pt x="204343" y="81279"/>
                  </a:lnTo>
                  <a:close/>
                </a:path>
                <a:path w="422909" h="400050">
                  <a:moveTo>
                    <a:pt x="283845" y="233679"/>
                  </a:moveTo>
                  <a:lnTo>
                    <a:pt x="281939" y="233679"/>
                  </a:lnTo>
                  <a:lnTo>
                    <a:pt x="282575" y="234950"/>
                  </a:lnTo>
                  <a:lnTo>
                    <a:pt x="283336" y="234950"/>
                  </a:lnTo>
                  <a:lnTo>
                    <a:pt x="283845" y="233679"/>
                  </a:lnTo>
                  <a:close/>
                </a:path>
                <a:path w="422909" h="400050">
                  <a:moveTo>
                    <a:pt x="188722" y="107950"/>
                  </a:moveTo>
                  <a:lnTo>
                    <a:pt x="187325" y="109220"/>
                  </a:lnTo>
                  <a:lnTo>
                    <a:pt x="185165" y="110489"/>
                  </a:lnTo>
                  <a:lnTo>
                    <a:pt x="182245" y="113029"/>
                  </a:lnTo>
                  <a:lnTo>
                    <a:pt x="171323" y="121920"/>
                  </a:lnTo>
                  <a:lnTo>
                    <a:pt x="175752" y="125729"/>
                  </a:lnTo>
                  <a:lnTo>
                    <a:pt x="181038" y="130810"/>
                  </a:lnTo>
                  <a:lnTo>
                    <a:pt x="187182" y="137160"/>
                  </a:lnTo>
                  <a:lnTo>
                    <a:pt x="194182" y="143510"/>
                  </a:lnTo>
                  <a:lnTo>
                    <a:pt x="256539" y="207010"/>
                  </a:lnTo>
                  <a:lnTo>
                    <a:pt x="281304" y="233679"/>
                  </a:lnTo>
                  <a:lnTo>
                    <a:pt x="284733" y="233679"/>
                  </a:lnTo>
                  <a:lnTo>
                    <a:pt x="296036" y="222250"/>
                  </a:lnTo>
                  <a:lnTo>
                    <a:pt x="296418" y="220979"/>
                  </a:lnTo>
                  <a:lnTo>
                    <a:pt x="296036" y="219710"/>
                  </a:lnTo>
                  <a:lnTo>
                    <a:pt x="295275" y="219710"/>
                  </a:lnTo>
                  <a:lnTo>
                    <a:pt x="269875" y="194310"/>
                  </a:lnTo>
                  <a:lnTo>
                    <a:pt x="207390" y="130810"/>
                  </a:lnTo>
                  <a:lnTo>
                    <a:pt x="198120" y="120650"/>
                  </a:lnTo>
                  <a:lnTo>
                    <a:pt x="193039" y="115570"/>
                  </a:lnTo>
                  <a:lnTo>
                    <a:pt x="191897" y="114300"/>
                  </a:lnTo>
                  <a:lnTo>
                    <a:pt x="191643" y="113029"/>
                  </a:lnTo>
                  <a:lnTo>
                    <a:pt x="191261" y="113029"/>
                  </a:lnTo>
                  <a:lnTo>
                    <a:pt x="190246" y="110489"/>
                  </a:lnTo>
                  <a:lnTo>
                    <a:pt x="189864" y="109220"/>
                  </a:lnTo>
                  <a:lnTo>
                    <a:pt x="188722" y="107950"/>
                  </a:lnTo>
                  <a:close/>
                </a:path>
                <a:path w="422909" h="400050">
                  <a:moveTo>
                    <a:pt x="355219" y="215900"/>
                  </a:moveTo>
                  <a:lnTo>
                    <a:pt x="341629" y="215900"/>
                  </a:lnTo>
                  <a:lnTo>
                    <a:pt x="346836" y="217170"/>
                  </a:lnTo>
                  <a:lnTo>
                    <a:pt x="350647" y="218439"/>
                  </a:lnTo>
                  <a:lnTo>
                    <a:pt x="353822" y="218439"/>
                  </a:lnTo>
                  <a:lnTo>
                    <a:pt x="354456" y="217170"/>
                  </a:lnTo>
                  <a:lnTo>
                    <a:pt x="355219" y="215900"/>
                  </a:lnTo>
                  <a:close/>
                </a:path>
                <a:path w="422909" h="400050">
                  <a:moveTo>
                    <a:pt x="360933" y="166370"/>
                  </a:moveTo>
                  <a:lnTo>
                    <a:pt x="352171" y="166370"/>
                  </a:lnTo>
                  <a:lnTo>
                    <a:pt x="345948" y="167639"/>
                  </a:lnTo>
                  <a:lnTo>
                    <a:pt x="338835" y="168910"/>
                  </a:lnTo>
                  <a:lnTo>
                    <a:pt x="339598" y="172720"/>
                  </a:lnTo>
                  <a:lnTo>
                    <a:pt x="339851" y="175260"/>
                  </a:lnTo>
                  <a:lnTo>
                    <a:pt x="339978" y="180339"/>
                  </a:lnTo>
                  <a:lnTo>
                    <a:pt x="339409" y="189229"/>
                  </a:lnTo>
                  <a:lnTo>
                    <a:pt x="338089" y="198120"/>
                  </a:lnTo>
                  <a:lnTo>
                    <a:pt x="336032" y="205739"/>
                  </a:lnTo>
                  <a:lnTo>
                    <a:pt x="333248" y="214629"/>
                  </a:lnTo>
                  <a:lnTo>
                    <a:pt x="355557" y="214629"/>
                  </a:lnTo>
                  <a:lnTo>
                    <a:pt x="360806" y="179070"/>
                  </a:lnTo>
                  <a:lnTo>
                    <a:pt x="360552" y="175260"/>
                  </a:lnTo>
                  <a:lnTo>
                    <a:pt x="360806" y="172720"/>
                  </a:lnTo>
                  <a:lnTo>
                    <a:pt x="361696" y="171450"/>
                  </a:lnTo>
                  <a:lnTo>
                    <a:pt x="362330" y="168910"/>
                  </a:lnTo>
                  <a:lnTo>
                    <a:pt x="362457" y="167639"/>
                  </a:lnTo>
                  <a:lnTo>
                    <a:pt x="360933" y="166370"/>
                  </a:lnTo>
                  <a:close/>
                </a:path>
                <a:path w="422909" h="400050">
                  <a:moveTo>
                    <a:pt x="324103" y="182879"/>
                  </a:moveTo>
                  <a:lnTo>
                    <a:pt x="322325" y="182879"/>
                  </a:lnTo>
                  <a:lnTo>
                    <a:pt x="322833" y="184150"/>
                  </a:lnTo>
                  <a:lnTo>
                    <a:pt x="323596" y="184150"/>
                  </a:lnTo>
                  <a:lnTo>
                    <a:pt x="324103" y="182879"/>
                  </a:lnTo>
                  <a:close/>
                </a:path>
                <a:path w="422909" h="400050">
                  <a:moveTo>
                    <a:pt x="276637" y="63500"/>
                  </a:moveTo>
                  <a:lnTo>
                    <a:pt x="253619" y="63500"/>
                  </a:lnTo>
                  <a:lnTo>
                    <a:pt x="256667" y="69850"/>
                  </a:lnTo>
                  <a:lnTo>
                    <a:pt x="259079" y="76200"/>
                  </a:lnTo>
                  <a:lnTo>
                    <a:pt x="260730" y="81279"/>
                  </a:lnTo>
                  <a:lnTo>
                    <a:pt x="242188" y="97789"/>
                  </a:lnTo>
                  <a:lnTo>
                    <a:pt x="241426" y="99060"/>
                  </a:lnTo>
                  <a:lnTo>
                    <a:pt x="241046" y="100329"/>
                  </a:lnTo>
                  <a:lnTo>
                    <a:pt x="241300" y="101600"/>
                  </a:lnTo>
                  <a:lnTo>
                    <a:pt x="261111" y="120650"/>
                  </a:lnTo>
                  <a:lnTo>
                    <a:pt x="321563" y="182879"/>
                  </a:lnTo>
                  <a:lnTo>
                    <a:pt x="324993" y="182879"/>
                  </a:lnTo>
                  <a:lnTo>
                    <a:pt x="343407" y="163829"/>
                  </a:lnTo>
                  <a:lnTo>
                    <a:pt x="352298" y="154939"/>
                  </a:lnTo>
                  <a:lnTo>
                    <a:pt x="324738" y="154939"/>
                  </a:lnTo>
                  <a:lnTo>
                    <a:pt x="314071" y="143510"/>
                  </a:lnTo>
                  <a:lnTo>
                    <a:pt x="326912" y="130810"/>
                  </a:lnTo>
                  <a:lnTo>
                    <a:pt x="302005" y="130810"/>
                  </a:lnTo>
                  <a:lnTo>
                    <a:pt x="291592" y="120650"/>
                  </a:lnTo>
                  <a:lnTo>
                    <a:pt x="304480" y="107950"/>
                  </a:lnTo>
                  <a:lnTo>
                    <a:pt x="279526" y="107950"/>
                  </a:lnTo>
                  <a:lnTo>
                    <a:pt x="269494" y="97789"/>
                  </a:lnTo>
                  <a:lnTo>
                    <a:pt x="302880" y="64770"/>
                  </a:lnTo>
                  <a:lnTo>
                    <a:pt x="276986" y="64770"/>
                  </a:lnTo>
                  <a:lnTo>
                    <a:pt x="276637" y="63500"/>
                  </a:lnTo>
                  <a:close/>
                </a:path>
                <a:path w="422909" h="400050">
                  <a:moveTo>
                    <a:pt x="419353" y="125729"/>
                  </a:moveTo>
                  <a:lnTo>
                    <a:pt x="408475" y="130810"/>
                  </a:lnTo>
                  <a:lnTo>
                    <a:pt x="386099" y="135889"/>
                  </a:lnTo>
                  <a:lnTo>
                    <a:pt x="372363" y="135889"/>
                  </a:lnTo>
                  <a:lnTo>
                    <a:pt x="371982" y="137160"/>
                  </a:lnTo>
                  <a:lnTo>
                    <a:pt x="371728" y="138429"/>
                  </a:lnTo>
                  <a:lnTo>
                    <a:pt x="371728" y="139700"/>
                  </a:lnTo>
                  <a:lnTo>
                    <a:pt x="370204" y="152400"/>
                  </a:lnTo>
                  <a:lnTo>
                    <a:pt x="370204" y="154939"/>
                  </a:lnTo>
                  <a:lnTo>
                    <a:pt x="371094" y="156210"/>
                  </a:lnTo>
                  <a:lnTo>
                    <a:pt x="393541" y="156210"/>
                  </a:lnTo>
                  <a:lnTo>
                    <a:pt x="416559" y="151129"/>
                  </a:lnTo>
                  <a:lnTo>
                    <a:pt x="419734" y="149860"/>
                  </a:lnTo>
                  <a:lnTo>
                    <a:pt x="421639" y="149860"/>
                  </a:lnTo>
                  <a:lnTo>
                    <a:pt x="422021" y="148589"/>
                  </a:lnTo>
                  <a:lnTo>
                    <a:pt x="422909" y="148589"/>
                  </a:lnTo>
                  <a:lnTo>
                    <a:pt x="422782" y="146050"/>
                  </a:lnTo>
                  <a:lnTo>
                    <a:pt x="419861" y="135889"/>
                  </a:lnTo>
                  <a:lnTo>
                    <a:pt x="419100" y="130810"/>
                  </a:lnTo>
                  <a:lnTo>
                    <a:pt x="419353" y="125729"/>
                  </a:lnTo>
                  <a:close/>
                </a:path>
                <a:path w="422909" h="400050">
                  <a:moveTo>
                    <a:pt x="380206" y="109220"/>
                  </a:moveTo>
                  <a:lnTo>
                    <a:pt x="348742" y="109220"/>
                  </a:lnTo>
                  <a:lnTo>
                    <a:pt x="359409" y="120650"/>
                  </a:lnTo>
                  <a:lnTo>
                    <a:pt x="324738" y="154939"/>
                  </a:lnTo>
                  <a:lnTo>
                    <a:pt x="352298" y="154939"/>
                  </a:lnTo>
                  <a:lnTo>
                    <a:pt x="368807" y="138429"/>
                  </a:lnTo>
                  <a:lnTo>
                    <a:pt x="387857" y="120650"/>
                  </a:lnTo>
                  <a:lnTo>
                    <a:pt x="388747" y="119379"/>
                  </a:lnTo>
                  <a:lnTo>
                    <a:pt x="389254" y="119379"/>
                  </a:lnTo>
                  <a:lnTo>
                    <a:pt x="389254" y="118110"/>
                  </a:lnTo>
                  <a:lnTo>
                    <a:pt x="388874" y="118110"/>
                  </a:lnTo>
                  <a:lnTo>
                    <a:pt x="380206" y="109220"/>
                  </a:lnTo>
                  <a:close/>
                </a:path>
                <a:path w="422909" h="400050">
                  <a:moveTo>
                    <a:pt x="357597" y="86360"/>
                  </a:moveTo>
                  <a:lnTo>
                    <a:pt x="326389" y="86360"/>
                  </a:lnTo>
                  <a:lnTo>
                    <a:pt x="336676" y="96520"/>
                  </a:lnTo>
                  <a:lnTo>
                    <a:pt x="302005" y="130810"/>
                  </a:lnTo>
                  <a:lnTo>
                    <a:pt x="326912" y="130810"/>
                  </a:lnTo>
                  <a:lnTo>
                    <a:pt x="348742" y="109220"/>
                  </a:lnTo>
                  <a:lnTo>
                    <a:pt x="380206" y="109220"/>
                  </a:lnTo>
                  <a:lnTo>
                    <a:pt x="369061" y="97789"/>
                  </a:lnTo>
                  <a:lnTo>
                    <a:pt x="357597" y="86360"/>
                  </a:lnTo>
                  <a:close/>
                </a:path>
                <a:path w="422909" h="400050">
                  <a:moveTo>
                    <a:pt x="334668" y="63500"/>
                  </a:moveTo>
                  <a:lnTo>
                    <a:pt x="304164" y="63500"/>
                  </a:lnTo>
                  <a:lnTo>
                    <a:pt x="314325" y="74929"/>
                  </a:lnTo>
                  <a:lnTo>
                    <a:pt x="279526" y="107950"/>
                  </a:lnTo>
                  <a:lnTo>
                    <a:pt x="304480" y="107950"/>
                  </a:lnTo>
                  <a:lnTo>
                    <a:pt x="326389" y="86360"/>
                  </a:lnTo>
                  <a:lnTo>
                    <a:pt x="357597" y="86360"/>
                  </a:lnTo>
                  <a:lnTo>
                    <a:pt x="334668" y="63500"/>
                  </a:lnTo>
                  <a:close/>
                </a:path>
                <a:path w="422909" h="400050">
                  <a:moveTo>
                    <a:pt x="288798" y="0"/>
                  </a:moveTo>
                  <a:lnTo>
                    <a:pt x="288035" y="0"/>
                  </a:lnTo>
                  <a:lnTo>
                    <a:pt x="287400" y="1270"/>
                  </a:lnTo>
                  <a:lnTo>
                    <a:pt x="266446" y="22860"/>
                  </a:lnTo>
                  <a:lnTo>
                    <a:pt x="231521" y="57150"/>
                  </a:lnTo>
                  <a:lnTo>
                    <a:pt x="210693" y="76200"/>
                  </a:lnTo>
                  <a:lnTo>
                    <a:pt x="209803" y="77470"/>
                  </a:lnTo>
                  <a:lnTo>
                    <a:pt x="209423" y="77470"/>
                  </a:lnTo>
                  <a:lnTo>
                    <a:pt x="209296" y="78739"/>
                  </a:lnTo>
                  <a:lnTo>
                    <a:pt x="209550" y="78739"/>
                  </a:lnTo>
                  <a:lnTo>
                    <a:pt x="210438" y="80010"/>
                  </a:lnTo>
                  <a:lnTo>
                    <a:pt x="223011" y="92710"/>
                  </a:lnTo>
                  <a:lnTo>
                    <a:pt x="223520" y="93979"/>
                  </a:lnTo>
                  <a:lnTo>
                    <a:pt x="224408" y="93979"/>
                  </a:lnTo>
                  <a:lnTo>
                    <a:pt x="225044" y="92710"/>
                  </a:lnTo>
                  <a:lnTo>
                    <a:pt x="225932" y="91439"/>
                  </a:lnTo>
                  <a:lnTo>
                    <a:pt x="246125" y="71120"/>
                  </a:lnTo>
                  <a:lnTo>
                    <a:pt x="253619" y="63500"/>
                  </a:lnTo>
                  <a:lnTo>
                    <a:pt x="276637" y="63500"/>
                  </a:lnTo>
                  <a:lnTo>
                    <a:pt x="275589" y="59689"/>
                  </a:lnTo>
                  <a:lnTo>
                    <a:pt x="273303" y="54610"/>
                  </a:lnTo>
                  <a:lnTo>
                    <a:pt x="270382" y="46989"/>
                  </a:lnTo>
                  <a:lnTo>
                    <a:pt x="280924" y="36829"/>
                  </a:lnTo>
                  <a:lnTo>
                    <a:pt x="301878" y="17779"/>
                  </a:lnTo>
                  <a:lnTo>
                    <a:pt x="302640" y="16510"/>
                  </a:lnTo>
                  <a:lnTo>
                    <a:pt x="303022" y="16510"/>
                  </a:lnTo>
                  <a:lnTo>
                    <a:pt x="303022" y="15239"/>
                  </a:lnTo>
                  <a:lnTo>
                    <a:pt x="302640" y="15239"/>
                  </a:lnTo>
                  <a:lnTo>
                    <a:pt x="301878" y="13970"/>
                  </a:lnTo>
                  <a:lnTo>
                    <a:pt x="289305" y="1270"/>
                  </a:lnTo>
                  <a:lnTo>
                    <a:pt x="288798" y="0"/>
                  </a:lnTo>
                  <a:close/>
                </a:path>
                <a:path w="422909" h="400050">
                  <a:moveTo>
                    <a:pt x="307975" y="35560"/>
                  </a:moveTo>
                  <a:lnTo>
                    <a:pt x="305943" y="35560"/>
                  </a:lnTo>
                  <a:lnTo>
                    <a:pt x="286638" y="55879"/>
                  </a:lnTo>
                  <a:lnTo>
                    <a:pt x="276986" y="64770"/>
                  </a:lnTo>
                  <a:lnTo>
                    <a:pt x="302880" y="64770"/>
                  </a:lnTo>
                  <a:lnTo>
                    <a:pt x="304164" y="63500"/>
                  </a:lnTo>
                  <a:lnTo>
                    <a:pt x="334668" y="63500"/>
                  </a:lnTo>
                  <a:lnTo>
                    <a:pt x="327025" y="55879"/>
                  </a:lnTo>
                  <a:lnTo>
                    <a:pt x="308863" y="36829"/>
                  </a:lnTo>
                  <a:lnTo>
                    <a:pt x="307975" y="35560"/>
                  </a:lnTo>
                  <a:close/>
                </a:path>
              </a:pathLst>
            </a:custGeom>
            <a:solidFill>
              <a:srgbClr val="FFFFFF"/>
            </a:solidFill>
          </p:spPr>
          <p:txBody>
            <a:bodyPr wrap="square" lIns="0" tIns="0" rIns="0" bIns="0" rtlCol="0"/>
            <a:lstStyle/>
            <a:p>
              <a:endParaRPr/>
            </a:p>
          </p:txBody>
        </p:sp>
        <p:pic>
          <p:nvPicPr>
            <p:cNvPr id="15" name="object 15"/>
            <p:cNvPicPr/>
            <p:nvPr/>
          </p:nvPicPr>
          <p:blipFill>
            <a:blip r:embed="rId4" cstate="print"/>
            <a:stretch>
              <a:fillRect/>
            </a:stretch>
          </p:blipFill>
          <p:spPr>
            <a:xfrm>
              <a:off x="6675058" y="2770758"/>
              <a:ext cx="164328" cy="166369"/>
            </a:xfrm>
            <a:prstGeom prst="rect">
              <a:avLst/>
            </a:prstGeom>
          </p:spPr>
        </p:pic>
        <p:sp>
          <p:nvSpPr>
            <p:cNvPr id="16" name="object 16"/>
            <p:cNvSpPr/>
            <p:nvPr/>
          </p:nvSpPr>
          <p:spPr>
            <a:xfrm>
              <a:off x="5496813" y="4129404"/>
              <a:ext cx="1283970" cy="882015"/>
            </a:xfrm>
            <a:custGeom>
              <a:avLst/>
              <a:gdLst/>
              <a:ahLst/>
              <a:cxnLst/>
              <a:rect l="l" t="t" r="r" b="b"/>
              <a:pathLst>
                <a:path w="1283970" h="882014">
                  <a:moveTo>
                    <a:pt x="436372" y="0"/>
                  </a:moveTo>
                  <a:lnTo>
                    <a:pt x="0" y="445516"/>
                  </a:lnTo>
                  <a:lnTo>
                    <a:pt x="445515" y="881888"/>
                  </a:lnTo>
                  <a:lnTo>
                    <a:pt x="443230" y="661416"/>
                  </a:lnTo>
                  <a:lnTo>
                    <a:pt x="1283462" y="652653"/>
                  </a:lnTo>
                  <a:lnTo>
                    <a:pt x="1278889" y="211709"/>
                  </a:lnTo>
                  <a:lnTo>
                    <a:pt x="438658" y="220472"/>
                  </a:lnTo>
                  <a:lnTo>
                    <a:pt x="436372" y="0"/>
                  </a:lnTo>
                  <a:close/>
                </a:path>
              </a:pathLst>
            </a:custGeom>
            <a:solidFill>
              <a:srgbClr val="C00000"/>
            </a:solidFill>
          </p:spPr>
          <p:txBody>
            <a:bodyPr wrap="square" lIns="0" tIns="0" rIns="0" bIns="0" rtlCol="0"/>
            <a:lstStyle/>
            <a:p>
              <a:endParaRPr/>
            </a:p>
          </p:txBody>
        </p:sp>
        <p:sp>
          <p:nvSpPr>
            <p:cNvPr id="17" name="object 17"/>
            <p:cNvSpPr/>
            <p:nvPr/>
          </p:nvSpPr>
          <p:spPr>
            <a:xfrm>
              <a:off x="5496813" y="4129404"/>
              <a:ext cx="1283970" cy="882015"/>
            </a:xfrm>
            <a:custGeom>
              <a:avLst/>
              <a:gdLst/>
              <a:ahLst/>
              <a:cxnLst/>
              <a:rect l="l" t="t" r="r" b="b"/>
              <a:pathLst>
                <a:path w="1283970" h="882014">
                  <a:moveTo>
                    <a:pt x="1278889" y="211709"/>
                  </a:moveTo>
                  <a:lnTo>
                    <a:pt x="438658" y="220472"/>
                  </a:lnTo>
                  <a:lnTo>
                    <a:pt x="436372" y="0"/>
                  </a:lnTo>
                  <a:lnTo>
                    <a:pt x="0" y="445516"/>
                  </a:lnTo>
                  <a:lnTo>
                    <a:pt x="445515" y="881888"/>
                  </a:lnTo>
                  <a:lnTo>
                    <a:pt x="443230" y="661416"/>
                  </a:lnTo>
                  <a:lnTo>
                    <a:pt x="1283462" y="652653"/>
                  </a:lnTo>
                  <a:lnTo>
                    <a:pt x="1278889" y="211709"/>
                  </a:lnTo>
                  <a:close/>
                </a:path>
              </a:pathLst>
            </a:custGeom>
            <a:ln w="12700">
              <a:solidFill>
                <a:srgbClr val="41709C"/>
              </a:solidFill>
            </a:ln>
          </p:spPr>
          <p:txBody>
            <a:bodyPr wrap="square" lIns="0" tIns="0" rIns="0" bIns="0" rtlCol="0"/>
            <a:lstStyle/>
            <a:p>
              <a:endParaRPr/>
            </a:p>
          </p:txBody>
        </p:sp>
        <p:sp>
          <p:nvSpPr>
            <p:cNvPr id="18" name="object 18"/>
            <p:cNvSpPr/>
            <p:nvPr/>
          </p:nvSpPr>
          <p:spPr>
            <a:xfrm>
              <a:off x="5731509" y="4392422"/>
              <a:ext cx="946150" cy="381635"/>
            </a:xfrm>
            <a:custGeom>
              <a:avLst/>
              <a:gdLst/>
              <a:ahLst/>
              <a:cxnLst/>
              <a:rect l="l" t="t" r="r" b="b"/>
              <a:pathLst>
                <a:path w="946150" h="381635">
                  <a:moveTo>
                    <a:pt x="941196" y="0"/>
                  </a:moveTo>
                  <a:lnTo>
                    <a:pt x="0" y="11810"/>
                  </a:lnTo>
                  <a:lnTo>
                    <a:pt x="4699" y="381126"/>
                  </a:lnTo>
                  <a:lnTo>
                    <a:pt x="945768" y="369188"/>
                  </a:lnTo>
                  <a:lnTo>
                    <a:pt x="941196" y="0"/>
                  </a:lnTo>
                  <a:close/>
                </a:path>
              </a:pathLst>
            </a:custGeom>
            <a:solidFill>
              <a:srgbClr val="C00000"/>
            </a:solidFill>
          </p:spPr>
          <p:txBody>
            <a:bodyPr wrap="square" lIns="0" tIns="0" rIns="0" bIns="0" rtlCol="0"/>
            <a:lstStyle/>
            <a:p>
              <a:endParaRPr/>
            </a:p>
          </p:txBody>
        </p:sp>
        <p:sp>
          <p:nvSpPr>
            <p:cNvPr id="19" name="object 19"/>
            <p:cNvSpPr/>
            <p:nvPr/>
          </p:nvSpPr>
          <p:spPr>
            <a:xfrm>
              <a:off x="5874004" y="4466463"/>
              <a:ext cx="614680" cy="206375"/>
            </a:xfrm>
            <a:custGeom>
              <a:avLst/>
              <a:gdLst/>
              <a:ahLst/>
              <a:cxnLst/>
              <a:rect l="l" t="t" r="r" b="b"/>
              <a:pathLst>
                <a:path w="614679" h="206375">
                  <a:moveTo>
                    <a:pt x="54229" y="179450"/>
                  </a:moveTo>
                  <a:lnTo>
                    <a:pt x="56896" y="183642"/>
                  </a:lnTo>
                  <a:lnTo>
                    <a:pt x="59055" y="189737"/>
                  </a:lnTo>
                  <a:lnTo>
                    <a:pt x="60706" y="197485"/>
                  </a:lnTo>
                  <a:lnTo>
                    <a:pt x="61213" y="200406"/>
                  </a:lnTo>
                  <a:lnTo>
                    <a:pt x="61722" y="202311"/>
                  </a:lnTo>
                  <a:lnTo>
                    <a:pt x="62992" y="204088"/>
                  </a:lnTo>
                  <a:lnTo>
                    <a:pt x="64388" y="204597"/>
                  </a:lnTo>
                  <a:lnTo>
                    <a:pt x="67056" y="204597"/>
                  </a:lnTo>
                  <a:lnTo>
                    <a:pt x="67945" y="204469"/>
                  </a:lnTo>
                  <a:lnTo>
                    <a:pt x="69342" y="204343"/>
                  </a:lnTo>
                  <a:lnTo>
                    <a:pt x="108331" y="198247"/>
                  </a:lnTo>
                  <a:lnTo>
                    <a:pt x="113792" y="190754"/>
                  </a:lnTo>
                  <a:lnTo>
                    <a:pt x="114935" y="187832"/>
                  </a:lnTo>
                  <a:lnTo>
                    <a:pt x="115570" y="183642"/>
                  </a:lnTo>
                  <a:lnTo>
                    <a:pt x="115500" y="180594"/>
                  </a:lnTo>
                  <a:lnTo>
                    <a:pt x="72945" y="180594"/>
                  </a:lnTo>
                  <a:lnTo>
                    <a:pt x="66039" y="180403"/>
                  </a:lnTo>
                  <a:lnTo>
                    <a:pt x="59801" y="180022"/>
                  </a:lnTo>
                  <a:lnTo>
                    <a:pt x="54229" y="179450"/>
                  </a:lnTo>
                  <a:close/>
                </a:path>
                <a:path w="614679" h="206375">
                  <a:moveTo>
                    <a:pt x="114304" y="139700"/>
                  </a:moveTo>
                  <a:lnTo>
                    <a:pt x="89662" y="139700"/>
                  </a:lnTo>
                  <a:lnTo>
                    <a:pt x="90043" y="171957"/>
                  </a:lnTo>
                  <a:lnTo>
                    <a:pt x="90043" y="174879"/>
                  </a:lnTo>
                  <a:lnTo>
                    <a:pt x="89535" y="176911"/>
                  </a:lnTo>
                  <a:lnTo>
                    <a:pt x="88392" y="178181"/>
                  </a:lnTo>
                  <a:lnTo>
                    <a:pt x="87122" y="179705"/>
                  </a:lnTo>
                  <a:lnTo>
                    <a:pt x="84455" y="180594"/>
                  </a:lnTo>
                  <a:lnTo>
                    <a:pt x="115500" y="180594"/>
                  </a:lnTo>
                  <a:lnTo>
                    <a:pt x="115243" y="171957"/>
                  </a:lnTo>
                  <a:lnTo>
                    <a:pt x="114426" y="147066"/>
                  </a:lnTo>
                  <a:lnTo>
                    <a:pt x="114304" y="139700"/>
                  </a:lnTo>
                  <a:close/>
                </a:path>
                <a:path w="614679" h="206375">
                  <a:moveTo>
                    <a:pt x="113668" y="89788"/>
                  </a:moveTo>
                  <a:lnTo>
                    <a:pt x="89026" y="89788"/>
                  </a:lnTo>
                  <a:lnTo>
                    <a:pt x="89408" y="117348"/>
                  </a:lnTo>
                  <a:lnTo>
                    <a:pt x="31369" y="117982"/>
                  </a:lnTo>
                  <a:lnTo>
                    <a:pt x="1397" y="117982"/>
                  </a:lnTo>
                  <a:lnTo>
                    <a:pt x="635" y="118110"/>
                  </a:lnTo>
                  <a:lnTo>
                    <a:pt x="381" y="118363"/>
                  </a:lnTo>
                  <a:lnTo>
                    <a:pt x="126" y="118491"/>
                  </a:lnTo>
                  <a:lnTo>
                    <a:pt x="1524" y="141350"/>
                  </a:lnTo>
                  <a:lnTo>
                    <a:pt x="2794" y="141224"/>
                  </a:lnTo>
                  <a:lnTo>
                    <a:pt x="31623" y="140462"/>
                  </a:lnTo>
                  <a:lnTo>
                    <a:pt x="89662" y="139700"/>
                  </a:lnTo>
                  <a:lnTo>
                    <a:pt x="114304" y="139700"/>
                  </a:lnTo>
                  <a:lnTo>
                    <a:pt x="114300" y="139445"/>
                  </a:lnTo>
                  <a:lnTo>
                    <a:pt x="171196" y="138684"/>
                  </a:lnTo>
                  <a:lnTo>
                    <a:pt x="201803" y="138684"/>
                  </a:lnTo>
                  <a:lnTo>
                    <a:pt x="202311" y="138175"/>
                  </a:lnTo>
                  <a:lnTo>
                    <a:pt x="202437" y="136144"/>
                  </a:lnTo>
                  <a:lnTo>
                    <a:pt x="202184" y="116967"/>
                  </a:lnTo>
                  <a:lnTo>
                    <a:pt x="114046" y="116967"/>
                  </a:lnTo>
                  <a:lnTo>
                    <a:pt x="113668" y="89788"/>
                  </a:lnTo>
                  <a:close/>
                </a:path>
                <a:path w="614679" h="206375">
                  <a:moveTo>
                    <a:pt x="201803" y="138684"/>
                  </a:moveTo>
                  <a:lnTo>
                    <a:pt x="171196" y="138684"/>
                  </a:lnTo>
                  <a:lnTo>
                    <a:pt x="201168" y="138811"/>
                  </a:lnTo>
                  <a:lnTo>
                    <a:pt x="201803" y="138684"/>
                  </a:lnTo>
                  <a:close/>
                </a:path>
                <a:path w="614679" h="206375">
                  <a:moveTo>
                    <a:pt x="200913" y="115443"/>
                  </a:moveTo>
                  <a:lnTo>
                    <a:pt x="199771" y="115443"/>
                  </a:lnTo>
                  <a:lnTo>
                    <a:pt x="170942" y="116331"/>
                  </a:lnTo>
                  <a:lnTo>
                    <a:pt x="114046" y="116967"/>
                  </a:lnTo>
                  <a:lnTo>
                    <a:pt x="202184" y="116967"/>
                  </a:lnTo>
                  <a:lnTo>
                    <a:pt x="202057" y="116205"/>
                  </a:lnTo>
                  <a:lnTo>
                    <a:pt x="201803" y="115950"/>
                  </a:lnTo>
                  <a:lnTo>
                    <a:pt x="201675" y="115569"/>
                  </a:lnTo>
                  <a:lnTo>
                    <a:pt x="200913" y="115443"/>
                  </a:lnTo>
                  <a:close/>
                </a:path>
                <a:path w="614679" h="206375">
                  <a:moveTo>
                    <a:pt x="113076" y="40259"/>
                  </a:moveTo>
                  <a:lnTo>
                    <a:pt x="88392" y="40259"/>
                  </a:lnTo>
                  <a:lnTo>
                    <a:pt x="88773" y="67437"/>
                  </a:lnTo>
                  <a:lnTo>
                    <a:pt x="50800" y="67944"/>
                  </a:lnTo>
                  <a:lnTo>
                    <a:pt x="17653" y="67944"/>
                  </a:lnTo>
                  <a:lnTo>
                    <a:pt x="17018" y="68580"/>
                  </a:lnTo>
                  <a:lnTo>
                    <a:pt x="18542" y="91186"/>
                  </a:lnTo>
                  <a:lnTo>
                    <a:pt x="19685" y="91186"/>
                  </a:lnTo>
                  <a:lnTo>
                    <a:pt x="51054" y="90297"/>
                  </a:lnTo>
                  <a:lnTo>
                    <a:pt x="89026" y="89788"/>
                  </a:lnTo>
                  <a:lnTo>
                    <a:pt x="113668" y="89788"/>
                  </a:lnTo>
                  <a:lnTo>
                    <a:pt x="113665" y="89535"/>
                  </a:lnTo>
                  <a:lnTo>
                    <a:pt x="152526" y="89026"/>
                  </a:lnTo>
                  <a:lnTo>
                    <a:pt x="185420" y="89026"/>
                  </a:lnTo>
                  <a:lnTo>
                    <a:pt x="185674" y="88773"/>
                  </a:lnTo>
                  <a:lnTo>
                    <a:pt x="185928" y="88392"/>
                  </a:lnTo>
                  <a:lnTo>
                    <a:pt x="186055" y="86232"/>
                  </a:lnTo>
                  <a:lnTo>
                    <a:pt x="185800" y="67944"/>
                  </a:lnTo>
                  <a:lnTo>
                    <a:pt x="50800" y="67944"/>
                  </a:lnTo>
                  <a:lnTo>
                    <a:pt x="185800" y="67818"/>
                  </a:lnTo>
                  <a:lnTo>
                    <a:pt x="185800" y="67056"/>
                  </a:lnTo>
                  <a:lnTo>
                    <a:pt x="113411" y="67056"/>
                  </a:lnTo>
                  <a:lnTo>
                    <a:pt x="113076" y="40259"/>
                  </a:lnTo>
                  <a:close/>
                </a:path>
                <a:path w="614679" h="206375">
                  <a:moveTo>
                    <a:pt x="184658" y="89026"/>
                  </a:moveTo>
                  <a:lnTo>
                    <a:pt x="152526" y="89026"/>
                  </a:lnTo>
                  <a:lnTo>
                    <a:pt x="183642" y="89154"/>
                  </a:lnTo>
                  <a:lnTo>
                    <a:pt x="184658" y="89026"/>
                  </a:lnTo>
                  <a:close/>
                </a:path>
                <a:path w="614679" h="206375">
                  <a:moveTo>
                    <a:pt x="185038" y="65786"/>
                  </a:moveTo>
                  <a:lnTo>
                    <a:pt x="183387" y="65786"/>
                  </a:lnTo>
                  <a:lnTo>
                    <a:pt x="152273" y="66675"/>
                  </a:lnTo>
                  <a:lnTo>
                    <a:pt x="113411" y="67056"/>
                  </a:lnTo>
                  <a:lnTo>
                    <a:pt x="185800" y="67056"/>
                  </a:lnTo>
                  <a:lnTo>
                    <a:pt x="185800" y="66548"/>
                  </a:lnTo>
                  <a:lnTo>
                    <a:pt x="185038" y="65786"/>
                  </a:lnTo>
                  <a:close/>
                </a:path>
                <a:path w="614679" h="206375">
                  <a:moveTo>
                    <a:pt x="159893" y="0"/>
                  </a:moveTo>
                  <a:lnTo>
                    <a:pt x="116792" y="12715"/>
                  </a:lnTo>
                  <a:lnTo>
                    <a:pt x="72770" y="19685"/>
                  </a:lnTo>
                  <a:lnTo>
                    <a:pt x="34480" y="23113"/>
                  </a:lnTo>
                  <a:lnTo>
                    <a:pt x="13335" y="24256"/>
                  </a:lnTo>
                  <a:lnTo>
                    <a:pt x="16256" y="28829"/>
                  </a:lnTo>
                  <a:lnTo>
                    <a:pt x="18669" y="33909"/>
                  </a:lnTo>
                  <a:lnTo>
                    <a:pt x="20447" y="39750"/>
                  </a:lnTo>
                  <a:lnTo>
                    <a:pt x="21336" y="42544"/>
                  </a:lnTo>
                  <a:lnTo>
                    <a:pt x="22098" y="44323"/>
                  </a:lnTo>
                  <a:lnTo>
                    <a:pt x="22606" y="45085"/>
                  </a:lnTo>
                  <a:lnTo>
                    <a:pt x="23241" y="45847"/>
                  </a:lnTo>
                  <a:lnTo>
                    <a:pt x="24765" y="46355"/>
                  </a:lnTo>
                  <a:lnTo>
                    <a:pt x="27432" y="46355"/>
                  </a:lnTo>
                  <a:lnTo>
                    <a:pt x="28321" y="46228"/>
                  </a:lnTo>
                  <a:lnTo>
                    <a:pt x="46154" y="44795"/>
                  </a:lnTo>
                  <a:lnTo>
                    <a:pt x="61356" y="43370"/>
                  </a:lnTo>
                  <a:lnTo>
                    <a:pt x="75439" y="41850"/>
                  </a:lnTo>
                  <a:lnTo>
                    <a:pt x="88392" y="40259"/>
                  </a:lnTo>
                  <a:lnTo>
                    <a:pt x="113076" y="40259"/>
                  </a:lnTo>
                  <a:lnTo>
                    <a:pt x="113030" y="36575"/>
                  </a:lnTo>
                  <a:lnTo>
                    <a:pt x="126432" y="34168"/>
                  </a:lnTo>
                  <a:lnTo>
                    <a:pt x="139382" y="31511"/>
                  </a:lnTo>
                  <a:lnTo>
                    <a:pt x="151856" y="28592"/>
                  </a:lnTo>
                  <a:lnTo>
                    <a:pt x="163830" y="25400"/>
                  </a:lnTo>
                  <a:lnTo>
                    <a:pt x="167259" y="24384"/>
                  </a:lnTo>
                  <a:lnTo>
                    <a:pt x="170815" y="23749"/>
                  </a:lnTo>
                  <a:lnTo>
                    <a:pt x="174625" y="23368"/>
                  </a:lnTo>
                  <a:lnTo>
                    <a:pt x="177165" y="23368"/>
                  </a:lnTo>
                  <a:lnTo>
                    <a:pt x="178435" y="22606"/>
                  </a:lnTo>
                  <a:lnTo>
                    <a:pt x="178435" y="19685"/>
                  </a:lnTo>
                  <a:lnTo>
                    <a:pt x="177673" y="18287"/>
                  </a:lnTo>
                  <a:lnTo>
                    <a:pt x="176275" y="16763"/>
                  </a:lnTo>
                  <a:lnTo>
                    <a:pt x="171958" y="11430"/>
                  </a:lnTo>
                  <a:lnTo>
                    <a:pt x="166497" y="5842"/>
                  </a:lnTo>
                  <a:lnTo>
                    <a:pt x="159893" y="0"/>
                  </a:lnTo>
                  <a:close/>
                </a:path>
                <a:path w="614679" h="206375">
                  <a:moveTo>
                    <a:pt x="351514" y="192150"/>
                  </a:moveTo>
                  <a:lnTo>
                    <a:pt x="316738" y="192150"/>
                  </a:lnTo>
                  <a:lnTo>
                    <a:pt x="318770" y="193801"/>
                  </a:lnTo>
                  <a:lnTo>
                    <a:pt x="321310" y="196850"/>
                  </a:lnTo>
                  <a:lnTo>
                    <a:pt x="324231" y="201168"/>
                  </a:lnTo>
                  <a:lnTo>
                    <a:pt x="326390" y="204469"/>
                  </a:lnTo>
                  <a:lnTo>
                    <a:pt x="328041" y="206120"/>
                  </a:lnTo>
                  <a:lnTo>
                    <a:pt x="330073" y="206120"/>
                  </a:lnTo>
                  <a:lnTo>
                    <a:pt x="331850" y="205486"/>
                  </a:lnTo>
                  <a:lnTo>
                    <a:pt x="334518" y="204088"/>
                  </a:lnTo>
                  <a:lnTo>
                    <a:pt x="342332" y="199181"/>
                  </a:lnTo>
                  <a:lnTo>
                    <a:pt x="349408" y="193976"/>
                  </a:lnTo>
                  <a:lnTo>
                    <a:pt x="351514" y="192150"/>
                  </a:lnTo>
                  <a:close/>
                </a:path>
                <a:path w="614679" h="206375">
                  <a:moveTo>
                    <a:pt x="399415" y="160400"/>
                  </a:moveTo>
                  <a:lnTo>
                    <a:pt x="398272" y="160400"/>
                  </a:lnTo>
                  <a:lnTo>
                    <a:pt x="397510" y="160781"/>
                  </a:lnTo>
                  <a:lnTo>
                    <a:pt x="396621" y="161670"/>
                  </a:lnTo>
                  <a:lnTo>
                    <a:pt x="386461" y="170180"/>
                  </a:lnTo>
                  <a:lnTo>
                    <a:pt x="385063" y="171323"/>
                  </a:lnTo>
                  <a:lnTo>
                    <a:pt x="384429" y="172212"/>
                  </a:lnTo>
                  <a:lnTo>
                    <a:pt x="384429" y="173481"/>
                  </a:lnTo>
                  <a:lnTo>
                    <a:pt x="420497" y="201675"/>
                  </a:lnTo>
                  <a:lnTo>
                    <a:pt x="425450" y="203835"/>
                  </a:lnTo>
                  <a:lnTo>
                    <a:pt x="427228" y="203835"/>
                  </a:lnTo>
                  <a:lnTo>
                    <a:pt x="428879" y="201930"/>
                  </a:lnTo>
                  <a:lnTo>
                    <a:pt x="433705" y="192659"/>
                  </a:lnTo>
                  <a:lnTo>
                    <a:pt x="436753" y="188341"/>
                  </a:lnTo>
                  <a:lnTo>
                    <a:pt x="439928" y="185293"/>
                  </a:lnTo>
                  <a:lnTo>
                    <a:pt x="428998" y="181010"/>
                  </a:lnTo>
                  <a:lnTo>
                    <a:pt x="418820" y="175569"/>
                  </a:lnTo>
                  <a:lnTo>
                    <a:pt x="409567" y="169112"/>
                  </a:lnTo>
                  <a:lnTo>
                    <a:pt x="401066" y="161544"/>
                  </a:lnTo>
                  <a:lnTo>
                    <a:pt x="400176" y="160781"/>
                  </a:lnTo>
                  <a:lnTo>
                    <a:pt x="399415" y="160400"/>
                  </a:lnTo>
                  <a:close/>
                </a:path>
                <a:path w="614679" h="206375">
                  <a:moveTo>
                    <a:pt x="292988" y="1778"/>
                  </a:moveTo>
                  <a:lnTo>
                    <a:pt x="296037" y="158114"/>
                  </a:lnTo>
                  <a:lnTo>
                    <a:pt x="296163" y="200025"/>
                  </a:lnTo>
                  <a:lnTo>
                    <a:pt x="296925" y="200913"/>
                  </a:lnTo>
                  <a:lnTo>
                    <a:pt x="298323" y="200913"/>
                  </a:lnTo>
                  <a:lnTo>
                    <a:pt x="314451" y="200660"/>
                  </a:lnTo>
                  <a:lnTo>
                    <a:pt x="315595" y="200660"/>
                  </a:lnTo>
                  <a:lnTo>
                    <a:pt x="316230" y="200532"/>
                  </a:lnTo>
                  <a:lnTo>
                    <a:pt x="316611" y="200279"/>
                  </a:lnTo>
                  <a:lnTo>
                    <a:pt x="316865" y="200025"/>
                  </a:lnTo>
                  <a:lnTo>
                    <a:pt x="317119" y="199262"/>
                  </a:lnTo>
                  <a:lnTo>
                    <a:pt x="317044" y="196850"/>
                  </a:lnTo>
                  <a:lnTo>
                    <a:pt x="316738" y="192150"/>
                  </a:lnTo>
                  <a:lnTo>
                    <a:pt x="351514" y="192150"/>
                  </a:lnTo>
                  <a:lnTo>
                    <a:pt x="354738" y="189356"/>
                  </a:lnTo>
                  <a:lnTo>
                    <a:pt x="316738" y="189356"/>
                  </a:lnTo>
                  <a:lnTo>
                    <a:pt x="316582" y="185293"/>
                  </a:lnTo>
                  <a:lnTo>
                    <a:pt x="316464" y="180212"/>
                  </a:lnTo>
                  <a:lnTo>
                    <a:pt x="316095" y="157225"/>
                  </a:lnTo>
                  <a:lnTo>
                    <a:pt x="314687" y="45338"/>
                  </a:lnTo>
                  <a:lnTo>
                    <a:pt x="314561" y="32638"/>
                  </a:lnTo>
                  <a:lnTo>
                    <a:pt x="314687" y="16589"/>
                  </a:lnTo>
                  <a:lnTo>
                    <a:pt x="314829" y="13057"/>
                  </a:lnTo>
                  <a:lnTo>
                    <a:pt x="315213" y="10032"/>
                  </a:lnTo>
                  <a:lnTo>
                    <a:pt x="315849" y="6857"/>
                  </a:lnTo>
                  <a:lnTo>
                    <a:pt x="316112" y="5714"/>
                  </a:lnTo>
                  <a:lnTo>
                    <a:pt x="316230" y="3937"/>
                  </a:lnTo>
                  <a:lnTo>
                    <a:pt x="315087" y="3048"/>
                  </a:lnTo>
                  <a:lnTo>
                    <a:pt x="312674" y="2667"/>
                  </a:lnTo>
                  <a:lnTo>
                    <a:pt x="306959" y="2159"/>
                  </a:lnTo>
                  <a:lnTo>
                    <a:pt x="300355" y="1905"/>
                  </a:lnTo>
                  <a:lnTo>
                    <a:pt x="292988" y="1778"/>
                  </a:lnTo>
                  <a:close/>
                </a:path>
                <a:path w="614679" h="206375">
                  <a:moveTo>
                    <a:pt x="352044" y="160781"/>
                  </a:moveTo>
                  <a:lnTo>
                    <a:pt x="316738" y="189356"/>
                  </a:lnTo>
                  <a:lnTo>
                    <a:pt x="354738" y="189356"/>
                  </a:lnTo>
                  <a:lnTo>
                    <a:pt x="355770" y="188462"/>
                  </a:lnTo>
                  <a:lnTo>
                    <a:pt x="361442" y="182625"/>
                  </a:lnTo>
                  <a:lnTo>
                    <a:pt x="363347" y="180212"/>
                  </a:lnTo>
                  <a:lnTo>
                    <a:pt x="365251" y="178688"/>
                  </a:lnTo>
                  <a:lnTo>
                    <a:pt x="367030" y="178054"/>
                  </a:lnTo>
                  <a:lnTo>
                    <a:pt x="368935" y="177164"/>
                  </a:lnTo>
                  <a:lnTo>
                    <a:pt x="369824" y="176275"/>
                  </a:lnTo>
                  <a:lnTo>
                    <a:pt x="369735" y="174117"/>
                  </a:lnTo>
                  <a:lnTo>
                    <a:pt x="368935" y="172974"/>
                  </a:lnTo>
                  <a:lnTo>
                    <a:pt x="367157" y="171576"/>
                  </a:lnTo>
                  <a:lnTo>
                    <a:pt x="363347" y="168148"/>
                  </a:lnTo>
                  <a:lnTo>
                    <a:pt x="358267" y="164592"/>
                  </a:lnTo>
                  <a:lnTo>
                    <a:pt x="352044" y="160781"/>
                  </a:lnTo>
                  <a:close/>
                </a:path>
                <a:path w="614679" h="206375">
                  <a:moveTo>
                    <a:pt x="386869" y="25781"/>
                  </a:moveTo>
                  <a:lnTo>
                    <a:pt x="363347" y="25781"/>
                  </a:lnTo>
                  <a:lnTo>
                    <a:pt x="361569" y="32257"/>
                  </a:lnTo>
                  <a:lnTo>
                    <a:pt x="359410" y="37845"/>
                  </a:lnTo>
                  <a:lnTo>
                    <a:pt x="356997" y="42799"/>
                  </a:lnTo>
                  <a:lnTo>
                    <a:pt x="329565" y="42799"/>
                  </a:lnTo>
                  <a:lnTo>
                    <a:pt x="329057" y="43306"/>
                  </a:lnTo>
                  <a:lnTo>
                    <a:pt x="328930" y="45338"/>
                  </a:lnTo>
                  <a:lnTo>
                    <a:pt x="329659" y="70612"/>
                  </a:lnTo>
                  <a:lnTo>
                    <a:pt x="329743" y="75818"/>
                  </a:lnTo>
                  <a:lnTo>
                    <a:pt x="330361" y="124332"/>
                  </a:lnTo>
                  <a:lnTo>
                    <a:pt x="330352" y="159512"/>
                  </a:lnTo>
                  <a:lnTo>
                    <a:pt x="330454" y="160019"/>
                  </a:lnTo>
                  <a:lnTo>
                    <a:pt x="330708" y="160400"/>
                  </a:lnTo>
                  <a:lnTo>
                    <a:pt x="330962" y="160655"/>
                  </a:lnTo>
                  <a:lnTo>
                    <a:pt x="331597" y="160781"/>
                  </a:lnTo>
                  <a:lnTo>
                    <a:pt x="332740" y="160781"/>
                  </a:lnTo>
                  <a:lnTo>
                    <a:pt x="359156" y="160019"/>
                  </a:lnTo>
                  <a:lnTo>
                    <a:pt x="394716" y="159512"/>
                  </a:lnTo>
                  <a:lnTo>
                    <a:pt x="423037" y="159512"/>
                  </a:lnTo>
                  <a:lnTo>
                    <a:pt x="423545" y="159004"/>
                  </a:lnTo>
                  <a:lnTo>
                    <a:pt x="423799" y="158369"/>
                  </a:lnTo>
                  <a:lnTo>
                    <a:pt x="423672" y="157225"/>
                  </a:lnTo>
                  <a:lnTo>
                    <a:pt x="423188" y="140207"/>
                  </a:lnTo>
                  <a:lnTo>
                    <a:pt x="352171" y="140207"/>
                  </a:lnTo>
                  <a:lnTo>
                    <a:pt x="352044" y="124968"/>
                  </a:lnTo>
                  <a:lnTo>
                    <a:pt x="400685" y="124332"/>
                  </a:lnTo>
                  <a:lnTo>
                    <a:pt x="422832" y="124332"/>
                  </a:lnTo>
                  <a:lnTo>
                    <a:pt x="422620" y="107695"/>
                  </a:lnTo>
                  <a:lnTo>
                    <a:pt x="351790" y="107695"/>
                  </a:lnTo>
                  <a:lnTo>
                    <a:pt x="351536" y="92963"/>
                  </a:lnTo>
                  <a:lnTo>
                    <a:pt x="400304" y="92456"/>
                  </a:lnTo>
                  <a:lnTo>
                    <a:pt x="422426" y="92456"/>
                  </a:lnTo>
                  <a:lnTo>
                    <a:pt x="422214" y="75818"/>
                  </a:lnTo>
                  <a:lnTo>
                    <a:pt x="351409" y="75818"/>
                  </a:lnTo>
                  <a:lnTo>
                    <a:pt x="351155" y="61468"/>
                  </a:lnTo>
                  <a:lnTo>
                    <a:pt x="399923" y="60832"/>
                  </a:lnTo>
                  <a:lnTo>
                    <a:pt x="422193" y="60832"/>
                  </a:lnTo>
                  <a:lnTo>
                    <a:pt x="422232" y="42799"/>
                  </a:lnTo>
                  <a:lnTo>
                    <a:pt x="356997" y="42799"/>
                  </a:lnTo>
                  <a:lnTo>
                    <a:pt x="422211" y="42672"/>
                  </a:lnTo>
                  <a:lnTo>
                    <a:pt x="422190" y="42544"/>
                  </a:lnTo>
                  <a:lnTo>
                    <a:pt x="379730" y="42544"/>
                  </a:lnTo>
                  <a:lnTo>
                    <a:pt x="381762" y="38354"/>
                  </a:lnTo>
                  <a:lnTo>
                    <a:pt x="384175" y="32638"/>
                  </a:lnTo>
                  <a:lnTo>
                    <a:pt x="386869" y="25781"/>
                  </a:lnTo>
                  <a:close/>
                </a:path>
                <a:path w="614679" h="206375">
                  <a:moveTo>
                    <a:pt x="423037" y="159512"/>
                  </a:moveTo>
                  <a:lnTo>
                    <a:pt x="394716" y="159512"/>
                  </a:lnTo>
                  <a:lnTo>
                    <a:pt x="422275" y="159638"/>
                  </a:lnTo>
                  <a:lnTo>
                    <a:pt x="423037" y="159512"/>
                  </a:lnTo>
                  <a:close/>
                </a:path>
                <a:path w="614679" h="206375">
                  <a:moveTo>
                    <a:pt x="422832" y="124332"/>
                  </a:moveTo>
                  <a:lnTo>
                    <a:pt x="400685" y="124332"/>
                  </a:lnTo>
                  <a:lnTo>
                    <a:pt x="400812" y="139573"/>
                  </a:lnTo>
                  <a:lnTo>
                    <a:pt x="352171" y="140207"/>
                  </a:lnTo>
                  <a:lnTo>
                    <a:pt x="423188" y="140207"/>
                  </a:lnTo>
                  <a:lnTo>
                    <a:pt x="422942" y="131572"/>
                  </a:lnTo>
                  <a:lnTo>
                    <a:pt x="422832" y="124332"/>
                  </a:lnTo>
                  <a:close/>
                </a:path>
                <a:path w="614679" h="206375">
                  <a:moveTo>
                    <a:pt x="422426" y="92456"/>
                  </a:moveTo>
                  <a:lnTo>
                    <a:pt x="400304" y="92456"/>
                  </a:lnTo>
                  <a:lnTo>
                    <a:pt x="400431" y="107187"/>
                  </a:lnTo>
                  <a:lnTo>
                    <a:pt x="351790" y="107695"/>
                  </a:lnTo>
                  <a:lnTo>
                    <a:pt x="422620" y="107695"/>
                  </a:lnTo>
                  <a:lnTo>
                    <a:pt x="422426" y="92456"/>
                  </a:lnTo>
                  <a:close/>
                </a:path>
                <a:path w="614679" h="206375">
                  <a:moveTo>
                    <a:pt x="422193" y="60832"/>
                  </a:moveTo>
                  <a:lnTo>
                    <a:pt x="399923" y="60832"/>
                  </a:lnTo>
                  <a:lnTo>
                    <a:pt x="400050" y="75184"/>
                  </a:lnTo>
                  <a:lnTo>
                    <a:pt x="351409" y="75818"/>
                  </a:lnTo>
                  <a:lnTo>
                    <a:pt x="422214" y="75818"/>
                  </a:lnTo>
                  <a:lnTo>
                    <a:pt x="422193" y="60832"/>
                  </a:lnTo>
                  <a:close/>
                </a:path>
                <a:path w="614679" h="206375">
                  <a:moveTo>
                    <a:pt x="420878" y="41529"/>
                  </a:moveTo>
                  <a:lnTo>
                    <a:pt x="419481" y="41656"/>
                  </a:lnTo>
                  <a:lnTo>
                    <a:pt x="393319" y="42418"/>
                  </a:lnTo>
                  <a:lnTo>
                    <a:pt x="379730" y="42544"/>
                  </a:lnTo>
                  <a:lnTo>
                    <a:pt x="422190" y="42544"/>
                  </a:lnTo>
                  <a:lnTo>
                    <a:pt x="422148" y="42291"/>
                  </a:lnTo>
                  <a:lnTo>
                    <a:pt x="421640" y="41782"/>
                  </a:lnTo>
                  <a:lnTo>
                    <a:pt x="420878" y="41529"/>
                  </a:lnTo>
                  <a:close/>
                </a:path>
                <a:path w="614679" h="206375">
                  <a:moveTo>
                    <a:pt x="431419" y="3682"/>
                  </a:moveTo>
                  <a:lnTo>
                    <a:pt x="430275" y="3682"/>
                  </a:lnTo>
                  <a:lnTo>
                    <a:pt x="401447" y="4572"/>
                  </a:lnTo>
                  <a:lnTo>
                    <a:pt x="352551" y="5206"/>
                  </a:lnTo>
                  <a:lnTo>
                    <a:pt x="321818" y="5206"/>
                  </a:lnTo>
                  <a:lnTo>
                    <a:pt x="321563" y="5461"/>
                  </a:lnTo>
                  <a:lnTo>
                    <a:pt x="321183" y="5714"/>
                  </a:lnTo>
                  <a:lnTo>
                    <a:pt x="322707" y="26797"/>
                  </a:lnTo>
                  <a:lnTo>
                    <a:pt x="324104" y="26797"/>
                  </a:lnTo>
                  <a:lnTo>
                    <a:pt x="352933" y="25907"/>
                  </a:lnTo>
                  <a:lnTo>
                    <a:pt x="363347" y="25781"/>
                  </a:lnTo>
                  <a:lnTo>
                    <a:pt x="386869" y="25781"/>
                  </a:lnTo>
                  <a:lnTo>
                    <a:pt x="386969" y="25526"/>
                  </a:lnTo>
                  <a:lnTo>
                    <a:pt x="401700" y="25273"/>
                  </a:lnTo>
                  <a:lnTo>
                    <a:pt x="432435" y="25273"/>
                  </a:lnTo>
                  <a:lnTo>
                    <a:pt x="432816" y="24892"/>
                  </a:lnTo>
                  <a:lnTo>
                    <a:pt x="432816" y="5206"/>
                  </a:lnTo>
                  <a:lnTo>
                    <a:pt x="352551" y="5206"/>
                  </a:lnTo>
                  <a:lnTo>
                    <a:pt x="432816" y="5080"/>
                  </a:lnTo>
                  <a:lnTo>
                    <a:pt x="432688" y="4444"/>
                  </a:lnTo>
                  <a:lnTo>
                    <a:pt x="432435" y="4191"/>
                  </a:lnTo>
                  <a:lnTo>
                    <a:pt x="432181" y="3810"/>
                  </a:lnTo>
                  <a:lnTo>
                    <a:pt x="431419" y="3682"/>
                  </a:lnTo>
                  <a:close/>
                </a:path>
                <a:path w="614679" h="206375">
                  <a:moveTo>
                    <a:pt x="432435" y="25273"/>
                  </a:moveTo>
                  <a:lnTo>
                    <a:pt x="401700" y="25273"/>
                  </a:lnTo>
                  <a:lnTo>
                    <a:pt x="431546" y="25526"/>
                  </a:lnTo>
                  <a:lnTo>
                    <a:pt x="432308" y="25400"/>
                  </a:lnTo>
                  <a:close/>
                </a:path>
                <a:path w="614679" h="206375">
                  <a:moveTo>
                    <a:pt x="231901" y="2539"/>
                  </a:moveTo>
                  <a:lnTo>
                    <a:pt x="234431" y="80391"/>
                  </a:lnTo>
                  <a:lnTo>
                    <a:pt x="234510" y="102107"/>
                  </a:lnTo>
                  <a:lnTo>
                    <a:pt x="234267" y="116935"/>
                  </a:lnTo>
                  <a:lnTo>
                    <a:pt x="230901" y="155967"/>
                  </a:lnTo>
                  <a:lnTo>
                    <a:pt x="221615" y="186436"/>
                  </a:lnTo>
                  <a:lnTo>
                    <a:pt x="227075" y="190626"/>
                  </a:lnTo>
                  <a:lnTo>
                    <a:pt x="231140" y="194691"/>
                  </a:lnTo>
                  <a:lnTo>
                    <a:pt x="233934" y="198374"/>
                  </a:lnTo>
                  <a:lnTo>
                    <a:pt x="235966" y="201168"/>
                  </a:lnTo>
                  <a:lnTo>
                    <a:pt x="237490" y="202564"/>
                  </a:lnTo>
                  <a:lnTo>
                    <a:pt x="238506" y="202437"/>
                  </a:lnTo>
                  <a:lnTo>
                    <a:pt x="239395" y="202437"/>
                  </a:lnTo>
                  <a:lnTo>
                    <a:pt x="240537" y="201041"/>
                  </a:lnTo>
                  <a:lnTo>
                    <a:pt x="251666" y="162262"/>
                  </a:lnTo>
                  <a:lnTo>
                    <a:pt x="254762" y="120395"/>
                  </a:lnTo>
                  <a:lnTo>
                    <a:pt x="254789" y="116935"/>
                  </a:lnTo>
                  <a:lnTo>
                    <a:pt x="254762" y="80391"/>
                  </a:lnTo>
                  <a:lnTo>
                    <a:pt x="254261" y="36575"/>
                  </a:lnTo>
                  <a:lnTo>
                    <a:pt x="254222" y="19954"/>
                  </a:lnTo>
                  <a:lnTo>
                    <a:pt x="255905" y="7112"/>
                  </a:lnTo>
                  <a:lnTo>
                    <a:pt x="256032" y="4572"/>
                  </a:lnTo>
                  <a:lnTo>
                    <a:pt x="254888" y="3810"/>
                  </a:lnTo>
                  <a:lnTo>
                    <a:pt x="252603" y="3429"/>
                  </a:lnTo>
                  <a:lnTo>
                    <a:pt x="245745" y="2920"/>
                  </a:lnTo>
                  <a:lnTo>
                    <a:pt x="238887" y="2667"/>
                  </a:lnTo>
                  <a:lnTo>
                    <a:pt x="231901" y="2539"/>
                  </a:lnTo>
                  <a:close/>
                </a:path>
                <a:path w="614679" h="206375">
                  <a:moveTo>
                    <a:pt x="263651" y="10794"/>
                  </a:moveTo>
                  <a:lnTo>
                    <a:pt x="266192" y="131318"/>
                  </a:lnTo>
                  <a:lnTo>
                    <a:pt x="266319" y="168656"/>
                  </a:lnTo>
                  <a:lnTo>
                    <a:pt x="266573" y="169037"/>
                  </a:lnTo>
                  <a:lnTo>
                    <a:pt x="266826" y="169291"/>
                  </a:lnTo>
                  <a:lnTo>
                    <a:pt x="267588" y="169418"/>
                  </a:lnTo>
                  <a:lnTo>
                    <a:pt x="268732" y="169418"/>
                  </a:lnTo>
                  <a:lnTo>
                    <a:pt x="283463" y="169163"/>
                  </a:lnTo>
                  <a:lnTo>
                    <a:pt x="284607" y="169163"/>
                  </a:lnTo>
                  <a:lnTo>
                    <a:pt x="285242" y="169037"/>
                  </a:lnTo>
                  <a:lnTo>
                    <a:pt x="285750" y="168529"/>
                  </a:lnTo>
                  <a:lnTo>
                    <a:pt x="285876" y="166750"/>
                  </a:lnTo>
                  <a:lnTo>
                    <a:pt x="284988" y="131063"/>
                  </a:lnTo>
                  <a:lnTo>
                    <a:pt x="283849" y="42291"/>
                  </a:lnTo>
                  <a:lnTo>
                    <a:pt x="283754" y="32458"/>
                  </a:lnTo>
                  <a:lnTo>
                    <a:pt x="283845" y="21081"/>
                  </a:lnTo>
                  <a:lnTo>
                    <a:pt x="284480" y="18795"/>
                  </a:lnTo>
                  <a:lnTo>
                    <a:pt x="284480" y="18414"/>
                  </a:lnTo>
                  <a:lnTo>
                    <a:pt x="284734" y="17653"/>
                  </a:lnTo>
                  <a:lnTo>
                    <a:pt x="285242" y="16510"/>
                  </a:lnTo>
                  <a:lnTo>
                    <a:pt x="285623" y="15493"/>
                  </a:lnTo>
                  <a:lnTo>
                    <a:pt x="272161" y="11049"/>
                  </a:lnTo>
                  <a:lnTo>
                    <a:pt x="263651" y="10794"/>
                  </a:lnTo>
                  <a:close/>
                </a:path>
                <a:path w="614679" h="206375">
                  <a:moveTo>
                    <a:pt x="532765" y="150368"/>
                  </a:moveTo>
                  <a:lnTo>
                    <a:pt x="503936" y="161162"/>
                  </a:lnTo>
                  <a:lnTo>
                    <a:pt x="511363" y="173380"/>
                  </a:lnTo>
                  <a:lnTo>
                    <a:pt x="522017" y="182038"/>
                  </a:lnTo>
                  <a:lnTo>
                    <a:pt x="535886" y="187148"/>
                  </a:lnTo>
                  <a:lnTo>
                    <a:pt x="552958" y="188722"/>
                  </a:lnTo>
                  <a:lnTo>
                    <a:pt x="566483" y="187340"/>
                  </a:lnTo>
                  <a:lnTo>
                    <a:pt x="578294" y="183578"/>
                  </a:lnTo>
                  <a:lnTo>
                    <a:pt x="588391" y="177434"/>
                  </a:lnTo>
                  <a:lnTo>
                    <a:pt x="596773" y="168910"/>
                  </a:lnTo>
                  <a:lnTo>
                    <a:pt x="598173" y="166497"/>
                  </a:lnTo>
                  <a:lnTo>
                    <a:pt x="553085" y="166497"/>
                  </a:lnTo>
                  <a:lnTo>
                    <a:pt x="546177" y="165566"/>
                  </a:lnTo>
                  <a:lnTo>
                    <a:pt x="540496" y="162575"/>
                  </a:lnTo>
                  <a:lnTo>
                    <a:pt x="536029" y="157513"/>
                  </a:lnTo>
                  <a:lnTo>
                    <a:pt x="532765" y="150368"/>
                  </a:lnTo>
                  <a:close/>
                </a:path>
                <a:path w="614679" h="206375">
                  <a:moveTo>
                    <a:pt x="614116" y="104139"/>
                  </a:moveTo>
                  <a:lnTo>
                    <a:pt x="586613" y="104139"/>
                  </a:lnTo>
                  <a:lnTo>
                    <a:pt x="585970" y="118594"/>
                  </a:lnTo>
                  <a:lnTo>
                    <a:pt x="584422" y="131095"/>
                  </a:lnTo>
                  <a:lnTo>
                    <a:pt x="561252" y="165403"/>
                  </a:lnTo>
                  <a:lnTo>
                    <a:pt x="553085" y="166497"/>
                  </a:lnTo>
                  <a:lnTo>
                    <a:pt x="598173" y="166497"/>
                  </a:lnTo>
                  <a:lnTo>
                    <a:pt x="604819" y="155047"/>
                  </a:lnTo>
                  <a:lnTo>
                    <a:pt x="610473" y="137445"/>
                  </a:lnTo>
                  <a:lnTo>
                    <a:pt x="613688" y="116298"/>
                  </a:lnTo>
                  <a:lnTo>
                    <a:pt x="613810" y="113405"/>
                  </a:lnTo>
                  <a:lnTo>
                    <a:pt x="614116" y="104139"/>
                  </a:lnTo>
                  <a:close/>
                </a:path>
                <a:path w="614679" h="206375">
                  <a:moveTo>
                    <a:pt x="553466" y="8128"/>
                  </a:moveTo>
                  <a:lnTo>
                    <a:pt x="515112" y="22860"/>
                  </a:lnTo>
                  <a:lnTo>
                    <a:pt x="498601" y="69723"/>
                  </a:lnTo>
                  <a:lnTo>
                    <a:pt x="499552" y="81156"/>
                  </a:lnTo>
                  <a:lnTo>
                    <a:pt x="519027" y="116298"/>
                  </a:lnTo>
                  <a:lnTo>
                    <a:pt x="548513" y="125603"/>
                  </a:lnTo>
                  <a:lnTo>
                    <a:pt x="560895" y="124124"/>
                  </a:lnTo>
                  <a:lnTo>
                    <a:pt x="571373" y="120062"/>
                  </a:lnTo>
                  <a:lnTo>
                    <a:pt x="579945" y="113405"/>
                  </a:lnTo>
                  <a:lnTo>
                    <a:pt x="586613" y="104139"/>
                  </a:lnTo>
                  <a:lnTo>
                    <a:pt x="614116" y="104139"/>
                  </a:lnTo>
                  <a:lnTo>
                    <a:pt x="614141" y="103378"/>
                  </a:lnTo>
                  <a:lnTo>
                    <a:pt x="547878" y="103378"/>
                  </a:lnTo>
                  <a:lnTo>
                    <a:pt x="541782" y="100837"/>
                  </a:lnTo>
                  <a:lnTo>
                    <a:pt x="528574" y="68706"/>
                  </a:lnTo>
                  <a:lnTo>
                    <a:pt x="528837" y="60700"/>
                  </a:lnTo>
                  <a:lnTo>
                    <a:pt x="555117" y="30225"/>
                  </a:lnTo>
                  <a:lnTo>
                    <a:pt x="599567" y="30225"/>
                  </a:lnTo>
                  <a:lnTo>
                    <a:pt x="590899" y="20415"/>
                  </a:lnTo>
                  <a:lnTo>
                    <a:pt x="580326" y="13462"/>
                  </a:lnTo>
                  <a:lnTo>
                    <a:pt x="567848" y="9366"/>
                  </a:lnTo>
                  <a:lnTo>
                    <a:pt x="553466" y="8128"/>
                  </a:lnTo>
                  <a:close/>
                </a:path>
                <a:path w="614679" h="206375">
                  <a:moveTo>
                    <a:pt x="599567" y="30225"/>
                  </a:moveTo>
                  <a:lnTo>
                    <a:pt x="555117" y="30225"/>
                  </a:lnTo>
                  <a:lnTo>
                    <a:pt x="567834" y="33252"/>
                  </a:lnTo>
                  <a:lnTo>
                    <a:pt x="577040" y="42719"/>
                  </a:lnTo>
                  <a:lnTo>
                    <a:pt x="582745" y="58640"/>
                  </a:lnTo>
                  <a:lnTo>
                    <a:pt x="584962" y="81025"/>
                  </a:lnTo>
                  <a:lnTo>
                    <a:pt x="579391" y="90695"/>
                  </a:lnTo>
                  <a:lnTo>
                    <a:pt x="572595" y="97615"/>
                  </a:lnTo>
                  <a:lnTo>
                    <a:pt x="564584" y="101796"/>
                  </a:lnTo>
                  <a:lnTo>
                    <a:pt x="555371" y="103250"/>
                  </a:lnTo>
                  <a:lnTo>
                    <a:pt x="547878" y="103378"/>
                  </a:lnTo>
                  <a:lnTo>
                    <a:pt x="614141" y="103378"/>
                  </a:lnTo>
                  <a:lnTo>
                    <a:pt x="614535" y="91471"/>
                  </a:lnTo>
                  <a:lnTo>
                    <a:pt x="614518" y="90334"/>
                  </a:lnTo>
                  <a:lnTo>
                    <a:pt x="613461" y="72195"/>
                  </a:lnTo>
                  <a:lnTo>
                    <a:pt x="610584" y="55816"/>
                  </a:lnTo>
                  <a:lnTo>
                    <a:pt x="605944" y="41818"/>
                  </a:lnTo>
                  <a:lnTo>
                    <a:pt x="599567" y="30225"/>
                  </a:lnTo>
                  <a:close/>
                </a:path>
              </a:pathLst>
            </a:custGeom>
            <a:solidFill>
              <a:srgbClr val="FFFFFF"/>
            </a:solidFill>
          </p:spPr>
          <p:txBody>
            <a:bodyPr wrap="square" lIns="0" tIns="0" rIns="0" bIns="0" rtlCol="0"/>
            <a:lstStyle/>
            <a:p>
              <a:endParaRPr/>
            </a:p>
          </p:txBody>
        </p:sp>
        <p:sp>
          <p:nvSpPr>
            <p:cNvPr id="20" name="object 20"/>
            <p:cNvSpPr/>
            <p:nvPr/>
          </p:nvSpPr>
          <p:spPr>
            <a:xfrm>
              <a:off x="2067559" y="3673983"/>
              <a:ext cx="1235075" cy="520700"/>
            </a:xfrm>
            <a:custGeom>
              <a:avLst/>
              <a:gdLst/>
              <a:ahLst/>
              <a:cxnLst/>
              <a:rect l="l" t="t" r="r" b="b"/>
              <a:pathLst>
                <a:path w="1235075" h="520700">
                  <a:moveTo>
                    <a:pt x="1218311" y="0"/>
                  </a:moveTo>
                  <a:lnTo>
                    <a:pt x="1164082" y="49911"/>
                  </a:lnTo>
                  <a:lnTo>
                    <a:pt x="1130026" y="37569"/>
                  </a:lnTo>
                  <a:lnTo>
                    <a:pt x="1094322" y="27921"/>
                  </a:lnTo>
                  <a:lnTo>
                    <a:pt x="1057074" y="20928"/>
                  </a:lnTo>
                  <a:lnTo>
                    <a:pt x="1018392" y="16552"/>
                  </a:lnTo>
                  <a:lnTo>
                    <a:pt x="978382" y="14757"/>
                  </a:lnTo>
                  <a:lnTo>
                    <a:pt x="937150" y="15503"/>
                  </a:lnTo>
                  <a:lnTo>
                    <a:pt x="894806" y="18755"/>
                  </a:lnTo>
                  <a:lnTo>
                    <a:pt x="851455" y="24473"/>
                  </a:lnTo>
                  <a:lnTo>
                    <a:pt x="807204" y="32620"/>
                  </a:lnTo>
                  <a:lnTo>
                    <a:pt x="762162" y="43160"/>
                  </a:lnTo>
                  <a:lnTo>
                    <a:pt x="716435" y="56053"/>
                  </a:lnTo>
                  <a:lnTo>
                    <a:pt x="670131" y="71262"/>
                  </a:lnTo>
                  <a:lnTo>
                    <a:pt x="623356" y="88751"/>
                  </a:lnTo>
                  <a:lnTo>
                    <a:pt x="576218" y="108480"/>
                  </a:lnTo>
                  <a:lnTo>
                    <a:pt x="528825" y="130413"/>
                  </a:lnTo>
                  <a:lnTo>
                    <a:pt x="481282" y="154511"/>
                  </a:lnTo>
                  <a:lnTo>
                    <a:pt x="433699" y="180738"/>
                  </a:lnTo>
                  <a:lnTo>
                    <a:pt x="386181" y="209055"/>
                  </a:lnTo>
                  <a:lnTo>
                    <a:pt x="338836" y="239425"/>
                  </a:lnTo>
                  <a:lnTo>
                    <a:pt x="291771" y="271811"/>
                  </a:lnTo>
                  <a:lnTo>
                    <a:pt x="245093" y="306173"/>
                  </a:lnTo>
                  <a:lnTo>
                    <a:pt x="198911" y="342476"/>
                  </a:lnTo>
                  <a:lnTo>
                    <a:pt x="153330" y="380681"/>
                  </a:lnTo>
                  <a:lnTo>
                    <a:pt x="108457" y="420751"/>
                  </a:lnTo>
                  <a:lnTo>
                    <a:pt x="0" y="520700"/>
                  </a:lnTo>
                  <a:lnTo>
                    <a:pt x="44872" y="480630"/>
                  </a:lnTo>
                  <a:lnTo>
                    <a:pt x="90453" y="442425"/>
                  </a:lnTo>
                  <a:lnTo>
                    <a:pt x="136635" y="406123"/>
                  </a:lnTo>
                  <a:lnTo>
                    <a:pt x="183313" y="371760"/>
                  </a:lnTo>
                  <a:lnTo>
                    <a:pt x="230378" y="339376"/>
                  </a:lnTo>
                  <a:lnTo>
                    <a:pt x="277723" y="309006"/>
                  </a:lnTo>
                  <a:lnTo>
                    <a:pt x="325241" y="280690"/>
                  </a:lnTo>
                  <a:lnTo>
                    <a:pt x="372824" y="254465"/>
                  </a:lnTo>
                  <a:lnTo>
                    <a:pt x="420367" y="230369"/>
                  </a:lnTo>
                  <a:lnTo>
                    <a:pt x="467760" y="208438"/>
                  </a:lnTo>
                  <a:lnTo>
                    <a:pt x="514898" y="188712"/>
                  </a:lnTo>
                  <a:lnTo>
                    <a:pt x="561673" y="171227"/>
                  </a:lnTo>
                  <a:lnTo>
                    <a:pt x="607977" y="156022"/>
                  </a:lnTo>
                  <a:lnTo>
                    <a:pt x="653704" y="143134"/>
                  </a:lnTo>
                  <a:lnTo>
                    <a:pt x="698746" y="132600"/>
                  </a:lnTo>
                  <a:lnTo>
                    <a:pt x="742997" y="124460"/>
                  </a:lnTo>
                  <a:lnTo>
                    <a:pt x="786348" y="118749"/>
                  </a:lnTo>
                  <a:lnTo>
                    <a:pt x="828692" y="115506"/>
                  </a:lnTo>
                  <a:lnTo>
                    <a:pt x="869924" y="114769"/>
                  </a:lnTo>
                  <a:lnTo>
                    <a:pt x="909934" y="116575"/>
                  </a:lnTo>
                  <a:lnTo>
                    <a:pt x="948616" y="120962"/>
                  </a:lnTo>
                  <a:lnTo>
                    <a:pt x="985864" y="127968"/>
                  </a:lnTo>
                  <a:lnTo>
                    <a:pt x="1021568" y="137630"/>
                  </a:lnTo>
                  <a:lnTo>
                    <a:pt x="1055623" y="149987"/>
                  </a:lnTo>
                  <a:lnTo>
                    <a:pt x="1001267" y="200025"/>
                  </a:lnTo>
                  <a:lnTo>
                    <a:pt x="1234566" y="185674"/>
                  </a:lnTo>
                  <a:lnTo>
                    <a:pt x="1218311" y="0"/>
                  </a:lnTo>
                  <a:close/>
                </a:path>
              </a:pathLst>
            </a:custGeom>
            <a:solidFill>
              <a:srgbClr val="5B9BD4"/>
            </a:solidFill>
          </p:spPr>
          <p:txBody>
            <a:bodyPr wrap="square" lIns="0" tIns="0" rIns="0" bIns="0" rtlCol="0"/>
            <a:lstStyle/>
            <a:p>
              <a:endParaRPr/>
            </a:p>
          </p:txBody>
        </p:sp>
        <p:sp>
          <p:nvSpPr>
            <p:cNvPr id="21" name="object 21"/>
            <p:cNvSpPr/>
            <p:nvPr/>
          </p:nvSpPr>
          <p:spPr>
            <a:xfrm>
              <a:off x="1590570" y="4145788"/>
              <a:ext cx="532765" cy="1202690"/>
            </a:xfrm>
            <a:custGeom>
              <a:avLst/>
              <a:gdLst/>
              <a:ahLst/>
              <a:cxnLst/>
              <a:rect l="l" t="t" r="r" b="b"/>
              <a:pathLst>
                <a:path w="532764" h="1202689">
                  <a:moveTo>
                    <a:pt x="532234" y="0"/>
                  </a:moveTo>
                  <a:lnTo>
                    <a:pt x="476989" y="48894"/>
                  </a:lnTo>
                  <a:lnTo>
                    <a:pt x="433335" y="90398"/>
                  </a:lnTo>
                  <a:lnTo>
                    <a:pt x="391572" y="132654"/>
                  </a:lnTo>
                  <a:lnTo>
                    <a:pt x="351734" y="175563"/>
                  </a:lnTo>
                  <a:lnTo>
                    <a:pt x="313852" y="219030"/>
                  </a:lnTo>
                  <a:lnTo>
                    <a:pt x="277959" y="262957"/>
                  </a:lnTo>
                  <a:lnTo>
                    <a:pt x="244086" y="307246"/>
                  </a:lnTo>
                  <a:lnTo>
                    <a:pt x="212266" y="351801"/>
                  </a:lnTo>
                  <a:lnTo>
                    <a:pt x="182531" y="396523"/>
                  </a:lnTo>
                  <a:lnTo>
                    <a:pt x="154913" y="441316"/>
                  </a:lnTo>
                  <a:lnTo>
                    <a:pt x="129443" y="486083"/>
                  </a:lnTo>
                  <a:lnTo>
                    <a:pt x="106155" y="530725"/>
                  </a:lnTo>
                  <a:lnTo>
                    <a:pt x="85080" y="575146"/>
                  </a:lnTo>
                  <a:lnTo>
                    <a:pt x="66250" y="619249"/>
                  </a:lnTo>
                  <a:lnTo>
                    <a:pt x="49697" y="662936"/>
                  </a:lnTo>
                  <a:lnTo>
                    <a:pt x="35453" y="706110"/>
                  </a:lnTo>
                  <a:lnTo>
                    <a:pt x="23551" y="748673"/>
                  </a:lnTo>
                  <a:lnTo>
                    <a:pt x="14023" y="790529"/>
                  </a:lnTo>
                  <a:lnTo>
                    <a:pt x="6900" y="831579"/>
                  </a:lnTo>
                  <a:lnTo>
                    <a:pt x="2215" y="871728"/>
                  </a:lnTo>
                  <a:lnTo>
                    <a:pt x="0" y="910876"/>
                  </a:lnTo>
                  <a:lnTo>
                    <a:pt x="286" y="948928"/>
                  </a:lnTo>
                  <a:lnTo>
                    <a:pt x="8493" y="1021353"/>
                  </a:lnTo>
                  <a:lnTo>
                    <a:pt x="27093" y="1088222"/>
                  </a:lnTo>
                  <a:lnTo>
                    <a:pt x="56342" y="1148757"/>
                  </a:lnTo>
                  <a:lnTo>
                    <a:pt x="96497" y="1202182"/>
                  </a:lnTo>
                  <a:lnTo>
                    <a:pt x="205082" y="1102106"/>
                  </a:lnTo>
                  <a:lnTo>
                    <a:pt x="183176" y="1075750"/>
                  </a:lnTo>
                  <a:lnTo>
                    <a:pt x="164145" y="1047413"/>
                  </a:lnTo>
                  <a:lnTo>
                    <a:pt x="134584" y="985210"/>
                  </a:lnTo>
                  <a:lnTo>
                    <a:pt x="116151" y="916330"/>
                  </a:lnTo>
                  <a:lnTo>
                    <a:pt x="108599" y="841610"/>
                  </a:lnTo>
                  <a:lnTo>
                    <a:pt x="108826" y="802320"/>
                  </a:lnTo>
                  <a:lnTo>
                    <a:pt x="111680" y="761882"/>
                  </a:lnTo>
                  <a:lnTo>
                    <a:pt x="117131" y="720402"/>
                  </a:lnTo>
                  <a:lnTo>
                    <a:pt x="125148" y="677983"/>
                  </a:lnTo>
                  <a:lnTo>
                    <a:pt x="135699" y="634729"/>
                  </a:lnTo>
                  <a:lnTo>
                    <a:pt x="148754" y="590746"/>
                  </a:lnTo>
                  <a:lnTo>
                    <a:pt x="164282" y="546136"/>
                  </a:lnTo>
                  <a:lnTo>
                    <a:pt x="182252" y="501006"/>
                  </a:lnTo>
                  <a:lnTo>
                    <a:pt x="202632" y="455458"/>
                  </a:lnTo>
                  <a:lnTo>
                    <a:pt x="225393" y="409598"/>
                  </a:lnTo>
                  <a:lnTo>
                    <a:pt x="250503" y="363529"/>
                  </a:lnTo>
                  <a:lnTo>
                    <a:pt x="277930" y="317357"/>
                  </a:lnTo>
                  <a:lnTo>
                    <a:pt x="307645" y="271184"/>
                  </a:lnTo>
                  <a:lnTo>
                    <a:pt x="339617" y="225117"/>
                  </a:lnTo>
                  <a:lnTo>
                    <a:pt x="373813" y="179258"/>
                  </a:lnTo>
                  <a:lnTo>
                    <a:pt x="410204" y="133713"/>
                  </a:lnTo>
                  <a:lnTo>
                    <a:pt x="448759" y="88585"/>
                  </a:lnTo>
                  <a:lnTo>
                    <a:pt x="489446" y="43979"/>
                  </a:lnTo>
                  <a:lnTo>
                    <a:pt x="532234" y="0"/>
                  </a:lnTo>
                  <a:close/>
                </a:path>
              </a:pathLst>
            </a:custGeom>
            <a:solidFill>
              <a:srgbClr val="487CAB"/>
            </a:solidFill>
          </p:spPr>
          <p:txBody>
            <a:bodyPr wrap="square" lIns="0" tIns="0" rIns="0" bIns="0" rtlCol="0"/>
            <a:lstStyle/>
            <a:p>
              <a:endParaRPr/>
            </a:p>
          </p:txBody>
        </p:sp>
        <p:sp>
          <p:nvSpPr>
            <p:cNvPr id="22" name="object 22"/>
            <p:cNvSpPr/>
            <p:nvPr/>
          </p:nvSpPr>
          <p:spPr>
            <a:xfrm>
              <a:off x="1590570" y="3673983"/>
              <a:ext cx="1711960" cy="1674495"/>
            </a:xfrm>
            <a:custGeom>
              <a:avLst/>
              <a:gdLst/>
              <a:ahLst/>
              <a:cxnLst/>
              <a:rect l="l" t="t" r="r" b="b"/>
              <a:pathLst>
                <a:path w="1711960" h="1674495">
                  <a:moveTo>
                    <a:pt x="532234" y="471805"/>
                  </a:moveTo>
                  <a:lnTo>
                    <a:pt x="489446" y="515784"/>
                  </a:lnTo>
                  <a:lnTo>
                    <a:pt x="448759" y="560390"/>
                  </a:lnTo>
                  <a:lnTo>
                    <a:pt x="410204" y="605518"/>
                  </a:lnTo>
                  <a:lnTo>
                    <a:pt x="373813" y="651063"/>
                  </a:lnTo>
                  <a:lnTo>
                    <a:pt x="339617" y="696922"/>
                  </a:lnTo>
                  <a:lnTo>
                    <a:pt x="307645" y="742989"/>
                  </a:lnTo>
                  <a:lnTo>
                    <a:pt x="277930" y="789162"/>
                  </a:lnTo>
                  <a:lnTo>
                    <a:pt x="250503" y="835334"/>
                  </a:lnTo>
                  <a:lnTo>
                    <a:pt x="225393" y="881403"/>
                  </a:lnTo>
                  <a:lnTo>
                    <a:pt x="202632" y="927263"/>
                  </a:lnTo>
                  <a:lnTo>
                    <a:pt x="182252" y="972811"/>
                  </a:lnTo>
                  <a:lnTo>
                    <a:pt x="164282" y="1017941"/>
                  </a:lnTo>
                  <a:lnTo>
                    <a:pt x="148754" y="1062551"/>
                  </a:lnTo>
                  <a:lnTo>
                    <a:pt x="135699" y="1106534"/>
                  </a:lnTo>
                  <a:lnTo>
                    <a:pt x="125148" y="1149788"/>
                  </a:lnTo>
                  <a:lnTo>
                    <a:pt x="117131" y="1192207"/>
                  </a:lnTo>
                  <a:lnTo>
                    <a:pt x="111680" y="1233687"/>
                  </a:lnTo>
                  <a:lnTo>
                    <a:pt x="108826" y="1274125"/>
                  </a:lnTo>
                  <a:lnTo>
                    <a:pt x="108599" y="1313415"/>
                  </a:lnTo>
                  <a:lnTo>
                    <a:pt x="111030" y="1351453"/>
                  </a:lnTo>
                  <a:lnTo>
                    <a:pt x="123992" y="1423357"/>
                  </a:lnTo>
                  <a:lnTo>
                    <a:pt x="147958" y="1489003"/>
                  </a:lnTo>
                  <a:lnTo>
                    <a:pt x="183176" y="1547555"/>
                  </a:lnTo>
                  <a:lnTo>
                    <a:pt x="205082" y="1573911"/>
                  </a:lnTo>
                  <a:lnTo>
                    <a:pt x="96497" y="1673987"/>
                  </a:lnTo>
                  <a:lnTo>
                    <a:pt x="56342" y="1620562"/>
                  </a:lnTo>
                  <a:lnTo>
                    <a:pt x="27093" y="1560027"/>
                  </a:lnTo>
                  <a:lnTo>
                    <a:pt x="8493" y="1493158"/>
                  </a:lnTo>
                  <a:lnTo>
                    <a:pt x="286" y="1420733"/>
                  </a:lnTo>
                  <a:lnTo>
                    <a:pt x="0" y="1382681"/>
                  </a:lnTo>
                  <a:lnTo>
                    <a:pt x="2215" y="1343533"/>
                  </a:lnTo>
                  <a:lnTo>
                    <a:pt x="6900" y="1303384"/>
                  </a:lnTo>
                  <a:lnTo>
                    <a:pt x="14023" y="1262334"/>
                  </a:lnTo>
                  <a:lnTo>
                    <a:pt x="23551" y="1220478"/>
                  </a:lnTo>
                  <a:lnTo>
                    <a:pt x="35453" y="1177915"/>
                  </a:lnTo>
                  <a:lnTo>
                    <a:pt x="49697" y="1134741"/>
                  </a:lnTo>
                  <a:lnTo>
                    <a:pt x="66250" y="1091054"/>
                  </a:lnTo>
                  <a:lnTo>
                    <a:pt x="85080" y="1046951"/>
                  </a:lnTo>
                  <a:lnTo>
                    <a:pt x="106155" y="1002530"/>
                  </a:lnTo>
                  <a:lnTo>
                    <a:pt x="129443" y="957888"/>
                  </a:lnTo>
                  <a:lnTo>
                    <a:pt x="154913" y="913121"/>
                  </a:lnTo>
                  <a:lnTo>
                    <a:pt x="182531" y="868328"/>
                  </a:lnTo>
                  <a:lnTo>
                    <a:pt x="212266" y="823606"/>
                  </a:lnTo>
                  <a:lnTo>
                    <a:pt x="244086" y="779051"/>
                  </a:lnTo>
                  <a:lnTo>
                    <a:pt x="277959" y="734762"/>
                  </a:lnTo>
                  <a:lnTo>
                    <a:pt x="313852" y="690835"/>
                  </a:lnTo>
                  <a:lnTo>
                    <a:pt x="351734" y="647368"/>
                  </a:lnTo>
                  <a:lnTo>
                    <a:pt x="391572" y="604459"/>
                  </a:lnTo>
                  <a:lnTo>
                    <a:pt x="433335" y="562203"/>
                  </a:lnTo>
                  <a:lnTo>
                    <a:pt x="476989" y="520700"/>
                  </a:lnTo>
                  <a:lnTo>
                    <a:pt x="585447" y="420751"/>
                  </a:lnTo>
                  <a:lnTo>
                    <a:pt x="630319" y="380681"/>
                  </a:lnTo>
                  <a:lnTo>
                    <a:pt x="675900" y="342476"/>
                  </a:lnTo>
                  <a:lnTo>
                    <a:pt x="722083" y="306173"/>
                  </a:lnTo>
                  <a:lnTo>
                    <a:pt x="768761" y="271811"/>
                  </a:lnTo>
                  <a:lnTo>
                    <a:pt x="815826" y="239425"/>
                  </a:lnTo>
                  <a:lnTo>
                    <a:pt x="863171" y="209055"/>
                  </a:lnTo>
                  <a:lnTo>
                    <a:pt x="910689" y="180738"/>
                  </a:lnTo>
                  <a:lnTo>
                    <a:pt x="958272" y="154511"/>
                  </a:lnTo>
                  <a:lnTo>
                    <a:pt x="1005815" y="130413"/>
                  </a:lnTo>
                  <a:lnTo>
                    <a:pt x="1053208" y="108480"/>
                  </a:lnTo>
                  <a:lnTo>
                    <a:pt x="1100346" y="88751"/>
                  </a:lnTo>
                  <a:lnTo>
                    <a:pt x="1147121" y="71262"/>
                  </a:lnTo>
                  <a:lnTo>
                    <a:pt x="1193425" y="56053"/>
                  </a:lnTo>
                  <a:lnTo>
                    <a:pt x="1239152" y="43160"/>
                  </a:lnTo>
                  <a:lnTo>
                    <a:pt x="1284194" y="32620"/>
                  </a:lnTo>
                  <a:lnTo>
                    <a:pt x="1328444" y="24473"/>
                  </a:lnTo>
                  <a:lnTo>
                    <a:pt x="1371796" y="18755"/>
                  </a:lnTo>
                  <a:lnTo>
                    <a:pt x="1414140" y="15503"/>
                  </a:lnTo>
                  <a:lnTo>
                    <a:pt x="1455371" y="14757"/>
                  </a:lnTo>
                  <a:lnTo>
                    <a:pt x="1495382" y="16552"/>
                  </a:lnTo>
                  <a:lnTo>
                    <a:pt x="1534064" y="20928"/>
                  </a:lnTo>
                  <a:lnTo>
                    <a:pt x="1571311" y="27921"/>
                  </a:lnTo>
                  <a:lnTo>
                    <a:pt x="1607016" y="37569"/>
                  </a:lnTo>
                  <a:lnTo>
                    <a:pt x="1641071" y="49911"/>
                  </a:lnTo>
                  <a:lnTo>
                    <a:pt x="1695300" y="0"/>
                  </a:lnTo>
                  <a:lnTo>
                    <a:pt x="1711556" y="185674"/>
                  </a:lnTo>
                  <a:lnTo>
                    <a:pt x="1478257" y="200025"/>
                  </a:lnTo>
                  <a:lnTo>
                    <a:pt x="1532613" y="149987"/>
                  </a:lnTo>
                  <a:lnTo>
                    <a:pt x="1498558" y="137630"/>
                  </a:lnTo>
                  <a:lnTo>
                    <a:pt x="1462853" y="127968"/>
                  </a:lnTo>
                  <a:lnTo>
                    <a:pt x="1425606" y="120962"/>
                  </a:lnTo>
                  <a:lnTo>
                    <a:pt x="1386924" y="116575"/>
                  </a:lnTo>
                  <a:lnTo>
                    <a:pt x="1346913" y="114769"/>
                  </a:lnTo>
                  <a:lnTo>
                    <a:pt x="1305682" y="115506"/>
                  </a:lnTo>
                  <a:lnTo>
                    <a:pt x="1263338" y="118749"/>
                  </a:lnTo>
                  <a:lnTo>
                    <a:pt x="1219986" y="124460"/>
                  </a:lnTo>
                  <a:lnTo>
                    <a:pt x="1175736" y="132600"/>
                  </a:lnTo>
                  <a:lnTo>
                    <a:pt x="1130694" y="143134"/>
                  </a:lnTo>
                  <a:lnTo>
                    <a:pt x="1084967" y="156022"/>
                  </a:lnTo>
                  <a:lnTo>
                    <a:pt x="1038663" y="171227"/>
                  </a:lnTo>
                  <a:lnTo>
                    <a:pt x="991888" y="188712"/>
                  </a:lnTo>
                  <a:lnTo>
                    <a:pt x="944750" y="208438"/>
                  </a:lnTo>
                  <a:lnTo>
                    <a:pt x="897357" y="230369"/>
                  </a:lnTo>
                  <a:lnTo>
                    <a:pt x="849814" y="254465"/>
                  </a:lnTo>
                  <a:lnTo>
                    <a:pt x="802231" y="280690"/>
                  </a:lnTo>
                  <a:lnTo>
                    <a:pt x="754713" y="309006"/>
                  </a:lnTo>
                  <a:lnTo>
                    <a:pt x="707368" y="339376"/>
                  </a:lnTo>
                  <a:lnTo>
                    <a:pt x="660303" y="371760"/>
                  </a:lnTo>
                  <a:lnTo>
                    <a:pt x="613625" y="406123"/>
                  </a:lnTo>
                  <a:lnTo>
                    <a:pt x="567442" y="442425"/>
                  </a:lnTo>
                  <a:lnTo>
                    <a:pt x="521861" y="480630"/>
                  </a:lnTo>
                  <a:lnTo>
                    <a:pt x="476989" y="520700"/>
                  </a:lnTo>
                </a:path>
              </a:pathLst>
            </a:custGeom>
            <a:ln w="12700">
              <a:solidFill>
                <a:srgbClr val="41709C"/>
              </a:solidFill>
            </a:ln>
          </p:spPr>
          <p:txBody>
            <a:bodyPr wrap="square" lIns="0" tIns="0" rIns="0" bIns="0" rtlCol="0"/>
            <a:lstStyle/>
            <a:p>
              <a:endParaRPr/>
            </a:p>
          </p:txBody>
        </p:sp>
      </p:grpSp>
      <p:sp>
        <p:nvSpPr>
          <p:cNvPr id="23" name="object 23"/>
          <p:cNvSpPr txBox="1"/>
          <p:nvPr/>
        </p:nvSpPr>
        <p:spPr>
          <a:xfrm>
            <a:off x="7902956" y="3896614"/>
            <a:ext cx="3878579" cy="756920"/>
          </a:xfrm>
          <a:prstGeom prst="rect">
            <a:avLst/>
          </a:prstGeom>
        </p:spPr>
        <p:txBody>
          <a:bodyPr vert="horz" wrap="square" lIns="0" tIns="12065" rIns="0" bIns="0" rtlCol="0">
            <a:spAutoFit/>
          </a:bodyPr>
          <a:lstStyle/>
          <a:p>
            <a:pPr marL="12700">
              <a:lnSpc>
                <a:spcPct val="100000"/>
              </a:lnSpc>
              <a:spcBef>
                <a:spcPts val="95"/>
              </a:spcBef>
            </a:pPr>
            <a:r>
              <a:rPr sz="1600" b="1" u="sng" spc="-40" dirty="0">
                <a:solidFill>
                  <a:srgbClr val="FF0000"/>
                </a:solidFill>
                <a:uFill>
                  <a:solidFill>
                    <a:srgbClr val="FF0000"/>
                  </a:solidFill>
                </a:uFill>
                <a:latin typeface="HGMaruGothicMPRO"/>
                <a:cs typeface="HGMaruGothicMPRO"/>
              </a:rPr>
              <a:t>手順９</a:t>
            </a:r>
            <a:endParaRPr sz="1600">
              <a:latin typeface="HGMaruGothicMPRO"/>
              <a:cs typeface="HGMaruGothicMPRO"/>
            </a:endParaRPr>
          </a:p>
          <a:p>
            <a:pPr marL="12700" marR="5080" indent="202565">
              <a:lnSpc>
                <a:spcPct val="100000"/>
              </a:lnSpc>
            </a:pPr>
            <a:r>
              <a:rPr sz="1600" spc="-30" dirty="0">
                <a:latin typeface="HGMaruGothicMPRO"/>
                <a:cs typeface="HGMaruGothicMPRO"/>
              </a:rPr>
              <a:t>入力完了後、「認証コードを確認する」をクリックします。</a:t>
            </a:r>
            <a:endParaRPr sz="1600">
              <a:latin typeface="HGMaruGothicMPRO"/>
              <a:cs typeface="HGMaruGothicMPRO"/>
            </a:endParaRPr>
          </a:p>
        </p:txBody>
      </p:sp>
      <p:sp>
        <p:nvSpPr>
          <p:cNvPr id="24" name="object 24"/>
          <p:cNvSpPr txBox="1"/>
          <p:nvPr/>
        </p:nvSpPr>
        <p:spPr>
          <a:xfrm>
            <a:off x="3966717" y="5604764"/>
            <a:ext cx="1444625" cy="269240"/>
          </a:xfrm>
          <a:prstGeom prst="rect">
            <a:avLst/>
          </a:prstGeom>
        </p:spPr>
        <p:txBody>
          <a:bodyPr vert="horz" wrap="square" lIns="0" tIns="12065" rIns="0" bIns="0" rtlCol="0">
            <a:spAutoFit/>
          </a:bodyPr>
          <a:lstStyle/>
          <a:p>
            <a:pPr marL="12700">
              <a:lnSpc>
                <a:spcPct val="100000"/>
              </a:lnSpc>
              <a:spcBef>
                <a:spcPts val="95"/>
              </a:spcBef>
            </a:pPr>
            <a:r>
              <a:rPr sz="1600" spc="-25" dirty="0">
                <a:latin typeface="HGMaruGothicMPRO"/>
                <a:cs typeface="HGMaruGothicMPRO"/>
              </a:rPr>
              <a:t>（メール本文</a:t>
            </a:r>
            <a:r>
              <a:rPr sz="1600" spc="-50" dirty="0">
                <a:latin typeface="HGMaruGothicMPRO"/>
                <a:cs typeface="HGMaruGothicMPRO"/>
              </a:rPr>
              <a:t>）</a:t>
            </a:r>
            <a:endParaRPr sz="1600">
              <a:latin typeface="HGMaruGothicMPRO"/>
              <a:cs typeface="HGMaruGothicMPRO"/>
            </a:endParaRPr>
          </a:p>
        </p:txBody>
      </p:sp>
      <p:sp>
        <p:nvSpPr>
          <p:cNvPr id="25" name="object 4">
            <a:extLst>
              <a:ext uri="{FF2B5EF4-FFF2-40B4-BE49-F238E27FC236}">
                <a16:creationId xmlns:a16="http://schemas.microsoft.com/office/drawing/2014/main" id="{5D20DBBF-3745-41E7-B289-F05EB5C990DF}"/>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26" name="object 4">
            <a:extLst>
              <a:ext uri="{FF2B5EF4-FFF2-40B4-BE49-F238E27FC236}">
                <a16:creationId xmlns:a16="http://schemas.microsoft.com/office/drawing/2014/main" id="{F0A91BA6-C070-4062-AE4D-10058115D64A}"/>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847069" y="427101"/>
            <a:ext cx="644525" cy="382156"/>
          </a:xfrm>
          <a:prstGeom prst="rect">
            <a:avLst/>
          </a:prstGeom>
        </p:spPr>
        <p:txBody>
          <a:bodyPr vert="horz" wrap="square" lIns="0" tIns="12700" rIns="0" bIns="0" rtlCol="0">
            <a:spAutoFit/>
          </a:bodyPr>
          <a:lstStyle/>
          <a:p>
            <a:pPr marL="12700">
              <a:lnSpc>
                <a:spcPct val="100000"/>
              </a:lnSpc>
              <a:spcBef>
                <a:spcPts val="100"/>
              </a:spcBef>
            </a:pPr>
            <a:r>
              <a:rPr sz="2400" spc="-20" dirty="0">
                <a:latin typeface="Yu Gothic"/>
                <a:cs typeface="Yu Gothic"/>
              </a:rPr>
              <a:t>P.</a:t>
            </a:r>
            <a:r>
              <a:rPr lang="ja-JP" altLang="en-US" sz="2400" spc="-20" dirty="0">
                <a:latin typeface="Yu Gothic"/>
                <a:cs typeface="Yu Gothic"/>
              </a:rPr>
              <a:t>９</a:t>
            </a:r>
            <a:endParaRPr sz="2400" dirty="0">
              <a:latin typeface="Yu Gothic"/>
              <a:cs typeface="Yu Gothic"/>
            </a:endParaRPr>
          </a:p>
        </p:txBody>
      </p:sp>
      <p:sp>
        <p:nvSpPr>
          <p:cNvPr id="3" name="object 3"/>
          <p:cNvSpPr txBox="1">
            <a:spLocks noGrp="1"/>
          </p:cNvSpPr>
          <p:nvPr>
            <p:ph type="title"/>
          </p:nvPr>
        </p:nvSpPr>
        <p:spPr>
          <a:xfrm>
            <a:off x="538226" y="286253"/>
            <a:ext cx="10515600" cy="689932"/>
          </a:xfrm>
          <a:prstGeom prst="rect">
            <a:avLst/>
          </a:prstGeom>
        </p:spPr>
        <p:txBody>
          <a:bodyPr vert="horz" wrap="square" lIns="0" tIns="12700" rIns="0" bIns="0" rtlCol="0">
            <a:spAutoFit/>
          </a:bodyPr>
          <a:lstStyle/>
          <a:p>
            <a:pPr marL="12700">
              <a:lnSpc>
                <a:spcPct val="100000"/>
              </a:lnSpc>
              <a:spcBef>
                <a:spcPts val="100"/>
              </a:spcBef>
            </a:pPr>
            <a:r>
              <a:rPr lang="ja-JP" altLang="en-US" dirty="0">
                <a:latin typeface="HG丸ｺﾞｼｯｸM-PRO" panose="020F0600000000000000" pitchFamily="50" charset="-128"/>
                <a:ea typeface="HG丸ｺﾞｼｯｸM-PRO" panose="020F0600000000000000" pitchFamily="50" charset="-128"/>
              </a:rPr>
              <a:t>①</a:t>
            </a:r>
            <a:r>
              <a:rPr dirty="0">
                <a:latin typeface="HG丸ｺﾞｼｯｸM-PRO" panose="020F0600000000000000" pitchFamily="50" charset="-128"/>
                <a:ea typeface="HG丸ｺﾞｼｯｸM-PRO" panose="020F0600000000000000" pitchFamily="50" charset="-128"/>
              </a:rPr>
              <a:t>利用者登録</a:t>
            </a:r>
            <a:endParaRPr spc="-50" dirty="0">
              <a:latin typeface="HG丸ｺﾞｼｯｸM-PRO" panose="020F0600000000000000" pitchFamily="50" charset="-128"/>
              <a:ea typeface="HG丸ｺﾞｼｯｸM-PRO" panose="020F0600000000000000" pitchFamily="50" charset="-128"/>
            </a:endParaRPr>
          </a:p>
        </p:txBody>
      </p:sp>
      <p:sp>
        <p:nvSpPr>
          <p:cNvPr id="4" name="object 4"/>
          <p:cNvSpPr txBox="1"/>
          <p:nvPr/>
        </p:nvSpPr>
        <p:spPr>
          <a:xfrm>
            <a:off x="5750433" y="1208023"/>
            <a:ext cx="4692015" cy="1976755"/>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手順１０</a:t>
            </a:r>
            <a:endParaRPr sz="1600">
              <a:latin typeface="HGMaruGothicMPRO"/>
              <a:cs typeface="HGMaruGothicMPRO"/>
            </a:endParaRPr>
          </a:p>
          <a:p>
            <a:pPr marL="215265">
              <a:lnSpc>
                <a:spcPct val="100000"/>
              </a:lnSpc>
            </a:pPr>
            <a:r>
              <a:rPr sz="1600" spc="-35" dirty="0">
                <a:latin typeface="HGMaruGothicMPRO"/>
                <a:cs typeface="HGMaruGothicMPRO"/>
              </a:rPr>
              <a:t>「利用者情報の入力」画面に移動しますので、下</a:t>
            </a:r>
            <a:endParaRPr sz="1600">
              <a:latin typeface="HGMaruGothicMPRO"/>
              <a:cs typeface="HGMaruGothicMPRO"/>
            </a:endParaRPr>
          </a:p>
          <a:p>
            <a:pPr marL="12700">
              <a:lnSpc>
                <a:spcPct val="100000"/>
              </a:lnSpc>
            </a:pPr>
            <a:r>
              <a:rPr sz="1600" spc="-30" dirty="0">
                <a:latin typeface="HGMaruGothicMPRO"/>
                <a:cs typeface="HGMaruGothicMPRO"/>
              </a:rPr>
              <a:t>記項目を入力ください。</a:t>
            </a:r>
            <a:endParaRPr sz="1600">
              <a:latin typeface="HGMaruGothicMPRO"/>
              <a:cs typeface="HGMaruGothicMPRO"/>
            </a:endParaRPr>
          </a:p>
          <a:p>
            <a:pPr marL="12700">
              <a:lnSpc>
                <a:spcPct val="100000"/>
              </a:lnSpc>
              <a:spcBef>
                <a:spcPts val="1920"/>
              </a:spcBef>
            </a:pPr>
            <a:r>
              <a:rPr sz="1600" spc="-25" dirty="0">
                <a:latin typeface="HGMaruGothicMPRO"/>
                <a:cs typeface="HGMaruGothicMPRO"/>
              </a:rPr>
              <a:t>•パワスワード（必須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25" dirty="0">
                <a:latin typeface="HGMaruGothicMPRO"/>
                <a:cs typeface="HGMaruGothicMPRO"/>
              </a:rPr>
              <a:t>•法人名、事業者名（必須</a:t>
            </a:r>
            <a:r>
              <a:rPr sz="1600" spc="-50" dirty="0">
                <a:latin typeface="HGMaruGothicMPRO"/>
                <a:cs typeface="HGMaruGothicMPRO"/>
              </a:rPr>
              <a:t>）</a:t>
            </a:r>
            <a:endParaRPr sz="1600">
              <a:latin typeface="HGMaruGothicMPRO"/>
              <a:cs typeface="HGMaruGothicMPRO"/>
            </a:endParaRPr>
          </a:p>
          <a:p>
            <a:pPr marL="12700">
              <a:lnSpc>
                <a:spcPct val="100000"/>
              </a:lnSpc>
            </a:pPr>
            <a:r>
              <a:rPr sz="1600" spc="-30" dirty="0">
                <a:latin typeface="HGMaruGothicMPRO"/>
                <a:cs typeface="HGMaruGothicMPRO"/>
              </a:rPr>
              <a:t>•郵便番号</a:t>
            </a:r>
            <a:endParaRPr sz="1600">
              <a:latin typeface="HGMaruGothicMPRO"/>
              <a:cs typeface="HGMaruGothicMPRO"/>
            </a:endParaRPr>
          </a:p>
          <a:p>
            <a:pPr marL="12700">
              <a:lnSpc>
                <a:spcPct val="100000"/>
              </a:lnSpc>
              <a:spcBef>
                <a:spcPts val="5"/>
              </a:spcBef>
            </a:pPr>
            <a:r>
              <a:rPr sz="1600" spc="-35" dirty="0">
                <a:latin typeface="HGMaruGothicMPRO"/>
                <a:cs typeface="HGMaruGothicMPRO"/>
              </a:rPr>
              <a:t>•所在地</a:t>
            </a:r>
            <a:endParaRPr sz="1600">
              <a:latin typeface="HGMaruGothicMPRO"/>
              <a:cs typeface="HGMaruGothicMPRO"/>
            </a:endParaRPr>
          </a:p>
        </p:txBody>
      </p:sp>
      <p:grpSp>
        <p:nvGrpSpPr>
          <p:cNvPr id="5" name="object 5"/>
          <p:cNvGrpSpPr/>
          <p:nvPr/>
        </p:nvGrpSpPr>
        <p:grpSpPr>
          <a:xfrm>
            <a:off x="949452" y="1301496"/>
            <a:ext cx="3784600" cy="5461000"/>
            <a:chOff x="949452" y="1301496"/>
            <a:chExt cx="3784600" cy="5461000"/>
          </a:xfrm>
        </p:grpSpPr>
        <p:pic>
          <p:nvPicPr>
            <p:cNvPr id="6" name="object 6"/>
            <p:cNvPicPr/>
            <p:nvPr/>
          </p:nvPicPr>
          <p:blipFill>
            <a:blip r:embed="rId2" cstate="print"/>
            <a:stretch>
              <a:fillRect/>
            </a:stretch>
          </p:blipFill>
          <p:spPr>
            <a:xfrm>
              <a:off x="958596" y="1310640"/>
              <a:ext cx="3613404" cy="2625851"/>
            </a:xfrm>
            <a:prstGeom prst="rect">
              <a:avLst/>
            </a:prstGeom>
          </p:spPr>
        </p:pic>
        <p:sp>
          <p:nvSpPr>
            <p:cNvPr id="7" name="object 7"/>
            <p:cNvSpPr/>
            <p:nvPr/>
          </p:nvSpPr>
          <p:spPr>
            <a:xfrm>
              <a:off x="954024" y="1306068"/>
              <a:ext cx="3622675" cy="2635250"/>
            </a:xfrm>
            <a:custGeom>
              <a:avLst/>
              <a:gdLst/>
              <a:ahLst/>
              <a:cxnLst/>
              <a:rect l="l" t="t" r="r" b="b"/>
              <a:pathLst>
                <a:path w="3622675" h="2635250">
                  <a:moveTo>
                    <a:pt x="0" y="2634995"/>
                  </a:moveTo>
                  <a:lnTo>
                    <a:pt x="3622548" y="2634995"/>
                  </a:lnTo>
                  <a:lnTo>
                    <a:pt x="3622548" y="0"/>
                  </a:lnTo>
                  <a:lnTo>
                    <a:pt x="0" y="0"/>
                  </a:lnTo>
                  <a:lnTo>
                    <a:pt x="0" y="2634995"/>
                  </a:lnTo>
                  <a:close/>
                </a:path>
              </a:pathLst>
            </a:custGeom>
            <a:ln w="9144">
              <a:solidFill>
                <a:srgbClr val="5B9BD4"/>
              </a:solidFill>
            </a:ln>
          </p:spPr>
          <p:txBody>
            <a:bodyPr wrap="square" lIns="0" tIns="0" rIns="0" bIns="0" rtlCol="0"/>
            <a:lstStyle/>
            <a:p>
              <a:endParaRPr/>
            </a:p>
          </p:txBody>
        </p:sp>
        <p:sp>
          <p:nvSpPr>
            <p:cNvPr id="8" name="object 8"/>
            <p:cNvSpPr/>
            <p:nvPr/>
          </p:nvSpPr>
          <p:spPr>
            <a:xfrm>
              <a:off x="1889760" y="1965959"/>
              <a:ext cx="1394460" cy="158750"/>
            </a:xfrm>
            <a:custGeom>
              <a:avLst/>
              <a:gdLst/>
              <a:ahLst/>
              <a:cxnLst/>
              <a:rect l="l" t="t" r="r" b="b"/>
              <a:pathLst>
                <a:path w="1394460" h="158750">
                  <a:moveTo>
                    <a:pt x="373380" y="24130"/>
                  </a:moveTo>
                  <a:lnTo>
                    <a:pt x="371475" y="14744"/>
                  </a:lnTo>
                  <a:lnTo>
                    <a:pt x="366306" y="7073"/>
                  </a:lnTo>
                  <a:lnTo>
                    <a:pt x="358635" y="1905"/>
                  </a:lnTo>
                  <a:lnTo>
                    <a:pt x="349250" y="0"/>
                  </a:lnTo>
                  <a:lnTo>
                    <a:pt x="24130" y="0"/>
                  </a:lnTo>
                  <a:lnTo>
                    <a:pt x="14732" y="1905"/>
                  </a:lnTo>
                  <a:lnTo>
                    <a:pt x="7061" y="7073"/>
                  </a:lnTo>
                  <a:lnTo>
                    <a:pt x="1892" y="14744"/>
                  </a:lnTo>
                  <a:lnTo>
                    <a:pt x="0" y="24130"/>
                  </a:lnTo>
                  <a:lnTo>
                    <a:pt x="0" y="120650"/>
                  </a:lnTo>
                  <a:lnTo>
                    <a:pt x="1892" y="130048"/>
                  </a:lnTo>
                  <a:lnTo>
                    <a:pt x="7061" y="137718"/>
                  </a:lnTo>
                  <a:lnTo>
                    <a:pt x="14732" y="142887"/>
                  </a:lnTo>
                  <a:lnTo>
                    <a:pt x="24130" y="144780"/>
                  </a:lnTo>
                  <a:lnTo>
                    <a:pt x="349250" y="144780"/>
                  </a:lnTo>
                  <a:lnTo>
                    <a:pt x="358635" y="142887"/>
                  </a:lnTo>
                  <a:lnTo>
                    <a:pt x="366306" y="137718"/>
                  </a:lnTo>
                  <a:lnTo>
                    <a:pt x="371475" y="130048"/>
                  </a:lnTo>
                  <a:lnTo>
                    <a:pt x="373380" y="120650"/>
                  </a:lnTo>
                  <a:lnTo>
                    <a:pt x="373380" y="24130"/>
                  </a:lnTo>
                  <a:close/>
                </a:path>
                <a:path w="1394460" h="158750">
                  <a:moveTo>
                    <a:pt x="1394460" y="26416"/>
                  </a:moveTo>
                  <a:lnTo>
                    <a:pt x="1392377" y="16129"/>
                  </a:lnTo>
                  <a:lnTo>
                    <a:pt x="1386725" y="7734"/>
                  </a:lnTo>
                  <a:lnTo>
                    <a:pt x="1378331" y="2082"/>
                  </a:lnTo>
                  <a:lnTo>
                    <a:pt x="1368031" y="0"/>
                  </a:lnTo>
                  <a:lnTo>
                    <a:pt x="454660" y="0"/>
                  </a:lnTo>
                  <a:lnTo>
                    <a:pt x="444360" y="2082"/>
                  </a:lnTo>
                  <a:lnTo>
                    <a:pt x="435965" y="7734"/>
                  </a:lnTo>
                  <a:lnTo>
                    <a:pt x="430314" y="16129"/>
                  </a:lnTo>
                  <a:lnTo>
                    <a:pt x="428244" y="26416"/>
                  </a:lnTo>
                  <a:lnTo>
                    <a:pt x="428244" y="132080"/>
                  </a:lnTo>
                  <a:lnTo>
                    <a:pt x="430314" y="142379"/>
                  </a:lnTo>
                  <a:lnTo>
                    <a:pt x="435965" y="150774"/>
                  </a:lnTo>
                  <a:lnTo>
                    <a:pt x="444360" y="156425"/>
                  </a:lnTo>
                  <a:lnTo>
                    <a:pt x="454660" y="158496"/>
                  </a:lnTo>
                  <a:lnTo>
                    <a:pt x="1368031" y="158496"/>
                  </a:lnTo>
                  <a:lnTo>
                    <a:pt x="1378331" y="156425"/>
                  </a:lnTo>
                  <a:lnTo>
                    <a:pt x="1386725" y="150774"/>
                  </a:lnTo>
                  <a:lnTo>
                    <a:pt x="1392377" y="142379"/>
                  </a:lnTo>
                  <a:lnTo>
                    <a:pt x="1394460" y="132080"/>
                  </a:lnTo>
                  <a:lnTo>
                    <a:pt x="1394460" y="26416"/>
                  </a:lnTo>
                  <a:close/>
                </a:path>
              </a:pathLst>
            </a:custGeom>
            <a:solidFill>
              <a:srgbClr val="FFFFFF"/>
            </a:solidFill>
          </p:spPr>
          <p:txBody>
            <a:bodyPr wrap="square" lIns="0" tIns="0" rIns="0" bIns="0" rtlCol="0"/>
            <a:lstStyle/>
            <a:p>
              <a:endParaRPr/>
            </a:p>
          </p:txBody>
        </p:sp>
        <p:sp>
          <p:nvSpPr>
            <p:cNvPr id="9" name="object 9"/>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solidFill>
              <a:srgbClr val="C00000"/>
            </a:solidFill>
          </p:spPr>
          <p:txBody>
            <a:bodyPr wrap="square" lIns="0" tIns="0" rIns="0" bIns="0" rtlCol="0"/>
            <a:lstStyle/>
            <a:p>
              <a:endParaRPr/>
            </a:p>
          </p:txBody>
        </p:sp>
        <p:sp>
          <p:nvSpPr>
            <p:cNvPr id="10" name="object 10"/>
            <p:cNvSpPr/>
            <p:nvPr/>
          </p:nvSpPr>
          <p:spPr>
            <a:xfrm>
              <a:off x="3192525" y="2091309"/>
              <a:ext cx="1248410" cy="963294"/>
            </a:xfrm>
            <a:custGeom>
              <a:avLst/>
              <a:gdLst/>
              <a:ahLst/>
              <a:cxnLst/>
              <a:rect l="l" t="t" r="r" b="b"/>
              <a:pathLst>
                <a:path w="1248410" h="963294">
                  <a:moveTo>
                    <a:pt x="1054353" y="0"/>
                  </a:moveTo>
                  <a:lnTo>
                    <a:pt x="299338" y="368807"/>
                  </a:lnTo>
                  <a:lnTo>
                    <a:pt x="202564" y="170687"/>
                  </a:lnTo>
                  <a:lnTo>
                    <a:pt x="0" y="760476"/>
                  </a:lnTo>
                  <a:lnTo>
                    <a:pt x="589788" y="963167"/>
                  </a:lnTo>
                  <a:lnTo>
                    <a:pt x="493013" y="765048"/>
                  </a:lnTo>
                  <a:lnTo>
                    <a:pt x="1247902" y="396239"/>
                  </a:lnTo>
                  <a:lnTo>
                    <a:pt x="1054353" y="0"/>
                  </a:lnTo>
                  <a:close/>
                </a:path>
              </a:pathLst>
            </a:custGeom>
            <a:ln w="12699">
              <a:solidFill>
                <a:srgbClr val="41709C"/>
              </a:solidFill>
            </a:ln>
          </p:spPr>
          <p:txBody>
            <a:bodyPr wrap="square" lIns="0" tIns="0" rIns="0" bIns="0" rtlCol="0"/>
            <a:lstStyle/>
            <a:p>
              <a:endParaRPr/>
            </a:p>
          </p:txBody>
        </p:sp>
        <p:sp>
          <p:nvSpPr>
            <p:cNvPr id="11" name="object 11"/>
            <p:cNvSpPr/>
            <p:nvPr/>
          </p:nvSpPr>
          <p:spPr>
            <a:xfrm>
              <a:off x="3331083" y="2181860"/>
              <a:ext cx="1007744" cy="746760"/>
            </a:xfrm>
            <a:custGeom>
              <a:avLst/>
              <a:gdLst/>
              <a:ahLst/>
              <a:cxnLst/>
              <a:rect l="l" t="t" r="r" b="b"/>
              <a:pathLst>
                <a:path w="1007745" h="746760">
                  <a:moveTo>
                    <a:pt x="844676" y="0"/>
                  </a:moveTo>
                  <a:lnTo>
                    <a:pt x="0" y="415036"/>
                  </a:lnTo>
                  <a:lnTo>
                    <a:pt x="162813" y="746505"/>
                  </a:lnTo>
                  <a:lnTo>
                    <a:pt x="1007617" y="331469"/>
                  </a:lnTo>
                  <a:lnTo>
                    <a:pt x="844676" y="0"/>
                  </a:lnTo>
                  <a:close/>
                </a:path>
              </a:pathLst>
            </a:custGeom>
            <a:solidFill>
              <a:srgbClr val="C00000"/>
            </a:solidFill>
          </p:spPr>
          <p:txBody>
            <a:bodyPr wrap="square" lIns="0" tIns="0" rIns="0" bIns="0" rtlCol="0"/>
            <a:lstStyle/>
            <a:p>
              <a:endParaRPr/>
            </a:p>
          </p:txBody>
        </p:sp>
        <p:sp>
          <p:nvSpPr>
            <p:cNvPr id="12" name="object 12"/>
            <p:cNvSpPr/>
            <p:nvPr/>
          </p:nvSpPr>
          <p:spPr>
            <a:xfrm>
              <a:off x="3493897" y="2325090"/>
              <a:ext cx="664845" cy="431800"/>
            </a:xfrm>
            <a:custGeom>
              <a:avLst/>
              <a:gdLst/>
              <a:ahLst/>
              <a:cxnLst/>
              <a:rect l="l" t="t" r="r" b="b"/>
              <a:pathLst>
                <a:path w="664845" h="431800">
                  <a:moveTo>
                    <a:pt x="219583" y="312077"/>
                  </a:moveTo>
                  <a:lnTo>
                    <a:pt x="219329" y="312077"/>
                  </a:lnTo>
                  <a:lnTo>
                    <a:pt x="218821" y="310794"/>
                  </a:lnTo>
                  <a:lnTo>
                    <a:pt x="210312" y="293027"/>
                  </a:lnTo>
                  <a:lnTo>
                    <a:pt x="208534" y="293027"/>
                  </a:lnTo>
                  <a:lnTo>
                    <a:pt x="181864" y="305727"/>
                  </a:lnTo>
                  <a:lnTo>
                    <a:pt x="130810" y="331127"/>
                  </a:lnTo>
                  <a:lnTo>
                    <a:pt x="123748" y="317144"/>
                  </a:lnTo>
                  <a:lnTo>
                    <a:pt x="118618" y="306984"/>
                  </a:lnTo>
                  <a:lnTo>
                    <a:pt x="153543" y="289204"/>
                  </a:lnTo>
                  <a:lnTo>
                    <a:pt x="159156" y="286677"/>
                  </a:lnTo>
                  <a:lnTo>
                    <a:pt x="181610" y="276504"/>
                  </a:lnTo>
                  <a:lnTo>
                    <a:pt x="182626" y="275234"/>
                  </a:lnTo>
                  <a:lnTo>
                    <a:pt x="183388" y="275234"/>
                  </a:lnTo>
                  <a:lnTo>
                    <a:pt x="183261" y="273977"/>
                  </a:lnTo>
                  <a:lnTo>
                    <a:pt x="173863" y="254927"/>
                  </a:lnTo>
                  <a:lnTo>
                    <a:pt x="172847" y="254927"/>
                  </a:lnTo>
                  <a:lnTo>
                    <a:pt x="143637" y="268884"/>
                  </a:lnTo>
                  <a:lnTo>
                    <a:pt x="108712" y="286677"/>
                  </a:lnTo>
                  <a:lnTo>
                    <a:pt x="101981" y="272694"/>
                  </a:lnTo>
                  <a:lnTo>
                    <a:pt x="95250" y="258724"/>
                  </a:lnTo>
                  <a:lnTo>
                    <a:pt x="106311" y="251104"/>
                  </a:lnTo>
                  <a:lnTo>
                    <a:pt x="116865" y="243484"/>
                  </a:lnTo>
                  <a:lnTo>
                    <a:pt x="126885" y="235877"/>
                  </a:lnTo>
                  <a:lnTo>
                    <a:pt x="136398" y="226974"/>
                  </a:lnTo>
                  <a:lnTo>
                    <a:pt x="139065" y="224434"/>
                  </a:lnTo>
                  <a:lnTo>
                    <a:pt x="141986" y="223177"/>
                  </a:lnTo>
                  <a:lnTo>
                    <a:pt x="145161" y="220624"/>
                  </a:lnTo>
                  <a:lnTo>
                    <a:pt x="147574" y="219354"/>
                  </a:lnTo>
                  <a:lnTo>
                    <a:pt x="148336" y="218084"/>
                  </a:lnTo>
                  <a:lnTo>
                    <a:pt x="147701" y="216827"/>
                  </a:lnTo>
                  <a:lnTo>
                    <a:pt x="147193" y="215544"/>
                  </a:lnTo>
                  <a:lnTo>
                    <a:pt x="145796" y="215544"/>
                  </a:lnTo>
                  <a:lnTo>
                    <a:pt x="137668" y="211734"/>
                  </a:lnTo>
                  <a:lnTo>
                    <a:pt x="130302" y="207924"/>
                  </a:lnTo>
                  <a:lnTo>
                    <a:pt x="121920" y="206654"/>
                  </a:lnTo>
                  <a:lnTo>
                    <a:pt x="116586" y="211734"/>
                  </a:lnTo>
                  <a:lnTo>
                    <a:pt x="111506" y="216827"/>
                  </a:lnTo>
                  <a:lnTo>
                    <a:pt x="106680" y="221894"/>
                  </a:lnTo>
                  <a:lnTo>
                    <a:pt x="98056" y="228244"/>
                  </a:lnTo>
                  <a:lnTo>
                    <a:pt x="88417" y="235877"/>
                  </a:lnTo>
                  <a:lnTo>
                    <a:pt x="77774" y="243484"/>
                  </a:lnTo>
                  <a:lnTo>
                    <a:pt x="66167" y="252374"/>
                  </a:lnTo>
                  <a:lnTo>
                    <a:pt x="51676" y="261277"/>
                  </a:lnTo>
                  <a:lnTo>
                    <a:pt x="35839" y="271424"/>
                  </a:lnTo>
                  <a:lnTo>
                    <a:pt x="18618" y="280327"/>
                  </a:lnTo>
                  <a:lnTo>
                    <a:pt x="0" y="290474"/>
                  </a:lnTo>
                  <a:lnTo>
                    <a:pt x="4572" y="294284"/>
                  </a:lnTo>
                  <a:lnTo>
                    <a:pt x="8890" y="296824"/>
                  </a:lnTo>
                  <a:lnTo>
                    <a:pt x="13081" y="301904"/>
                  </a:lnTo>
                  <a:lnTo>
                    <a:pt x="15113" y="304444"/>
                  </a:lnTo>
                  <a:lnTo>
                    <a:pt x="16510" y="305727"/>
                  </a:lnTo>
                  <a:lnTo>
                    <a:pt x="19812" y="305727"/>
                  </a:lnTo>
                  <a:lnTo>
                    <a:pt x="21844" y="304444"/>
                  </a:lnTo>
                  <a:lnTo>
                    <a:pt x="22987" y="304444"/>
                  </a:lnTo>
                  <a:lnTo>
                    <a:pt x="24257" y="303174"/>
                  </a:lnTo>
                  <a:lnTo>
                    <a:pt x="38468" y="295554"/>
                  </a:lnTo>
                  <a:lnTo>
                    <a:pt x="51600" y="287934"/>
                  </a:lnTo>
                  <a:lnTo>
                    <a:pt x="63665" y="280327"/>
                  </a:lnTo>
                  <a:lnTo>
                    <a:pt x="74676" y="272694"/>
                  </a:lnTo>
                  <a:lnTo>
                    <a:pt x="86614" y="298094"/>
                  </a:lnTo>
                  <a:lnTo>
                    <a:pt x="52578" y="314604"/>
                  </a:lnTo>
                  <a:lnTo>
                    <a:pt x="24257" y="327304"/>
                  </a:lnTo>
                  <a:lnTo>
                    <a:pt x="22733" y="328574"/>
                  </a:lnTo>
                  <a:lnTo>
                    <a:pt x="22352" y="329844"/>
                  </a:lnTo>
                  <a:lnTo>
                    <a:pt x="22987" y="331127"/>
                  </a:lnTo>
                  <a:lnTo>
                    <a:pt x="30988" y="347624"/>
                  </a:lnTo>
                  <a:lnTo>
                    <a:pt x="32004" y="348894"/>
                  </a:lnTo>
                  <a:lnTo>
                    <a:pt x="34544" y="348894"/>
                  </a:lnTo>
                  <a:lnTo>
                    <a:pt x="62484" y="334924"/>
                  </a:lnTo>
                  <a:lnTo>
                    <a:pt x="96520" y="317144"/>
                  </a:lnTo>
                  <a:lnTo>
                    <a:pt x="108585" y="342544"/>
                  </a:lnTo>
                  <a:lnTo>
                    <a:pt x="30480" y="380644"/>
                  </a:lnTo>
                  <a:lnTo>
                    <a:pt x="28829" y="380644"/>
                  </a:lnTo>
                  <a:lnTo>
                    <a:pt x="28702" y="381927"/>
                  </a:lnTo>
                  <a:lnTo>
                    <a:pt x="29337" y="383184"/>
                  </a:lnTo>
                  <a:lnTo>
                    <a:pt x="37846" y="400977"/>
                  </a:lnTo>
                  <a:lnTo>
                    <a:pt x="38227" y="400977"/>
                  </a:lnTo>
                  <a:lnTo>
                    <a:pt x="38608" y="402234"/>
                  </a:lnTo>
                  <a:lnTo>
                    <a:pt x="39624" y="402234"/>
                  </a:lnTo>
                  <a:lnTo>
                    <a:pt x="40767" y="400977"/>
                  </a:lnTo>
                  <a:lnTo>
                    <a:pt x="118491" y="362877"/>
                  </a:lnTo>
                  <a:lnTo>
                    <a:pt x="132715" y="392074"/>
                  </a:lnTo>
                  <a:lnTo>
                    <a:pt x="133985" y="393344"/>
                  </a:lnTo>
                  <a:lnTo>
                    <a:pt x="134366" y="395884"/>
                  </a:lnTo>
                  <a:lnTo>
                    <a:pt x="133985" y="397154"/>
                  </a:lnTo>
                  <a:lnTo>
                    <a:pt x="133477" y="399694"/>
                  </a:lnTo>
                  <a:lnTo>
                    <a:pt x="131445" y="400977"/>
                  </a:lnTo>
                  <a:lnTo>
                    <a:pt x="127889" y="403504"/>
                  </a:lnTo>
                  <a:lnTo>
                    <a:pt x="121005" y="406044"/>
                  </a:lnTo>
                  <a:lnTo>
                    <a:pt x="114642" y="409854"/>
                  </a:lnTo>
                  <a:lnTo>
                    <a:pt x="108813" y="411124"/>
                  </a:lnTo>
                  <a:lnTo>
                    <a:pt x="103505" y="413677"/>
                  </a:lnTo>
                  <a:lnTo>
                    <a:pt x="107823" y="416204"/>
                  </a:lnTo>
                  <a:lnTo>
                    <a:pt x="112268" y="421284"/>
                  </a:lnTo>
                  <a:lnTo>
                    <a:pt x="117094" y="427634"/>
                  </a:lnTo>
                  <a:lnTo>
                    <a:pt x="118872" y="430174"/>
                  </a:lnTo>
                  <a:lnTo>
                    <a:pt x="120269" y="431444"/>
                  </a:lnTo>
                  <a:lnTo>
                    <a:pt x="123571" y="431444"/>
                  </a:lnTo>
                  <a:lnTo>
                    <a:pt x="125603" y="430174"/>
                  </a:lnTo>
                  <a:lnTo>
                    <a:pt x="128016" y="430174"/>
                  </a:lnTo>
                  <a:lnTo>
                    <a:pt x="140703" y="422554"/>
                  </a:lnTo>
                  <a:lnTo>
                    <a:pt x="150368" y="417474"/>
                  </a:lnTo>
                  <a:lnTo>
                    <a:pt x="156972" y="411124"/>
                  </a:lnTo>
                  <a:lnTo>
                    <a:pt x="160528" y="407327"/>
                  </a:lnTo>
                  <a:lnTo>
                    <a:pt x="161925" y="403504"/>
                  </a:lnTo>
                  <a:lnTo>
                    <a:pt x="162560" y="400977"/>
                  </a:lnTo>
                  <a:lnTo>
                    <a:pt x="162052" y="394627"/>
                  </a:lnTo>
                  <a:lnTo>
                    <a:pt x="160782" y="390804"/>
                  </a:lnTo>
                  <a:lnTo>
                    <a:pt x="146596" y="362877"/>
                  </a:lnTo>
                  <a:lnTo>
                    <a:pt x="144018" y="357784"/>
                  </a:lnTo>
                  <a:lnTo>
                    <a:pt x="140589" y="351434"/>
                  </a:lnTo>
                  <a:lnTo>
                    <a:pt x="181521" y="331127"/>
                  </a:lnTo>
                  <a:lnTo>
                    <a:pt x="191770" y="326034"/>
                  </a:lnTo>
                  <a:lnTo>
                    <a:pt x="217805" y="314604"/>
                  </a:lnTo>
                  <a:lnTo>
                    <a:pt x="218821" y="313334"/>
                  </a:lnTo>
                  <a:lnTo>
                    <a:pt x="219329" y="313334"/>
                  </a:lnTo>
                  <a:lnTo>
                    <a:pt x="219583" y="312077"/>
                  </a:lnTo>
                  <a:close/>
                </a:path>
                <a:path w="664845" h="431800">
                  <a:moveTo>
                    <a:pt x="281178" y="352704"/>
                  </a:moveTo>
                  <a:lnTo>
                    <a:pt x="274497" y="313334"/>
                  </a:lnTo>
                  <a:lnTo>
                    <a:pt x="259295" y="273977"/>
                  </a:lnTo>
                  <a:lnTo>
                    <a:pt x="242062" y="238404"/>
                  </a:lnTo>
                  <a:lnTo>
                    <a:pt x="222631" y="197777"/>
                  </a:lnTo>
                  <a:lnTo>
                    <a:pt x="216789" y="186334"/>
                  </a:lnTo>
                  <a:lnTo>
                    <a:pt x="213360" y="178727"/>
                  </a:lnTo>
                  <a:lnTo>
                    <a:pt x="212344" y="174904"/>
                  </a:lnTo>
                  <a:lnTo>
                    <a:pt x="212217" y="174904"/>
                  </a:lnTo>
                  <a:lnTo>
                    <a:pt x="212090" y="173634"/>
                  </a:lnTo>
                  <a:lnTo>
                    <a:pt x="211836" y="172377"/>
                  </a:lnTo>
                  <a:lnTo>
                    <a:pt x="211709" y="171094"/>
                  </a:lnTo>
                  <a:lnTo>
                    <a:pt x="211455" y="169824"/>
                  </a:lnTo>
                  <a:lnTo>
                    <a:pt x="210693" y="168554"/>
                  </a:lnTo>
                  <a:lnTo>
                    <a:pt x="209296" y="168554"/>
                  </a:lnTo>
                  <a:lnTo>
                    <a:pt x="207010" y="169824"/>
                  </a:lnTo>
                  <a:lnTo>
                    <a:pt x="188087" y="177444"/>
                  </a:lnTo>
                  <a:lnTo>
                    <a:pt x="224155" y="247294"/>
                  </a:lnTo>
                  <a:lnTo>
                    <a:pt x="244843" y="293027"/>
                  </a:lnTo>
                  <a:lnTo>
                    <a:pt x="257340" y="338734"/>
                  </a:lnTo>
                  <a:lnTo>
                    <a:pt x="257683" y="347624"/>
                  </a:lnTo>
                  <a:lnTo>
                    <a:pt x="264541" y="348894"/>
                  </a:lnTo>
                  <a:lnTo>
                    <a:pt x="269875" y="351434"/>
                  </a:lnTo>
                  <a:lnTo>
                    <a:pt x="274066" y="353974"/>
                  </a:lnTo>
                  <a:lnTo>
                    <a:pt x="276987" y="355244"/>
                  </a:lnTo>
                  <a:lnTo>
                    <a:pt x="280797" y="355244"/>
                  </a:lnTo>
                  <a:lnTo>
                    <a:pt x="281178" y="352704"/>
                  </a:lnTo>
                  <a:close/>
                </a:path>
                <a:path w="664845" h="431800">
                  <a:moveTo>
                    <a:pt x="307975" y="304444"/>
                  </a:moveTo>
                  <a:lnTo>
                    <a:pt x="307848" y="303174"/>
                  </a:lnTo>
                  <a:lnTo>
                    <a:pt x="291211" y="270154"/>
                  </a:lnTo>
                  <a:lnTo>
                    <a:pt x="251841" y="190144"/>
                  </a:lnTo>
                  <a:lnTo>
                    <a:pt x="242951" y="172377"/>
                  </a:lnTo>
                  <a:lnTo>
                    <a:pt x="242443" y="169824"/>
                  </a:lnTo>
                  <a:lnTo>
                    <a:pt x="242316" y="169824"/>
                  </a:lnTo>
                  <a:lnTo>
                    <a:pt x="242189" y="167284"/>
                  </a:lnTo>
                  <a:lnTo>
                    <a:pt x="242062" y="166027"/>
                  </a:lnTo>
                  <a:lnTo>
                    <a:pt x="241808" y="164744"/>
                  </a:lnTo>
                  <a:lnTo>
                    <a:pt x="241554" y="164744"/>
                  </a:lnTo>
                  <a:lnTo>
                    <a:pt x="241173" y="163474"/>
                  </a:lnTo>
                  <a:lnTo>
                    <a:pt x="239649" y="163474"/>
                  </a:lnTo>
                  <a:lnTo>
                    <a:pt x="237236" y="164744"/>
                  </a:lnTo>
                  <a:lnTo>
                    <a:pt x="233680" y="166027"/>
                  </a:lnTo>
                  <a:lnTo>
                    <a:pt x="228092" y="167284"/>
                  </a:lnTo>
                  <a:lnTo>
                    <a:pt x="220218" y="171094"/>
                  </a:lnTo>
                  <a:lnTo>
                    <a:pt x="223278" y="176174"/>
                  </a:lnTo>
                  <a:lnTo>
                    <a:pt x="226783" y="182524"/>
                  </a:lnTo>
                  <a:lnTo>
                    <a:pt x="230708" y="190144"/>
                  </a:lnTo>
                  <a:lnTo>
                    <a:pt x="274320" y="279044"/>
                  </a:lnTo>
                  <a:lnTo>
                    <a:pt x="289687" y="310794"/>
                  </a:lnTo>
                  <a:lnTo>
                    <a:pt x="290195" y="312077"/>
                  </a:lnTo>
                  <a:lnTo>
                    <a:pt x="290576" y="312077"/>
                  </a:lnTo>
                  <a:lnTo>
                    <a:pt x="290830" y="313334"/>
                  </a:lnTo>
                  <a:lnTo>
                    <a:pt x="291846" y="313334"/>
                  </a:lnTo>
                  <a:lnTo>
                    <a:pt x="292989" y="312077"/>
                  </a:lnTo>
                  <a:lnTo>
                    <a:pt x="307213" y="305727"/>
                  </a:lnTo>
                  <a:lnTo>
                    <a:pt x="307721" y="304444"/>
                  </a:lnTo>
                  <a:lnTo>
                    <a:pt x="307975" y="304444"/>
                  </a:lnTo>
                  <a:close/>
                </a:path>
                <a:path w="664845" h="431800">
                  <a:moveTo>
                    <a:pt x="387223" y="275234"/>
                  </a:moveTo>
                  <a:lnTo>
                    <a:pt x="386715" y="273977"/>
                  </a:lnTo>
                  <a:lnTo>
                    <a:pt x="386334" y="272694"/>
                  </a:lnTo>
                  <a:lnTo>
                    <a:pt x="385064" y="272694"/>
                  </a:lnTo>
                  <a:lnTo>
                    <a:pt x="382905" y="271424"/>
                  </a:lnTo>
                  <a:lnTo>
                    <a:pt x="377825" y="270154"/>
                  </a:lnTo>
                  <a:lnTo>
                    <a:pt x="371729" y="268884"/>
                  </a:lnTo>
                  <a:lnTo>
                    <a:pt x="364490" y="268884"/>
                  </a:lnTo>
                  <a:lnTo>
                    <a:pt x="363982" y="272694"/>
                  </a:lnTo>
                  <a:lnTo>
                    <a:pt x="363220" y="276504"/>
                  </a:lnTo>
                  <a:lnTo>
                    <a:pt x="361950" y="279044"/>
                  </a:lnTo>
                  <a:lnTo>
                    <a:pt x="358660" y="287934"/>
                  </a:lnTo>
                  <a:lnTo>
                    <a:pt x="354723" y="295554"/>
                  </a:lnTo>
                  <a:lnTo>
                    <a:pt x="350139" y="303174"/>
                  </a:lnTo>
                  <a:lnTo>
                    <a:pt x="344932" y="309524"/>
                  </a:lnTo>
                  <a:lnTo>
                    <a:pt x="342849" y="305727"/>
                  </a:lnTo>
                  <a:lnTo>
                    <a:pt x="339826" y="299377"/>
                  </a:lnTo>
                  <a:lnTo>
                    <a:pt x="330835" y="281584"/>
                  </a:lnTo>
                  <a:lnTo>
                    <a:pt x="277368" y="172377"/>
                  </a:lnTo>
                  <a:lnTo>
                    <a:pt x="272884" y="163474"/>
                  </a:lnTo>
                  <a:lnTo>
                    <a:pt x="269570" y="155854"/>
                  </a:lnTo>
                  <a:lnTo>
                    <a:pt x="267411" y="150774"/>
                  </a:lnTo>
                  <a:lnTo>
                    <a:pt x="266446" y="148234"/>
                  </a:lnTo>
                  <a:lnTo>
                    <a:pt x="265684" y="145694"/>
                  </a:lnTo>
                  <a:lnTo>
                    <a:pt x="265303" y="143154"/>
                  </a:lnTo>
                  <a:lnTo>
                    <a:pt x="264795" y="141884"/>
                  </a:lnTo>
                  <a:lnTo>
                    <a:pt x="263271" y="141884"/>
                  </a:lnTo>
                  <a:lnTo>
                    <a:pt x="261112" y="143154"/>
                  </a:lnTo>
                  <a:lnTo>
                    <a:pt x="255651" y="144424"/>
                  </a:lnTo>
                  <a:lnTo>
                    <a:pt x="249555" y="146977"/>
                  </a:lnTo>
                  <a:lnTo>
                    <a:pt x="242824" y="150774"/>
                  </a:lnTo>
                  <a:lnTo>
                    <a:pt x="246265" y="155854"/>
                  </a:lnTo>
                  <a:lnTo>
                    <a:pt x="250126" y="163474"/>
                  </a:lnTo>
                  <a:lnTo>
                    <a:pt x="254355" y="171094"/>
                  </a:lnTo>
                  <a:lnTo>
                    <a:pt x="258953" y="181254"/>
                  </a:lnTo>
                  <a:lnTo>
                    <a:pt x="312801" y="290474"/>
                  </a:lnTo>
                  <a:lnTo>
                    <a:pt x="330073" y="326034"/>
                  </a:lnTo>
                  <a:lnTo>
                    <a:pt x="330835" y="328574"/>
                  </a:lnTo>
                  <a:lnTo>
                    <a:pt x="333248" y="328574"/>
                  </a:lnTo>
                  <a:lnTo>
                    <a:pt x="347726" y="320954"/>
                  </a:lnTo>
                  <a:lnTo>
                    <a:pt x="348615" y="320954"/>
                  </a:lnTo>
                  <a:lnTo>
                    <a:pt x="349250" y="319684"/>
                  </a:lnTo>
                  <a:lnTo>
                    <a:pt x="349631" y="319684"/>
                  </a:lnTo>
                  <a:lnTo>
                    <a:pt x="349504" y="318427"/>
                  </a:lnTo>
                  <a:lnTo>
                    <a:pt x="348996" y="317144"/>
                  </a:lnTo>
                  <a:lnTo>
                    <a:pt x="346075" y="312077"/>
                  </a:lnTo>
                  <a:lnTo>
                    <a:pt x="348742" y="313334"/>
                  </a:lnTo>
                  <a:lnTo>
                    <a:pt x="352298" y="314604"/>
                  </a:lnTo>
                  <a:lnTo>
                    <a:pt x="356743" y="317144"/>
                  </a:lnTo>
                  <a:lnTo>
                    <a:pt x="360172" y="319684"/>
                  </a:lnTo>
                  <a:lnTo>
                    <a:pt x="364109" y="319684"/>
                  </a:lnTo>
                  <a:lnTo>
                    <a:pt x="365506" y="317144"/>
                  </a:lnTo>
                  <a:lnTo>
                    <a:pt x="367284" y="315874"/>
                  </a:lnTo>
                  <a:lnTo>
                    <a:pt x="369404" y="312077"/>
                  </a:lnTo>
                  <a:lnTo>
                    <a:pt x="370814" y="309524"/>
                  </a:lnTo>
                  <a:lnTo>
                    <a:pt x="372224" y="306984"/>
                  </a:lnTo>
                  <a:lnTo>
                    <a:pt x="376402" y="299377"/>
                  </a:lnTo>
                  <a:lnTo>
                    <a:pt x="379793" y="291744"/>
                  </a:lnTo>
                  <a:lnTo>
                    <a:pt x="382397" y="284124"/>
                  </a:lnTo>
                  <a:lnTo>
                    <a:pt x="383159" y="281584"/>
                  </a:lnTo>
                  <a:lnTo>
                    <a:pt x="384175" y="279044"/>
                  </a:lnTo>
                  <a:lnTo>
                    <a:pt x="386715" y="276504"/>
                  </a:lnTo>
                  <a:lnTo>
                    <a:pt x="387223" y="275234"/>
                  </a:lnTo>
                  <a:close/>
                </a:path>
                <a:path w="664845" h="431800">
                  <a:moveTo>
                    <a:pt x="428244" y="235877"/>
                  </a:moveTo>
                  <a:lnTo>
                    <a:pt x="417436" y="214274"/>
                  </a:lnTo>
                  <a:lnTo>
                    <a:pt x="415544" y="210477"/>
                  </a:lnTo>
                  <a:lnTo>
                    <a:pt x="403593" y="186334"/>
                  </a:lnTo>
                  <a:lnTo>
                    <a:pt x="399542" y="178168"/>
                  </a:lnTo>
                  <a:lnTo>
                    <a:pt x="399542" y="228244"/>
                  </a:lnTo>
                  <a:lnTo>
                    <a:pt x="355854" y="249834"/>
                  </a:lnTo>
                  <a:lnTo>
                    <a:pt x="349123" y="235877"/>
                  </a:lnTo>
                  <a:lnTo>
                    <a:pt x="379869" y="220624"/>
                  </a:lnTo>
                  <a:lnTo>
                    <a:pt x="392684" y="214274"/>
                  </a:lnTo>
                  <a:lnTo>
                    <a:pt x="399542" y="228244"/>
                  </a:lnTo>
                  <a:lnTo>
                    <a:pt x="399542" y="178168"/>
                  </a:lnTo>
                  <a:lnTo>
                    <a:pt x="389750" y="158394"/>
                  </a:lnTo>
                  <a:lnTo>
                    <a:pt x="389128" y="157124"/>
                  </a:lnTo>
                  <a:lnTo>
                    <a:pt x="385546" y="149504"/>
                  </a:lnTo>
                  <a:lnTo>
                    <a:pt x="385191" y="148755"/>
                  </a:lnTo>
                  <a:lnTo>
                    <a:pt x="385191" y="199034"/>
                  </a:lnTo>
                  <a:lnTo>
                    <a:pt x="341503" y="220624"/>
                  </a:lnTo>
                  <a:lnTo>
                    <a:pt x="335026" y="207924"/>
                  </a:lnTo>
                  <a:lnTo>
                    <a:pt x="365861" y="192684"/>
                  </a:lnTo>
                  <a:lnTo>
                    <a:pt x="378714" y="186334"/>
                  </a:lnTo>
                  <a:lnTo>
                    <a:pt x="385191" y="199034"/>
                  </a:lnTo>
                  <a:lnTo>
                    <a:pt x="385191" y="148755"/>
                  </a:lnTo>
                  <a:lnTo>
                    <a:pt x="377825" y="132994"/>
                  </a:lnTo>
                  <a:lnTo>
                    <a:pt x="377317" y="131724"/>
                  </a:lnTo>
                  <a:lnTo>
                    <a:pt x="374142" y="131724"/>
                  </a:lnTo>
                  <a:lnTo>
                    <a:pt x="371094" y="133400"/>
                  </a:lnTo>
                  <a:lnTo>
                    <a:pt x="371094" y="171094"/>
                  </a:lnTo>
                  <a:lnTo>
                    <a:pt x="327406" y="192684"/>
                  </a:lnTo>
                  <a:lnTo>
                    <a:pt x="321056" y="178727"/>
                  </a:lnTo>
                  <a:lnTo>
                    <a:pt x="364744" y="158394"/>
                  </a:lnTo>
                  <a:lnTo>
                    <a:pt x="371094" y="171094"/>
                  </a:lnTo>
                  <a:lnTo>
                    <a:pt x="371094" y="133400"/>
                  </a:lnTo>
                  <a:lnTo>
                    <a:pt x="350901" y="144424"/>
                  </a:lnTo>
                  <a:lnTo>
                    <a:pt x="338709" y="149504"/>
                  </a:lnTo>
                  <a:lnTo>
                    <a:pt x="338607" y="143154"/>
                  </a:lnTo>
                  <a:lnTo>
                    <a:pt x="338455" y="139344"/>
                  </a:lnTo>
                  <a:lnTo>
                    <a:pt x="337820" y="131724"/>
                  </a:lnTo>
                  <a:lnTo>
                    <a:pt x="377317" y="112674"/>
                  </a:lnTo>
                  <a:lnTo>
                    <a:pt x="378714" y="112674"/>
                  </a:lnTo>
                  <a:lnTo>
                    <a:pt x="378968" y="111404"/>
                  </a:lnTo>
                  <a:lnTo>
                    <a:pt x="379095" y="111404"/>
                  </a:lnTo>
                  <a:lnTo>
                    <a:pt x="378841" y="110134"/>
                  </a:lnTo>
                  <a:lnTo>
                    <a:pt x="370967" y="94894"/>
                  </a:lnTo>
                  <a:lnTo>
                    <a:pt x="370459" y="93624"/>
                  </a:lnTo>
                  <a:lnTo>
                    <a:pt x="370078" y="93624"/>
                  </a:lnTo>
                  <a:lnTo>
                    <a:pt x="369824" y="92354"/>
                  </a:lnTo>
                  <a:lnTo>
                    <a:pt x="368808" y="92354"/>
                  </a:lnTo>
                  <a:lnTo>
                    <a:pt x="367665" y="93624"/>
                  </a:lnTo>
                  <a:lnTo>
                    <a:pt x="272161" y="140627"/>
                  </a:lnTo>
                  <a:lnTo>
                    <a:pt x="270383" y="140627"/>
                  </a:lnTo>
                  <a:lnTo>
                    <a:pt x="270256" y="141884"/>
                  </a:lnTo>
                  <a:lnTo>
                    <a:pt x="270002" y="141884"/>
                  </a:lnTo>
                  <a:lnTo>
                    <a:pt x="270129" y="143154"/>
                  </a:lnTo>
                  <a:lnTo>
                    <a:pt x="278130" y="158394"/>
                  </a:lnTo>
                  <a:lnTo>
                    <a:pt x="278511" y="159677"/>
                  </a:lnTo>
                  <a:lnTo>
                    <a:pt x="279019" y="159677"/>
                  </a:lnTo>
                  <a:lnTo>
                    <a:pt x="279781" y="160934"/>
                  </a:lnTo>
                  <a:lnTo>
                    <a:pt x="280543" y="160934"/>
                  </a:lnTo>
                  <a:lnTo>
                    <a:pt x="281686" y="159677"/>
                  </a:lnTo>
                  <a:lnTo>
                    <a:pt x="307340" y="146977"/>
                  </a:lnTo>
                  <a:lnTo>
                    <a:pt x="316738" y="141884"/>
                  </a:lnTo>
                  <a:lnTo>
                    <a:pt x="317754" y="148234"/>
                  </a:lnTo>
                  <a:lnTo>
                    <a:pt x="318389" y="154584"/>
                  </a:lnTo>
                  <a:lnTo>
                    <a:pt x="318262" y="159677"/>
                  </a:lnTo>
                  <a:lnTo>
                    <a:pt x="295021" y="171094"/>
                  </a:lnTo>
                  <a:lnTo>
                    <a:pt x="294132" y="171094"/>
                  </a:lnTo>
                  <a:lnTo>
                    <a:pt x="293624" y="172377"/>
                  </a:lnTo>
                  <a:lnTo>
                    <a:pt x="293243" y="172377"/>
                  </a:lnTo>
                  <a:lnTo>
                    <a:pt x="293370" y="173634"/>
                  </a:lnTo>
                  <a:lnTo>
                    <a:pt x="294005" y="174904"/>
                  </a:lnTo>
                  <a:lnTo>
                    <a:pt x="306070" y="197777"/>
                  </a:lnTo>
                  <a:lnTo>
                    <a:pt x="332486" y="251104"/>
                  </a:lnTo>
                  <a:lnTo>
                    <a:pt x="343789" y="275234"/>
                  </a:lnTo>
                  <a:lnTo>
                    <a:pt x="344297" y="276504"/>
                  </a:lnTo>
                  <a:lnTo>
                    <a:pt x="344678" y="277774"/>
                  </a:lnTo>
                  <a:lnTo>
                    <a:pt x="346075" y="277774"/>
                  </a:lnTo>
                  <a:lnTo>
                    <a:pt x="370586" y="265074"/>
                  </a:lnTo>
                  <a:lnTo>
                    <a:pt x="402590" y="249834"/>
                  </a:lnTo>
                  <a:lnTo>
                    <a:pt x="426212" y="238404"/>
                  </a:lnTo>
                  <a:lnTo>
                    <a:pt x="427355" y="237134"/>
                  </a:lnTo>
                  <a:lnTo>
                    <a:pt x="428117" y="237134"/>
                  </a:lnTo>
                  <a:lnTo>
                    <a:pt x="428244" y="235877"/>
                  </a:lnTo>
                  <a:close/>
                </a:path>
                <a:path w="664845" h="431800">
                  <a:moveTo>
                    <a:pt x="454406" y="253644"/>
                  </a:moveTo>
                  <a:lnTo>
                    <a:pt x="431253" y="253644"/>
                  </a:lnTo>
                  <a:lnTo>
                    <a:pt x="409067" y="248577"/>
                  </a:lnTo>
                  <a:lnTo>
                    <a:pt x="405638" y="248577"/>
                  </a:lnTo>
                  <a:lnTo>
                    <a:pt x="398907" y="263804"/>
                  </a:lnTo>
                  <a:lnTo>
                    <a:pt x="398653" y="265074"/>
                  </a:lnTo>
                  <a:lnTo>
                    <a:pt x="399034" y="266344"/>
                  </a:lnTo>
                  <a:lnTo>
                    <a:pt x="399796" y="266344"/>
                  </a:lnTo>
                  <a:lnTo>
                    <a:pt x="400558" y="267627"/>
                  </a:lnTo>
                  <a:lnTo>
                    <a:pt x="410197" y="270154"/>
                  </a:lnTo>
                  <a:lnTo>
                    <a:pt x="420636" y="272694"/>
                  </a:lnTo>
                  <a:lnTo>
                    <a:pt x="431863" y="275234"/>
                  </a:lnTo>
                  <a:lnTo>
                    <a:pt x="443865" y="276504"/>
                  </a:lnTo>
                  <a:lnTo>
                    <a:pt x="449199" y="276504"/>
                  </a:lnTo>
                  <a:lnTo>
                    <a:pt x="449834" y="275234"/>
                  </a:lnTo>
                  <a:lnTo>
                    <a:pt x="450850" y="275234"/>
                  </a:lnTo>
                  <a:lnTo>
                    <a:pt x="451485" y="272694"/>
                  </a:lnTo>
                  <a:lnTo>
                    <a:pt x="451612" y="268884"/>
                  </a:lnTo>
                  <a:lnTo>
                    <a:pt x="451993" y="262534"/>
                  </a:lnTo>
                  <a:lnTo>
                    <a:pt x="452882" y="257454"/>
                  </a:lnTo>
                  <a:lnTo>
                    <a:pt x="454406" y="253644"/>
                  </a:lnTo>
                  <a:close/>
                </a:path>
                <a:path w="664845" h="431800">
                  <a:moveTo>
                    <a:pt x="562610" y="201066"/>
                  </a:moveTo>
                  <a:lnTo>
                    <a:pt x="559866" y="195478"/>
                  </a:lnTo>
                  <a:lnTo>
                    <a:pt x="552831" y="181127"/>
                  </a:lnTo>
                  <a:lnTo>
                    <a:pt x="523621" y="195478"/>
                  </a:lnTo>
                  <a:lnTo>
                    <a:pt x="474751" y="95910"/>
                  </a:lnTo>
                  <a:lnTo>
                    <a:pt x="456057" y="57810"/>
                  </a:lnTo>
                  <a:lnTo>
                    <a:pt x="434975" y="68224"/>
                  </a:lnTo>
                  <a:lnTo>
                    <a:pt x="429044" y="78638"/>
                  </a:lnTo>
                  <a:lnTo>
                    <a:pt x="422490" y="88150"/>
                  </a:lnTo>
                  <a:lnTo>
                    <a:pt x="415328" y="96786"/>
                  </a:lnTo>
                  <a:lnTo>
                    <a:pt x="407543" y="104546"/>
                  </a:lnTo>
                  <a:lnTo>
                    <a:pt x="422275" y="124104"/>
                  </a:lnTo>
                  <a:lnTo>
                    <a:pt x="428790" y="117348"/>
                  </a:lnTo>
                  <a:lnTo>
                    <a:pt x="434657" y="110388"/>
                  </a:lnTo>
                  <a:lnTo>
                    <a:pt x="439877" y="103187"/>
                  </a:lnTo>
                  <a:lnTo>
                    <a:pt x="444373" y="95910"/>
                  </a:lnTo>
                  <a:lnTo>
                    <a:pt x="499237" y="207543"/>
                  </a:lnTo>
                  <a:lnTo>
                    <a:pt x="468503" y="222656"/>
                  </a:lnTo>
                  <a:lnTo>
                    <a:pt x="478282" y="242595"/>
                  </a:lnTo>
                  <a:lnTo>
                    <a:pt x="562610" y="201066"/>
                  </a:lnTo>
                  <a:close/>
                </a:path>
                <a:path w="664845" h="431800">
                  <a:moveTo>
                    <a:pt x="664781" y="119672"/>
                  </a:moveTo>
                  <a:lnTo>
                    <a:pt x="662139" y="102755"/>
                  </a:lnTo>
                  <a:lnTo>
                    <a:pt x="656107" y="83527"/>
                  </a:lnTo>
                  <a:lnTo>
                    <a:pt x="646684" y="62001"/>
                  </a:lnTo>
                  <a:lnTo>
                    <a:pt x="638403" y="46685"/>
                  </a:lnTo>
                  <a:lnTo>
                    <a:pt x="638403" y="131533"/>
                  </a:lnTo>
                  <a:lnTo>
                    <a:pt x="636651" y="138353"/>
                  </a:lnTo>
                  <a:lnTo>
                    <a:pt x="632879" y="143764"/>
                  </a:lnTo>
                  <a:lnTo>
                    <a:pt x="627126" y="147726"/>
                  </a:lnTo>
                  <a:lnTo>
                    <a:pt x="619379" y="151536"/>
                  </a:lnTo>
                  <a:lnTo>
                    <a:pt x="612013" y="150520"/>
                  </a:lnTo>
                  <a:lnTo>
                    <a:pt x="583031" y="114261"/>
                  </a:lnTo>
                  <a:lnTo>
                    <a:pt x="562267" y="69786"/>
                  </a:lnTo>
                  <a:lnTo>
                    <a:pt x="556717" y="41783"/>
                  </a:lnTo>
                  <a:lnTo>
                    <a:pt x="558507" y="35204"/>
                  </a:lnTo>
                  <a:lnTo>
                    <a:pt x="562241" y="29972"/>
                  </a:lnTo>
                  <a:lnTo>
                    <a:pt x="567944" y="26060"/>
                  </a:lnTo>
                  <a:lnTo>
                    <a:pt x="575691" y="22123"/>
                  </a:lnTo>
                  <a:lnTo>
                    <a:pt x="583057" y="23139"/>
                  </a:lnTo>
                  <a:lnTo>
                    <a:pt x="611746" y="58762"/>
                  </a:lnTo>
                  <a:lnTo>
                    <a:pt x="632574" y="103251"/>
                  </a:lnTo>
                  <a:lnTo>
                    <a:pt x="638403" y="131533"/>
                  </a:lnTo>
                  <a:lnTo>
                    <a:pt x="638403" y="46685"/>
                  </a:lnTo>
                  <a:lnTo>
                    <a:pt x="606425" y="8153"/>
                  </a:lnTo>
                  <a:lnTo>
                    <a:pt x="583069" y="0"/>
                  </a:lnTo>
                  <a:lnTo>
                    <a:pt x="570712" y="1117"/>
                  </a:lnTo>
                  <a:lnTo>
                    <a:pt x="534225" y="28714"/>
                  </a:lnTo>
                  <a:lnTo>
                    <a:pt x="530199" y="53594"/>
                  </a:lnTo>
                  <a:lnTo>
                    <a:pt x="532790" y="70434"/>
                  </a:lnTo>
                  <a:lnTo>
                    <a:pt x="548132" y="110896"/>
                  </a:lnTo>
                  <a:lnTo>
                    <a:pt x="568020" y="144475"/>
                  </a:lnTo>
                  <a:lnTo>
                    <a:pt x="599782" y="171424"/>
                  </a:lnTo>
                  <a:lnTo>
                    <a:pt x="611708" y="173926"/>
                  </a:lnTo>
                  <a:lnTo>
                    <a:pt x="624116" y="172847"/>
                  </a:lnTo>
                  <a:lnTo>
                    <a:pt x="637032" y="168173"/>
                  </a:lnTo>
                  <a:lnTo>
                    <a:pt x="647357" y="161772"/>
                  </a:lnTo>
                  <a:lnTo>
                    <a:pt x="655320" y="153987"/>
                  </a:lnTo>
                  <a:lnTo>
                    <a:pt x="656805" y="151536"/>
                  </a:lnTo>
                  <a:lnTo>
                    <a:pt x="660882" y="144818"/>
                  </a:lnTo>
                  <a:lnTo>
                    <a:pt x="664083" y="134264"/>
                  </a:lnTo>
                  <a:lnTo>
                    <a:pt x="664781" y="119672"/>
                  </a:lnTo>
                  <a:close/>
                </a:path>
              </a:pathLst>
            </a:custGeom>
            <a:solidFill>
              <a:srgbClr val="FFFFFF"/>
            </a:solidFill>
          </p:spPr>
          <p:txBody>
            <a:bodyPr wrap="square" lIns="0" tIns="0" rIns="0" bIns="0" rtlCol="0"/>
            <a:lstStyle/>
            <a:p>
              <a:endParaRPr/>
            </a:p>
          </p:txBody>
        </p:sp>
        <p:pic>
          <p:nvPicPr>
            <p:cNvPr id="13" name="object 13"/>
            <p:cNvPicPr/>
            <p:nvPr/>
          </p:nvPicPr>
          <p:blipFill>
            <a:blip r:embed="rId3" cstate="print"/>
            <a:stretch>
              <a:fillRect/>
            </a:stretch>
          </p:blipFill>
          <p:spPr>
            <a:xfrm>
              <a:off x="958596" y="4094986"/>
              <a:ext cx="3613404" cy="2657854"/>
            </a:xfrm>
            <a:prstGeom prst="rect">
              <a:avLst/>
            </a:prstGeom>
          </p:spPr>
        </p:pic>
        <p:sp>
          <p:nvSpPr>
            <p:cNvPr id="14" name="object 14"/>
            <p:cNvSpPr/>
            <p:nvPr/>
          </p:nvSpPr>
          <p:spPr>
            <a:xfrm>
              <a:off x="954024" y="4090416"/>
              <a:ext cx="3622675" cy="2667000"/>
            </a:xfrm>
            <a:custGeom>
              <a:avLst/>
              <a:gdLst/>
              <a:ahLst/>
              <a:cxnLst/>
              <a:rect l="l" t="t" r="r" b="b"/>
              <a:pathLst>
                <a:path w="3622675" h="2667000">
                  <a:moveTo>
                    <a:pt x="0" y="2666999"/>
                  </a:moveTo>
                  <a:lnTo>
                    <a:pt x="3622548" y="2666999"/>
                  </a:lnTo>
                  <a:lnTo>
                    <a:pt x="3622548" y="0"/>
                  </a:lnTo>
                  <a:lnTo>
                    <a:pt x="0" y="0"/>
                  </a:lnTo>
                  <a:lnTo>
                    <a:pt x="0" y="2666999"/>
                  </a:lnTo>
                  <a:close/>
                </a:path>
              </a:pathLst>
            </a:custGeom>
            <a:ln w="9144">
              <a:solidFill>
                <a:srgbClr val="5B9BD4"/>
              </a:solidFill>
            </a:ln>
          </p:spPr>
          <p:txBody>
            <a:bodyPr wrap="square" lIns="0" tIns="0" rIns="0" bIns="0" rtlCol="0"/>
            <a:lstStyle/>
            <a:p>
              <a:endParaRPr/>
            </a:p>
          </p:txBody>
        </p:sp>
        <p:sp>
          <p:nvSpPr>
            <p:cNvPr id="15" name="object 15"/>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solidFill>
              <a:srgbClr val="C00000"/>
            </a:solidFill>
          </p:spPr>
          <p:txBody>
            <a:bodyPr wrap="square" lIns="0" tIns="0" rIns="0" bIns="0" rtlCol="0"/>
            <a:lstStyle/>
            <a:p>
              <a:endParaRPr/>
            </a:p>
          </p:txBody>
        </p:sp>
        <p:sp>
          <p:nvSpPr>
            <p:cNvPr id="16" name="object 16"/>
            <p:cNvSpPr/>
            <p:nvPr/>
          </p:nvSpPr>
          <p:spPr>
            <a:xfrm>
              <a:off x="3375533" y="3979418"/>
              <a:ext cx="1226185" cy="987425"/>
            </a:xfrm>
            <a:custGeom>
              <a:avLst/>
              <a:gdLst/>
              <a:ahLst/>
              <a:cxnLst/>
              <a:rect l="l" t="t" r="r" b="b"/>
              <a:pathLst>
                <a:path w="1226185" h="987425">
                  <a:moveTo>
                    <a:pt x="1010792" y="0"/>
                  </a:moveTo>
                  <a:lnTo>
                    <a:pt x="277367" y="409955"/>
                  </a:lnTo>
                  <a:lnTo>
                    <a:pt x="169799" y="217423"/>
                  </a:lnTo>
                  <a:lnTo>
                    <a:pt x="0" y="817625"/>
                  </a:lnTo>
                  <a:lnTo>
                    <a:pt x="600075" y="987424"/>
                  </a:lnTo>
                  <a:lnTo>
                    <a:pt x="492505" y="794892"/>
                  </a:lnTo>
                  <a:lnTo>
                    <a:pt x="1225930" y="384936"/>
                  </a:lnTo>
                  <a:lnTo>
                    <a:pt x="1010792" y="0"/>
                  </a:lnTo>
                  <a:close/>
                </a:path>
              </a:pathLst>
            </a:custGeom>
            <a:ln w="12700">
              <a:solidFill>
                <a:srgbClr val="41709C"/>
              </a:solidFill>
            </a:ln>
          </p:spPr>
          <p:txBody>
            <a:bodyPr wrap="square" lIns="0" tIns="0" rIns="0" bIns="0" rtlCol="0"/>
            <a:lstStyle/>
            <a:p>
              <a:endParaRPr/>
            </a:p>
          </p:txBody>
        </p:sp>
        <p:sp>
          <p:nvSpPr>
            <p:cNvPr id="17" name="object 17"/>
            <p:cNvSpPr/>
            <p:nvPr/>
          </p:nvSpPr>
          <p:spPr>
            <a:xfrm>
              <a:off x="3499866" y="4073778"/>
              <a:ext cx="1001394" cy="782955"/>
            </a:xfrm>
            <a:custGeom>
              <a:avLst/>
              <a:gdLst/>
              <a:ahLst/>
              <a:cxnLst/>
              <a:rect l="l" t="t" r="r" b="b"/>
              <a:pathLst>
                <a:path w="1001395" h="782954">
                  <a:moveTo>
                    <a:pt x="820547" y="0"/>
                  </a:moveTo>
                  <a:lnTo>
                    <a:pt x="0" y="461010"/>
                  </a:lnTo>
                  <a:lnTo>
                    <a:pt x="180848" y="782955"/>
                  </a:lnTo>
                  <a:lnTo>
                    <a:pt x="1001395" y="321945"/>
                  </a:lnTo>
                  <a:lnTo>
                    <a:pt x="820547" y="0"/>
                  </a:lnTo>
                  <a:close/>
                </a:path>
              </a:pathLst>
            </a:custGeom>
            <a:solidFill>
              <a:srgbClr val="C00000"/>
            </a:solidFill>
          </p:spPr>
          <p:txBody>
            <a:bodyPr wrap="square" lIns="0" tIns="0" rIns="0" bIns="0" rtlCol="0"/>
            <a:lstStyle/>
            <a:p>
              <a:endParaRPr/>
            </a:p>
          </p:txBody>
        </p:sp>
        <p:sp>
          <p:nvSpPr>
            <p:cNvPr id="18" name="object 18"/>
            <p:cNvSpPr/>
            <p:nvPr/>
          </p:nvSpPr>
          <p:spPr>
            <a:xfrm>
              <a:off x="3663442" y="4222876"/>
              <a:ext cx="671195" cy="455930"/>
            </a:xfrm>
            <a:custGeom>
              <a:avLst/>
              <a:gdLst/>
              <a:ahLst/>
              <a:cxnLst/>
              <a:rect l="l" t="t" r="r" b="b"/>
              <a:pathLst>
                <a:path w="671195" h="455929">
                  <a:moveTo>
                    <a:pt x="220472" y="331089"/>
                  </a:moveTo>
                  <a:lnTo>
                    <a:pt x="220218" y="331089"/>
                  </a:lnTo>
                  <a:lnTo>
                    <a:pt x="219583" y="329819"/>
                  </a:lnTo>
                  <a:lnTo>
                    <a:pt x="210693" y="314579"/>
                  </a:lnTo>
                  <a:lnTo>
                    <a:pt x="209677" y="312039"/>
                  </a:lnTo>
                  <a:lnTo>
                    <a:pt x="208280" y="312039"/>
                  </a:lnTo>
                  <a:lnTo>
                    <a:pt x="207264" y="313309"/>
                  </a:lnTo>
                  <a:lnTo>
                    <a:pt x="132842" y="355219"/>
                  </a:lnTo>
                  <a:lnTo>
                    <a:pt x="126453" y="343789"/>
                  </a:lnTo>
                  <a:lnTo>
                    <a:pt x="119380" y="331089"/>
                  </a:lnTo>
                  <a:lnTo>
                    <a:pt x="153162" y="312039"/>
                  </a:lnTo>
                  <a:lnTo>
                    <a:pt x="180594" y="296799"/>
                  </a:lnTo>
                  <a:lnTo>
                    <a:pt x="181991" y="296799"/>
                  </a:lnTo>
                  <a:lnTo>
                    <a:pt x="182245" y="295529"/>
                  </a:lnTo>
                  <a:lnTo>
                    <a:pt x="181991" y="295529"/>
                  </a:lnTo>
                  <a:lnTo>
                    <a:pt x="172339" y="277749"/>
                  </a:lnTo>
                  <a:lnTo>
                    <a:pt x="171704" y="276479"/>
                  </a:lnTo>
                  <a:lnTo>
                    <a:pt x="170561" y="276479"/>
                  </a:lnTo>
                  <a:lnTo>
                    <a:pt x="169164" y="277749"/>
                  </a:lnTo>
                  <a:lnTo>
                    <a:pt x="108331" y="312039"/>
                  </a:lnTo>
                  <a:lnTo>
                    <a:pt x="101904" y="300609"/>
                  </a:lnTo>
                  <a:lnTo>
                    <a:pt x="93345" y="285369"/>
                  </a:lnTo>
                  <a:lnTo>
                    <a:pt x="104013" y="276479"/>
                  </a:lnTo>
                  <a:lnTo>
                    <a:pt x="114122" y="267589"/>
                  </a:lnTo>
                  <a:lnTo>
                    <a:pt x="123685" y="259969"/>
                  </a:lnTo>
                  <a:lnTo>
                    <a:pt x="135255" y="248539"/>
                  </a:lnTo>
                  <a:lnTo>
                    <a:pt x="138049" y="245999"/>
                  </a:lnTo>
                  <a:lnTo>
                    <a:pt x="141097" y="244729"/>
                  </a:lnTo>
                  <a:lnTo>
                    <a:pt x="143383" y="243459"/>
                  </a:lnTo>
                  <a:lnTo>
                    <a:pt x="144145" y="240919"/>
                  </a:lnTo>
                  <a:lnTo>
                    <a:pt x="143383" y="239649"/>
                  </a:lnTo>
                  <a:lnTo>
                    <a:pt x="142748" y="239649"/>
                  </a:lnTo>
                  <a:lnTo>
                    <a:pt x="141478" y="238379"/>
                  </a:lnTo>
                  <a:lnTo>
                    <a:pt x="139446" y="237109"/>
                  </a:lnTo>
                  <a:lnTo>
                    <a:pt x="133096" y="234569"/>
                  </a:lnTo>
                  <a:lnTo>
                    <a:pt x="125603" y="232029"/>
                  </a:lnTo>
                  <a:lnTo>
                    <a:pt x="116967" y="230759"/>
                  </a:lnTo>
                  <a:lnTo>
                    <a:pt x="112141" y="237109"/>
                  </a:lnTo>
                  <a:lnTo>
                    <a:pt x="107315" y="242189"/>
                  </a:lnTo>
                  <a:lnTo>
                    <a:pt x="102743" y="247269"/>
                  </a:lnTo>
                  <a:lnTo>
                    <a:pt x="94526" y="254889"/>
                  </a:lnTo>
                  <a:lnTo>
                    <a:pt x="85305" y="262509"/>
                  </a:lnTo>
                  <a:lnTo>
                    <a:pt x="75095" y="270129"/>
                  </a:lnTo>
                  <a:lnTo>
                    <a:pt x="63881" y="279019"/>
                  </a:lnTo>
                  <a:lnTo>
                    <a:pt x="49961" y="289179"/>
                  </a:lnTo>
                  <a:lnTo>
                    <a:pt x="34696" y="300609"/>
                  </a:lnTo>
                  <a:lnTo>
                    <a:pt x="18046" y="310769"/>
                  </a:lnTo>
                  <a:lnTo>
                    <a:pt x="0" y="322199"/>
                  </a:lnTo>
                  <a:lnTo>
                    <a:pt x="4699" y="324739"/>
                  </a:lnTo>
                  <a:lnTo>
                    <a:pt x="9271" y="328549"/>
                  </a:lnTo>
                  <a:lnTo>
                    <a:pt x="13716" y="332359"/>
                  </a:lnTo>
                  <a:lnTo>
                    <a:pt x="15748" y="334899"/>
                  </a:lnTo>
                  <a:lnTo>
                    <a:pt x="17272" y="334899"/>
                  </a:lnTo>
                  <a:lnTo>
                    <a:pt x="18034" y="336169"/>
                  </a:lnTo>
                  <a:lnTo>
                    <a:pt x="20574" y="336169"/>
                  </a:lnTo>
                  <a:lnTo>
                    <a:pt x="22606" y="334899"/>
                  </a:lnTo>
                  <a:lnTo>
                    <a:pt x="23749" y="334899"/>
                  </a:lnTo>
                  <a:lnTo>
                    <a:pt x="25019" y="333629"/>
                  </a:lnTo>
                  <a:lnTo>
                    <a:pt x="38684" y="324739"/>
                  </a:lnTo>
                  <a:lnTo>
                    <a:pt x="51320" y="315849"/>
                  </a:lnTo>
                  <a:lnTo>
                    <a:pt x="62928" y="308229"/>
                  </a:lnTo>
                  <a:lnTo>
                    <a:pt x="73533" y="300609"/>
                  </a:lnTo>
                  <a:lnTo>
                    <a:pt x="86868" y="323469"/>
                  </a:lnTo>
                  <a:lnTo>
                    <a:pt x="53721" y="342519"/>
                  </a:lnTo>
                  <a:lnTo>
                    <a:pt x="24765" y="357759"/>
                  </a:lnTo>
                  <a:lnTo>
                    <a:pt x="24384" y="359029"/>
                  </a:lnTo>
                  <a:lnTo>
                    <a:pt x="25146" y="360299"/>
                  </a:lnTo>
                  <a:lnTo>
                    <a:pt x="34163" y="376809"/>
                  </a:lnTo>
                  <a:lnTo>
                    <a:pt x="34671" y="378079"/>
                  </a:lnTo>
                  <a:lnTo>
                    <a:pt x="37592" y="378079"/>
                  </a:lnTo>
                  <a:lnTo>
                    <a:pt x="64770" y="361569"/>
                  </a:lnTo>
                  <a:lnTo>
                    <a:pt x="97790" y="343789"/>
                  </a:lnTo>
                  <a:lnTo>
                    <a:pt x="111252" y="367919"/>
                  </a:lnTo>
                  <a:lnTo>
                    <a:pt x="35306" y="409829"/>
                  </a:lnTo>
                  <a:lnTo>
                    <a:pt x="33782" y="411099"/>
                  </a:lnTo>
                  <a:lnTo>
                    <a:pt x="33528" y="411099"/>
                  </a:lnTo>
                  <a:lnTo>
                    <a:pt x="33782" y="412369"/>
                  </a:lnTo>
                  <a:lnTo>
                    <a:pt x="43307" y="428879"/>
                  </a:lnTo>
                  <a:lnTo>
                    <a:pt x="43815" y="430149"/>
                  </a:lnTo>
                  <a:lnTo>
                    <a:pt x="46736" y="430149"/>
                  </a:lnTo>
                  <a:lnTo>
                    <a:pt x="71628" y="414909"/>
                  </a:lnTo>
                  <a:lnTo>
                    <a:pt x="122301" y="386969"/>
                  </a:lnTo>
                  <a:lnTo>
                    <a:pt x="138049" y="414909"/>
                  </a:lnTo>
                  <a:lnTo>
                    <a:pt x="139446" y="417449"/>
                  </a:lnTo>
                  <a:lnTo>
                    <a:pt x="139954" y="419989"/>
                  </a:lnTo>
                  <a:lnTo>
                    <a:pt x="139573" y="421259"/>
                  </a:lnTo>
                  <a:lnTo>
                    <a:pt x="139192" y="423799"/>
                  </a:lnTo>
                  <a:lnTo>
                    <a:pt x="137287" y="425069"/>
                  </a:lnTo>
                  <a:lnTo>
                    <a:pt x="133858" y="427609"/>
                  </a:lnTo>
                  <a:lnTo>
                    <a:pt x="127165" y="431419"/>
                  </a:lnTo>
                  <a:lnTo>
                    <a:pt x="120992" y="433959"/>
                  </a:lnTo>
                  <a:lnTo>
                    <a:pt x="115354" y="436499"/>
                  </a:lnTo>
                  <a:lnTo>
                    <a:pt x="110236" y="439039"/>
                  </a:lnTo>
                  <a:lnTo>
                    <a:pt x="114554" y="441579"/>
                  </a:lnTo>
                  <a:lnTo>
                    <a:pt x="119253" y="445389"/>
                  </a:lnTo>
                  <a:lnTo>
                    <a:pt x="124460" y="451739"/>
                  </a:lnTo>
                  <a:lnTo>
                    <a:pt x="126365" y="454279"/>
                  </a:lnTo>
                  <a:lnTo>
                    <a:pt x="127762" y="455549"/>
                  </a:lnTo>
                  <a:lnTo>
                    <a:pt x="131191" y="455549"/>
                  </a:lnTo>
                  <a:lnTo>
                    <a:pt x="133096" y="454279"/>
                  </a:lnTo>
                  <a:lnTo>
                    <a:pt x="133477" y="454279"/>
                  </a:lnTo>
                  <a:lnTo>
                    <a:pt x="135382" y="453009"/>
                  </a:lnTo>
                  <a:lnTo>
                    <a:pt x="147764" y="446659"/>
                  </a:lnTo>
                  <a:lnTo>
                    <a:pt x="157111" y="439039"/>
                  </a:lnTo>
                  <a:lnTo>
                    <a:pt x="163436" y="433959"/>
                  </a:lnTo>
                  <a:lnTo>
                    <a:pt x="166751" y="428879"/>
                  </a:lnTo>
                  <a:lnTo>
                    <a:pt x="167894" y="426339"/>
                  </a:lnTo>
                  <a:lnTo>
                    <a:pt x="168402" y="422529"/>
                  </a:lnTo>
                  <a:lnTo>
                    <a:pt x="167894" y="419989"/>
                  </a:lnTo>
                  <a:lnTo>
                    <a:pt x="167513" y="417449"/>
                  </a:lnTo>
                  <a:lnTo>
                    <a:pt x="165989" y="413639"/>
                  </a:lnTo>
                  <a:lnTo>
                    <a:pt x="163322" y="408559"/>
                  </a:lnTo>
                  <a:lnTo>
                    <a:pt x="150469" y="386969"/>
                  </a:lnTo>
                  <a:lnTo>
                    <a:pt x="147447" y="381889"/>
                  </a:lnTo>
                  <a:lnTo>
                    <a:pt x="143764" y="374269"/>
                  </a:lnTo>
                  <a:lnTo>
                    <a:pt x="179222" y="355219"/>
                  </a:lnTo>
                  <a:lnTo>
                    <a:pt x="193421" y="347599"/>
                  </a:lnTo>
                  <a:lnTo>
                    <a:pt x="218694" y="333629"/>
                  </a:lnTo>
                  <a:lnTo>
                    <a:pt x="219710" y="332359"/>
                  </a:lnTo>
                  <a:lnTo>
                    <a:pt x="220345" y="332359"/>
                  </a:lnTo>
                  <a:lnTo>
                    <a:pt x="220472" y="331089"/>
                  </a:lnTo>
                  <a:close/>
                </a:path>
                <a:path w="671195" h="455929">
                  <a:moveTo>
                    <a:pt x="283972" y="365379"/>
                  </a:moveTo>
                  <a:lnTo>
                    <a:pt x="269494" y="314579"/>
                  </a:lnTo>
                  <a:lnTo>
                    <a:pt x="249377" y="275209"/>
                  </a:lnTo>
                  <a:lnTo>
                    <a:pt x="217297" y="216789"/>
                  </a:lnTo>
                  <a:lnTo>
                    <a:pt x="210693" y="205359"/>
                  </a:lnTo>
                  <a:lnTo>
                    <a:pt x="205613" y="195199"/>
                  </a:lnTo>
                  <a:lnTo>
                    <a:pt x="205232" y="193929"/>
                  </a:lnTo>
                  <a:lnTo>
                    <a:pt x="204470" y="190119"/>
                  </a:lnTo>
                  <a:lnTo>
                    <a:pt x="203708" y="188849"/>
                  </a:lnTo>
                  <a:lnTo>
                    <a:pt x="200025" y="188849"/>
                  </a:lnTo>
                  <a:lnTo>
                    <a:pt x="193802" y="192659"/>
                  </a:lnTo>
                  <a:lnTo>
                    <a:pt x="187579" y="195199"/>
                  </a:lnTo>
                  <a:lnTo>
                    <a:pt x="181483" y="199009"/>
                  </a:lnTo>
                  <a:lnTo>
                    <a:pt x="184886" y="202819"/>
                  </a:lnTo>
                  <a:lnTo>
                    <a:pt x="189014" y="209169"/>
                  </a:lnTo>
                  <a:lnTo>
                    <a:pt x="193890" y="218059"/>
                  </a:lnTo>
                  <a:lnTo>
                    <a:pt x="199517" y="226949"/>
                  </a:lnTo>
                  <a:lnTo>
                    <a:pt x="230644" y="282829"/>
                  </a:lnTo>
                  <a:lnTo>
                    <a:pt x="249301" y="320929"/>
                  </a:lnTo>
                  <a:lnTo>
                    <a:pt x="260477" y="365379"/>
                  </a:lnTo>
                  <a:lnTo>
                    <a:pt x="267335" y="365379"/>
                  </a:lnTo>
                  <a:lnTo>
                    <a:pt x="272796" y="367919"/>
                  </a:lnTo>
                  <a:lnTo>
                    <a:pt x="276987" y="369189"/>
                  </a:lnTo>
                  <a:lnTo>
                    <a:pt x="280162" y="370459"/>
                  </a:lnTo>
                  <a:lnTo>
                    <a:pt x="282194" y="371729"/>
                  </a:lnTo>
                  <a:lnTo>
                    <a:pt x="283083" y="370459"/>
                  </a:lnTo>
                  <a:lnTo>
                    <a:pt x="283845" y="370459"/>
                  </a:lnTo>
                  <a:lnTo>
                    <a:pt x="283972" y="369189"/>
                  </a:lnTo>
                  <a:lnTo>
                    <a:pt x="283972" y="365379"/>
                  </a:lnTo>
                  <a:close/>
                </a:path>
                <a:path w="671195" h="455929">
                  <a:moveTo>
                    <a:pt x="308229" y="318389"/>
                  </a:moveTo>
                  <a:lnTo>
                    <a:pt x="307975" y="317119"/>
                  </a:lnTo>
                  <a:lnTo>
                    <a:pt x="289560" y="285369"/>
                  </a:lnTo>
                  <a:lnTo>
                    <a:pt x="245872" y="207899"/>
                  </a:lnTo>
                  <a:lnTo>
                    <a:pt x="239522" y="196469"/>
                  </a:lnTo>
                  <a:lnTo>
                    <a:pt x="235966" y="190119"/>
                  </a:lnTo>
                  <a:lnTo>
                    <a:pt x="235331" y="187579"/>
                  </a:lnTo>
                  <a:lnTo>
                    <a:pt x="235077" y="186309"/>
                  </a:lnTo>
                  <a:lnTo>
                    <a:pt x="234823" y="183769"/>
                  </a:lnTo>
                  <a:lnTo>
                    <a:pt x="234569" y="183769"/>
                  </a:lnTo>
                  <a:lnTo>
                    <a:pt x="234315" y="182499"/>
                  </a:lnTo>
                  <a:lnTo>
                    <a:pt x="233807" y="181229"/>
                  </a:lnTo>
                  <a:lnTo>
                    <a:pt x="232283" y="181229"/>
                  </a:lnTo>
                  <a:lnTo>
                    <a:pt x="229870" y="182499"/>
                  </a:lnTo>
                  <a:lnTo>
                    <a:pt x="226441" y="183769"/>
                  </a:lnTo>
                  <a:lnTo>
                    <a:pt x="220853" y="186309"/>
                  </a:lnTo>
                  <a:lnTo>
                    <a:pt x="213233" y="190119"/>
                  </a:lnTo>
                  <a:lnTo>
                    <a:pt x="216611" y="195199"/>
                  </a:lnTo>
                  <a:lnTo>
                    <a:pt x="220484" y="201549"/>
                  </a:lnTo>
                  <a:lnTo>
                    <a:pt x="224853" y="209169"/>
                  </a:lnTo>
                  <a:lnTo>
                    <a:pt x="229743" y="218059"/>
                  </a:lnTo>
                  <a:lnTo>
                    <a:pt x="273304" y="295529"/>
                  </a:lnTo>
                  <a:lnTo>
                    <a:pt x="290322" y="326009"/>
                  </a:lnTo>
                  <a:lnTo>
                    <a:pt x="290830" y="327279"/>
                  </a:lnTo>
                  <a:lnTo>
                    <a:pt x="291338" y="327279"/>
                  </a:lnTo>
                  <a:lnTo>
                    <a:pt x="291592" y="328549"/>
                  </a:lnTo>
                  <a:lnTo>
                    <a:pt x="291973" y="328549"/>
                  </a:lnTo>
                  <a:lnTo>
                    <a:pt x="292608" y="327279"/>
                  </a:lnTo>
                  <a:lnTo>
                    <a:pt x="293751" y="327279"/>
                  </a:lnTo>
                  <a:lnTo>
                    <a:pt x="307467" y="319659"/>
                  </a:lnTo>
                  <a:lnTo>
                    <a:pt x="308102" y="319659"/>
                  </a:lnTo>
                  <a:lnTo>
                    <a:pt x="308229" y="318389"/>
                  </a:lnTo>
                  <a:close/>
                </a:path>
                <a:path w="671195" h="455929">
                  <a:moveTo>
                    <a:pt x="385699" y="285369"/>
                  </a:moveTo>
                  <a:lnTo>
                    <a:pt x="384810" y="282829"/>
                  </a:lnTo>
                  <a:lnTo>
                    <a:pt x="383413" y="282829"/>
                  </a:lnTo>
                  <a:lnTo>
                    <a:pt x="381254" y="281559"/>
                  </a:lnTo>
                  <a:lnTo>
                    <a:pt x="376174" y="281559"/>
                  </a:lnTo>
                  <a:lnTo>
                    <a:pt x="369951" y="280289"/>
                  </a:lnTo>
                  <a:lnTo>
                    <a:pt x="362712" y="280289"/>
                  </a:lnTo>
                  <a:lnTo>
                    <a:pt x="362458" y="284099"/>
                  </a:lnTo>
                  <a:lnTo>
                    <a:pt x="361823" y="287909"/>
                  </a:lnTo>
                  <a:lnTo>
                    <a:pt x="360807" y="290449"/>
                  </a:lnTo>
                  <a:lnTo>
                    <a:pt x="357911" y="299339"/>
                  </a:lnTo>
                  <a:lnTo>
                    <a:pt x="354406" y="306959"/>
                  </a:lnTo>
                  <a:lnTo>
                    <a:pt x="350240" y="314579"/>
                  </a:lnTo>
                  <a:lnTo>
                    <a:pt x="345440" y="322199"/>
                  </a:lnTo>
                  <a:lnTo>
                    <a:pt x="343166" y="318389"/>
                  </a:lnTo>
                  <a:lnTo>
                    <a:pt x="339813" y="312039"/>
                  </a:lnTo>
                  <a:lnTo>
                    <a:pt x="335356" y="304419"/>
                  </a:lnTo>
                  <a:lnTo>
                    <a:pt x="265404" y="179959"/>
                  </a:lnTo>
                  <a:lnTo>
                    <a:pt x="261708" y="172339"/>
                  </a:lnTo>
                  <a:lnTo>
                    <a:pt x="259308" y="168529"/>
                  </a:lnTo>
                  <a:lnTo>
                    <a:pt x="254762" y="158369"/>
                  </a:lnTo>
                  <a:lnTo>
                    <a:pt x="252476" y="159639"/>
                  </a:lnTo>
                  <a:lnTo>
                    <a:pt x="247142" y="162179"/>
                  </a:lnTo>
                  <a:lnTo>
                    <a:pt x="241300" y="164719"/>
                  </a:lnTo>
                  <a:lnTo>
                    <a:pt x="234696" y="168529"/>
                  </a:lnTo>
                  <a:lnTo>
                    <a:pt x="238455" y="173609"/>
                  </a:lnTo>
                  <a:lnTo>
                    <a:pt x="242671" y="181229"/>
                  </a:lnTo>
                  <a:lnTo>
                    <a:pt x="247357" y="188849"/>
                  </a:lnTo>
                  <a:lnTo>
                    <a:pt x="252476" y="197739"/>
                  </a:lnTo>
                  <a:lnTo>
                    <a:pt x="312293" y="304419"/>
                  </a:lnTo>
                  <a:lnTo>
                    <a:pt x="331597" y="339979"/>
                  </a:lnTo>
                  <a:lnTo>
                    <a:pt x="332359" y="341249"/>
                  </a:lnTo>
                  <a:lnTo>
                    <a:pt x="334772" y="341249"/>
                  </a:lnTo>
                  <a:lnTo>
                    <a:pt x="348742" y="332359"/>
                  </a:lnTo>
                  <a:lnTo>
                    <a:pt x="350393" y="332359"/>
                  </a:lnTo>
                  <a:lnTo>
                    <a:pt x="350520" y="331089"/>
                  </a:lnTo>
                  <a:lnTo>
                    <a:pt x="350647" y="331089"/>
                  </a:lnTo>
                  <a:lnTo>
                    <a:pt x="350520" y="329819"/>
                  </a:lnTo>
                  <a:lnTo>
                    <a:pt x="349885" y="328549"/>
                  </a:lnTo>
                  <a:lnTo>
                    <a:pt x="346837" y="324739"/>
                  </a:lnTo>
                  <a:lnTo>
                    <a:pt x="349377" y="324739"/>
                  </a:lnTo>
                  <a:lnTo>
                    <a:pt x="353060" y="326009"/>
                  </a:lnTo>
                  <a:lnTo>
                    <a:pt x="357632" y="328549"/>
                  </a:lnTo>
                  <a:lnTo>
                    <a:pt x="361188" y="329819"/>
                  </a:lnTo>
                  <a:lnTo>
                    <a:pt x="363347" y="331089"/>
                  </a:lnTo>
                  <a:lnTo>
                    <a:pt x="365125" y="329819"/>
                  </a:lnTo>
                  <a:lnTo>
                    <a:pt x="366395" y="328549"/>
                  </a:lnTo>
                  <a:lnTo>
                    <a:pt x="368173" y="326009"/>
                  </a:lnTo>
                  <a:lnTo>
                    <a:pt x="368909" y="324739"/>
                  </a:lnTo>
                  <a:lnTo>
                    <a:pt x="370408" y="322199"/>
                  </a:lnTo>
                  <a:lnTo>
                    <a:pt x="382016" y="291719"/>
                  </a:lnTo>
                  <a:lnTo>
                    <a:pt x="382905" y="289179"/>
                  </a:lnTo>
                  <a:lnTo>
                    <a:pt x="384175" y="287909"/>
                  </a:lnTo>
                  <a:lnTo>
                    <a:pt x="385318" y="286639"/>
                  </a:lnTo>
                  <a:lnTo>
                    <a:pt x="385699" y="285369"/>
                  </a:lnTo>
                  <a:close/>
                </a:path>
                <a:path w="671195" h="455929">
                  <a:moveTo>
                    <a:pt x="424688" y="243459"/>
                  </a:moveTo>
                  <a:lnTo>
                    <a:pt x="424434" y="243459"/>
                  </a:lnTo>
                  <a:lnTo>
                    <a:pt x="423926" y="242189"/>
                  </a:lnTo>
                  <a:lnTo>
                    <a:pt x="413448" y="224409"/>
                  </a:lnTo>
                  <a:lnTo>
                    <a:pt x="410464" y="219329"/>
                  </a:lnTo>
                  <a:lnTo>
                    <a:pt x="397573" y="196469"/>
                  </a:lnTo>
                  <a:lnTo>
                    <a:pt x="395478" y="192760"/>
                  </a:lnTo>
                  <a:lnTo>
                    <a:pt x="395478" y="238379"/>
                  </a:lnTo>
                  <a:lnTo>
                    <a:pt x="353060" y="261239"/>
                  </a:lnTo>
                  <a:lnTo>
                    <a:pt x="345567" y="248539"/>
                  </a:lnTo>
                  <a:lnTo>
                    <a:pt x="372351" y="233299"/>
                  </a:lnTo>
                  <a:lnTo>
                    <a:pt x="387985" y="224409"/>
                  </a:lnTo>
                  <a:lnTo>
                    <a:pt x="395478" y="238379"/>
                  </a:lnTo>
                  <a:lnTo>
                    <a:pt x="395478" y="192760"/>
                  </a:lnTo>
                  <a:lnTo>
                    <a:pt x="382549" y="169799"/>
                  </a:lnTo>
                  <a:lnTo>
                    <a:pt x="381127" y="167259"/>
                  </a:lnTo>
                  <a:lnTo>
                    <a:pt x="379476" y="164261"/>
                  </a:lnTo>
                  <a:lnTo>
                    <a:pt x="379476" y="209169"/>
                  </a:lnTo>
                  <a:lnTo>
                    <a:pt x="337058" y="233299"/>
                  </a:lnTo>
                  <a:lnTo>
                    <a:pt x="329946" y="220599"/>
                  </a:lnTo>
                  <a:lnTo>
                    <a:pt x="356730" y="205359"/>
                  </a:lnTo>
                  <a:lnTo>
                    <a:pt x="372364" y="196469"/>
                  </a:lnTo>
                  <a:lnTo>
                    <a:pt x="379476" y="209169"/>
                  </a:lnTo>
                  <a:lnTo>
                    <a:pt x="379476" y="164261"/>
                  </a:lnTo>
                  <a:lnTo>
                    <a:pt x="378333" y="162179"/>
                  </a:lnTo>
                  <a:lnTo>
                    <a:pt x="368554" y="144399"/>
                  </a:lnTo>
                  <a:lnTo>
                    <a:pt x="368046" y="143129"/>
                  </a:lnTo>
                  <a:lnTo>
                    <a:pt x="367284" y="141859"/>
                  </a:lnTo>
                  <a:lnTo>
                    <a:pt x="366014" y="141859"/>
                  </a:lnTo>
                  <a:lnTo>
                    <a:pt x="364871" y="143129"/>
                  </a:lnTo>
                  <a:lnTo>
                    <a:pt x="363855" y="143700"/>
                  </a:lnTo>
                  <a:lnTo>
                    <a:pt x="363855" y="181229"/>
                  </a:lnTo>
                  <a:lnTo>
                    <a:pt x="321437" y="205359"/>
                  </a:lnTo>
                  <a:lnTo>
                    <a:pt x="314452" y="192659"/>
                  </a:lnTo>
                  <a:lnTo>
                    <a:pt x="356870" y="169799"/>
                  </a:lnTo>
                  <a:lnTo>
                    <a:pt x="363855" y="181229"/>
                  </a:lnTo>
                  <a:lnTo>
                    <a:pt x="363855" y="143700"/>
                  </a:lnTo>
                  <a:lnTo>
                    <a:pt x="342265" y="155829"/>
                  </a:lnTo>
                  <a:lnTo>
                    <a:pt x="330454" y="162179"/>
                  </a:lnTo>
                  <a:lnTo>
                    <a:pt x="330200" y="158369"/>
                  </a:lnTo>
                  <a:lnTo>
                    <a:pt x="329946" y="155829"/>
                  </a:lnTo>
                  <a:lnTo>
                    <a:pt x="329565" y="152019"/>
                  </a:lnTo>
                  <a:lnTo>
                    <a:pt x="328549" y="144399"/>
                  </a:lnTo>
                  <a:lnTo>
                    <a:pt x="341503" y="136779"/>
                  </a:lnTo>
                  <a:lnTo>
                    <a:pt x="366903" y="124079"/>
                  </a:lnTo>
                  <a:lnTo>
                    <a:pt x="367792" y="122809"/>
                  </a:lnTo>
                  <a:lnTo>
                    <a:pt x="368427" y="122809"/>
                  </a:lnTo>
                  <a:lnTo>
                    <a:pt x="368554" y="121539"/>
                  </a:lnTo>
                  <a:lnTo>
                    <a:pt x="368300" y="121539"/>
                  </a:lnTo>
                  <a:lnTo>
                    <a:pt x="367792" y="120269"/>
                  </a:lnTo>
                  <a:lnTo>
                    <a:pt x="359537" y="105029"/>
                  </a:lnTo>
                  <a:lnTo>
                    <a:pt x="358648" y="103759"/>
                  </a:lnTo>
                  <a:lnTo>
                    <a:pt x="357251" y="103759"/>
                  </a:lnTo>
                  <a:lnTo>
                    <a:pt x="356235" y="105029"/>
                  </a:lnTo>
                  <a:lnTo>
                    <a:pt x="288671" y="143129"/>
                  </a:lnTo>
                  <a:lnTo>
                    <a:pt x="263398" y="157099"/>
                  </a:lnTo>
                  <a:lnTo>
                    <a:pt x="261747" y="157099"/>
                  </a:lnTo>
                  <a:lnTo>
                    <a:pt x="261620" y="158369"/>
                  </a:lnTo>
                  <a:lnTo>
                    <a:pt x="262128" y="159639"/>
                  </a:lnTo>
                  <a:lnTo>
                    <a:pt x="270891" y="176149"/>
                  </a:lnTo>
                  <a:lnTo>
                    <a:pt x="274066" y="176149"/>
                  </a:lnTo>
                  <a:lnTo>
                    <a:pt x="298831" y="160909"/>
                  </a:lnTo>
                  <a:lnTo>
                    <a:pt x="307975" y="155829"/>
                  </a:lnTo>
                  <a:lnTo>
                    <a:pt x="309499" y="162179"/>
                  </a:lnTo>
                  <a:lnTo>
                    <a:pt x="310388" y="168529"/>
                  </a:lnTo>
                  <a:lnTo>
                    <a:pt x="310642" y="173609"/>
                  </a:lnTo>
                  <a:lnTo>
                    <a:pt x="288036" y="186309"/>
                  </a:lnTo>
                  <a:lnTo>
                    <a:pt x="286512" y="187579"/>
                  </a:lnTo>
                  <a:lnTo>
                    <a:pt x="286258" y="187579"/>
                  </a:lnTo>
                  <a:lnTo>
                    <a:pt x="286512" y="188849"/>
                  </a:lnTo>
                  <a:lnTo>
                    <a:pt x="287147" y="188849"/>
                  </a:lnTo>
                  <a:lnTo>
                    <a:pt x="300482" y="212979"/>
                  </a:lnTo>
                  <a:lnTo>
                    <a:pt x="329819" y="265049"/>
                  </a:lnTo>
                  <a:lnTo>
                    <a:pt x="342519" y="287909"/>
                  </a:lnTo>
                  <a:lnTo>
                    <a:pt x="343408" y="289179"/>
                  </a:lnTo>
                  <a:lnTo>
                    <a:pt x="344170" y="290449"/>
                  </a:lnTo>
                  <a:lnTo>
                    <a:pt x="344805" y="289179"/>
                  </a:lnTo>
                  <a:lnTo>
                    <a:pt x="345821" y="289179"/>
                  </a:lnTo>
                  <a:lnTo>
                    <a:pt x="368554" y="275209"/>
                  </a:lnTo>
                  <a:lnTo>
                    <a:pt x="394881" y="261239"/>
                  </a:lnTo>
                  <a:lnTo>
                    <a:pt x="399669" y="258699"/>
                  </a:lnTo>
                  <a:lnTo>
                    <a:pt x="422656" y="245999"/>
                  </a:lnTo>
                  <a:lnTo>
                    <a:pt x="423799" y="244729"/>
                  </a:lnTo>
                  <a:lnTo>
                    <a:pt x="424434" y="244729"/>
                  </a:lnTo>
                  <a:lnTo>
                    <a:pt x="424688" y="243459"/>
                  </a:lnTo>
                  <a:close/>
                </a:path>
                <a:path w="671195" h="455929">
                  <a:moveTo>
                    <a:pt x="451612" y="258699"/>
                  </a:moveTo>
                  <a:lnTo>
                    <a:pt x="439966" y="261239"/>
                  </a:lnTo>
                  <a:lnTo>
                    <a:pt x="428472" y="261239"/>
                  </a:lnTo>
                  <a:lnTo>
                    <a:pt x="417156" y="259969"/>
                  </a:lnTo>
                  <a:lnTo>
                    <a:pt x="405003" y="256159"/>
                  </a:lnTo>
                  <a:lnTo>
                    <a:pt x="404241" y="257429"/>
                  </a:lnTo>
                  <a:lnTo>
                    <a:pt x="403098" y="257429"/>
                  </a:lnTo>
                  <a:lnTo>
                    <a:pt x="402717" y="258699"/>
                  </a:lnTo>
                  <a:lnTo>
                    <a:pt x="402336" y="258699"/>
                  </a:lnTo>
                  <a:lnTo>
                    <a:pt x="397510" y="271399"/>
                  </a:lnTo>
                  <a:lnTo>
                    <a:pt x="396748" y="272669"/>
                  </a:lnTo>
                  <a:lnTo>
                    <a:pt x="396621" y="273939"/>
                  </a:lnTo>
                  <a:lnTo>
                    <a:pt x="397002" y="275209"/>
                  </a:lnTo>
                  <a:lnTo>
                    <a:pt x="397256" y="275209"/>
                  </a:lnTo>
                  <a:lnTo>
                    <a:pt x="397764" y="276479"/>
                  </a:lnTo>
                  <a:lnTo>
                    <a:pt x="419011" y="281559"/>
                  </a:lnTo>
                  <a:lnTo>
                    <a:pt x="430314" y="282829"/>
                  </a:lnTo>
                  <a:lnTo>
                    <a:pt x="448310" y="282829"/>
                  </a:lnTo>
                  <a:lnTo>
                    <a:pt x="449326" y="281559"/>
                  </a:lnTo>
                  <a:lnTo>
                    <a:pt x="449834" y="279019"/>
                  </a:lnTo>
                  <a:lnTo>
                    <a:pt x="449707" y="268859"/>
                  </a:lnTo>
                  <a:lnTo>
                    <a:pt x="450342" y="263779"/>
                  </a:lnTo>
                  <a:lnTo>
                    <a:pt x="450977" y="261239"/>
                  </a:lnTo>
                  <a:lnTo>
                    <a:pt x="451612" y="258699"/>
                  </a:lnTo>
                  <a:close/>
                </a:path>
                <a:path w="671195" h="455929">
                  <a:moveTo>
                    <a:pt x="556895" y="201295"/>
                  </a:moveTo>
                  <a:lnTo>
                    <a:pt x="554951" y="197866"/>
                  </a:lnTo>
                  <a:lnTo>
                    <a:pt x="545973" y="181991"/>
                  </a:lnTo>
                  <a:lnTo>
                    <a:pt x="517652" y="197866"/>
                  </a:lnTo>
                  <a:lnTo>
                    <a:pt x="464172" y="102743"/>
                  </a:lnTo>
                  <a:lnTo>
                    <a:pt x="442468" y="64135"/>
                  </a:lnTo>
                  <a:lnTo>
                    <a:pt x="422148" y="75692"/>
                  </a:lnTo>
                  <a:lnTo>
                    <a:pt x="416712" y="86410"/>
                  </a:lnTo>
                  <a:lnTo>
                    <a:pt x="410679" y="96266"/>
                  </a:lnTo>
                  <a:lnTo>
                    <a:pt x="404037" y="105270"/>
                  </a:lnTo>
                  <a:lnTo>
                    <a:pt x="396748" y="113411"/>
                  </a:lnTo>
                  <a:lnTo>
                    <a:pt x="412496" y="132080"/>
                  </a:lnTo>
                  <a:lnTo>
                    <a:pt x="418630" y="125031"/>
                  </a:lnTo>
                  <a:lnTo>
                    <a:pt x="424129" y="117729"/>
                  </a:lnTo>
                  <a:lnTo>
                    <a:pt x="428866" y="110363"/>
                  </a:lnTo>
                  <a:lnTo>
                    <a:pt x="432943" y="102743"/>
                  </a:lnTo>
                  <a:lnTo>
                    <a:pt x="493903" y="211201"/>
                  </a:lnTo>
                  <a:lnTo>
                    <a:pt x="464058" y="227965"/>
                  </a:lnTo>
                  <a:lnTo>
                    <a:pt x="474853" y="247396"/>
                  </a:lnTo>
                  <a:lnTo>
                    <a:pt x="556895" y="201295"/>
                  </a:lnTo>
                  <a:close/>
                </a:path>
                <a:path w="671195" h="455929">
                  <a:moveTo>
                    <a:pt x="671068" y="137160"/>
                  </a:moveTo>
                  <a:lnTo>
                    <a:pt x="669163" y="133731"/>
                  </a:lnTo>
                  <a:lnTo>
                    <a:pt x="660273" y="117729"/>
                  </a:lnTo>
                  <a:lnTo>
                    <a:pt x="631952" y="133731"/>
                  </a:lnTo>
                  <a:lnTo>
                    <a:pt x="578472" y="38608"/>
                  </a:lnTo>
                  <a:lnTo>
                    <a:pt x="556768" y="0"/>
                  </a:lnTo>
                  <a:lnTo>
                    <a:pt x="536321" y="11430"/>
                  </a:lnTo>
                  <a:lnTo>
                    <a:pt x="530948" y="22174"/>
                  </a:lnTo>
                  <a:lnTo>
                    <a:pt x="524967" y="32067"/>
                  </a:lnTo>
                  <a:lnTo>
                    <a:pt x="518325" y="41122"/>
                  </a:lnTo>
                  <a:lnTo>
                    <a:pt x="511048" y="49276"/>
                  </a:lnTo>
                  <a:lnTo>
                    <a:pt x="526796" y="67945"/>
                  </a:lnTo>
                  <a:lnTo>
                    <a:pt x="532917" y="60833"/>
                  </a:lnTo>
                  <a:lnTo>
                    <a:pt x="538340" y="53568"/>
                  </a:lnTo>
                  <a:lnTo>
                    <a:pt x="543115" y="46164"/>
                  </a:lnTo>
                  <a:lnTo>
                    <a:pt x="547243" y="38608"/>
                  </a:lnTo>
                  <a:lnTo>
                    <a:pt x="608203" y="147066"/>
                  </a:lnTo>
                  <a:lnTo>
                    <a:pt x="578231" y="163830"/>
                  </a:lnTo>
                  <a:lnTo>
                    <a:pt x="589153" y="183134"/>
                  </a:lnTo>
                  <a:lnTo>
                    <a:pt x="671068" y="137160"/>
                  </a:lnTo>
                  <a:close/>
                </a:path>
              </a:pathLst>
            </a:custGeom>
            <a:solidFill>
              <a:srgbClr val="FFFFFF"/>
            </a:solidFill>
          </p:spPr>
          <p:txBody>
            <a:bodyPr wrap="square" lIns="0" tIns="0" rIns="0" bIns="0" rtlCol="0"/>
            <a:lstStyle/>
            <a:p>
              <a:endParaRPr/>
            </a:p>
          </p:txBody>
        </p:sp>
        <p:sp>
          <p:nvSpPr>
            <p:cNvPr id="19" name="object 19"/>
            <p:cNvSpPr/>
            <p:nvPr/>
          </p:nvSpPr>
          <p:spPr>
            <a:xfrm>
              <a:off x="1965960" y="6295643"/>
              <a:ext cx="1370330" cy="401320"/>
            </a:xfrm>
            <a:custGeom>
              <a:avLst/>
              <a:gdLst/>
              <a:ahLst/>
              <a:cxnLst/>
              <a:rect l="l" t="t" r="r" b="b"/>
              <a:pathLst>
                <a:path w="1370329" h="401320">
                  <a:moveTo>
                    <a:pt x="0" y="400811"/>
                  </a:moveTo>
                  <a:lnTo>
                    <a:pt x="1370076" y="400811"/>
                  </a:lnTo>
                  <a:lnTo>
                    <a:pt x="1370076" y="0"/>
                  </a:lnTo>
                  <a:lnTo>
                    <a:pt x="0" y="0"/>
                  </a:lnTo>
                  <a:lnTo>
                    <a:pt x="0" y="400811"/>
                  </a:lnTo>
                  <a:close/>
                </a:path>
              </a:pathLst>
            </a:custGeom>
            <a:ln w="57911">
              <a:solidFill>
                <a:srgbClr val="C00000"/>
              </a:solidFill>
            </a:ln>
          </p:spPr>
          <p:txBody>
            <a:bodyPr wrap="square" lIns="0" tIns="0" rIns="0" bIns="0" rtlCol="0"/>
            <a:lstStyle/>
            <a:p>
              <a:endParaRPr/>
            </a:p>
          </p:txBody>
        </p:sp>
        <p:sp>
          <p:nvSpPr>
            <p:cNvPr id="20" name="object 20"/>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solidFill>
              <a:srgbClr val="C00000"/>
            </a:solidFill>
          </p:spPr>
          <p:txBody>
            <a:bodyPr wrap="square" lIns="0" tIns="0" rIns="0" bIns="0" rtlCol="0"/>
            <a:lstStyle/>
            <a:p>
              <a:endParaRPr/>
            </a:p>
          </p:txBody>
        </p:sp>
        <p:sp>
          <p:nvSpPr>
            <p:cNvPr id="21" name="object 21"/>
            <p:cNvSpPr/>
            <p:nvPr/>
          </p:nvSpPr>
          <p:spPr>
            <a:xfrm>
              <a:off x="3479291" y="5698667"/>
              <a:ext cx="1248410" cy="963294"/>
            </a:xfrm>
            <a:custGeom>
              <a:avLst/>
              <a:gdLst/>
              <a:ahLst/>
              <a:cxnLst/>
              <a:rect l="l" t="t" r="r" b="b"/>
              <a:pathLst>
                <a:path w="1248410" h="963295">
                  <a:moveTo>
                    <a:pt x="1054354" y="0"/>
                  </a:moveTo>
                  <a:lnTo>
                    <a:pt x="299466" y="368871"/>
                  </a:lnTo>
                  <a:lnTo>
                    <a:pt x="202692" y="170751"/>
                  </a:lnTo>
                  <a:lnTo>
                    <a:pt x="0" y="760577"/>
                  </a:lnTo>
                  <a:lnTo>
                    <a:pt x="589915" y="963206"/>
                  </a:lnTo>
                  <a:lnTo>
                    <a:pt x="493013" y="765098"/>
                  </a:lnTo>
                  <a:lnTo>
                    <a:pt x="1248029" y="396227"/>
                  </a:lnTo>
                  <a:lnTo>
                    <a:pt x="1054354" y="0"/>
                  </a:lnTo>
                  <a:close/>
                </a:path>
              </a:pathLst>
            </a:custGeom>
            <a:ln w="12700">
              <a:solidFill>
                <a:srgbClr val="41709C"/>
              </a:solidFill>
            </a:ln>
          </p:spPr>
          <p:txBody>
            <a:bodyPr wrap="square" lIns="0" tIns="0" rIns="0" bIns="0" rtlCol="0"/>
            <a:lstStyle/>
            <a:p>
              <a:endParaRPr/>
            </a:p>
          </p:txBody>
        </p:sp>
        <p:sp>
          <p:nvSpPr>
            <p:cNvPr id="22" name="object 22"/>
            <p:cNvSpPr/>
            <p:nvPr/>
          </p:nvSpPr>
          <p:spPr>
            <a:xfrm>
              <a:off x="3617975" y="5789231"/>
              <a:ext cx="1007744" cy="746760"/>
            </a:xfrm>
            <a:custGeom>
              <a:avLst/>
              <a:gdLst/>
              <a:ahLst/>
              <a:cxnLst/>
              <a:rect l="l" t="t" r="r" b="b"/>
              <a:pathLst>
                <a:path w="1007745" h="746759">
                  <a:moveTo>
                    <a:pt x="844676" y="0"/>
                  </a:moveTo>
                  <a:lnTo>
                    <a:pt x="0" y="415023"/>
                  </a:lnTo>
                  <a:lnTo>
                    <a:pt x="162813" y="746505"/>
                  </a:lnTo>
                  <a:lnTo>
                    <a:pt x="1007490" y="331482"/>
                  </a:lnTo>
                  <a:lnTo>
                    <a:pt x="844676" y="0"/>
                  </a:lnTo>
                  <a:close/>
                </a:path>
              </a:pathLst>
            </a:custGeom>
            <a:solidFill>
              <a:srgbClr val="C00000"/>
            </a:solidFill>
          </p:spPr>
          <p:txBody>
            <a:bodyPr wrap="square" lIns="0" tIns="0" rIns="0" bIns="0" rtlCol="0"/>
            <a:lstStyle/>
            <a:p>
              <a:endParaRPr/>
            </a:p>
          </p:txBody>
        </p:sp>
        <p:sp>
          <p:nvSpPr>
            <p:cNvPr id="23" name="object 23"/>
            <p:cNvSpPr/>
            <p:nvPr/>
          </p:nvSpPr>
          <p:spPr>
            <a:xfrm>
              <a:off x="3780790" y="5931103"/>
              <a:ext cx="683895" cy="433070"/>
            </a:xfrm>
            <a:custGeom>
              <a:avLst/>
              <a:gdLst/>
              <a:ahLst/>
              <a:cxnLst/>
              <a:rect l="l" t="t" r="r" b="b"/>
              <a:pathLst>
                <a:path w="683895" h="433070">
                  <a:moveTo>
                    <a:pt x="219583" y="313436"/>
                  </a:moveTo>
                  <a:lnTo>
                    <a:pt x="219329" y="313436"/>
                  </a:lnTo>
                  <a:lnTo>
                    <a:pt x="210820" y="295656"/>
                  </a:lnTo>
                  <a:lnTo>
                    <a:pt x="210312" y="294386"/>
                  </a:lnTo>
                  <a:lnTo>
                    <a:pt x="207391" y="294386"/>
                  </a:lnTo>
                  <a:lnTo>
                    <a:pt x="181864" y="308356"/>
                  </a:lnTo>
                  <a:lnTo>
                    <a:pt x="130683" y="332486"/>
                  </a:lnTo>
                  <a:lnTo>
                    <a:pt x="123698" y="318516"/>
                  </a:lnTo>
                  <a:lnTo>
                    <a:pt x="118618" y="308356"/>
                  </a:lnTo>
                  <a:lnTo>
                    <a:pt x="153416" y="290576"/>
                  </a:lnTo>
                  <a:lnTo>
                    <a:pt x="159054" y="288036"/>
                  </a:lnTo>
                  <a:lnTo>
                    <a:pt x="181610" y="277876"/>
                  </a:lnTo>
                  <a:lnTo>
                    <a:pt x="182499" y="277876"/>
                  </a:lnTo>
                  <a:lnTo>
                    <a:pt x="183134" y="276606"/>
                  </a:lnTo>
                  <a:lnTo>
                    <a:pt x="183388" y="276606"/>
                  </a:lnTo>
                  <a:lnTo>
                    <a:pt x="183134" y="275336"/>
                  </a:lnTo>
                  <a:lnTo>
                    <a:pt x="182626" y="274066"/>
                  </a:lnTo>
                  <a:lnTo>
                    <a:pt x="173863" y="256286"/>
                  </a:lnTo>
                  <a:lnTo>
                    <a:pt x="171323" y="256286"/>
                  </a:lnTo>
                  <a:lnTo>
                    <a:pt x="143510" y="271526"/>
                  </a:lnTo>
                  <a:lnTo>
                    <a:pt x="108712" y="288036"/>
                  </a:lnTo>
                  <a:lnTo>
                    <a:pt x="101981" y="274066"/>
                  </a:lnTo>
                  <a:lnTo>
                    <a:pt x="95250" y="260096"/>
                  </a:lnTo>
                  <a:lnTo>
                    <a:pt x="106311" y="252476"/>
                  </a:lnTo>
                  <a:lnTo>
                    <a:pt x="116865" y="244856"/>
                  </a:lnTo>
                  <a:lnTo>
                    <a:pt x="126885" y="237236"/>
                  </a:lnTo>
                  <a:lnTo>
                    <a:pt x="136398" y="228346"/>
                  </a:lnTo>
                  <a:lnTo>
                    <a:pt x="139065" y="225806"/>
                  </a:lnTo>
                  <a:lnTo>
                    <a:pt x="141986" y="224536"/>
                  </a:lnTo>
                  <a:lnTo>
                    <a:pt x="145161" y="221996"/>
                  </a:lnTo>
                  <a:lnTo>
                    <a:pt x="147447" y="220726"/>
                  </a:lnTo>
                  <a:lnTo>
                    <a:pt x="148336" y="219456"/>
                  </a:lnTo>
                  <a:lnTo>
                    <a:pt x="147066" y="216916"/>
                  </a:lnTo>
                  <a:lnTo>
                    <a:pt x="145796" y="216916"/>
                  </a:lnTo>
                  <a:lnTo>
                    <a:pt x="143891" y="215646"/>
                  </a:lnTo>
                  <a:lnTo>
                    <a:pt x="137668" y="213106"/>
                  </a:lnTo>
                  <a:lnTo>
                    <a:pt x="130302" y="209296"/>
                  </a:lnTo>
                  <a:lnTo>
                    <a:pt x="121793" y="208026"/>
                  </a:lnTo>
                  <a:lnTo>
                    <a:pt x="116586" y="213106"/>
                  </a:lnTo>
                  <a:lnTo>
                    <a:pt x="111506" y="218186"/>
                  </a:lnTo>
                  <a:lnTo>
                    <a:pt x="106680" y="223266"/>
                  </a:lnTo>
                  <a:lnTo>
                    <a:pt x="98005" y="229616"/>
                  </a:lnTo>
                  <a:lnTo>
                    <a:pt x="88366" y="237236"/>
                  </a:lnTo>
                  <a:lnTo>
                    <a:pt x="77762" y="244856"/>
                  </a:lnTo>
                  <a:lnTo>
                    <a:pt x="66167" y="253746"/>
                  </a:lnTo>
                  <a:lnTo>
                    <a:pt x="51676" y="262636"/>
                  </a:lnTo>
                  <a:lnTo>
                    <a:pt x="35839" y="272796"/>
                  </a:lnTo>
                  <a:lnTo>
                    <a:pt x="18618" y="281686"/>
                  </a:lnTo>
                  <a:lnTo>
                    <a:pt x="0" y="291846"/>
                  </a:lnTo>
                  <a:lnTo>
                    <a:pt x="4572" y="295656"/>
                  </a:lnTo>
                  <a:lnTo>
                    <a:pt x="8890" y="298196"/>
                  </a:lnTo>
                  <a:lnTo>
                    <a:pt x="13081" y="303276"/>
                  </a:lnTo>
                  <a:lnTo>
                    <a:pt x="15113" y="305816"/>
                  </a:lnTo>
                  <a:lnTo>
                    <a:pt x="16510" y="307086"/>
                  </a:lnTo>
                  <a:lnTo>
                    <a:pt x="19685" y="307086"/>
                  </a:lnTo>
                  <a:lnTo>
                    <a:pt x="21844" y="305816"/>
                  </a:lnTo>
                  <a:lnTo>
                    <a:pt x="22987" y="305816"/>
                  </a:lnTo>
                  <a:lnTo>
                    <a:pt x="24257" y="304546"/>
                  </a:lnTo>
                  <a:lnTo>
                    <a:pt x="38392" y="296926"/>
                  </a:lnTo>
                  <a:lnTo>
                    <a:pt x="51498" y="289306"/>
                  </a:lnTo>
                  <a:lnTo>
                    <a:pt x="63538" y="281686"/>
                  </a:lnTo>
                  <a:lnTo>
                    <a:pt x="74549" y="274066"/>
                  </a:lnTo>
                  <a:lnTo>
                    <a:pt x="86614" y="299466"/>
                  </a:lnTo>
                  <a:lnTo>
                    <a:pt x="52451" y="315976"/>
                  </a:lnTo>
                  <a:lnTo>
                    <a:pt x="24130" y="328676"/>
                  </a:lnTo>
                  <a:lnTo>
                    <a:pt x="22733" y="329946"/>
                  </a:lnTo>
                  <a:lnTo>
                    <a:pt x="22225" y="331216"/>
                  </a:lnTo>
                  <a:lnTo>
                    <a:pt x="22987" y="332486"/>
                  </a:lnTo>
                  <a:lnTo>
                    <a:pt x="31496" y="350266"/>
                  </a:lnTo>
                  <a:lnTo>
                    <a:pt x="33401" y="350266"/>
                  </a:lnTo>
                  <a:lnTo>
                    <a:pt x="62357" y="336296"/>
                  </a:lnTo>
                  <a:lnTo>
                    <a:pt x="96520" y="318516"/>
                  </a:lnTo>
                  <a:lnTo>
                    <a:pt x="108585" y="343916"/>
                  </a:lnTo>
                  <a:lnTo>
                    <a:pt x="30480" y="382016"/>
                  </a:lnTo>
                  <a:lnTo>
                    <a:pt x="28829" y="382016"/>
                  </a:lnTo>
                  <a:lnTo>
                    <a:pt x="28702" y="383286"/>
                  </a:lnTo>
                  <a:lnTo>
                    <a:pt x="28448" y="383286"/>
                  </a:lnTo>
                  <a:lnTo>
                    <a:pt x="28702" y="384556"/>
                  </a:lnTo>
                  <a:lnTo>
                    <a:pt x="29210" y="384556"/>
                  </a:lnTo>
                  <a:lnTo>
                    <a:pt x="37338" y="401066"/>
                  </a:lnTo>
                  <a:lnTo>
                    <a:pt x="37719" y="402336"/>
                  </a:lnTo>
                  <a:lnTo>
                    <a:pt x="38227" y="403606"/>
                  </a:lnTo>
                  <a:lnTo>
                    <a:pt x="39624" y="403606"/>
                  </a:lnTo>
                  <a:lnTo>
                    <a:pt x="40767" y="402336"/>
                  </a:lnTo>
                  <a:lnTo>
                    <a:pt x="118491" y="364236"/>
                  </a:lnTo>
                  <a:lnTo>
                    <a:pt x="132715" y="393446"/>
                  </a:lnTo>
                  <a:lnTo>
                    <a:pt x="133985" y="395986"/>
                  </a:lnTo>
                  <a:lnTo>
                    <a:pt x="134366" y="397256"/>
                  </a:lnTo>
                  <a:lnTo>
                    <a:pt x="133858" y="398526"/>
                  </a:lnTo>
                  <a:lnTo>
                    <a:pt x="133350" y="401066"/>
                  </a:lnTo>
                  <a:lnTo>
                    <a:pt x="131318" y="402336"/>
                  </a:lnTo>
                  <a:lnTo>
                    <a:pt x="127762" y="404876"/>
                  </a:lnTo>
                  <a:lnTo>
                    <a:pt x="120942" y="407416"/>
                  </a:lnTo>
                  <a:lnTo>
                    <a:pt x="114630" y="411226"/>
                  </a:lnTo>
                  <a:lnTo>
                    <a:pt x="108800" y="412496"/>
                  </a:lnTo>
                  <a:lnTo>
                    <a:pt x="103505" y="415036"/>
                  </a:lnTo>
                  <a:lnTo>
                    <a:pt x="107696" y="417576"/>
                  </a:lnTo>
                  <a:lnTo>
                    <a:pt x="112268" y="422656"/>
                  </a:lnTo>
                  <a:lnTo>
                    <a:pt x="117094" y="429006"/>
                  </a:lnTo>
                  <a:lnTo>
                    <a:pt x="118872" y="431546"/>
                  </a:lnTo>
                  <a:lnTo>
                    <a:pt x="120142" y="432816"/>
                  </a:lnTo>
                  <a:lnTo>
                    <a:pt x="125603" y="432816"/>
                  </a:lnTo>
                  <a:lnTo>
                    <a:pt x="127889" y="431546"/>
                  </a:lnTo>
                  <a:lnTo>
                    <a:pt x="140639" y="423926"/>
                  </a:lnTo>
                  <a:lnTo>
                    <a:pt x="150342" y="418846"/>
                  </a:lnTo>
                  <a:lnTo>
                    <a:pt x="156972" y="413766"/>
                  </a:lnTo>
                  <a:lnTo>
                    <a:pt x="160528" y="408686"/>
                  </a:lnTo>
                  <a:lnTo>
                    <a:pt x="161925" y="404876"/>
                  </a:lnTo>
                  <a:lnTo>
                    <a:pt x="162433" y="402336"/>
                  </a:lnTo>
                  <a:lnTo>
                    <a:pt x="162179" y="399796"/>
                  </a:lnTo>
                  <a:lnTo>
                    <a:pt x="162052" y="395986"/>
                  </a:lnTo>
                  <a:lnTo>
                    <a:pt x="160655" y="392176"/>
                  </a:lnTo>
                  <a:lnTo>
                    <a:pt x="158242" y="387096"/>
                  </a:lnTo>
                  <a:lnTo>
                    <a:pt x="145935" y="364236"/>
                  </a:lnTo>
                  <a:lnTo>
                    <a:pt x="143891" y="360426"/>
                  </a:lnTo>
                  <a:lnTo>
                    <a:pt x="140589" y="352806"/>
                  </a:lnTo>
                  <a:lnTo>
                    <a:pt x="181432" y="332486"/>
                  </a:lnTo>
                  <a:lnTo>
                    <a:pt x="191643" y="327406"/>
                  </a:lnTo>
                  <a:lnTo>
                    <a:pt x="218694" y="314706"/>
                  </a:lnTo>
                  <a:lnTo>
                    <a:pt x="219329" y="314706"/>
                  </a:lnTo>
                  <a:lnTo>
                    <a:pt x="219583" y="313436"/>
                  </a:lnTo>
                  <a:close/>
                </a:path>
                <a:path w="683895" h="433070">
                  <a:moveTo>
                    <a:pt x="281051" y="354076"/>
                  </a:moveTo>
                  <a:lnTo>
                    <a:pt x="274434" y="314706"/>
                  </a:lnTo>
                  <a:lnTo>
                    <a:pt x="259295" y="275336"/>
                  </a:lnTo>
                  <a:lnTo>
                    <a:pt x="242062" y="239776"/>
                  </a:lnTo>
                  <a:lnTo>
                    <a:pt x="222631" y="199136"/>
                  </a:lnTo>
                  <a:lnTo>
                    <a:pt x="211836" y="173736"/>
                  </a:lnTo>
                  <a:lnTo>
                    <a:pt x="211582" y="172466"/>
                  </a:lnTo>
                  <a:lnTo>
                    <a:pt x="211455" y="172466"/>
                  </a:lnTo>
                  <a:lnTo>
                    <a:pt x="210693" y="169926"/>
                  </a:lnTo>
                  <a:lnTo>
                    <a:pt x="209296" y="169926"/>
                  </a:lnTo>
                  <a:lnTo>
                    <a:pt x="207010" y="171196"/>
                  </a:lnTo>
                  <a:lnTo>
                    <a:pt x="187960" y="178816"/>
                  </a:lnTo>
                  <a:lnTo>
                    <a:pt x="191122" y="183896"/>
                  </a:lnTo>
                  <a:lnTo>
                    <a:pt x="224155" y="248666"/>
                  </a:lnTo>
                  <a:lnTo>
                    <a:pt x="244792" y="294386"/>
                  </a:lnTo>
                  <a:lnTo>
                    <a:pt x="257340" y="340106"/>
                  </a:lnTo>
                  <a:lnTo>
                    <a:pt x="257683" y="348996"/>
                  </a:lnTo>
                  <a:lnTo>
                    <a:pt x="264414" y="350266"/>
                  </a:lnTo>
                  <a:lnTo>
                    <a:pt x="269875" y="352806"/>
                  </a:lnTo>
                  <a:lnTo>
                    <a:pt x="273939" y="355346"/>
                  </a:lnTo>
                  <a:lnTo>
                    <a:pt x="276987" y="356616"/>
                  </a:lnTo>
                  <a:lnTo>
                    <a:pt x="280670" y="356616"/>
                  </a:lnTo>
                  <a:lnTo>
                    <a:pt x="281051" y="354076"/>
                  </a:lnTo>
                  <a:close/>
                </a:path>
                <a:path w="683895" h="433070">
                  <a:moveTo>
                    <a:pt x="307975" y="305816"/>
                  </a:moveTo>
                  <a:lnTo>
                    <a:pt x="307721" y="304546"/>
                  </a:lnTo>
                  <a:lnTo>
                    <a:pt x="291084" y="271526"/>
                  </a:lnTo>
                  <a:lnTo>
                    <a:pt x="251841" y="191516"/>
                  </a:lnTo>
                  <a:lnTo>
                    <a:pt x="245999" y="180086"/>
                  </a:lnTo>
                  <a:lnTo>
                    <a:pt x="242951" y="173736"/>
                  </a:lnTo>
                  <a:lnTo>
                    <a:pt x="242443" y="171196"/>
                  </a:lnTo>
                  <a:lnTo>
                    <a:pt x="242316" y="171196"/>
                  </a:lnTo>
                  <a:lnTo>
                    <a:pt x="242189" y="168656"/>
                  </a:lnTo>
                  <a:lnTo>
                    <a:pt x="242062" y="167386"/>
                  </a:lnTo>
                  <a:lnTo>
                    <a:pt x="241808" y="166116"/>
                  </a:lnTo>
                  <a:lnTo>
                    <a:pt x="241554" y="166116"/>
                  </a:lnTo>
                  <a:lnTo>
                    <a:pt x="241046" y="164846"/>
                  </a:lnTo>
                  <a:lnTo>
                    <a:pt x="239649" y="164846"/>
                  </a:lnTo>
                  <a:lnTo>
                    <a:pt x="237236" y="166116"/>
                  </a:lnTo>
                  <a:lnTo>
                    <a:pt x="233680" y="167386"/>
                  </a:lnTo>
                  <a:lnTo>
                    <a:pt x="227965" y="168656"/>
                  </a:lnTo>
                  <a:lnTo>
                    <a:pt x="220218" y="172466"/>
                  </a:lnTo>
                  <a:lnTo>
                    <a:pt x="223215" y="177546"/>
                  </a:lnTo>
                  <a:lnTo>
                    <a:pt x="226695" y="183896"/>
                  </a:lnTo>
                  <a:lnTo>
                    <a:pt x="274320" y="280416"/>
                  </a:lnTo>
                  <a:lnTo>
                    <a:pt x="290449" y="314706"/>
                  </a:lnTo>
                  <a:lnTo>
                    <a:pt x="291846" y="314706"/>
                  </a:lnTo>
                  <a:lnTo>
                    <a:pt x="292989" y="313436"/>
                  </a:lnTo>
                  <a:lnTo>
                    <a:pt x="306197" y="307086"/>
                  </a:lnTo>
                  <a:lnTo>
                    <a:pt x="307213" y="307086"/>
                  </a:lnTo>
                  <a:lnTo>
                    <a:pt x="307721" y="305816"/>
                  </a:lnTo>
                  <a:lnTo>
                    <a:pt x="307975" y="305816"/>
                  </a:lnTo>
                  <a:close/>
                </a:path>
                <a:path w="683895" h="433070">
                  <a:moveTo>
                    <a:pt x="387096" y="276606"/>
                  </a:moveTo>
                  <a:lnTo>
                    <a:pt x="386715" y="275336"/>
                  </a:lnTo>
                  <a:lnTo>
                    <a:pt x="386207" y="274066"/>
                  </a:lnTo>
                  <a:lnTo>
                    <a:pt x="384937" y="274066"/>
                  </a:lnTo>
                  <a:lnTo>
                    <a:pt x="382778" y="272796"/>
                  </a:lnTo>
                  <a:lnTo>
                    <a:pt x="377825" y="271526"/>
                  </a:lnTo>
                  <a:lnTo>
                    <a:pt x="371729" y="271526"/>
                  </a:lnTo>
                  <a:lnTo>
                    <a:pt x="364363" y="270256"/>
                  </a:lnTo>
                  <a:lnTo>
                    <a:pt x="344805" y="310896"/>
                  </a:lnTo>
                  <a:lnTo>
                    <a:pt x="342773" y="307086"/>
                  </a:lnTo>
                  <a:lnTo>
                    <a:pt x="339763" y="300736"/>
                  </a:lnTo>
                  <a:lnTo>
                    <a:pt x="335775" y="293116"/>
                  </a:lnTo>
                  <a:lnTo>
                    <a:pt x="277368" y="173736"/>
                  </a:lnTo>
                  <a:lnTo>
                    <a:pt x="272834" y="164846"/>
                  </a:lnTo>
                  <a:lnTo>
                    <a:pt x="269506" y="157226"/>
                  </a:lnTo>
                  <a:lnTo>
                    <a:pt x="267347" y="152146"/>
                  </a:lnTo>
                  <a:lnTo>
                    <a:pt x="266319" y="149606"/>
                  </a:lnTo>
                  <a:lnTo>
                    <a:pt x="265684" y="147066"/>
                  </a:lnTo>
                  <a:lnTo>
                    <a:pt x="265303" y="144526"/>
                  </a:lnTo>
                  <a:lnTo>
                    <a:pt x="264668" y="143256"/>
                  </a:lnTo>
                  <a:lnTo>
                    <a:pt x="263271" y="143256"/>
                  </a:lnTo>
                  <a:lnTo>
                    <a:pt x="260985" y="144526"/>
                  </a:lnTo>
                  <a:lnTo>
                    <a:pt x="255524" y="145796"/>
                  </a:lnTo>
                  <a:lnTo>
                    <a:pt x="249555" y="148336"/>
                  </a:lnTo>
                  <a:lnTo>
                    <a:pt x="242824" y="152146"/>
                  </a:lnTo>
                  <a:lnTo>
                    <a:pt x="246253" y="157226"/>
                  </a:lnTo>
                  <a:lnTo>
                    <a:pt x="250075" y="164846"/>
                  </a:lnTo>
                  <a:lnTo>
                    <a:pt x="254304" y="172466"/>
                  </a:lnTo>
                  <a:lnTo>
                    <a:pt x="258953" y="182626"/>
                  </a:lnTo>
                  <a:lnTo>
                    <a:pt x="312801" y="291846"/>
                  </a:lnTo>
                  <a:lnTo>
                    <a:pt x="330073" y="328676"/>
                  </a:lnTo>
                  <a:lnTo>
                    <a:pt x="330835" y="329946"/>
                  </a:lnTo>
                  <a:lnTo>
                    <a:pt x="333248" y="329946"/>
                  </a:lnTo>
                  <a:lnTo>
                    <a:pt x="348615" y="322326"/>
                  </a:lnTo>
                  <a:lnTo>
                    <a:pt x="349250" y="321056"/>
                  </a:lnTo>
                  <a:lnTo>
                    <a:pt x="349631" y="321056"/>
                  </a:lnTo>
                  <a:lnTo>
                    <a:pt x="349377" y="319786"/>
                  </a:lnTo>
                  <a:lnTo>
                    <a:pt x="348869" y="318516"/>
                  </a:lnTo>
                  <a:lnTo>
                    <a:pt x="346075" y="313436"/>
                  </a:lnTo>
                  <a:lnTo>
                    <a:pt x="348615" y="314706"/>
                  </a:lnTo>
                  <a:lnTo>
                    <a:pt x="352171" y="315976"/>
                  </a:lnTo>
                  <a:lnTo>
                    <a:pt x="356743" y="318516"/>
                  </a:lnTo>
                  <a:lnTo>
                    <a:pt x="360045" y="321056"/>
                  </a:lnTo>
                  <a:lnTo>
                    <a:pt x="364109" y="321056"/>
                  </a:lnTo>
                  <a:lnTo>
                    <a:pt x="365379" y="319786"/>
                  </a:lnTo>
                  <a:lnTo>
                    <a:pt x="367284" y="317246"/>
                  </a:lnTo>
                  <a:lnTo>
                    <a:pt x="369392" y="313436"/>
                  </a:lnTo>
                  <a:lnTo>
                    <a:pt x="370801" y="310896"/>
                  </a:lnTo>
                  <a:lnTo>
                    <a:pt x="383032" y="282956"/>
                  </a:lnTo>
                  <a:lnTo>
                    <a:pt x="384175" y="280416"/>
                  </a:lnTo>
                  <a:lnTo>
                    <a:pt x="386715" y="277876"/>
                  </a:lnTo>
                  <a:lnTo>
                    <a:pt x="387096" y="276606"/>
                  </a:lnTo>
                  <a:close/>
                </a:path>
                <a:path w="683895" h="433070">
                  <a:moveTo>
                    <a:pt x="428371" y="237236"/>
                  </a:moveTo>
                  <a:lnTo>
                    <a:pt x="428117" y="237236"/>
                  </a:lnTo>
                  <a:lnTo>
                    <a:pt x="417957" y="216916"/>
                  </a:lnTo>
                  <a:lnTo>
                    <a:pt x="415417" y="211836"/>
                  </a:lnTo>
                  <a:lnTo>
                    <a:pt x="403466" y="187706"/>
                  </a:lnTo>
                  <a:lnTo>
                    <a:pt x="399415" y="179539"/>
                  </a:lnTo>
                  <a:lnTo>
                    <a:pt x="399415" y="229616"/>
                  </a:lnTo>
                  <a:lnTo>
                    <a:pt x="355727" y="251206"/>
                  </a:lnTo>
                  <a:lnTo>
                    <a:pt x="348996" y="237236"/>
                  </a:lnTo>
                  <a:lnTo>
                    <a:pt x="381762" y="221996"/>
                  </a:lnTo>
                  <a:lnTo>
                    <a:pt x="392684" y="216916"/>
                  </a:lnTo>
                  <a:lnTo>
                    <a:pt x="399415" y="229616"/>
                  </a:lnTo>
                  <a:lnTo>
                    <a:pt x="399415" y="179539"/>
                  </a:lnTo>
                  <a:lnTo>
                    <a:pt x="389623" y="159766"/>
                  </a:lnTo>
                  <a:lnTo>
                    <a:pt x="389001" y="158496"/>
                  </a:lnTo>
                  <a:lnTo>
                    <a:pt x="385470" y="150876"/>
                  </a:lnTo>
                  <a:lnTo>
                    <a:pt x="385064" y="149999"/>
                  </a:lnTo>
                  <a:lnTo>
                    <a:pt x="385064" y="200406"/>
                  </a:lnTo>
                  <a:lnTo>
                    <a:pt x="341503" y="221996"/>
                  </a:lnTo>
                  <a:lnTo>
                    <a:pt x="334899" y="209296"/>
                  </a:lnTo>
                  <a:lnTo>
                    <a:pt x="365734" y="194056"/>
                  </a:lnTo>
                  <a:lnTo>
                    <a:pt x="378587" y="187706"/>
                  </a:lnTo>
                  <a:lnTo>
                    <a:pt x="385064" y="200406"/>
                  </a:lnTo>
                  <a:lnTo>
                    <a:pt x="385064" y="149999"/>
                  </a:lnTo>
                  <a:lnTo>
                    <a:pt x="377825" y="134366"/>
                  </a:lnTo>
                  <a:lnTo>
                    <a:pt x="377317" y="133096"/>
                  </a:lnTo>
                  <a:lnTo>
                    <a:pt x="374142" y="133096"/>
                  </a:lnTo>
                  <a:lnTo>
                    <a:pt x="371094" y="134759"/>
                  </a:lnTo>
                  <a:lnTo>
                    <a:pt x="371094" y="172466"/>
                  </a:lnTo>
                  <a:lnTo>
                    <a:pt x="327406" y="194056"/>
                  </a:lnTo>
                  <a:lnTo>
                    <a:pt x="321056" y="181356"/>
                  </a:lnTo>
                  <a:lnTo>
                    <a:pt x="364744" y="159766"/>
                  </a:lnTo>
                  <a:lnTo>
                    <a:pt x="371094" y="172466"/>
                  </a:lnTo>
                  <a:lnTo>
                    <a:pt x="371094" y="134759"/>
                  </a:lnTo>
                  <a:lnTo>
                    <a:pt x="350774" y="145796"/>
                  </a:lnTo>
                  <a:lnTo>
                    <a:pt x="338709" y="150876"/>
                  </a:lnTo>
                  <a:lnTo>
                    <a:pt x="338607" y="144526"/>
                  </a:lnTo>
                  <a:lnTo>
                    <a:pt x="338455" y="140716"/>
                  </a:lnTo>
                  <a:lnTo>
                    <a:pt x="337820" y="133096"/>
                  </a:lnTo>
                  <a:lnTo>
                    <a:pt x="351155" y="126746"/>
                  </a:lnTo>
                  <a:lnTo>
                    <a:pt x="377190" y="114046"/>
                  </a:lnTo>
                  <a:lnTo>
                    <a:pt x="378206" y="114046"/>
                  </a:lnTo>
                  <a:lnTo>
                    <a:pt x="378714" y="112776"/>
                  </a:lnTo>
                  <a:lnTo>
                    <a:pt x="378968" y="112776"/>
                  </a:lnTo>
                  <a:lnTo>
                    <a:pt x="378841" y="111506"/>
                  </a:lnTo>
                  <a:lnTo>
                    <a:pt x="378333" y="110236"/>
                  </a:lnTo>
                  <a:lnTo>
                    <a:pt x="370967" y="96266"/>
                  </a:lnTo>
                  <a:lnTo>
                    <a:pt x="370459" y="94996"/>
                  </a:lnTo>
                  <a:lnTo>
                    <a:pt x="370078" y="93726"/>
                  </a:lnTo>
                  <a:lnTo>
                    <a:pt x="368681" y="93726"/>
                  </a:lnTo>
                  <a:lnTo>
                    <a:pt x="342011" y="107696"/>
                  </a:lnTo>
                  <a:lnTo>
                    <a:pt x="272034" y="141986"/>
                  </a:lnTo>
                  <a:lnTo>
                    <a:pt x="270383" y="141986"/>
                  </a:lnTo>
                  <a:lnTo>
                    <a:pt x="270256" y="143256"/>
                  </a:lnTo>
                  <a:lnTo>
                    <a:pt x="270002" y="143256"/>
                  </a:lnTo>
                  <a:lnTo>
                    <a:pt x="270129" y="144526"/>
                  </a:lnTo>
                  <a:lnTo>
                    <a:pt x="278003" y="159766"/>
                  </a:lnTo>
                  <a:lnTo>
                    <a:pt x="279019" y="162306"/>
                  </a:lnTo>
                  <a:lnTo>
                    <a:pt x="280416" y="162306"/>
                  </a:lnTo>
                  <a:lnTo>
                    <a:pt x="281686" y="161036"/>
                  </a:lnTo>
                  <a:lnTo>
                    <a:pt x="307213" y="148336"/>
                  </a:lnTo>
                  <a:lnTo>
                    <a:pt x="316738" y="143256"/>
                  </a:lnTo>
                  <a:lnTo>
                    <a:pt x="317754" y="149606"/>
                  </a:lnTo>
                  <a:lnTo>
                    <a:pt x="318262" y="155956"/>
                  </a:lnTo>
                  <a:lnTo>
                    <a:pt x="318262" y="161036"/>
                  </a:lnTo>
                  <a:lnTo>
                    <a:pt x="295021" y="172466"/>
                  </a:lnTo>
                  <a:lnTo>
                    <a:pt x="294132" y="172466"/>
                  </a:lnTo>
                  <a:lnTo>
                    <a:pt x="293497" y="173736"/>
                  </a:lnTo>
                  <a:lnTo>
                    <a:pt x="293370" y="175006"/>
                  </a:lnTo>
                  <a:lnTo>
                    <a:pt x="294005" y="176276"/>
                  </a:lnTo>
                  <a:lnTo>
                    <a:pt x="306070" y="199136"/>
                  </a:lnTo>
                  <a:lnTo>
                    <a:pt x="332359" y="252476"/>
                  </a:lnTo>
                  <a:lnTo>
                    <a:pt x="343789" y="277876"/>
                  </a:lnTo>
                  <a:lnTo>
                    <a:pt x="344297" y="277876"/>
                  </a:lnTo>
                  <a:lnTo>
                    <a:pt x="344678" y="279146"/>
                  </a:lnTo>
                  <a:lnTo>
                    <a:pt x="346075" y="279146"/>
                  </a:lnTo>
                  <a:lnTo>
                    <a:pt x="370586" y="266446"/>
                  </a:lnTo>
                  <a:lnTo>
                    <a:pt x="402463" y="251206"/>
                  </a:lnTo>
                  <a:lnTo>
                    <a:pt x="426212" y="239776"/>
                  </a:lnTo>
                  <a:lnTo>
                    <a:pt x="427355" y="238506"/>
                  </a:lnTo>
                  <a:lnTo>
                    <a:pt x="428117" y="238506"/>
                  </a:lnTo>
                  <a:lnTo>
                    <a:pt x="428371" y="237236"/>
                  </a:lnTo>
                  <a:close/>
                </a:path>
                <a:path w="683895" h="433070">
                  <a:moveTo>
                    <a:pt x="454406" y="255016"/>
                  </a:moveTo>
                  <a:lnTo>
                    <a:pt x="431190" y="255016"/>
                  </a:lnTo>
                  <a:lnTo>
                    <a:pt x="419925" y="252476"/>
                  </a:lnTo>
                  <a:lnTo>
                    <a:pt x="407924" y="249936"/>
                  </a:lnTo>
                  <a:lnTo>
                    <a:pt x="406019" y="249936"/>
                  </a:lnTo>
                  <a:lnTo>
                    <a:pt x="405511" y="251206"/>
                  </a:lnTo>
                  <a:lnTo>
                    <a:pt x="405130" y="251206"/>
                  </a:lnTo>
                  <a:lnTo>
                    <a:pt x="399669" y="263906"/>
                  </a:lnTo>
                  <a:lnTo>
                    <a:pt x="398780" y="265176"/>
                  </a:lnTo>
                  <a:lnTo>
                    <a:pt x="398653" y="266446"/>
                  </a:lnTo>
                  <a:lnTo>
                    <a:pt x="398907" y="267716"/>
                  </a:lnTo>
                  <a:lnTo>
                    <a:pt x="399669" y="267716"/>
                  </a:lnTo>
                  <a:lnTo>
                    <a:pt x="400558" y="268986"/>
                  </a:lnTo>
                  <a:lnTo>
                    <a:pt x="410171" y="271526"/>
                  </a:lnTo>
                  <a:lnTo>
                    <a:pt x="420585" y="274066"/>
                  </a:lnTo>
                  <a:lnTo>
                    <a:pt x="431800" y="276606"/>
                  </a:lnTo>
                  <a:lnTo>
                    <a:pt x="443865" y="277876"/>
                  </a:lnTo>
                  <a:lnTo>
                    <a:pt x="449199" y="277876"/>
                  </a:lnTo>
                  <a:lnTo>
                    <a:pt x="450850" y="276606"/>
                  </a:lnTo>
                  <a:lnTo>
                    <a:pt x="451485" y="274066"/>
                  </a:lnTo>
                  <a:lnTo>
                    <a:pt x="451866" y="263906"/>
                  </a:lnTo>
                  <a:lnTo>
                    <a:pt x="452882" y="258826"/>
                  </a:lnTo>
                  <a:lnTo>
                    <a:pt x="454406" y="255016"/>
                  </a:lnTo>
                  <a:close/>
                </a:path>
                <a:path w="683895" h="433070">
                  <a:moveTo>
                    <a:pt x="562610" y="202501"/>
                  </a:moveTo>
                  <a:lnTo>
                    <a:pt x="559854" y="196888"/>
                  </a:lnTo>
                  <a:lnTo>
                    <a:pt x="552831" y="182575"/>
                  </a:lnTo>
                  <a:lnTo>
                    <a:pt x="523621" y="196888"/>
                  </a:lnTo>
                  <a:lnTo>
                    <a:pt x="474637" y="97307"/>
                  </a:lnTo>
                  <a:lnTo>
                    <a:pt x="455930" y="59245"/>
                  </a:lnTo>
                  <a:lnTo>
                    <a:pt x="434975" y="69583"/>
                  </a:lnTo>
                  <a:lnTo>
                    <a:pt x="428967" y="80010"/>
                  </a:lnTo>
                  <a:lnTo>
                    <a:pt x="422402" y="89547"/>
                  </a:lnTo>
                  <a:lnTo>
                    <a:pt x="415251" y="98183"/>
                  </a:lnTo>
                  <a:lnTo>
                    <a:pt x="407543" y="105930"/>
                  </a:lnTo>
                  <a:lnTo>
                    <a:pt x="422275" y="125450"/>
                  </a:lnTo>
                  <a:lnTo>
                    <a:pt x="428790" y="118694"/>
                  </a:lnTo>
                  <a:lnTo>
                    <a:pt x="434657" y="111747"/>
                  </a:lnTo>
                  <a:lnTo>
                    <a:pt x="439839" y="104622"/>
                  </a:lnTo>
                  <a:lnTo>
                    <a:pt x="444373" y="97307"/>
                  </a:lnTo>
                  <a:lnTo>
                    <a:pt x="499237" y="208902"/>
                  </a:lnTo>
                  <a:lnTo>
                    <a:pt x="468376" y="224015"/>
                  </a:lnTo>
                  <a:lnTo>
                    <a:pt x="478155" y="243954"/>
                  </a:lnTo>
                  <a:lnTo>
                    <a:pt x="562610" y="202501"/>
                  </a:lnTo>
                  <a:close/>
                </a:path>
                <a:path w="683895" h="433070">
                  <a:moveTo>
                    <a:pt x="683768" y="142938"/>
                  </a:moveTo>
                  <a:lnTo>
                    <a:pt x="673735" y="122402"/>
                  </a:lnTo>
                  <a:lnTo>
                    <a:pt x="603250" y="157010"/>
                  </a:lnTo>
                  <a:lnTo>
                    <a:pt x="604367" y="145199"/>
                  </a:lnTo>
                  <a:lnTo>
                    <a:pt x="607542" y="130898"/>
                  </a:lnTo>
                  <a:lnTo>
                    <a:pt x="612800" y="114084"/>
                  </a:lnTo>
                  <a:lnTo>
                    <a:pt x="620141" y="94767"/>
                  </a:lnTo>
                  <a:lnTo>
                    <a:pt x="624230" y="83413"/>
                  </a:lnTo>
                  <a:lnTo>
                    <a:pt x="627380" y="73240"/>
                  </a:lnTo>
                  <a:lnTo>
                    <a:pt x="629577" y="64135"/>
                  </a:lnTo>
                  <a:lnTo>
                    <a:pt x="630809" y="56413"/>
                  </a:lnTo>
                  <a:lnTo>
                    <a:pt x="631190" y="48463"/>
                  </a:lnTo>
                  <a:lnTo>
                    <a:pt x="630453" y="40792"/>
                  </a:lnTo>
                  <a:lnTo>
                    <a:pt x="628624" y="33375"/>
                  </a:lnTo>
                  <a:lnTo>
                    <a:pt x="625729" y="26225"/>
                  </a:lnTo>
                  <a:lnTo>
                    <a:pt x="624344" y="23914"/>
                  </a:lnTo>
                  <a:lnTo>
                    <a:pt x="620674" y="17729"/>
                  </a:lnTo>
                  <a:lnTo>
                    <a:pt x="614680" y="10871"/>
                  </a:lnTo>
                  <a:lnTo>
                    <a:pt x="607720" y="5638"/>
                  </a:lnTo>
                  <a:lnTo>
                    <a:pt x="599821" y="2032"/>
                  </a:lnTo>
                  <a:lnTo>
                    <a:pt x="590219" y="0"/>
                  </a:lnTo>
                  <a:lnTo>
                    <a:pt x="580085" y="152"/>
                  </a:lnTo>
                  <a:lnTo>
                    <a:pt x="542531" y="17741"/>
                  </a:lnTo>
                  <a:lnTo>
                    <a:pt x="527431" y="51536"/>
                  </a:lnTo>
                  <a:lnTo>
                    <a:pt x="527532" y="53314"/>
                  </a:lnTo>
                  <a:lnTo>
                    <a:pt x="528231" y="62585"/>
                  </a:lnTo>
                  <a:lnTo>
                    <a:pt x="531241" y="74028"/>
                  </a:lnTo>
                  <a:lnTo>
                    <a:pt x="559435" y="66738"/>
                  </a:lnTo>
                  <a:lnTo>
                    <a:pt x="555447" y="53314"/>
                  </a:lnTo>
                  <a:lnTo>
                    <a:pt x="555523" y="42291"/>
                  </a:lnTo>
                  <a:lnTo>
                    <a:pt x="559638" y="33680"/>
                  </a:lnTo>
                  <a:lnTo>
                    <a:pt x="567817" y="27470"/>
                  </a:lnTo>
                  <a:lnTo>
                    <a:pt x="573659" y="24574"/>
                  </a:lnTo>
                  <a:lnTo>
                    <a:pt x="579247" y="23914"/>
                  </a:lnTo>
                  <a:lnTo>
                    <a:pt x="590550" y="27292"/>
                  </a:lnTo>
                  <a:lnTo>
                    <a:pt x="595376" y="31864"/>
                  </a:lnTo>
                  <a:lnTo>
                    <a:pt x="601980" y="45326"/>
                  </a:lnTo>
                  <a:lnTo>
                    <a:pt x="603377" y="51536"/>
                  </a:lnTo>
                  <a:lnTo>
                    <a:pt x="602996" y="57759"/>
                  </a:lnTo>
                  <a:lnTo>
                    <a:pt x="602195" y="64236"/>
                  </a:lnTo>
                  <a:lnTo>
                    <a:pt x="600481" y="72021"/>
                  </a:lnTo>
                  <a:lnTo>
                    <a:pt x="597738" y="81407"/>
                  </a:lnTo>
                  <a:lnTo>
                    <a:pt x="593979" y="92290"/>
                  </a:lnTo>
                  <a:lnTo>
                    <a:pt x="586752" y="114452"/>
                  </a:lnTo>
                  <a:lnTo>
                    <a:pt x="581660" y="135178"/>
                  </a:lnTo>
                  <a:lnTo>
                    <a:pt x="578650" y="154495"/>
                  </a:lnTo>
                  <a:lnTo>
                    <a:pt x="577723" y="172402"/>
                  </a:lnTo>
                  <a:lnTo>
                    <a:pt x="586740" y="190639"/>
                  </a:lnTo>
                  <a:lnTo>
                    <a:pt x="655142" y="157010"/>
                  </a:lnTo>
                  <a:lnTo>
                    <a:pt x="683768" y="142938"/>
                  </a:lnTo>
                  <a:close/>
                </a:path>
              </a:pathLst>
            </a:custGeom>
            <a:solidFill>
              <a:srgbClr val="FFFFFF"/>
            </a:solidFill>
          </p:spPr>
          <p:txBody>
            <a:bodyPr wrap="square" lIns="0" tIns="0" rIns="0" bIns="0" rtlCol="0"/>
            <a:lstStyle/>
            <a:p>
              <a:endParaRPr/>
            </a:p>
          </p:txBody>
        </p:sp>
      </p:grpSp>
      <p:grpSp>
        <p:nvGrpSpPr>
          <p:cNvPr id="24" name="object 24"/>
          <p:cNvGrpSpPr/>
          <p:nvPr/>
        </p:nvGrpSpPr>
        <p:grpSpPr>
          <a:xfrm>
            <a:off x="4867655" y="3041904"/>
            <a:ext cx="806450" cy="1584960"/>
            <a:chOff x="4867655" y="3041904"/>
            <a:chExt cx="806450" cy="1584960"/>
          </a:xfrm>
        </p:grpSpPr>
        <p:pic>
          <p:nvPicPr>
            <p:cNvPr id="25" name="object 25"/>
            <p:cNvPicPr/>
            <p:nvPr/>
          </p:nvPicPr>
          <p:blipFill>
            <a:blip r:embed="rId4" cstate="print"/>
            <a:stretch>
              <a:fillRect/>
            </a:stretch>
          </p:blipFill>
          <p:spPr>
            <a:xfrm>
              <a:off x="4870703" y="3044952"/>
              <a:ext cx="800100" cy="1578864"/>
            </a:xfrm>
            <a:prstGeom prst="rect">
              <a:avLst/>
            </a:prstGeom>
          </p:spPr>
        </p:pic>
        <p:sp>
          <p:nvSpPr>
            <p:cNvPr id="26" name="object 26"/>
            <p:cNvSpPr/>
            <p:nvPr/>
          </p:nvSpPr>
          <p:spPr>
            <a:xfrm>
              <a:off x="4870703" y="3044952"/>
              <a:ext cx="800100" cy="1579245"/>
            </a:xfrm>
            <a:custGeom>
              <a:avLst/>
              <a:gdLst/>
              <a:ahLst/>
              <a:cxnLst/>
              <a:rect l="l" t="t" r="r" b="b"/>
              <a:pathLst>
                <a:path w="800100" h="1579245">
                  <a:moveTo>
                    <a:pt x="600075" y="0"/>
                  </a:moveTo>
                  <a:lnTo>
                    <a:pt x="600075" y="25019"/>
                  </a:lnTo>
                  <a:lnTo>
                    <a:pt x="200025" y="25019"/>
                  </a:lnTo>
                  <a:lnTo>
                    <a:pt x="200025" y="0"/>
                  </a:lnTo>
                  <a:lnTo>
                    <a:pt x="600075" y="0"/>
                  </a:lnTo>
                  <a:close/>
                </a:path>
                <a:path w="800100" h="1579245">
                  <a:moveTo>
                    <a:pt x="600075" y="50037"/>
                  </a:moveTo>
                  <a:lnTo>
                    <a:pt x="600075" y="99949"/>
                  </a:lnTo>
                  <a:lnTo>
                    <a:pt x="200025" y="99949"/>
                  </a:lnTo>
                  <a:lnTo>
                    <a:pt x="200025" y="50037"/>
                  </a:lnTo>
                  <a:lnTo>
                    <a:pt x="600075" y="50037"/>
                  </a:lnTo>
                  <a:close/>
                </a:path>
                <a:path w="800100" h="1579245">
                  <a:moveTo>
                    <a:pt x="600075" y="124968"/>
                  </a:moveTo>
                  <a:lnTo>
                    <a:pt x="600075" y="1191641"/>
                  </a:lnTo>
                  <a:lnTo>
                    <a:pt x="800100" y="1191641"/>
                  </a:lnTo>
                  <a:lnTo>
                    <a:pt x="400050" y="1578864"/>
                  </a:lnTo>
                  <a:lnTo>
                    <a:pt x="0" y="1191641"/>
                  </a:lnTo>
                  <a:lnTo>
                    <a:pt x="200025" y="1191641"/>
                  </a:lnTo>
                  <a:lnTo>
                    <a:pt x="200025" y="124968"/>
                  </a:lnTo>
                  <a:lnTo>
                    <a:pt x="600075" y="124968"/>
                  </a:lnTo>
                  <a:close/>
                </a:path>
              </a:pathLst>
            </a:custGeom>
            <a:ln w="6096">
              <a:solidFill>
                <a:srgbClr val="5B9BD4"/>
              </a:solidFill>
            </a:ln>
          </p:spPr>
          <p:txBody>
            <a:bodyPr wrap="square" lIns="0" tIns="0" rIns="0" bIns="0" rtlCol="0"/>
            <a:lstStyle/>
            <a:p>
              <a:endParaRPr/>
            </a:p>
          </p:txBody>
        </p:sp>
      </p:grpSp>
      <p:sp>
        <p:nvSpPr>
          <p:cNvPr id="27" name="object 27"/>
          <p:cNvSpPr txBox="1"/>
          <p:nvPr/>
        </p:nvSpPr>
        <p:spPr>
          <a:xfrm>
            <a:off x="5168900" y="3259023"/>
            <a:ext cx="204470" cy="1093470"/>
          </a:xfrm>
          <a:prstGeom prst="rect">
            <a:avLst/>
          </a:prstGeom>
        </p:spPr>
        <p:txBody>
          <a:bodyPr vert="horz" wrap="square" lIns="0" tIns="13335" rIns="0" bIns="0" rtlCol="0">
            <a:spAutoFit/>
          </a:bodyPr>
          <a:lstStyle/>
          <a:p>
            <a:pPr marL="12700" marR="5080" algn="just">
              <a:lnSpc>
                <a:spcPct val="100000"/>
              </a:lnSpc>
              <a:spcBef>
                <a:spcPts val="105"/>
              </a:spcBef>
            </a:pPr>
            <a:r>
              <a:rPr sz="1400" spc="-50" dirty="0">
                <a:latin typeface="HGMaruGothicMPRO"/>
                <a:cs typeface="HGMaruGothicMPRO"/>
              </a:rPr>
              <a:t>スクロ</a:t>
            </a:r>
            <a:endParaRPr sz="1400">
              <a:latin typeface="HGMaruGothicMPRO"/>
              <a:cs typeface="HGMaruGothicMPRO"/>
            </a:endParaRPr>
          </a:p>
          <a:p>
            <a:pPr marL="12700" marR="5080" indent="73025">
              <a:lnSpc>
                <a:spcPct val="100000"/>
              </a:lnSpc>
            </a:pPr>
            <a:r>
              <a:rPr sz="1400" spc="-50" dirty="0">
                <a:latin typeface="HGMaruGothicMPRO"/>
                <a:cs typeface="HGMaruGothicMPRO"/>
              </a:rPr>
              <a:t>|ル</a:t>
            </a:r>
            <a:endParaRPr sz="1400">
              <a:latin typeface="HGMaruGothicMPRO"/>
              <a:cs typeface="HGMaruGothicMPRO"/>
            </a:endParaRPr>
          </a:p>
        </p:txBody>
      </p:sp>
      <p:sp>
        <p:nvSpPr>
          <p:cNvPr id="28" name="object 28"/>
          <p:cNvSpPr txBox="1"/>
          <p:nvPr/>
        </p:nvSpPr>
        <p:spPr>
          <a:xfrm>
            <a:off x="5750433" y="3388233"/>
            <a:ext cx="4692015" cy="756920"/>
          </a:xfrm>
          <a:prstGeom prst="rect">
            <a:avLst/>
          </a:prstGeom>
        </p:spPr>
        <p:txBody>
          <a:bodyPr vert="horz" wrap="square" lIns="0" tIns="12065" rIns="0" bIns="0" rtlCol="0">
            <a:spAutoFit/>
          </a:bodyPr>
          <a:lstStyle/>
          <a:p>
            <a:pPr marL="12700">
              <a:lnSpc>
                <a:spcPct val="100000"/>
              </a:lnSpc>
              <a:spcBef>
                <a:spcPts val="95"/>
              </a:spcBef>
            </a:pPr>
            <a:r>
              <a:rPr sz="1600" b="1" u="sng" spc="-30" dirty="0">
                <a:solidFill>
                  <a:srgbClr val="FF0000"/>
                </a:solidFill>
                <a:uFill>
                  <a:solidFill>
                    <a:srgbClr val="FF0000"/>
                  </a:solidFill>
                </a:uFill>
                <a:latin typeface="HGMaruGothicMPRO"/>
                <a:cs typeface="HGMaruGothicMPRO"/>
              </a:rPr>
              <a:t>手順１１</a:t>
            </a:r>
            <a:endParaRPr sz="1600">
              <a:latin typeface="HGMaruGothicMPRO"/>
              <a:cs typeface="HGMaruGothicMPRO"/>
            </a:endParaRPr>
          </a:p>
          <a:p>
            <a:pPr marL="12700" marR="5080" indent="202565">
              <a:lnSpc>
                <a:spcPct val="100000"/>
              </a:lnSpc>
            </a:pPr>
            <a:r>
              <a:rPr sz="1600" spc="-30" dirty="0">
                <a:latin typeface="HGMaruGothicMPRO"/>
                <a:cs typeface="HGMaruGothicMPRO"/>
              </a:rPr>
              <a:t>画面をスクロールし、続いて下記項目を入力くだ</a:t>
            </a:r>
            <a:r>
              <a:rPr sz="1600" spc="-35" dirty="0">
                <a:latin typeface="HGMaruGothicMPRO"/>
                <a:cs typeface="HGMaruGothicMPRO"/>
              </a:rPr>
              <a:t>さい。</a:t>
            </a:r>
            <a:endParaRPr sz="1600">
              <a:latin typeface="HGMaruGothicMPRO"/>
              <a:cs typeface="HGMaruGothicMPRO"/>
            </a:endParaRPr>
          </a:p>
        </p:txBody>
      </p:sp>
      <p:sp>
        <p:nvSpPr>
          <p:cNvPr id="29" name="object 29"/>
          <p:cNvSpPr txBox="1"/>
          <p:nvPr/>
        </p:nvSpPr>
        <p:spPr>
          <a:xfrm>
            <a:off x="5750433" y="4363973"/>
            <a:ext cx="5142230" cy="2194560"/>
          </a:xfrm>
          <a:prstGeom prst="rect">
            <a:avLst/>
          </a:prstGeom>
        </p:spPr>
        <p:txBody>
          <a:bodyPr vert="horz" wrap="square" lIns="0" tIns="12065" rIns="0" bIns="0" rtlCol="0">
            <a:spAutoFit/>
          </a:bodyPr>
          <a:lstStyle/>
          <a:p>
            <a:pPr marL="12700">
              <a:lnSpc>
                <a:spcPct val="100000"/>
              </a:lnSpc>
              <a:spcBef>
                <a:spcPts val="95"/>
              </a:spcBef>
            </a:pPr>
            <a:r>
              <a:rPr sz="1600" spc="-30" dirty="0">
                <a:latin typeface="HGMaruGothicMPRO"/>
                <a:cs typeface="HGMaruGothicMPRO"/>
              </a:rPr>
              <a:t>•代表者名</a:t>
            </a:r>
            <a:endParaRPr sz="1600" dirty="0">
              <a:latin typeface="HGMaruGothicMPRO"/>
              <a:cs typeface="HGMaruGothicMPRO"/>
            </a:endParaRPr>
          </a:p>
          <a:p>
            <a:pPr marL="12700">
              <a:lnSpc>
                <a:spcPct val="100000"/>
              </a:lnSpc>
            </a:pPr>
            <a:r>
              <a:rPr sz="1600" spc="-25" dirty="0">
                <a:latin typeface="HGMaruGothicMPRO"/>
                <a:cs typeface="HGMaruGothicMPRO"/>
              </a:rPr>
              <a:t>•代表者名（カナ</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•連絡先電話番号（必須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25" dirty="0">
                <a:latin typeface="HGMaruGothicMPRO"/>
                <a:cs typeface="HGMaruGothicMPRO"/>
              </a:rPr>
              <a:t>•担当者名（必須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•担当者名（カナ）（必須</a:t>
            </a:r>
            <a:r>
              <a:rPr sz="1600" spc="-50" dirty="0">
                <a:latin typeface="HGMaruGothicMPRO"/>
                <a:cs typeface="HGMaruGothicMPRO"/>
              </a:rPr>
              <a:t>）</a:t>
            </a:r>
            <a:endParaRPr sz="1600" dirty="0">
              <a:latin typeface="HGMaruGothicMPRO"/>
              <a:cs typeface="HGMaruGothicMPRO"/>
            </a:endParaRPr>
          </a:p>
          <a:p>
            <a:pPr marL="12700">
              <a:lnSpc>
                <a:spcPct val="100000"/>
              </a:lnSpc>
            </a:pPr>
            <a:r>
              <a:rPr sz="1600" spc="-30" dirty="0">
                <a:latin typeface="HGMaruGothicMPRO"/>
                <a:cs typeface="HGMaruGothicMPRO"/>
              </a:rPr>
              <a:t>•担当者生年月日</a:t>
            </a:r>
            <a:endParaRPr sz="1600" dirty="0">
              <a:latin typeface="HGMaruGothicMPRO"/>
              <a:cs typeface="HGMaruGothicMPRO"/>
            </a:endParaRPr>
          </a:p>
          <a:p>
            <a:pPr marL="57150">
              <a:lnSpc>
                <a:spcPct val="100000"/>
              </a:lnSpc>
              <a:spcBef>
                <a:spcPts val="1720"/>
              </a:spcBef>
            </a:pPr>
            <a:r>
              <a:rPr sz="1600" b="1" u="sng" spc="-30" dirty="0">
                <a:solidFill>
                  <a:srgbClr val="FF0000"/>
                </a:solidFill>
                <a:uFill>
                  <a:solidFill>
                    <a:srgbClr val="FF0000"/>
                  </a:solidFill>
                </a:uFill>
                <a:latin typeface="HGMaruGothicMPRO"/>
                <a:cs typeface="HGMaruGothicMPRO"/>
              </a:rPr>
              <a:t>手順１２</a:t>
            </a:r>
            <a:endParaRPr sz="1600" dirty="0">
              <a:latin typeface="HGMaruGothicMPRO"/>
              <a:cs typeface="HGMaruGothicMPRO"/>
            </a:endParaRPr>
          </a:p>
          <a:p>
            <a:pPr marL="259715">
              <a:lnSpc>
                <a:spcPct val="100000"/>
              </a:lnSpc>
            </a:pPr>
            <a:r>
              <a:rPr sz="1600" spc="-30" dirty="0">
                <a:latin typeface="HGMaruGothicMPRO"/>
                <a:cs typeface="HGMaruGothicMPRO"/>
              </a:rPr>
              <a:t>最後に、「入力内容を確認する」をクリックします。</a:t>
            </a:r>
            <a:endParaRPr sz="1600" dirty="0">
              <a:latin typeface="HGMaruGothicMPRO"/>
              <a:cs typeface="HGMaruGothicMPRO"/>
            </a:endParaRPr>
          </a:p>
        </p:txBody>
      </p:sp>
      <p:sp>
        <p:nvSpPr>
          <p:cNvPr id="30" name="object 4">
            <a:extLst>
              <a:ext uri="{FF2B5EF4-FFF2-40B4-BE49-F238E27FC236}">
                <a16:creationId xmlns:a16="http://schemas.microsoft.com/office/drawing/2014/main" id="{4E20E1DC-1F59-494E-875B-82406E0F9B9B}"/>
              </a:ext>
            </a:extLst>
          </p:cNvPr>
          <p:cNvSpPr/>
          <p:nvPr/>
        </p:nvSpPr>
        <p:spPr>
          <a:xfrm>
            <a:off x="528066" y="1040130"/>
            <a:ext cx="11140440" cy="0"/>
          </a:xfrm>
          <a:custGeom>
            <a:avLst/>
            <a:gdLst/>
            <a:ahLst/>
            <a:cxnLst/>
            <a:rect l="l" t="t" r="r" b="b"/>
            <a:pathLst>
              <a:path w="11140440">
                <a:moveTo>
                  <a:pt x="0" y="0"/>
                </a:moveTo>
                <a:lnTo>
                  <a:pt x="11140186" y="0"/>
                </a:lnTo>
              </a:path>
            </a:pathLst>
          </a:custGeom>
          <a:ln w="22860">
            <a:solidFill>
              <a:srgbClr val="FF0000"/>
            </a:solidFill>
          </a:ln>
        </p:spPr>
        <p:txBody>
          <a:bodyPr wrap="square" lIns="0" tIns="0" rIns="0" bIns="0" rtlCol="0"/>
          <a:lstStyle/>
          <a:p>
            <a:endParaRPr/>
          </a:p>
        </p:txBody>
      </p:sp>
      <p:sp>
        <p:nvSpPr>
          <p:cNvPr id="31" name="object 4">
            <a:extLst>
              <a:ext uri="{FF2B5EF4-FFF2-40B4-BE49-F238E27FC236}">
                <a16:creationId xmlns:a16="http://schemas.microsoft.com/office/drawing/2014/main" id="{C07CC4CC-5A40-4084-80EE-EAA84F7CF81C}"/>
              </a:ext>
            </a:extLst>
          </p:cNvPr>
          <p:cNvSpPr/>
          <p:nvPr/>
        </p:nvSpPr>
        <p:spPr>
          <a:xfrm>
            <a:off x="10536173" y="319277"/>
            <a:ext cx="1330960" cy="605155"/>
          </a:xfrm>
          <a:custGeom>
            <a:avLst/>
            <a:gdLst/>
            <a:ahLst/>
            <a:cxnLst/>
            <a:rect l="l" t="t" r="r" b="b"/>
            <a:pathLst>
              <a:path w="1330959" h="605155">
                <a:moveTo>
                  <a:pt x="0" y="100837"/>
                </a:moveTo>
                <a:lnTo>
                  <a:pt x="7915" y="61561"/>
                </a:lnTo>
                <a:lnTo>
                  <a:pt x="29511" y="29511"/>
                </a:lnTo>
                <a:lnTo>
                  <a:pt x="61561" y="7915"/>
                </a:lnTo>
                <a:lnTo>
                  <a:pt x="100837" y="0"/>
                </a:lnTo>
                <a:lnTo>
                  <a:pt x="1229614" y="0"/>
                </a:lnTo>
                <a:lnTo>
                  <a:pt x="1268837" y="7915"/>
                </a:lnTo>
                <a:lnTo>
                  <a:pt x="1300892" y="29511"/>
                </a:lnTo>
                <a:lnTo>
                  <a:pt x="1322518" y="61561"/>
                </a:lnTo>
                <a:lnTo>
                  <a:pt x="1330452" y="100837"/>
                </a:lnTo>
                <a:lnTo>
                  <a:pt x="1330452" y="504189"/>
                </a:lnTo>
                <a:lnTo>
                  <a:pt x="1322518" y="543466"/>
                </a:lnTo>
                <a:lnTo>
                  <a:pt x="1300892" y="575516"/>
                </a:lnTo>
                <a:lnTo>
                  <a:pt x="1268837" y="597112"/>
                </a:lnTo>
                <a:lnTo>
                  <a:pt x="1229614" y="605027"/>
                </a:lnTo>
                <a:lnTo>
                  <a:pt x="100837" y="605027"/>
                </a:lnTo>
                <a:lnTo>
                  <a:pt x="61561" y="597112"/>
                </a:lnTo>
                <a:lnTo>
                  <a:pt x="29511" y="575516"/>
                </a:lnTo>
                <a:lnTo>
                  <a:pt x="7915" y="543466"/>
                </a:lnTo>
                <a:lnTo>
                  <a:pt x="0" y="504189"/>
                </a:lnTo>
                <a:lnTo>
                  <a:pt x="0" y="100837"/>
                </a:lnTo>
                <a:close/>
              </a:path>
            </a:pathLst>
          </a:custGeom>
          <a:noFill/>
          <a:ln w="25908">
            <a:solidFill>
              <a:srgbClr val="000000"/>
            </a:solidFill>
          </a:ln>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5D4A840C0B79842806973E30B2A13A0" ma:contentTypeVersion="2" ma:contentTypeDescription="新しいドキュメントを作成します。" ma:contentTypeScope="" ma:versionID="0d2eb14373c5b4000c128cfcdd3fcf60">
  <xsd:schema xmlns:xsd="http://www.w3.org/2001/XMLSchema" xmlns:xs="http://www.w3.org/2001/XMLSchema" xmlns:p="http://schemas.microsoft.com/office/2006/metadata/properties" xmlns:ns1="http://schemas.microsoft.com/sharepoint/v3" xmlns:ns2="4e21aece-359b-4e6f-8f54-c70e1e237c6a" targetNamespace="http://schemas.microsoft.com/office/2006/metadata/properties" ma:root="true" ma:fieldsID="db23b4eb53cfac3bdce39f3dd831b7a7" ns1:_="" ns2:_="">
    <xsd:import namespace="http://schemas.microsoft.com/sharepoint/v3"/>
    <xsd:import namespace="4e21aece-359b-4e6f-8f54-c70e1e237c6a"/>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スケジュールの開始日" ma:description="[スケジュールの開始日] は、発行機能により作成されたサイト列です。このページがサイトの閲覧者に表示される最初の日時を示すために使われます。" ma:hidden="true" ma:internalName="PublishingStartDate">
      <xsd:simpleType>
        <xsd:restriction base="dms:Unknown"/>
      </xsd:simpleType>
    </xsd:element>
    <xsd:element name="PublishingExpirationDate" ma:index="9" nillable="true" ma:displayName="スケジュールの終了日" ma:description="[スケジュールの終了日] は、発行機能により作成されたサイト列です。このページがサイトの閲覧者に表示されなくなる日時を示すために使われます。"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e21aece-359b-4e6f-8f54-c70e1e237c6a" elementFormDefault="qualified">
    <xsd:import namespace="http://schemas.microsoft.com/office/2006/documentManagement/types"/>
    <xsd:import namespace="http://schemas.microsoft.com/office/infopath/2007/PartnerControls"/>
    <xsd:element name="SharedWithUsers" ma:index="10"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1AE48-C475-456F-BB6E-1B92C6749FA7}">
  <ds:schemaRefs>
    <ds:schemaRef ds:uri="http://schemas.microsoft.com/sharepoint/v3/contenttype/forms"/>
  </ds:schemaRefs>
</ds:datastoreItem>
</file>

<file path=customXml/itemProps2.xml><?xml version="1.0" encoding="utf-8"?>
<ds:datastoreItem xmlns:ds="http://schemas.openxmlformats.org/officeDocument/2006/customXml" ds:itemID="{72EB244D-3C39-4214-8482-C20F61FF9957}">
  <ds:schemaRefs>
    <ds:schemaRef ds:uri="http://schemas.microsoft.com/office/infopath/2007/PartnerControls"/>
    <ds:schemaRef ds:uri="http://purl.org/dc/elements/1.1/"/>
    <ds:schemaRef ds:uri="http://www.w3.org/XML/1998/namespace"/>
    <ds:schemaRef ds:uri="4e21aece-359b-4e6f-8f54-c70e1e237c6a"/>
    <ds:schemaRef ds:uri="http://schemas.microsoft.com/office/2006/documentManagement/types"/>
    <ds:schemaRef ds:uri="http://purl.org/dc/dcmitype/"/>
    <ds:schemaRef ds:uri="http://schemas.microsoft.com/sharepoint/v3"/>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E93C2A0C-8252-4C5C-B29A-6BDA583DDF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e21aece-359b-4e6f-8f54-c70e1e237c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1009</TotalTime>
  <Words>1214</Words>
  <Application>Microsoft Office PowerPoint</Application>
  <PresentationFormat>ワイド画面</PresentationFormat>
  <Paragraphs>230</Paragraphs>
  <Slides>24</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24</vt:i4>
      </vt:variant>
    </vt:vector>
  </HeadingPairs>
  <TitlesOfParts>
    <vt:vector size="33" baseType="lpstr">
      <vt:lpstr>HG丸ｺﾞｼｯｸM-PRO</vt:lpstr>
      <vt:lpstr>HG丸ｺﾞｼｯｸM-PRO</vt:lpstr>
      <vt:lpstr>ＭＳ Ｐゴシック</vt:lpstr>
      <vt:lpstr>UD デジタル 教科書体 N-B</vt:lpstr>
      <vt:lpstr>Yu Gothic</vt:lpstr>
      <vt:lpstr>Yu Gothic</vt:lpstr>
      <vt:lpstr>游ゴシック Light</vt:lpstr>
      <vt:lpstr>Arial</vt:lpstr>
      <vt:lpstr>Office テーマ</vt:lpstr>
      <vt:lpstr>行政オンラインシステムによる アドプト･プログラムの参加申込手順</vt:lpstr>
      <vt:lpstr>目次</vt:lpstr>
      <vt:lpstr>申請の前に</vt:lpstr>
      <vt:lpstr>①利用者登録</vt:lpstr>
      <vt:lpstr>①利用者登録</vt:lpstr>
      <vt:lpstr>①利用者登録</vt:lpstr>
      <vt:lpstr>①利用者登録</vt:lpstr>
      <vt:lpstr>①利用者登録</vt:lpstr>
      <vt:lpstr>①利用者登録</vt:lpstr>
      <vt:lpstr>①利用者登録</vt:lpstr>
      <vt:lpstr>①利用者登録</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lpstr>②申請する（入力）</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Yahoo!防災速報アプリ 自治体からの緊急情報 配信ツール利用マニュアル</dc:title>
  <dc:creator>春名　克二</dc:creator>
  <cp:lastModifiedBy>桂田　結衣</cp:lastModifiedBy>
  <cp:revision>70</cp:revision>
  <cp:lastPrinted>2024-01-31T00:58:16Z</cp:lastPrinted>
  <dcterms:created xsi:type="dcterms:W3CDTF">2024-01-10T03:16:41Z</dcterms:created>
  <dcterms:modified xsi:type="dcterms:W3CDTF">2024-09-06T07:09:18Z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2024-01-09T00:00:00Z</vt:filetime>
  </property>
  <property fmtid="{D5CDD505-2E9C-101B-9397-08002B2CF9AE}" pid="3" name="Creator">
    <vt:lpwstr>Microsoft® PowerPoint® 2016</vt:lpwstr>
  </property>
  <property fmtid="{D5CDD505-2E9C-101B-9397-08002B2CF9AE}" pid="4" name="LastSaved">
    <vt:filetime>2024-01-10T00:00:00Z</vt:filetime>
  </property>
  <property fmtid="{D5CDD505-2E9C-101B-9397-08002B2CF9AE}" pid="5" name="Producer">
    <vt:lpwstr>Microsoft® PowerPoint® 2016</vt:lpwstr>
  </property>
  <property fmtid="{D5CDD505-2E9C-101B-9397-08002B2CF9AE}" pid="6" name="ContentTypeId">
    <vt:lpwstr>0x01010085D4A840C0B79842806973E30B2A13A0</vt:lpwstr>
  </property>
</Properties>
</file>