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児童一時保護所の緊急整備にかかる事業手法の検討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4"/>
            <a:ext cx="7848872" cy="792089"/>
          </a:xfrm>
          <a:ln w="31750">
            <a:solidFill>
              <a:srgbClr val="000099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増加する児童虐待事案に対応する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ため、新たな一時保護所を早期に整備するにあたり、従前どおり直接建設する場合と、リース方式による建物調達を行う場合の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額を積算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920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60232" y="5336891"/>
            <a:ext cx="2339752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建物リースの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60232" y="5157192"/>
            <a:ext cx="2339752" cy="365556"/>
          </a:xfrm>
          <a:prstGeom prst="rect">
            <a:avLst/>
          </a:prstGeom>
          <a:solidFill>
            <a:srgbClr val="000099"/>
          </a:solidFill>
          <a:ln w="38100"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228184" y="1844824"/>
            <a:ext cx="2808312" cy="936104"/>
          </a:xfrm>
          <a:prstGeom prst="wedgeRoundRectCallout">
            <a:avLst>
              <a:gd name="adj1" fmla="val -57195"/>
              <a:gd name="adj2" fmla="val 36519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ﾌﾛｰ計算書でみると、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建物リースの方が、期間総額で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支出負担額が小さい。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228184" y="3446711"/>
            <a:ext cx="2771800" cy="819120"/>
          </a:xfrm>
          <a:prstGeom prst="wedgeRoundRectCallout">
            <a:avLst>
              <a:gd name="adj1" fmla="val -58988"/>
              <a:gd name="adj2" fmla="val 78707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建物リースの方が、期間総額で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費用（コスト）が低い。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860972"/>
              </p:ext>
            </p:extLst>
          </p:nvPr>
        </p:nvGraphicFramePr>
        <p:xfrm>
          <a:off x="196341" y="1700805"/>
          <a:ext cx="5959835" cy="51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ワークシート" r:id="rId3" imgW="6153064" imgH="5324556" progId="Excel.Sheet.12">
                  <p:embed/>
                </p:oleObj>
              </mc:Choice>
              <mc:Fallback>
                <p:oleObj name="ワークシート" r:id="rId3" imgW="6153064" imgH="532455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341" y="1700805"/>
                        <a:ext cx="5959835" cy="51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1041</TotalTime>
  <Words>150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ワークシート</vt:lpstr>
      <vt:lpstr>児童一時保護所の緊急整備にかかる事業手法の検討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村上　徹</cp:lastModifiedBy>
  <cp:revision>54</cp:revision>
  <cp:lastPrinted>2021-03-11T00:40:50Z</cp:lastPrinted>
  <dcterms:created xsi:type="dcterms:W3CDTF">2017-03-03T04:28:36Z</dcterms:created>
  <dcterms:modified xsi:type="dcterms:W3CDTF">2021-03-11T00:41:26Z</dcterms:modified>
</cp:coreProperties>
</file>