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5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7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9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38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2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3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1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99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2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BA42-B4EC-4C80-B964-9F5A5D4EEF21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長期遺体保管業務に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かかる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事業手法の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692695"/>
            <a:ext cx="7848872" cy="792089"/>
          </a:xfrm>
          <a:ln w="31750">
            <a:solidFill>
              <a:srgbClr val="000099"/>
            </a:solidFill>
          </a:ln>
        </p:spPr>
        <p:txBody>
          <a:bodyPr anchor="ctr">
            <a:noAutofit/>
          </a:bodyPr>
          <a:lstStyle/>
          <a:p>
            <a:pPr algn="l"/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府内警察署と民間委託業者により対応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している長期遺体保管業務に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ついて、警察署の遺体保管庫を増強整備するにあたり、従前どおりの場合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、増強整備する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</a:t>
            </a:r>
            <a:r>
              <a:rPr lang="ja-JP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の必要額を積算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、支出負担額及び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費用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（新公会計）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を比較</a:t>
            </a:r>
            <a:endParaRPr lang="ja-JP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7504" y="692696"/>
            <a:ext cx="1080120" cy="792088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検討内容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444208" y="5336891"/>
            <a:ext cx="2592288" cy="1077218"/>
          </a:xfrm>
          <a:prstGeom prst="rect">
            <a:avLst/>
          </a:prstGeom>
          <a:solidFill>
            <a:schemeClr val="bg1"/>
          </a:solidFill>
          <a:ln w="31750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増強整備する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従前に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比べ、支出負担額が小さく、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費用（コスト）も低い。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44208" y="5157192"/>
            <a:ext cx="2592288" cy="3655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検討結果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228184" y="1736232"/>
            <a:ext cx="2825281" cy="828672"/>
          </a:xfrm>
          <a:prstGeom prst="wedgeRoundRectCallout">
            <a:avLst>
              <a:gd name="adj1" fmla="val -56797"/>
              <a:gd name="adj2" fmla="val 39701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ｷｬｯｼｭ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ﾌﾛｰ計算書でみると、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増強整備する方が期間総額で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支出負担額が小さい。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6211215" y="3429000"/>
            <a:ext cx="2788769" cy="828672"/>
          </a:xfrm>
          <a:prstGeom prst="wedgeRoundRectCallout">
            <a:avLst>
              <a:gd name="adj1" fmla="val -55446"/>
              <a:gd name="adj2" fmla="val 76963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行政コスト計算書でみると、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増強整備する方が期間総額で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費用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コスト）が低い。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61" y="1655662"/>
            <a:ext cx="5992015" cy="517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74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1680</TotalTime>
  <Words>127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長期遺体保管業務にかかる事業手法の検討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子ども家庭センターにおける軽度の安全確認業務にかかる事業手法の検討</dc:title>
  <dc:creator>HOSTNAME</dc:creator>
  <cp:lastModifiedBy>村上　徹</cp:lastModifiedBy>
  <cp:revision>54</cp:revision>
  <cp:lastPrinted>2020-03-18T01:50:06Z</cp:lastPrinted>
  <dcterms:created xsi:type="dcterms:W3CDTF">2017-03-03T04:28:36Z</dcterms:created>
  <dcterms:modified xsi:type="dcterms:W3CDTF">2020-03-18T02:24:09Z</dcterms:modified>
</cp:coreProperties>
</file>