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5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7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9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38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3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1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9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2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BA42-B4EC-4C80-B964-9F5A5D4EEF21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45382"/>
            <a:ext cx="6092276" cy="50662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議事録作成業務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にかかる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事業手法の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692694"/>
            <a:ext cx="7848872" cy="792089"/>
          </a:xfrm>
          <a:ln w="31750">
            <a:solidFill>
              <a:srgbClr val="000099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音声認識技術（</a:t>
            </a:r>
            <a:r>
              <a:rPr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）を活用した議事録作成支援業務について、令和元年度の実施状況を踏まえ、</a:t>
            </a:r>
            <a:r>
              <a:rPr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を活用しない従前の場合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を活用する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</a:t>
            </a:r>
            <a:r>
              <a:rPr lang="ja-JP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の必要額を積算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、支出負担額及び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（新公会計）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を比較</a:t>
            </a:r>
            <a:endParaRPr lang="ja-JP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692696"/>
            <a:ext cx="1080120" cy="792088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検討内容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516216" y="5336891"/>
            <a:ext cx="2483768" cy="1077218"/>
          </a:xfrm>
          <a:prstGeom prst="rect">
            <a:avLst/>
          </a:prstGeom>
          <a:solidFill>
            <a:schemeClr val="bg1"/>
          </a:solidFill>
          <a:ln w="31750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活用の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従前に比べ、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支出負担額が小さく、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費用（コスト）も低い。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516216" y="5157192"/>
            <a:ext cx="2483768" cy="3655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検討結果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228184" y="1844824"/>
            <a:ext cx="2825281" cy="828672"/>
          </a:xfrm>
          <a:prstGeom prst="wedgeRoundRectCallout">
            <a:avLst>
              <a:gd name="adj1" fmla="val -55215"/>
              <a:gd name="adj2" fmla="val 48322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ｷｬｯｼｭ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ﾌﾛｰ計算書でみると、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活用の方が、期間総額で約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百万円、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支出負担額が小さい。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6247727" y="3501008"/>
            <a:ext cx="2788769" cy="828672"/>
          </a:xfrm>
          <a:prstGeom prst="wedgeRoundRectCallout">
            <a:avLst>
              <a:gd name="adj1" fmla="val -55446"/>
              <a:gd name="adj2" fmla="val 76963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行政コスト計算書でみると、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活用の方が、期間総額で約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百万円、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費用（コスト）が低い。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774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927</TotalTime>
  <Words>124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議事録作成業務にかかる事業手法の検討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子ども家庭センターにおける軽度の安全確認業務にかかる事業手法の検討</dc:title>
  <dc:creator>HOSTNAME</dc:creator>
  <cp:lastModifiedBy>平川　和弘</cp:lastModifiedBy>
  <cp:revision>48</cp:revision>
  <cp:lastPrinted>2020-02-27T07:49:06Z</cp:lastPrinted>
  <dcterms:created xsi:type="dcterms:W3CDTF">2017-03-03T04:28:36Z</dcterms:created>
  <dcterms:modified xsi:type="dcterms:W3CDTF">2020-02-27T07:53:18Z</dcterms:modified>
</cp:coreProperties>
</file>