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計量検定所の建替整備事業の検討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6"/>
            <a:ext cx="7848872" cy="714067"/>
          </a:xfrm>
          <a:ln w="31750">
            <a:solidFill>
              <a:srgbClr val="000099"/>
            </a:solidFill>
          </a:ln>
        </p:spPr>
        <p:txBody>
          <a:bodyPr anchor="ctr">
            <a:normAutofit fontScale="92500"/>
          </a:bodyPr>
          <a:lstStyle/>
          <a:p>
            <a:pPr algn="l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築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52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年を経過する大阪府計量検定所について、現状維持の場合と、現地にて建替（減築）を行い、余剰地を処分した場合の将来にわたる支出負担額、費用及び純資産（新公会計）を</a:t>
            </a:r>
            <a:r>
              <a:rPr lang="ja-JP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比較</a:t>
            </a:r>
            <a:endParaRPr lang="ja-JP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14067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290045" y="5376118"/>
            <a:ext cx="2709939" cy="1277273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建替の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方が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、現状維持に比べ、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費用（コスト）も低く、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純資産が多い。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290045" y="5157192"/>
            <a:ext cx="2709939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6290045" y="1580831"/>
            <a:ext cx="2709939" cy="828672"/>
          </a:xfrm>
          <a:prstGeom prst="wedgeRoundRectCallout">
            <a:avLst>
              <a:gd name="adj1" fmla="val -59866"/>
              <a:gd name="adj2" fmla="val 39547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ﾌﾛｰ計算書でみると、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建替の方が、期間総額で約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0.9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億円、支出負担額が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小さい。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290046" y="2564904"/>
            <a:ext cx="2699792" cy="828672"/>
          </a:xfrm>
          <a:prstGeom prst="wedgeRoundRectCallout">
            <a:avLst>
              <a:gd name="adj1" fmla="val -59874"/>
              <a:gd name="adj2" fmla="val 125188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建替の方が、期間総額で約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費用（コスト）が低い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6290045" y="3645024"/>
            <a:ext cx="2709938" cy="828672"/>
          </a:xfrm>
          <a:prstGeom prst="wedgeRoundRectCallout">
            <a:avLst>
              <a:gd name="adj1" fmla="val -59376"/>
              <a:gd name="adj2" fmla="val 133422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貸借対照表コスト計算書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建替の方が、期間経過後時点で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億円、純資産が多い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84784"/>
            <a:ext cx="6063628" cy="539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717</TotalTime>
  <Words>147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計量検定所の建替整備事業の検討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村上　徹</cp:lastModifiedBy>
  <cp:revision>32</cp:revision>
  <cp:lastPrinted>2019-03-05T09:44:47Z</cp:lastPrinted>
  <dcterms:created xsi:type="dcterms:W3CDTF">2017-03-03T04:28:36Z</dcterms:created>
  <dcterms:modified xsi:type="dcterms:W3CDTF">2019-03-05T09:44:49Z</dcterms:modified>
</cp:coreProperties>
</file>