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5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38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3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1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9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2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69" y="1656510"/>
            <a:ext cx="6092276" cy="510243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男女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共同参画に関する相談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対応等業務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にかかる事業手法の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692694"/>
            <a:ext cx="7848872" cy="792089"/>
          </a:xfrm>
          <a:ln w="31750">
            <a:solidFill>
              <a:srgbClr val="000099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府立男女共同参画・青少年センター（ドーンセンター）における相談対応等業務について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、委託契約の更新時期を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迎えるにあたり、直営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で実施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する場合と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</a:t>
            </a:r>
            <a:r>
              <a:rPr lang="ja-JP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する場合の必要額を積算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、支出負担額及び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（新公会計）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を比較</a:t>
            </a:r>
            <a:endParaRPr lang="ja-JP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92696"/>
            <a:ext cx="1080120" cy="792088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検討内容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16216" y="5336891"/>
            <a:ext cx="2483768" cy="1077218"/>
          </a:xfrm>
          <a:prstGeom prst="rect">
            <a:avLst/>
          </a:prstGeom>
          <a:solidFill>
            <a:schemeClr val="bg1"/>
          </a:solidFill>
          <a:ln w="317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委託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直営に比べ、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支出負担額が小さく、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費用（コスト）も低い。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516216" y="5157192"/>
            <a:ext cx="2483768" cy="3655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検討結果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376861" y="1916832"/>
            <a:ext cx="2659635" cy="828672"/>
          </a:xfrm>
          <a:prstGeom prst="wedgeRoundRectCallout">
            <a:avLst>
              <a:gd name="adj1" fmla="val -55974"/>
              <a:gd name="adj2" fmla="val 36253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ｷｬｯｼｭ・ﾌﾛｰ計算書でみると、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の方が、期間総額で約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百万円、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支出負担額が小さい。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343796" y="3629362"/>
            <a:ext cx="2703222" cy="828672"/>
          </a:xfrm>
          <a:prstGeom prst="wedgeRoundRectCallout">
            <a:avLst>
              <a:gd name="adj1" fmla="val -54964"/>
              <a:gd name="adj2" fmla="val 85636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行政コスト計算書でみると、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の方が、期間総額で約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3.8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百万円、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費用（コスト）が低い。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774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750</TotalTime>
  <Words>130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男女共同参画に関する相談対応等業務にかかる事業手法の検討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子ども家庭センターにおける軽度の安全確認業務にかかる事業手法の検討</dc:title>
  <dc:creator>HOSTNAME</dc:creator>
  <cp:lastModifiedBy>村上　徹</cp:lastModifiedBy>
  <cp:revision>37</cp:revision>
  <cp:lastPrinted>2019-03-08T10:43:18Z</cp:lastPrinted>
  <dcterms:created xsi:type="dcterms:W3CDTF">2017-03-03T04:28:36Z</dcterms:created>
  <dcterms:modified xsi:type="dcterms:W3CDTF">2019-03-08T10:43:20Z</dcterms:modified>
</cp:coreProperties>
</file>