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6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71FBA42-B4EC-4C80-B964-9F5A5D4EEF21}" type="datetimeFigureOut">
              <a:rPr kumimoji="1" lang="ja-JP" altLang="en-US" smtClean="0"/>
              <a:t>2018/3/8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7FA00C2-5FEC-4A60-A863-C8CFBB361527}" type="slidenum">
              <a:rPr kumimoji="1" lang="ja-JP" altLang="en-US" smtClean="0"/>
              <a:t>‹#›</a:t>
            </a:fld>
            <a:endParaRPr kumimoji="1" lang="ja-JP" altLang="en-US"/>
          </a:p>
        </p:txBody>
      </p:sp>
    </p:spTree>
    <p:extLst>
      <p:ext uri="{BB962C8B-B14F-4D97-AF65-F5344CB8AC3E}">
        <p14:creationId xmlns:p14="http://schemas.microsoft.com/office/powerpoint/2010/main" val="1224507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71FBA42-B4EC-4C80-B964-9F5A5D4EEF21}" type="datetimeFigureOut">
              <a:rPr kumimoji="1" lang="ja-JP" altLang="en-US" smtClean="0"/>
              <a:t>2018/3/8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7FA00C2-5FEC-4A60-A863-C8CFBB361527}" type="slidenum">
              <a:rPr kumimoji="1" lang="ja-JP" altLang="en-US" smtClean="0"/>
              <a:t>‹#›</a:t>
            </a:fld>
            <a:endParaRPr kumimoji="1" lang="ja-JP" altLang="en-US"/>
          </a:p>
        </p:txBody>
      </p:sp>
    </p:spTree>
    <p:extLst>
      <p:ext uri="{BB962C8B-B14F-4D97-AF65-F5344CB8AC3E}">
        <p14:creationId xmlns:p14="http://schemas.microsoft.com/office/powerpoint/2010/main" val="100305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71FBA42-B4EC-4C80-B964-9F5A5D4EEF21}" type="datetimeFigureOut">
              <a:rPr kumimoji="1" lang="ja-JP" altLang="en-US" smtClean="0"/>
              <a:t>2018/3/8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7FA00C2-5FEC-4A60-A863-C8CFBB361527}" type="slidenum">
              <a:rPr kumimoji="1" lang="ja-JP" altLang="en-US" smtClean="0"/>
              <a:t>‹#›</a:t>
            </a:fld>
            <a:endParaRPr kumimoji="1" lang="ja-JP" altLang="en-US"/>
          </a:p>
        </p:txBody>
      </p:sp>
    </p:spTree>
    <p:extLst>
      <p:ext uri="{BB962C8B-B14F-4D97-AF65-F5344CB8AC3E}">
        <p14:creationId xmlns:p14="http://schemas.microsoft.com/office/powerpoint/2010/main" val="2628179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71FBA42-B4EC-4C80-B964-9F5A5D4EEF21}" type="datetimeFigureOut">
              <a:rPr kumimoji="1" lang="ja-JP" altLang="en-US" smtClean="0"/>
              <a:t>2018/3/8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7FA00C2-5FEC-4A60-A863-C8CFBB361527}" type="slidenum">
              <a:rPr kumimoji="1" lang="ja-JP" altLang="en-US" smtClean="0"/>
              <a:t>‹#›</a:t>
            </a:fld>
            <a:endParaRPr kumimoji="1" lang="ja-JP" altLang="en-US"/>
          </a:p>
        </p:txBody>
      </p:sp>
    </p:spTree>
    <p:extLst>
      <p:ext uri="{BB962C8B-B14F-4D97-AF65-F5344CB8AC3E}">
        <p14:creationId xmlns:p14="http://schemas.microsoft.com/office/powerpoint/2010/main" val="2643938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71FBA42-B4EC-4C80-B964-9F5A5D4EEF21}" type="datetimeFigureOut">
              <a:rPr kumimoji="1" lang="ja-JP" altLang="en-US" smtClean="0"/>
              <a:t>2018/3/8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7FA00C2-5FEC-4A60-A863-C8CFBB361527}" type="slidenum">
              <a:rPr kumimoji="1" lang="ja-JP" altLang="en-US" smtClean="0"/>
              <a:t>‹#›</a:t>
            </a:fld>
            <a:endParaRPr kumimoji="1" lang="ja-JP" altLang="en-US"/>
          </a:p>
        </p:txBody>
      </p:sp>
    </p:spTree>
    <p:extLst>
      <p:ext uri="{BB962C8B-B14F-4D97-AF65-F5344CB8AC3E}">
        <p14:creationId xmlns:p14="http://schemas.microsoft.com/office/powerpoint/2010/main" val="1688380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71FBA42-B4EC-4C80-B964-9F5A5D4EEF21}" type="datetimeFigureOut">
              <a:rPr kumimoji="1" lang="ja-JP" altLang="en-US" smtClean="0"/>
              <a:t>2018/3/8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7FA00C2-5FEC-4A60-A863-C8CFBB361527}" type="slidenum">
              <a:rPr kumimoji="1" lang="ja-JP" altLang="en-US" smtClean="0"/>
              <a:t>‹#›</a:t>
            </a:fld>
            <a:endParaRPr kumimoji="1" lang="ja-JP" altLang="en-US"/>
          </a:p>
        </p:txBody>
      </p:sp>
    </p:spTree>
    <p:extLst>
      <p:ext uri="{BB962C8B-B14F-4D97-AF65-F5344CB8AC3E}">
        <p14:creationId xmlns:p14="http://schemas.microsoft.com/office/powerpoint/2010/main" val="3665115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71FBA42-B4EC-4C80-B964-9F5A5D4EEF21}" type="datetimeFigureOut">
              <a:rPr kumimoji="1" lang="ja-JP" altLang="en-US" smtClean="0"/>
              <a:t>2018/3/8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7FA00C2-5FEC-4A60-A863-C8CFBB361527}" type="slidenum">
              <a:rPr kumimoji="1" lang="ja-JP" altLang="en-US" smtClean="0"/>
              <a:t>‹#›</a:t>
            </a:fld>
            <a:endParaRPr kumimoji="1" lang="ja-JP" altLang="en-US"/>
          </a:p>
        </p:txBody>
      </p:sp>
    </p:spTree>
    <p:extLst>
      <p:ext uri="{BB962C8B-B14F-4D97-AF65-F5344CB8AC3E}">
        <p14:creationId xmlns:p14="http://schemas.microsoft.com/office/powerpoint/2010/main" val="1891927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71FBA42-B4EC-4C80-B964-9F5A5D4EEF21}" type="datetimeFigureOut">
              <a:rPr kumimoji="1" lang="ja-JP" altLang="en-US" smtClean="0"/>
              <a:t>2018/3/8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7FA00C2-5FEC-4A60-A863-C8CFBB361527}" type="slidenum">
              <a:rPr kumimoji="1" lang="ja-JP" altLang="en-US" smtClean="0"/>
              <a:t>‹#›</a:t>
            </a:fld>
            <a:endParaRPr kumimoji="1" lang="ja-JP" altLang="en-US"/>
          </a:p>
        </p:txBody>
      </p:sp>
    </p:spTree>
    <p:extLst>
      <p:ext uri="{BB962C8B-B14F-4D97-AF65-F5344CB8AC3E}">
        <p14:creationId xmlns:p14="http://schemas.microsoft.com/office/powerpoint/2010/main" val="2204137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71FBA42-B4EC-4C80-B964-9F5A5D4EEF21}" type="datetimeFigureOut">
              <a:rPr kumimoji="1" lang="ja-JP" altLang="en-US" smtClean="0"/>
              <a:t>2018/3/8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7FA00C2-5FEC-4A60-A863-C8CFBB361527}" type="slidenum">
              <a:rPr kumimoji="1" lang="ja-JP" altLang="en-US" smtClean="0"/>
              <a:t>‹#›</a:t>
            </a:fld>
            <a:endParaRPr kumimoji="1" lang="ja-JP" altLang="en-US"/>
          </a:p>
        </p:txBody>
      </p:sp>
    </p:spTree>
    <p:extLst>
      <p:ext uri="{BB962C8B-B14F-4D97-AF65-F5344CB8AC3E}">
        <p14:creationId xmlns:p14="http://schemas.microsoft.com/office/powerpoint/2010/main" val="3096175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71FBA42-B4EC-4C80-B964-9F5A5D4EEF21}" type="datetimeFigureOut">
              <a:rPr kumimoji="1" lang="ja-JP" altLang="en-US" smtClean="0"/>
              <a:t>2018/3/8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7FA00C2-5FEC-4A60-A863-C8CFBB361527}" type="slidenum">
              <a:rPr kumimoji="1" lang="ja-JP" altLang="en-US" smtClean="0"/>
              <a:t>‹#›</a:t>
            </a:fld>
            <a:endParaRPr kumimoji="1" lang="ja-JP" altLang="en-US"/>
          </a:p>
        </p:txBody>
      </p:sp>
    </p:spTree>
    <p:extLst>
      <p:ext uri="{BB962C8B-B14F-4D97-AF65-F5344CB8AC3E}">
        <p14:creationId xmlns:p14="http://schemas.microsoft.com/office/powerpoint/2010/main" val="3778994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71FBA42-B4EC-4C80-B964-9F5A5D4EEF21}" type="datetimeFigureOut">
              <a:rPr kumimoji="1" lang="ja-JP" altLang="en-US" smtClean="0"/>
              <a:t>2018/3/8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7FA00C2-5FEC-4A60-A863-C8CFBB361527}" type="slidenum">
              <a:rPr kumimoji="1" lang="ja-JP" altLang="en-US" smtClean="0"/>
              <a:t>‹#›</a:t>
            </a:fld>
            <a:endParaRPr kumimoji="1" lang="ja-JP" altLang="en-US"/>
          </a:p>
        </p:txBody>
      </p:sp>
    </p:spTree>
    <p:extLst>
      <p:ext uri="{BB962C8B-B14F-4D97-AF65-F5344CB8AC3E}">
        <p14:creationId xmlns:p14="http://schemas.microsoft.com/office/powerpoint/2010/main" val="2274728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1FBA42-B4EC-4C80-B964-9F5A5D4EEF21}" type="datetimeFigureOut">
              <a:rPr kumimoji="1" lang="ja-JP" altLang="en-US" smtClean="0"/>
              <a:t>2018/3/8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FA00C2-5FEC-4A60-A863-C8CFBB361527}" type="slidenum">
              <a:rPr kumimoji="1" lang="ja-JP" altLang="en-US" smtClean="0"/>
              <a:t>‹#›</a:t>
            </a:fld>
            <a:endParaRPr kumimoji="1" lang="ja-JP" altLang="en-US"/>
          </a:p>
        </p:txBody>
      </p:sp>
    </p:spTree>
    <p:extLst>
      <p:ext uri="{BB962C8B-B14F-4D97-AF65-F5344CB8AC3E}">
        <p14:creationId xmlns:p14="http://schemas.microsoft.com/office/powerpoint/2010/main" val="1190267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184" y="1735819"/>
            <a:ext cx="9938768" cy="4832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タイトル 1"/>
          <p:cNvSpPr>
            <a:spLocks noGrp="1"/>
          </p:cNvSpPr>
          <p:nvPr>
            <p:ph type="ctrTitle"/>
          </p:nvPr>
        </p:nvSpPr>
        <p:spPr>
          <a:xfrm>
            <a:off x="0" y="1"/>
            <a:ext cx="9144000" cy="476671"/>
          </a:xfrm>
          <a:solidFill>
            <a:srgbClr val="000099"/>
          </a:solidFill>
        </p:spPr>
        <p:txBody>
          <a:bodyPr>
            <a:normAutofit/>
          </a:bodyPr>
          <a:lstStyle/>
          <a:p>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子ども家庭センターに</a:t>
            </a: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おける夜間休日電話対応業務に</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かかる事業手法の検討</a:t>
            </a:r>
            <a:endParaRPr kumimoji="1"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サブタイトル 2"/>
          <p:cNvSpPr>
            <a:spLocks noGrp="1"/>
          </p:cNvSpPr>
          <p:nvPr>
            <p:ph type="subTitle" idx="1"/>
          </p:nvPr>
        </p:nvSpPr>
        <p:spPr>
          <a:xfrm>
            <a:off x="1187624" y="692694"/>
            <a:ext cx="7848872" cy="792089"/>
          </a:xfrm>
          <a:ln w="31750">
            <a:solidFill>
              <a:srgbClr val="000099"/>
            </a:solidFill>
          </a:ln>
        </p:spPr>
        <p:txBody>
          <a:bodyPr anchor="ctr">
            <a:noAutofit/>
          </a:bodyPr>
          <a:lstStyle/>
          <a:p>
            <a:pPr algn="l"/>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児童虐待の通告や子育て等に関する相談の夜間休日の電話対応業務（</a:t>
            </a:r>
            <a:r>
              <a:rPr lang="en-US" altLang="ja-JP"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回線分・約</a:t>
            </a:r>
            <a:r>
              <a:rPr lang="en-US" altLang="ja-JP"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2,000</a:t>
            </a: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lang="ja-JP" altLang="ja-JP"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について</a:t>
            </a:r>
            <a:r>
              <a:rPr lang="ja-JP" altLang="ja-JP"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a:t>
            </a:r>
            <a:r>
              <a:rPr lang="ja-JP" altLang="ja-JP"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職員</a:t>
            </a: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lang="ja-JP" altLang="ja-JP"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a:t>
            </a:r>
            <a:r>
              <a:rPr lang="ja-JP" altLang="ja-JP"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対応する</a:t>
            </a:r>
            <a:r>
              <a:rPr lang="ja-JP" altLang="ja-JP"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場合と委託</a:t>
            </a:r>
            <a:r>
              <a:rPr lang="ja-JP" altLang="ja-JP"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する場合の必要額を積算</a:t>
            </a:r>
            <a:r>
              <a:rPr lang="ja-JP" altLang="ja-JP"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a:t>
            </a: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、支出負担額及び</a:t>
            </a:r>
            <a:r>
              <a:rPr lang="ja-JP" altLang="ja-JP"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費用</a:t>
            </a: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（新公会計）</a:t>
            </a:r>
            <a:r>
              <a:rPr lang="ja-JP" altLang="ja-JP"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を比較</a:t>
            </a:r>
            <a:endParaRPr lang="ja-JP" altLang="ja-JP"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107504" y="692696"/>
            <a:ext cx="1080120" cy="792088"/>
          </a:xfrm>
          <a:prstGeom prst="rect">
            <a:avLst/>
          </a:prstGeom>
          <a:solidFill>
            <a:srgbClr val="000099"/>
          </a:solidFill>
          <a:ln>
            <a:solidFill>
              <a:srgbClr val="000099"/>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検討内容</a:t>
            </a:r>
            <a:endPar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6516216" y="5336891"/>
            <a:ext cx="2483768" cy="1077218"/>
          </a:xfrm>
          <a:prstGeom prst="rect">
            <a:avLst/>
          </a:prstGeom>
          <a:solidFill>
            <a:schemeClr val="bg1"/>
          </a:solidFill>
          <a:ln w="31750">
            <a:solidFill>
              <a:srgbClr val="000099"/>
            </a:solidFill>
          </a:ln>
        </p:spPr>
        <p:txBody>
          <a:bodyPr wrap="square">
            <a:spAutoFit/>
          </a:bodyPr>
          <a:lstStyle/>
          <a:p>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委託</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の方が</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直営に比べ、</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支出負担額が小さく、</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費用（コスト）も低い。</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6516216" y="5157192"/>
            <a:ext cx="2483768" cy="365556"/>
          </a:xfrm>
          <a:prstGeom prst="rect">
            <a:avLst/>
          </a:prstGeom>
          <a:solidFill>
            <a:srgbClr val="000099"/>
          </a:solidFill>
          <a:ln>
            <a:solidFill>
              <a:srgbClr val="000099"/>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検討結果</a:t>
            </a:r>
            <a:endPar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2774477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Wistaria</Template>
  <TotalTime>103</TotalTime>
  <Words>82</Words>
  <Application>Microsoft Office PowerPoint</Application>
  <PresentationFormat>画面に合わせる (4:3)</PresentationFormat>
  <Paragraphs>8</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子ども家庭センターにおける夜間休日電話対応業務にかかる事業手法の検討</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子ども家庭センターにおける軽度の安全確認業務にかかる事業手法の検討</dc:title>
  <dc:creator>HOSTNAME</dc:creator>
  <cp:lastModifiedBy> </cp:lastModifiedBy>
  <cp:revision>15</cp:revision>
  <cp:lastPrinted>2018-03-08T01:43:12Z</cp:lastPrinted>
  <dcterms:created xsi:type="dcterms:W3CDTF">2017-03-03T04:28:36Z</dcterms:created>
  <dcterms:modified xsi:type="dcterms:W3CDTF">2018-03-08T02:04:00Z</dcterms:modified>
</cp:coreProperties>
</file>