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5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7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9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38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2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3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1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99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2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BA42-B4EC-4C80-B964-9F5A5D4EEF21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子ども家庭センターにおける軽度の安全確認業務にかかる事業手法の検討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692694"/>
            <a:ext cx="7920000" cy="714069"/>
          </a:xfrm>
          <a:ln w="31750">
            <a:solidFill>
              <a:srgbClr val="000099"/>
            </a:solidFill>
          </a:ln>
        </p:spPr>
        <p:txBody>
          <a:bodyPr anchor="ctr">
            <a:normAutofit fontScale="92500" lnSpcReduction="10000"/>
          </a:bodyPr>
          <a:lstStyle/>
          <a:p>
            <a:pPr algn="l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児童虐待の通告に係る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確認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について、「軽度」ケースのうち、「近隣知人」「家族・親戚」等からの通告分（約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件）について、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府職員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対応する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する場合の必要額を積算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、支出負担額及び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費用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（新公会計）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を比較</a:t>
            </a:r>
            <a:endParaRPr lang="ja-JP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7504" y="692696"/>
            <a:ext cx="1080120" cy="714067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検討内容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516216" y="5336891"/>
            <a:ext cx="2483768" cy="1077218"/>
          </a:xfrm>
          <a:prstGeom prst="rect">
            <a:avLst/>
          </a:prstGeom>
          <a:solidFill>
            <a:schemeClr val="bg1"/>
          </a:solidFill>
          <a:ln w="31750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委託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直営に比べ、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支出負担額が小さく、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費用（コスト）も低い。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516216" y="5157192"/>
            <a:ext cx="2483768" cy="3655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検討結果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556792"/>
            <a:ext cx="9180512" cy="5294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774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95</TotalTime>
  <Words>93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子ども家庭センターにおける軽度の安全確認業務にかかる事業手法の検討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子ども家庭センターにおける軽度の安全確認業務にかかる事業手法の検討</dc:title>
  <dc:creator>HOSTNAME</dc:creator>
  <cp:lastModifiedBy> </cp:lastModifiedBy>
  <cp:revision>11</cp:revision>
  <cp:lastPrinted>2017-03-03T05:52:42Z</cp:lastPrinted>
  <dcterms:created xsi:type="dcterms:W3CDTF">2017-03-03T04:28:36Z</dcterms:created>
  <dcterms:modified xsi:type="dcterms:W3CDTF">2018-03-08T02:04:26Z</dcterms:modified>
</cp:coreProperties>
</file>