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00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53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51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519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01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38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471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78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42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46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CB79B-D128-C148-8829-ADB6C1F3A6D2}" type="datetimeFigureOut">
              <a:rPr kumimoji="1" lang="ja-JP" altLang="en-US" smtClean="0"/>
              <a:t>2019/11/18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E9D0A-C5F6-7E4B-986D-EE1CC4D120A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3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182" y="2442948"/>
            <a:ext cx="8925636" cy="1323833"/>
          </a:xfrm>
        </p:spPr>
        <p:txBody>
          <a:bodyPr>
            <a:noAutofit/>
          </a:bodyPr>
          <a:lstStyle/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第５回有識者ＷＧ</a:t>
            </a:r>
            <a: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田中委員提出資料</a:t>
            </a:r>
            <a:endParaRPr kumimoji="1"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4799913"/>
            <a:ext cx="6858000" cy="1434240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元年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zh-TW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zh-TW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1"/>
          <p:cNvSpPr>
            <a:spLocks noChangeArrowheads="1"/>
          </p:cNvSpPr>
          <p:nvPr/>
        </p:nvSpPr>
        <p:spPr bwMode="auto">
          <a:xfrm>
            <a:off x="7580348" y="703004"/>
            <a:ext cx="1109663" cy="3698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Ｐゴシック" panose="020B0600070205080204" pitchFamily="50" charset="-128"/>
              </a:rPr>
              <a:t>資料</a:t>
            </a:r>
            <a:r>
              <a:rPr kumimoji="0" lang="ja-JP" altLang="en-US" sz="2200" b="1" dirty="0" smtClean="0">
                <a:latin typeface="Century" panose="02040604050505020304" pitchFamily="18" charset="0"/>
                <a:ea typeface="ＭＳ Ｐゴシック" panose="020B0600070205080204" pitchFamily="50" charset="-128"/>
              </a:rPr>
              <a:t>７</a:t>
            </a:r>
            <a:endParaRPr kumimoji="0" lang="en-US" altLang="ja-JP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anose="02040604050505020304" pitchFamily="18" charset="0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950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万博後の大阪の将来像（イメージ）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◯</a:t>
            </a:r>
            <a:r>
              <a:rPr lang="ja-JP" altLang="en-US" dirty="0" smtClean="0"/>
              <a:t>キャッチフレーズ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en-US" altLang="ja-JP" dirty="0" smtClean="0"/>
              <a:t>Amusing OSAKA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  <a:r>
              <a:rPr kumimoji="1" lang="en-US" altLang="ja-JP" dirty="0" smtClean="0"/>
              <a:t>  </a:t>
            </a:r>
            <a:r>
              <a:rPr kumimoji="1" lang="ja-JP" altLang="en-US" dirty="0" smtClean="0"/>
              <a:t>みんなが笑顔になれる都市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笑いがあふれるワクワク都市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en-US" altLang="ja-JP" sz="2000" dirty="0" smtClean="0"/>
              <a:t>→</a:t>
            </a:r>
            <a:r>
              <a:rPr lang="ja-JP" altLang="en-US" sz="2000" dirty="0" smtClean="0"/>
              <a:t>野村委員案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>Amusing</a:t>
            </a:r>
            <a:r>
              <a:rPr lang="ja-JP" altLang="en-US" sz="2000" dirty="0" smtClean="0"/>
              <a:t>は“オモロい”を象徴するフレーズであり、魅力的。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ja-JP" sz="2000" dirty="0"/>
              <a:t>　</a:t>
            </a:r>
            <a:r>
              <a:rPr lang="ja-JP" altLang="en-US" sz="2000" dirty="0" smtClean="0"/>
              <a:t>　　このように言い切ってもよいのではないかと思います。</a:t>
            </a:r>
            <a:endParaRPr lang="en-US" altLang="ja-JP" sz="2000" dirty="0" smtClean="0"/>
          </a:p>
          <a:p>
            <a:pPr marL="0" indent="0">
              <a:buNone/>
            </a:pPr>
            <a:endParaRPr lang="en-US" altLang="ja-JP" sz="2000" dirty="0" smtClean="0"/>
          </a:p>
          <a:p>
            <a:pPr marL="0" indent="0">
              <a:buNone/>
            </a:pPr>
            <a:r>
              <a:rPr lang="ja-JP" altLang="ja-JP" sz="2000" dirty="0"/>
              <a:t>　</a:t>
            </a:r>
            <a:r>
              <a:rPr lang="en-US" altLang="ja-JP" sz="2000" dirty="0" smtClean="0"/>
              <a:t>→</a:t>
            </a:r>
            <a:r>
              <a:rPr lang="ja-JP" altLang="en-US" sz="2000" dirty="0" smtClean="0"/>
              <a:t>日本語は、案として記しました。</a:t>
            </a:r>
            <a:endParaRPr lang="en-US" altLang="ja-JP" sz="2000" dirty="0" smtClean="0"/>
          </a:p>
          <a:p>
            <a:pPr marL="0" indent="0">
              <a:buNone/>
            </a:pPr>
            <a:r>
              <a:rPr lang="ja-JP" altLang="ja-JP" sz="2000" dirty="0"/>
              <a:t>　</a:t>
            </a:r>
            <a:r>
              <a:rPr lang="en-US" altLang="ja-JP" sz="2000" dirty="0" smtClean="0"/>
              <a:t>→</a:t>
            </a:r>
            <a:r>
              <a:rPr lang="ja-JP" altLang="en-US" sz="2000" dirty="0" smtClean="0"/>
              <a:t>行動指針、スローガンとして使えるフレーズがよいかと感じます。</a:t>
            </a:r>
            <a:endParaRPr lang="en-US" altLang="ja-JP" sz="2000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879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万博後の大阪の将来像（考え方）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◯</a:t>
            </a:r>
            <a:r>
              <a:rPr kumimoji="1" lang="ja-JP" altLang="en-US" dirty="0" smtClean="0"/>
              <a:t>万博を通して、万博後に</a:t>
            </a:r>
            <a:r>
              <a:rPr kumimoji="1" lang="en-US" altLang="ja-JP" dirty="0" smtClean="0"/>
              <a:t>Amusing</a:t>
            </a:r>
            <a:r>
              <a:rPr lang="ja-JP" altLang="en-US" dirty="0" smtClean="0"/>
              <a:t>な</a:t>
            </a:r>
            <a:r>
              <a:rPr kumimoji="1" lang="en-US" altLang="ja-JP" dirty="0" smtClean="0"/>
              <a:t>Osaka</a:t>
            </a:r>
            <a:r>
              <a:rPr kumimoji="1" lang="ja-JP" altLang="en-US" dirty="0" smtClean="0"/>
              <a:t>が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新たな価値観を世界に提案する。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◯</a:t>
            </a:r>
            <a:r>
              <a:rPr kumimoji="1" lang="ja-JP" altLang="en-US" dirty="0" smtClean="0"/>
              <a:t>その根底には、大阪流のものの考え方、大阪の人柄があ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る。</a:t>
            </a:r>
            <a:r>
              <a:rPr kumimoji="1" lang="en-US" altLang="ja-JP" dirty="0" smtClean="0"/>
              <a:t>Osaka Style</a:t>
            </a:r>
            <a:r>
              <a:rPr kumimoji="1" lang="ja-JP" altLang="en-US" dirty="0" smtClean="0"/>
              <a:t>。</a:t>
            </a:r>
            <a:r>
              <a:rPr lang="ja-JP" altLang="en-US" dirty="0" smtClean="0"/>
              <a:t>それは、何でもおもしろがる姿勢、</a:t>
            </a:r>
            <a:r>
              <a:rPr kumimoji="1" lang="ja-JP" altLang="en-US" dirty="0" smtClean="0"/>
              <a:t>変化を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楽しむ姿勢、困難があっても</a:t>
            </a:r>
            <a:r>
              <a:rPr lang="ja-JP" altLang="en-US" dirty="0" smtClean="0"/>
              <a:t>笑い飛ばす力など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◯</a:t>
            </a:r>
            <a:r>
              <a:rPr lang="ja-JP" altLang="en-US" dirty="0" smtClean="0"/>
              <a:t>大阪の人のいきいき、ワクワクが、他地域の人を惹き付け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る。「大阪に行ったら何かができる」との期待。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◯SDGs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>Society5.0</a:t>
            </a:r>
            <a:r>
              <a:rPr kumimoji="1" lang="ja-JP" altLang="en-US" dirty="0" smtClean="0"/>
              <a:t>も、大阪流の追求を。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◯</a:t>
            </a:r>
            <a:r>
              <a:rPr kumimoji="1" lang="ja-JP" altLang="en-US" dirty="0" smtClean="0"/>
              <a:t>イノベーション、</a:t>
            </a:r>
            <a:r>
              <a:rPr kumimoji="1" lang="en-US" altLang="ja-JP" dirty="0" smtClean="0"/>
              <a:t>Well-being</a:t>
            </a:r>
            <a:r>
              <a:rPr kumimoji="1" lang="ja-JP" altLang="en-US" dirty="0" smtClean="0"/>
              <a:t>も</a:t>
            </a:r>
            <a:r>
              <a:rPr lang="ja-JP" altLang="en-US" dirty="0" smtClean="0"/>
              <a:t>、個の力を活かしながら、全体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が調和する。</a:t>
            </a:r>
            <a:r>
              <a:rPr kumimoji="1" lang="ja-JP" altLang="en-US" dirty="0" smtClean="0"/>
              <a:t>柔軟に変化をし続ける。アレンジ力。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◯</a:t>
            </a:r>
            <a:r>
              <a:rPr lang="ja-JP" altLang="en-US" dirty="0" smtClean="0"/>
              <a:t>万博後は共創の時代が本格化。その潤滑油は、大阪流の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ja-JP" dirty="0"/>
              <a:t>　</a:t>
            </a:r>
            <a:r>
              <a:rPr kumimoji="1" lang="ja-JP" altLang="en-US" dirty="0" smtClean="0"/>
              <a:t>　「おせっかい」力。教育、安全、防災、環境にも生きる。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　　　　　　　　　　　　　　　　　　　　　　　　　　　　　　　　　　　　</a:t>
            </a:r>
            <a:endParaRPr kumimoji="1" lang="ja-JP" altLang="en-US" sz="2900" dirty="0"/>
          </a:p>
        </p:txBody>
      </p:sp>
    </p:spTree>
    <p:extLst>
      <p:ext uri="{BB962C8B-B14F-4D97-AF65-F5344CB8AC3E}">
        <p14:creationId xmlns:p14="http://schemas.microsoft.com/office/powerpoint/2010/main" val="149920595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40</Words>
  <Application>Microsoft Office PowerPoint</Application>
  <PresentationFormat>画面に合わせる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ＭＳ Ｐゴシック</vt:lpstr>
      <vt:lpstr>Arial</vt:lpstr>
      <vt:lpstr>Calibri</vt:lpstr>
      <vt:lpstr>Century</vt:lpstr>
      <vt:lpstr>ホワイト</vt:lpstr>
      <vt:lpstr>第５回有識者ＷＧ 田中委員提出資料</vt:lpstr>
      <vt:lpstr>万博後の大阪の将来像（イメージ）</vt:lpstr>
      <vt:lpstr>万博後の大阪の将来像（考え方）</vt:lpstr>
    </vt:vector>
  </TitlesOfParts>
  <Company>事業構想大学院大学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里沙</dc:creator>
  <cp:lastModifiedBy>清水　浩章</cp:lastModifiedBy>
  <cp:revision>5</cp:revision>
  <dcterms:created xsi:type="dcterms:W3CDTF">2019-11-17T11:41:26Z</dcterms:created>
  <dcterms:modified xsi:type="dcterms:W3CDTF">2019-11-18T09:10:09Z</dcterms:modified>
</cp:coreProperties>
</file>