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C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50" y="1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A056F89E-3277-4267-BCDD-4B797A41AEC5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5119795C-1875-4F53-8481-57CEC5BB5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009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82014-BFE3-49A6-A991-0F176F703BD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07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7078-282D-4044-A325-30837C29D4AE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D10-2B1F-4B0B-8717-CF68C4CCE8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2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7078-282D-4044-A325-30837C29D4AE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D10-2B1F-4B0B-8717-CF68C4CCE8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7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7078-282D-4044-A325-30837C29D4AE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D10-2B1F-4B0B-8717-CF68C4CCE8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27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7078-282D-4044-A325-30837C29D4AE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D10-2B1F-4B0B-8717-CF68C4CCE8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68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7078-282D-4044-A325-30837C29D4AE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D10-2B1F-4B0B-8717-CF68C4CCE8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80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7078-282D-4044-A325-30837C29D4AE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D10-2B1F-4B0B-8717-CF68C4CCE8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12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7078-282D-4044-A325-30837C29D4AE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D10-2B1F-4B0B-8717-CF68C4CCE8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39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7078-282D-4044-A325-30837C29D4AE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D10-2B1F-4B0B-8717-CF68C4CCE8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22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7078-282D-4044-A325-30837C29D4AE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D10-2B1F-4B0B-8717-CF68C4CCE8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40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7078-282D-4044-A325-30837C29D4AE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D10-2B1F-4B0B-8717-CF68C4CCE8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92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7078-282D-4044-A325-30837C29D4AE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D10-2B1F-4B0B-8717-CF68C4CCE8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897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37078-282D-4044-A325-30837C29D4AE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F2D10-2B1F-4B0B-8717-CF68C4CCE8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06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テキスト ボックス 54"/>
          <p:cNvSpPr txBox="1"/>
          <p:nvPr/>
        </p:nvSpPr>
        <p:spPr>
          <a:xfrm>
            <a:off x="2250121" y="364594"/>
            <a:ext cx="5367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副首都実現に向けた都市シンクタンク機能の検討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04528" y="3128732"/>
            <a:ext cx="873160" cy="33246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8442677" y="2283279"/>
            <a:ext cx="902811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特別顧問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参与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6" name="直線コネクタ 95"/>
          <p:cNvCxnSpPr/>
          <p:nvPr/>
        </p:nvCxnSpPr>
        <p:spPr>
          <a:xfrm>
            <a:off x="4557071" y="2564904"/>
            <a:ext cx="230" cy="33556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下矢印 31"/>
          <p:cNvSpPr/>
          <p:nvPr/>
        </p:nvSpPr>
        <p:spPr>
          <a:xfrm rot="5400000">
            <a:off x="7583172" y="2171718"/>
            <a:ext cx="680873" cy="6815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689304" y="1844824"/>
            <a:ext cx="543739" cy="307777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助言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964669" y="1995561"/>
            <a:ext cx="5042094" cy="56934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lIns="68415" tIns="34208" rIns="68415" bIns="34208" rtlCol="0" anchor="ctr">
            <a:noAutofit/>
          </a:bodyPr>
          <a:lstStyle>
            <a:defPPr>
              <a:defRPr lang="ja-JP"/>
            </a:defPPr>
            <a:lvl1pPr marL="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17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35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53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7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88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705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823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4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テキスト ボックス 17"/>
          <p:cNvSpPr txBox="1"/>
          <p:nvPr/>
        </p:nvSpPr>
        <p:spPr>
          <a:xfrm>
            <a:off x="3438068" y="1772816"/>
            <a:ext cx="2238237" cy="313831"/>
          </a:xfrm>
          <a:prstGeom prst="rect">
            <a:avLst/>
          </a:prstGeom>
          <a:solidFill>
            <a:srgbClr val="1F497D"/>
          </a:solidFill>
          <a:ln w="28575">
            <a:noFill/>
          </a:ln>
        </p:spPr>
        <p:txBody>
          <a:bodyPr wrap="square" lIns="0" tIns="0" rIns="0" bIns="0" rtlCol="0" anchor="ctr" anchorCtr="0">
            <a:noAutofit/>
          </a:bodyPr>
          <a:lstStyle>
            <a:defPPr>
              <a:defRPr lang="ja-JP"/>
            </a:defPPr>
            <a:lvl1pPr marL="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17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35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53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7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88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705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823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4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副首都推進本部会議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505189" y="2132856"/>
            <a:ext cx="4103995" cy="315305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本部長（知事）、副本部長（市長）、本部員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560512" y="1059141"/>
            <a:ext cx="8712968" cy="49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3059" tIns="33059" rIns="33059" bIns="3305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副⾸都化に向けた都市機能の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強化を図るため、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新大学検討の中から見えて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きた「行政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と大学の連携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強化が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もたらす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可能性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」を活かし、都市シンクタンク機能の検討を進める。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2762144" y="3501008"/>
            <a:ext cx="3590085" cy="2782256"/>
          </a:xfrm>
          <a:prstGeom prst="rect">
            <a:avLst/>
          </a:prstGeom>
          <a:ln>
            <a:noFill/>
            <a:prstDash val="sysDot"/>
          </a:ln>
        </p:spPr>
        <p:txBody>
          <a:bodyPr wrap="square" lIns="36000" tIns="36000" rIns="36000" bIns="36000" anchor="t" anchorCtr="0">
            <a:noAutofit/>
          </a:bodyPr>
          <a:lstStyle/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（検討の視点）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都市機能の強化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行政課題の見える化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政策立案機能の強化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ICT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の活用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（例：ヘルスケアデータ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活用、防災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ＩＣＴ化等）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データマネジメントセンターのあり方　　　など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二等辺三角形 17"/>
          <p:cNvSpPr/>
          <p:nvPr/>
        </p:nvSpPr>
        <p:spPr>
          <a:xfrm rot="5400000">
            <a:off x="609723" y="4394682"/>
            <a:ext cx="3132000" cy="64800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635628" y="4547315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大学の知見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を活用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7488355" y="3212976"/>
            <a:ext cx="1785125" cy="140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＜大阪府＞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政策企画部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総務部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kumimoji="1"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その他行政課題を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提示する関係部局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488355" y="4855092"/>
            <a:ext cx="1785125" cy="140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＜大阪市＞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政策企画室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ＩＣＴ戦略室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kumimoji="1"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その他行政課題を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提示する関係部局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2664710" y="3056381"/>
            <a:ext cx="3780000" cy="3324603"/>
          </a:xfrm>
          <a:prstGeom prst="roundRect">
            <a:avLst>
              <a:gd name="adj" fmla="val 8831"/>
            </a:avLst>
          </a:prstGeom>
          <a:noFill/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864998" y="2900473"/>
            <a:ext cx="3384376" cy="456519"/>
          </a:xfrm>
          <a:prstGeom prst="rect">
            <a:avLst/>
          </a:prstGeom>
          <a:pattFill prst="wdUpDiag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28575">
            <a:solidFill>
              <a:schemeClr val="tx1"/>
            </a:solidFill>
          </a:ln>
        </p:spPr>
        <p:txBody>
          <a:bodyPr vert="horz" wrap="square" lIns="36000" tIns="36000" rIns="36000" bIns="36000" rtlCol="0" anchor="ctr" anchorCtr="0">
            <a:noAutofit/>
          </a:bodyPr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都市シンクタンク機能タスクフォース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二等辺三角形 28"/>
          <p:cNvSpPr/>
          <p:nvPr/>
        </p:nvSpPr>
        <p:spPr>
          <a:xfrm rot="16200000">
            <a:off x="5352551" y="4394683"/>
            <a:ext cx="3132000" cy="64800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263212" y="4451180"/>
            <a:ext cx="1318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行政部局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の参画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テキスト ボックス 5"/>
          <p:cNvSpPr txBox="1">
            <a:spLocks noChangeArrowheads="1"/>
          </p:cNvSpPr>
          <p:nvPr/>
        </p:nvSpPr>
        <p:spPr bwMode="auto">
          <a:xfrm>
            <a:off x="8064897" y="44626"/>
            <a:ext cx="1928664" cy="41125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36000" tIns="36000" rIns="36000" bIns="36000">
            <a:spAutoFit/>
          </a:bodyPr>
          <a:lstStyle>
            <a:defPPr>
              <a:defRPr lang="ja-JP"/>
            </a:defPPr>
            <a:lvl1pPr marL="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17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35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53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7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88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705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823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4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Ｈ</a:t>
            </a:r>
            <a:r>
              <a:rPr lang="en-US" altLang="ja-JP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29</a:t>
            </a:r>
            <a:r>
              <a:rPr lang="en-US" altLang="ja-JP" sz="11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.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８</a:t>
            </a:r>
            <a:r>
              <a:rPr lang="en-US" altLang="ja-JP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.</a:t>
            </a:r>
            <a:r>
              <a:rPr lang="en-US" altLang="ja-JP" sz="11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</a:t>
            </a:r>
            <a:r>
              <a:rPr lang="en-US" altLang="ja-JP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10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回</a:t>
            </a:r>
            <a:r>
              <a:rPr lang="ja-JP" altLang="en-US" sz="11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副首都推進本部会議</a:t>
            </a:r>
            <a:endParaRPr lang="en-US" altLang="ja-JP" sz="11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7" name="テキスト ボックス 36"/>
          <p:cNvSpPr txBox="1">
            <a:spLocks noChangeArrowheads="1"/>
          </p:cNvSpPr>
          <p:nvPr/>
        </p:nvSpPr>
        <p:spPr bwMode="auto">
          <a:xfrm>
            <a:off x="8337376" y="476672"/>
            <a:ext cx="1421256" cy="28814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資料２－２</a:t>
            </a:r>
            <a:endParaRPr lang="en-US" altLang="ja-JP" sz="14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80796" y="3212976"/>
            <a:ext cx="738664" cy="31965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  立  大  学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府民文化部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担当）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dist"/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dist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  立  大  学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経済戦略局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担当）</a:t>
            </a:r>
          </a:p>
        </p:txBody>
      </p:sp>
    </p:spTree>
    <p:extLst>
      <p:ext uri="{BB962C8B-B14F-4D97-AF65-F5344CB8AC3E}">
        <p14:creationId xmlns:p14="http://schemas.microsoft.com/office/powerpoint/2010/main" val="2704944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</TotalTime>
  <Words>113</Words>
  <Application>Microsoft Office PowerPoint</Application>
  <PresentationFormat>A4 210 x 297 mm</PresentationFormat>
  <Paragraphs>46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Batchadmin</dc:creator>
  <cp:lastModifiedBy>松阪　博文</cp:lastModifiedBy>
  <cp:revision>104</cp:revision>
  <cp:lastPrinted>2017-08-23T10:37:57Z</cp:lastPrinted>
  <dcterms:created xsi:type="dcterms:W3CDTF">2017-07-14T00:09:53Z</dcterms:created>
  <dcterms:modified xsi:type="dcterms:W3CDTF">2017-08-24T12:59:50Z</dcterms:modified>
</cp:coreProperties>
</file>