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32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C8DB2-EC91-4867-AEA1-33F54FE55247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6F283-D9AC-487A-81C1-84676BEB24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0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2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60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3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80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80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24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8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97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35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92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BEA0-87E8-4E0C-8DB4-DB3744A2789D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F5DBF-8E81-462E-98A5-0D917F9CB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55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角丸四角形 50"/>
          <p:cNvSpPr/>
          <p:nvPr/>
        </p:nvSpPr>
        <p:spPr>
          <a:xfrm>
            <a:off x="800539" y="3285096"/>
            <a:ext cx="1560173" cy="100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776536" y="4365104"/>
            <a:ext cx="1560173" cy="100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6593" y="148570"/>
            <a:ext cx="7410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主な「連携課題」の進捗状況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818541" y="2304562"/>
            <a:ext cx="1560173" cy="9084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4558" y="2564904"/>
            <a:ext cx="1248139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消防・防災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56723" y="2312984"/>
            <a:ext cx="4320000" cy="90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04728" y="2348880"/>
            <a:ext cx="4296477" cy="8113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副首都推進局を中心に副首都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としてあるべき消防・防災機能を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検討（平成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「消防力強化のための勉強会」（府と府内市町村で構成）において、消防力強化のための方策を検討（平成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年９月～）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18541" y="764704"/>
            <a:ext cx="1560173" cy="28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連携課題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456722" y="764704"/>
            <a:ext cx="4320000" cy="28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進捗状況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818543" y="1124744"/>
            <a:ext cx="1560173" cy="108836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74560" y="1412776"/>
            <a:ext cx="1248139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衛生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研究所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56724" y="1124744"/>
            <a:ext cx="4320000" cy="108836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04728" y="1208831"/>
            <a:ext cx="4187385" cy="99603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目標の制定等関連議案の可決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府議会・市会）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日に、府市の地方衛生研究所を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統合・地方独立法人化した、「地方独立行政法人　大阪健康安全基盤研究所」をスタート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74558" y="3573482"/>
            <a:ext cx="1248139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zh-TW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公設</a:t>
            </a:r>
            <a:r>
              <a:rPr lang="zh-TW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</a:t>
            </a:r>
            <a:endParaRPr lang="en-US" altLang="zh-TW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zh-TW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</a:t>
            </a:r>
            <a:r>
              <a:rPr lang="zh-TW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456722" y="3284984"/>
            <a:ext cx="4320000" cy="100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534733" y="3501008"/>
            <a:ext cx="4218467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定款等関連議案の可決（平成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府議会・市会）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日に、府市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zh-TW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公設試験研究</a:t>
            </a:r>
            <a:r>
              <a:rPr lang="zh-TW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</a:t>
            </a:r>
            <a:r>
              <a:rPr lang="ja-JP" altLang="en-US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を統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合した、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独立行政法人　大阪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産業技術研究所」を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スタート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74558" y="4653602"/>
            <a:ext cx="1248139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支援団体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456722" y="4365104"/>
            <a:ext cx="4320000" cy="100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04728" y="4643149"/>
            <a:ext cx="4187385" cy="44203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企業支援団体統合タスクフォースに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、副首都にふさわしい中小企業支援団体のあり方を検討（平成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818541" y="5445224"/>
            <a:ext cx="1560173" cy="122413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74558" y="5877272"/>
            <a:ext cx="1248139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公立大学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87362" y="1160976"/>
            <a:ext cx="553170" cy="205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基盤的な公共機能の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高度化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87362" y="3285224"/>
            <a:ext cx="553170" cy="205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産業支援や研究開発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・体制強化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194471" y="5517232"/>
            <a:ext cx="553170" cy="115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人材育成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環境の充実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840760" y="764736"/>
            <a:ext cx="2936768" cy="2879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期待される効果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899954" y="3373597"/>
            <a:ext cx="2858678" cy="83099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研究開発から製造まで、企業の開発ステージに応じた支援を一気通貫で提供し、大阪産業の更なる飛躍に向け、大阪発のイノベーションを創出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825208" y="1124856"/>
            <a:ext cx="2952328" cy="1116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6856310" y="3284984"/>
            <a:ext cx="2936505" cy="100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6840760" y="2304563"/>
            <a:ext cx="2952056" cy="90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6854824" y="4356464"/>
            <a:ext cx="2937992" cy="100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6856311" y="1336298"/>
            <a:ext cx="2902321" cy="626701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「西日本の中核的な地方衛生研究所」として、健康危機事象への対応力強化等、住民の健康と生活の安全を守る体制を確保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897216" y="2503929"/>
            <a:ext cx="2861416" cy="442035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の危機管理と、副首都大阪の安心・安全を支える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消防力の確立 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897488" y="4581128"/>
            <a:ext cx="3008512" cy="442035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企業の持続的な発展を支え、新たな事業活動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を生み出す力を高める機能を強化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5"/>
          <p:cNvSpPr txBox="1">
            <a:spLocks noChangeArrowheads="1"/>
          </p:cNvSpPr>
          <p:nvPr/>
        </p:nvSpPr>
        <p:spPr bwMode="auto">
          <a:xfrm>
            <a:off x="8064896" y="44624"/>
            <a:ext cx="1928664" cy="41125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defPPr>
              <a:defRPr lang="ja-JP"/>
            </a:defPPr>
            <a:lvl1pPr marL="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7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3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5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7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88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70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82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4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Ｈ２９．６．２０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第９回</a:t>
            </a:r>
            <a:r>
              <a:rPr lang="ja-JP" altLang="en-US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テキスト ボックス 49"/>
          <p:cNvSpPr txBox="1">
            <a:spLocks noChangeArrowheads="1"/>
          </p:cNvSpPr>
          <p:nvPr/>
        </p:nvSpPr>
        <p:spPr bwMode="auto">
          <a:xfrm>
            <a:off x="8337376" y="476557"/>
            <a:ext cx="1421256" cy="28814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資料３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504728" y="5488661"/>
            <a:ext cx="4187385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府市及び府大・市大による新大学設計４者タスクフォースにおいて、新大学の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姿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などを検討（平成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年４月～）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大学統合による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大学実現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向けた取組の推進を盛り込んだ公立大学法人大阪府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大学の第３期中期目標の可決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府議会）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年４月法人統合、平成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年４月大学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統合を想定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897216" y="5517232"/>
            <a:ext cx="2880048" cy="996033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従来の大学の「教育」・「研究」・「地域貢献」の基本３機能に留まらず、「都市シンクタンク」・「技術インキュベーション」の２つの機能を強化・充実し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、大阪の都市問題の解決と産業競争力の強化に貢献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6856311" y="5465782"/>
            <a:ext cx="2920953" cy="120357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462502" y="5465782"/>
            <a:ext cx="4320000" cy="120357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6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385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Batchadmin</cp:lastModifiedBy>
  <cp:revision>80</cp:revision>
  <cp:lastPrinted>2017-06-14T08:21:55Z</cp:lastPrinted>
  <dcterms:created xsi:type="dcterms:W3CDTF">2017-06-05T06:27:29Z</dcterms:created>
  <dcterms:modified xsi:type="dcterms:W3CDTF">2017-06-19T04:43:26Z</dcterms:modified>
</cp:coreProperties>
</file>