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67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41D46-4868-4600-8E89-E02234307230}" type="datetimeFigureOut">
              <a:rPr kumimoji="1" lang="ja-JP" altLang="en-US" smtClean="0"/>
              <a:t>2016/9/20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A41CB-AB83-443F-A64B-B7CB2E503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706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41D46-4868-4600-8E89-E02234307230}" type="datetimeFigureOut">
              <a:rPr kumimoji="1" lang="ja-JP" altLang="en-US" smtClean="0"/>
              <a:t>2016/9/20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A41CB-AB83-443F-A64B-B7CB2E503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0039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41D46-4868-4600-8E89-E02234307230}" type="datetimeFigureOut">
              <a:rPr kumimoji="1" lang="ja-JP" altLang="en-US" smtClean="0"/>
              <a:t>2016/9/20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A41CB-AB83-443F-A64B-B7CB2E503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118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41D46-4868-4600-8E89-E02234307230}" type="datetimeFigureOut">
              <a:rPr kumimoji="1" lang="ja-JP" altLang="en-US" smtClean="0"/>
              <a:t>2016/9/20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A41CB-AB83-443F-A64B-B7CB2E503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8084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41D46-4868-4600-8E89-E02234307230}" type="datetimeFigureOut">
              <a:rPr kumimoji="1" lang="ja-JP" altLang="en-US" smtClean="0"/>
              <a:t>2016/9/20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A41CB-AB83-443F-A64B-B7CB2E503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5660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41D46-4868-4600-8E89-E02234307230}" type="datetimeFigureOut">
              <a:rPr kumimoji="1" lang="ja-JP" altLang="en-US" smtClean="0"/>
              <a:t>2016/9/20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A41CB-AB83-443F-A64B-B7CB2E503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25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41D46-4868-4600-8E89-E02234307230}" type="datetimeFigureOut">
              <a:rPr kumimoji="1" lang="ja-JP" altLang="en-US" smtClean="0"/>
              <a:t>2016/9/20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A41CB-AB83-443F-A64B-B7CB2E503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1773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41D46-4868-4600-8E89-E02234307230}" type="datetimeFigureOut">
              <a:rPr kumimoji="1" lang="ja-JP" altLang="en-US" smtClean="0"/>
              <a:t>2016/9/20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A41CB-AB83-443F-A64B-B7CB2E503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530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41D46-4868-4600-8E89-E02234307230}" type="datetimeFigureOut">
              <a:rPr kumimoji="1" lang="ja-JP" altLang="en-US" smtClean="0"/>
              <a:t>2016/9/20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A41CB-AB83-443F-A64B-B7CB2E503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638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41D46-4868-4600-8E89-E02234307230}" type="datetimeFigureOut">
              <a:rPr kumimoji="1" lang="ja-JP" altLang="en-US" smtClean="0"/>
              <a:t>2016/9/20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A41CB-AB83-443F-A64B-B7CB2E503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1396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41D46-4868-4600-8E89-E02234307230}" type="datetimeFigureOut">
              <a:rPr kumimoji="1" lang="ja-JP" altLang="en-US" smtClean="0"/>
              <a:t>2016/9/20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A41CB-AB83-443F-A64B-B7CB2E503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8553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41D46-4868-4600-8E89-E02234307230}" type="datetimeFigureOut">
              <a:rPr kumimoji="1" lang="ja-JP" altLang="en-US" smtClean="0"/>
              <a:t>2016/9/20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A41CB-AB83-443F-A64B-B7CB2E503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3405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253901" y="188640"/>
            <a:ext cx="8712968" cy="792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副首都推進本部会議　提出資料</a:t>
            </a:r>
            <a:endParaRPr kumimoji="1" lang="ja-JP" altLang="en-US" sz="2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6620192" y="368660"/>
            <a:ext cx="2232248" cy="43204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特別顧問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猪瀬直樹</a:t>
            </a:r>
            <a:endParaRPr kumimoji="1"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42620" y="1308033"/>
            <a:ext cx="8712968" cy="26642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3200"/>
              </a:lnSpc>
            </a:pPr>
            <a:r>
              <a:rPr kumimoji="1" lang="ja-JP" altLang="en-US" sz="2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１．大阪からこの国の形を変えるために</a:t>
            </a:r>
            <a:endParaRPr kumimoji="1" lang="en-US" altLang="ja-JP" sz="2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3200"/>
              </a:lnSpc>
            </a:pP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東京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は「官都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」。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国会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や官僚機構などの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政府機能の集中により経済的な発展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をとげて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きた</a:t>
            </a:r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3200"/>
              </a:lnSpc>
            </a:pP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大阪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は「民都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江戸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時代には経済の中心として発展してきたが、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現在は地盤沈下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いる</a:t>
            </a:r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3200"/>
              </a:lnSpc>
            </a:pP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32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東京から既存の省庁を移転するのではなく、違う発想にたって、</a:t>
            </a:r>
            <a:endParaRPr lang="en-US" altLang="ja-JP" sz="2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3200"/>
              </a:lnSpc>
            </a:pPr>
            <a:r>
              <a:rPr kumimoji="1"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2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新しい概念を大阪に持ってくるべき。それが「公益庁」構想</a:t>
            </a:r>
            <a:endParaRPr kumimoji="1" lang="ja-JP" altLang="en-US" sz="2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843068" y="6312659"/>
            <a:ext cx="2133600" cy="538267"/>
          </a:xfrm>
        </p:spPr>
        <p:txBody>
          <a:bodyPr/>
          <a:lstStyle/>
          <a:p>
            <a:pPr>
              <a:defRPr/>
            </a:pPr>
            <a:fld id="{DD7C60A7-2620-4D4B-9161-D11F1ECC757A}" type="slidenum">
              <a:rPr lang="ja-JP" altLang="en-US" sz="1400" smtClean="0"/>
              <a:pPr>
                <a:defRPr/>
              </a:pPr>
              <a:t>1</a:t>
            </a:fld>
            <a:endParaRPr lang="ja-JP" altLang="en-US" sz="1400" dirty="0"/>
          </a:p>
        </p:txBody>
      </p:sp>
      <p:sp>
        <p:nvSpPr>
          <p:cNvPr id="2" name="下矢印 1"/>
          <p:cNvSpPr/>
          <p:nvPr/>
        </p:nvSpPr>
        <p:spPr>
          <a:xfrm>
            <a:off x="4178337" y="2640181"/>
            <a:ext cx="864096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253901" y="4365104"/>
            <a:ext cx="8712968" cy="20162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kumimoji="1" lang="ja-JP" altLang="en-US" sz="2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．世界では</a:t>
            </a:r>
            <a:endParaRPr kumimoji="1" lang="en-US" altLang="ja-JP" sz="2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世界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では、政府でもない企業でもない第</a:t>
            </a:r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のセクターによるフィランソロピーが大きな潮流</a:t>
            </a:r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単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なる寄附ではなく、組織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をつくり寄附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をしたいところに配分するというハイブリッド型の寄附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endParaRPr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これまでの第１の動脈（税）ではない、第２の動脈（フィランソロピー）の活性化が必要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0652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267982" y="260648"/>
            <a:ext cx="8712968" cy="28083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kumimoji="1" lang="ja-JP" altLang="en-US" sz="2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．副首都に「公益庁」を！　</a:t>
            </a:r>
            <a:endParaRPr kumimoji="1" lang="en-US" altLang="ja-JP" sz="2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～第２の動脈（民による公益への投資）を民都・大阪に！～</a:t>
            </a:r>
            <a:endParaRPr kumimoji="1" lang="en-US" altLang="ja-JP" sz="2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9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公益庁」を大阪に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誘致することで、</a:t>
            </a:r>
            <a:endParaRPr lang="en-US" altLang="ja-JP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の動脈</a:t>
            </a:r>
            <a:r>
              <a:rPr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いわゆる</a:t>
            </a:r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「フィランソロピー・キャピタル（資本）」を大阪に呼び込む　</a:t>
            </a:r>
            <a:endParaRPr lang="ja-JP" altLang="en-US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その結果、「民都」としての大阪の再生に加え、</a:t>
            </a:r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寄附先となる法人の評価・チェック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や、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投資に対するアドバイス・サポート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など、</a:t>
            </a:r>
            <a:endParaRPr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新た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なイノベーション（産業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市場）が起こり、大阪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に集積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するという効果も期待できる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843068" y="6312659"/>
            <a:ext cx="2133600" cy="538267"/>
          </a:xfrm>
        </p:spPr>
        <p:txBody>
          <a:bodyPr/>
          <a:lstStyle/>
          <a:p>
            <a:pPr>
              <a:defRPr/>
            </a:pPr>
            <a:fld id="{DD7C60A7-2620-4D4B-9161-D11F1ECC757A}" type="slidenum">
              <a:rPr lang="ja-JP" altLang="en-US" sz="1400" smtClean="0"/>
              <a:pPr>
                <a:defRPr/>
              </a:pPr>
              <a:t>2</a:t>
            </a:fld>
            <a:endParaRPr lang="ja-JP" altLang="en-US" sz="1400" dirty="0"/>
          </a:p>
        </p:txBody>
      </p:sp>
      <p:sp>
        <p:nvSpPr>
          <p:cNvPr id="5" name="正方形/長方形 4"/>
          <p:cNvSpPr/>
          <p:nvPr/>
        </p:nvSpPr>
        <p:spPr>
          <a:xfrm>
            <a:off x="267982" y="3284984"/>
            <a:ext cx="8712968" cy="15841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</a:t>
            </a:r>
            <a:r>
              <a:rPr kumimoji="1" lang="ja-JP" altLang="en-US" sz="2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</a:t>
            </a:r>
            <a:r>
              <a:rPr kumimoji="1" lang="en-US" altLang="ja-JP" sz="2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kumimoji="1" lang="ja-JP" altLang="en-US" sz="2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年の万国博覧会誘致</a:t>
            </a:r>
            <a:endParaRPr kumimoji="1" lang="en-US" altLang="ja-JP" sz="2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「高齢化社会」等をテーマに万博を誘致し、</a:t>
            </a:r>
            <a:endParaRPr lang="en-US" altLang="ja-JP" sz="2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未来に希望をもてるような世界像を「副首都・大阪」から世界へ発信</a:t>
            </a:r>
            <a:endParaRPr kumimoji="1" lang="ja-JP" altLang="en-US" sz="2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33302" y="5229200"/>
            <a:ext cx="8747647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●「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公益庁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」により大阪に、世界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潮流・フィランソロピーを呼び込む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民の力を最大限に活かす「民都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でイノベーションを起こす</a:t>
            </a:r>
            <a:endParaRPr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●大阪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の「副首都」化を実現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し、</a:t>
            </a:r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年に「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万国博覧会」を開催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！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2869876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91</Words>
  <Application>Microsoft Office PowerPoint</Application>
  <PresentationFormat>画面に合わせる (4:3)</PresentationFormat>
  <Paragraphs>31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Batchadmin</dc:creator>
  <cp:lastModifiedBy>Batchadmin</cp:lastModifiedBy>
  <cp:revision>29</cp:revision>
  <cp:lastPrinted>2016-09-20T11:23:37Z</cp:lastPrinted>
  <dcterms:created xsi:type="dcterms:W3CDTF">2016-04-15T01:06:11Z</dcterms:created>
  <dcterms:modified xsi:type="dcterms:W3CDTF">2016-09-20T12:49:02Z</dcterms:modified>
</cp:coreProperties>
</file>