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4" r:id="rId2"/>
  </p:sldMasterIdLst>
  <p:notesMasterIdLst>
    <p:notesMasterId r:id="rId8"/>
  </p:notesMasterIdLst>
  <p:sldIdLst>
    <p:sldId id="261" r:id="rId3"/>
    <p:sldId id="257" r:id="rId4"/>
    <p:sldId id="256" r:id="rId5"/>
    <p:sldId id="258" r:id="rId6"/>
    <p:sldId id="259" r:id="rId7"/>
  </p:sldIdLst>
  <p:sldSz cx="10693400"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CC"/>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1" d="100"/>
          <a:sy n="71" d="100"/>
        </p:scale>
        <p:origin x="-930" y="222"/>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287" tIns="45643" rIns="91287" bIns="456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0"/>
            <a:ext cx="2945448" cy="496253"/>
          </a:xfrm>
          <a:prstGeom prst="rect">
            <a:avLst/>
          </a:prstGeom>
        </p:spPr>
        <p:txBody>
          <a:bodyPr vert="horz" lIns="91287" tIns="45643" rIns="91287" bIns="45643" rtlCol="0"/>
          <a:lstStyle>
            <a:lvl1pPr algn="r">
              <a:defRPr sz="1200"/>
            </a:lvl1pPr>
          </a:lstStyle>
          <a:p>
            <a:fld id="{4536C234-179D-43D5-9651-477BC8620ABE}" type="datetimeFigureOut">
              <a:rPr kumimoji="1" lang="ja-JP" altLang="en-US" smtClean="0"/>
              <a:t>2016/4/20</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87" tIns="45643" rIns="91287" bIns="45643"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87" tIns="45643" rIns="91287" bIns="456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0"/>
            <a:ext cx="2945448" cy="496252"/>
          </a:xfrm>
          <a:prstGeom prst="rect">
            <a:avLst/>
          </a:prstGeom>
        </p:spPr>
        <p:txBody>
          <a:bodyPr vert="horz" lIns="91287" tIns="45643" rIns="91287" bIns="456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6252"/>
          </a:xfrm>
          <a:prstGeom prst="rect">
            <a:avLst/>
          </a:prstGeom>
        </p:spPr>
        <p:txBody>
          <a:bodyPr vert="horz" lIns="91287" tIns="45643" rIns="91287" bIns="45643" rtlCol="0" anchor="b"/>
          <a:lstStyle>
            <a:lvl1pPr algn="r">
              <a:defRPr sz="1200"/>
            </a:lvl1pPr>
          </a:lstStyle>
          <a:p>
            <a:fld id="{52DF3A30-EE4C-4E3E-A9E9-390D3585A176}" type="slidenum">
              <a:rPr kumimoji="1" lang="ja-JP" altLang="en-US" smtClean="0"/>
              <a:t>‹#›</a:t>
            </a:fld>
            <a:endParaRPr kumimoji="1" lang="ja-JP" altLang="en-US"/>
          </a:p>
        </p:txBody>
      </p:sp>
    </p:spTree>
    <p:extLst>
      <p:ext uri="{BB962C8B-B14F-4D97-AF65-F5344CB8AC3E}">
        <p14:creationId xmlns:p14="http://schemas.microsoft.com/office/powerpoint/2010/main" val="10584056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2DF3A30-EE4C-4E3E-A9E9-390D3585A176}" type="slidenum">
              <a:rPr kumimoji="1" lang="ja-JP" altLang="en-US" smtClean="0"/>
              <a:t>2</a:t>
            </a:fld>
            <a:endParaRPr kumimoji="1" lang="ja-JP" altLang="en-US"/>
          </a:p>
        </p:txBody>
      </p:sp>
    </p:spTree>
    <p:extLst>
      <p:ext uri="{BB962C8B-B14F-4D97-AF65-F5344CB8AC3E}">
        <p14:creationId xmlns:p14="http://schemas.microsoft.com/office/powerpoint/2010/main" val="1812799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Group 5"/>
          <p:cNvGrpSpPr>
            <a:grpSpLocks/>
          </p:cNvGrpSpPr>
          <p:nvPr/>
        </p:nvGrpSpPr>
        <p:grpSpPr bwMode="auto">
          <a:xfrm>
            <a:off x="0" y="1176197"/>
            <a:ext cx="3353684" cy="3481332"/>
            <a:chOff x="0" y="672"/>
            <a:chExt cx="1806" cy="1989"/>
          </a:xfrm>
        </p:grpSpPr>
        <p:sp>
          <p:nvSpPr>
            <p:cNvPr id="4"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5"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6"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7"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8"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9"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0"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1"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2"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3"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grpSp>
      <p:sp>
        <p:nvSpPr>
          <p:cNvPr id="180243" name="Rectangle 19"/>
          <p:cNvSpPr>
            <a:spLocks noGrp="1" noChangeArrowheads="1"/>
          </p:cNvSpPr>
          <p:nvPr>
            <p:ph type="ctrTitle"/>
          </p:nvPr>
        </p:nvSpPr>
        <p:spPr>
          <a:xfrm>
            <a:off x="3475356" y="2016337"/>
            <a:ext cx="7039822" cy="2436407"/>
          </a:xfrm>
        </p:spPr>
        <p:txBody>
          <a:bodyPr/>
          <a:lstStyle>
            <a:lvl1pPr>
              <a:defRPr sz="4700">
                <a:solidFill>
                  <a:srgbClr val="FFFFFF"/>
                </a:solidFill>
              </a:defRPr>
            </a:lvl1pPr>
          </a:lstStyle>
          <a:p>
            <a:pPr lvl="0"/>
            <a:r>
              <a:rPr lang="ja-JP" altLang="en-US" noProof="0" smtClean="0"/>
              <a:t>マスター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127E3097-A90D-4F1C-AB3C-DAAEFB52C838}" type="datetime1">
              <a:rPr kumimoji="1" lang="ja-JP" altLang="en-US" smtClean="0"/>
              <a:t>2016/4/20</a:t>
            </a:fld>
            <a:endParaRPr kumimoji="1" lang="ja-JP" altLang="en-US"/>
          </a:p>
        </p:txBody>
      </p:sp>
    </p:spTree>
    <p:extLst>
      <p:ext uri="{BB962C8B-B14F-4D97-AF65-F5344CB8AC3E}">
        <p14:creationId xmlns:p14="http://schemas.microsoft.com/office/powerpoint/2010/main" val="40459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54612"/>
            <a:ext cx="2406015" cy="5109104"/>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4671" y="654612"/>
            <a:ext cx="7053532" cy="510910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61788858-E7BD-42CF-A800-E640D71B3892}" type="datetime1">
              <a:rPr kumimoji="1" lang="ja-JP" altLang="en-US" smtClean="0"/>
              <a:t>2016/4/20</a:t>
            </a:fld>
            <a:endParaRPr kumimoji="1" lang="ja-JP" altLang="en-US"/>
          </a:p>
        </p:txBody>
      </p:sp>
    </p:spTree>
    <p:extLst>
      <p:ext uri="{BB962C8B-B14F-4D97-AF65-F5344CB8AC3E}">
        <p14:creationId xmlns:p14="http://schemas.microsoft.com/office/powerpoint/2010/main" val="97740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654611"/>
            <a:ext cx="9624060" cy="698368"/>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534670"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AB07E1BB-035A-49DC-925F-F53137B038E3}" type="datetime1">
              <a:rPr kumimoji="1" lang="ja-JP" altLang="en-US" smtClean="0"/>
              <a:t>2016/4/20</a:t>
            </a:fld>
            <a:endParaRPr kumimoji="1" lang="ja-JP" altLang="en-US"/>
          </a:p>
        </p:txBody>
      </p:sp>
    </p:spTree>
    <p:extLst>
      <p:ext uri="{BB962C8B-B14F-4D97-AF65-F5344CB8AC3E}">
        <p14:creationId xmlns:p14="http://schemas.microsoft.com/office/powerpoint/2010/main" val="1702921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2005" y="672113"/>
            <a:ext cx="9089390" cy="4704786"/>
          </a:xfrm>
        </p:spPr>
        <p:txBody>
          <a:bodyPr anchor="b">
            <a:noAutofit/>
          </a:bodyPr>
          <a:lstStyle>
            <a:lvl1pPr>
              <a:lnSpc>
                <a:spcPct val="100000"/>
              </a:lnSpc>
              <a:defRPr sz="9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4011" y="5460912"/>
            <a:ext cx="7485380" cy="1344225"/>
          </a:xfrm>
        </p:spPr>
        <p:txBody>
          <a:bodyPr>
            <a:normAutofit/>
          </a:bodyPr>
          <a:lstStyle>
            <a:lvl1pPr marL="0" indent="0" algn="ctr">
              <a:buNone/>
              <a:defRPr sz="2700">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F39D8296-DE66-4B5B-916B-2311AA8E4477}" type="datetime1">
              <a:rPr kumimoji="1" lang="ja-JP" altLang="en-US" smtClean="0"/>
              <a:t>2016/4/20</a:t>
            </a:fld>
            <a:endParaRPr kumimoji="1" lang="ja-JP" altLang="en-US"/>
          </a:p>
        </p:txBody>
      </p:sp>
      <p:sp>
        <p:nvSpPr>
          <p:cNvPr id="8" name="Slide Number Placeholder 7"/>
          <p:cNvSpPr>
            <a:spLocks noGrp="1"/>
          </p:cNvSpPr>
          <p:nvPr>
            <p:ph type="sldNum" sz="quarter" idx="11"/>
          </p:nvPr>
        </p:nvSpPr>
        <p:spPr/>
        <p:txBody>
          <a:bodyPr/>
          <a:lstStyle/>
          <a:p>
            <a:fld id="{70AA781C-23AF-418E-B0A7-D018C6C7DEAF}"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93045" y="3701873"/>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44386" name="Rectangle 2"/>
          <p:cNvSpPr>
            <a:spLocks noGrp="1" noChangeArrowheads="1"/>
          </p:cNvSpPr>
          <p:nvPr>
            <p:ph type="ctrTitle"/>
          </p:nvPr>
        </p:nvSpPr>
        <p:spPr>
          <a:xfrm>
            <a:off x="802005" y="2590439"/>
            <a:ext cx="9089390" cy="1111436"/>
          </a:xfrm>
        </p:spPr>
        <p:txBody>
          <a:bodyPr/>
          <a:lstStyle>
            <a:lvl1pPr algn="ctr">
              <a:defRPr sz="3600"/>
            </a:lvl1pPr>
          </a:lstStyle>
          <a:p>
            <a:pPr lvl="0"/>
            <a:r>
              <a:rPr lang="ja-JP" altLang="en-US" noProof="0" smtClean="0"/>
              <a:t>マスター タイトルの書式設定</a:t>
            </a:r>
          </a:p>
        </p:txBody>
      </p:sp>
      <p:sp>
        <p:nvSpPr>
          <p:cNvPr id="144387" name="Rectangle 3"/>
          <p:cNvSpPr>
            <a:spLocks noGrp="1" noChangeArrowheads="1"/>
          </p:cNvSpPr>
          <p:nvPr>
            <p:ph type="subTitle" idx="1"/>
          </p:nvPr>
        </p:nvSpPr>
        <p:spPr>
          <a:xfrm>
            <a:off x="1604011" y="4097435"/>
            <a:ext cx="7485380" cy="845391"/>
          </a:xfrm>
        </p:spPr>
        <p:txBody>
          <a:bodyPr/>
          <a:lstStyle>
            <a:lvl1pPr marL="0" indent="0" algn="ctr">
              <a:buFontTx/>
              <a:buNone/>
              <a:defRPr sz="1600"/>
            </a:lvl1pPr>
          </a:lstStyle>
          <a:p>
            <a:pPr lvl="0"/>
            <a:r>
              <a:rPr lang="ja-JP" altLang="en-US" noProof="0" smtClean="0"/>
              <a:t>マスター サブタイトルの書式設定</a:t>
            </a:r>
          </a:p>
        </p:txBody>
      </p:sp>
      <p:sp>
        <p:nvSpPr>
          <p:cNvPr id="5" name="Rectangle 4"/>
          <p:cNvSpPr>
            <a:spLocks noGrp="1" noChangeArrowheads="1"/>
          </p:cNvSpPr>
          <p:nvPr>
            <p:ph type="dt" sz="half" idx="10"/>
          </p:nvPr>
        </p:nvSpPr>
        <p:spPr>
          <a:xfrm>
            <a:off x="4099137" y="5578188"/>
            <a:ext cx="2495127" cy="316803"/>
          </a:xfrm>
        </p:spPr>
        <p:txBody>
          <a:bodyPr/>
          <a:lstStyle>
            <a:lvl1pPr algn="ctr">
              <a:defRPr sz="1400"/>
            </a:lvl1pPr>
          </a:lstStyle>
          <a:p>
            <a:pPr>
              <a:defRPr/>
            </a:pPr>
            <a:fld id="{54F9BE5F-0F82-480E-AF7F-0C2BFFF48195}" type="datetime1">
              <a:rPr lang="ja-JP" altLang="en-US" smtClean="0"/>
              <a:t>2016/4/20</a:t>
            </a:fld>
            <a:endParaRPr lang="en-US" altLang="ja-JP"/>
          </a:p>
        </p:txBody>
      </p:sp>
      <p:sp>
        <p:nvSpPr>
          <p:cNvPr id="6" name="Rectangle 5"/>
          <p:cNvSpPr>
            <a:spLocks noGrp="1" noChangeArrowheads="1"/>
          </p:cNvSpPr>
          <p:nvPr>
            <p:ph type="ftr" sz="quarter" idx="11"/>
          </p:nvPr>
        </p:nvSpPr>
        <p:spPr>
          <a:xfrm>
            <a:off x="3653578" y="5102103"/>
            <a:ext cx="3386244" cy="308051"/>
          </a:xfrm>
        </p:spPr>
        <p:txBody>
          <a:bodyPr/>
          <a:lstStyle>
            <a:lvl1pPr>
              <a:defRPr sz="14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EDB6E51-8D72-4FFF-91F2-69A9603A6F32}" type="datetime1">
              <a:rPr lang="ja-JP" altLang="en-US" smtClean="0"/>
              <a:t>2016/4/20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8"/>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44090EA-F5E6-45F1-9D24-6C42116164C8}" type="datetime1">
              <a:rPr lang="ja-JP" altLang="en-US" smtClean="0"/>
              <a:t>2016/4/20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3"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AFEA7175-462D-4D5F-9F0E-B051A1D90ADF}" type="datetime1">
              <a:rPr lang="ja-JP" altLang="en-US" smtClean="0"/>
              <a:t>2016/4/20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8"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8"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F2C6AB43-5B74-4848-AB4A-942C57CFA759}" type="datetime1">
              <a:rPr lang="ja-JP" altLang="en-US" smtClean="0"/>
              <a:t>2016/4/20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7BFD0BC-D50B-4D0A-AB9F-BFCE0361B903}" type="datetime1">
              <a:rPr lang="ja-JP" altLang="en-US" smtClean="0"/>
              <a:t>2016/4/20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4AB65810-640B-497E-B2CC-BB5DCD9E547D}" type="datetime1">
              <a:rPr kumimoji="1" lang="ja-JP" altLang="en-US" smtClean="0"/>
              <a:t>2016/4/20</a:t>
            </a:fld>
            <a:endParaRPr kumimoji="1" lang="ja-JP" altLang="en-US"/>
          </a:p>
        </p:txBody>
      </p:sp>
    </p:spTree>
    <p:extLst>
      <p:ext uri="{BB962C8B-B14F-4D97-AF65-F5344CB8AC3E}">
        <p14:creationId xmlns:p14="http://schemas.microsoft.com/office/powerpoint/2010/main" val="2889943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17AAB00-DEC8-41D1-8CCE-589389C450B2}" type="datetime1">
              <a:rPr lang="ja-JP" altLang="en-US" smtClean="0"/>
              <a:t>2016/4/20</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7"/>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2" y="1582269"/>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3CDC7D0-4526-4841-825F-7D2B9AB2090D}" type="datetime1">
              <a:rPr lang="ja-JP" altLang="en-US" smtClean="0"/>
              <a:t>2016/4/20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F168A2E-D201-4A69-90B8-D12BB50CCA77}" type="datetime1">
              <a:rPr lang="ja-JP" altLang="en-US" smtClean="0"/>
              <a:t>2016/4/20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E7E829C-F25E-4BB5-9780-76486FEA3377}" type="datetime1">
              <a:rPr lang="ja-JP" altLang="en-US" smtClean="0"/>
              <a:t>2016/4/20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874391" y="127778"/>
            <a:ext cx="2525973" cy="6626607"/>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94754" y="127778"/>
            <a:ext cx="7415120" cy="66266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E5A8539-46C5-4EFB-9C59-6023B4287357}" type="datetime1">
              <a:rPr lang="ja-JP" altLang="en-US" smtClean="0"/>
              <a:t>2016/4/20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3"/>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A95F6E72-D47C-4CCE-802A-08E2294A464F}" type="datetime1">
              <a:rPr kumimoji="1" lang="ja-JP" altLang="en-US" smtClean="0"/>
              <a:t>2016/4/20</a:t>
            </a:fld>
            <a:endParaRPr kumimoji="1" lang="ja-JP" altLang="en-US"/>
          </a:p>
        </p:txBody>
      </p:sp>
    </p:spTree>
    <p:extLst>
      <p:ext uri="{BB962C8B-B14F-4D97-AF65-F5344CB8AC3E}">
        <p14:creationId xmlns:p14="http://schemas.microsoft.com/office/powerpoint/2010/main" val="389737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0"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931A79FB-17D4-43A0-AAEF-24E0BF95D392}" type="datetime1">
              <a:rPr kumimoji="1" lang="ja-JP" altLang="en-US" smtClean="0"/>
              <a:t>2016/4/20</a:t>
            </a:fld>
            <a:endParaRPr kumimoji="1" lang="ja-JP" altLang="en-US"/>
          </a:p>
        </p:txBody>
      </p:sp>
    </p:spTree>
    <p:extLst>
      <p:ext uri="{BB962C8B-B14F-4D97-AF65-F5344CB8AC3E}">
        <p14:creationId xmlns:p14="http://schemas.microsoft.com/office/powerpoint/2010/main" val="1948056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6"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6"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endParaRPr kumimoji="1" lang="ja-JP" altLang="en-US"/>
          </a:p>
        </p:txBody>
      </p:sp>
      <p:sp>
        <p:nvSpPr>
          <p:cNvPr id="8"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9" name="Rectangle 16"/>
          <p:cNvSpPr>
            <a:spLocks noGrp="1" noChangeArrowheads="1"/>
          </p:cNvSpPr>
          <p:nvPr>
            <p:ph type="dt" sz="half" idx="12"/>
          </p:nvPr>
        </p:nvSpPr>
        <p:spPr>
          <a:ln/>
        </p:spPr>
        <p:txBody>
          <a:bodyPr/>
          <a:lstStyle>
            <a:lvl1pPr>
              <a:defRPr/>
            </a:lvl1pPr>
          </a:lstStyle>
          <a:p>
            <a:fld id="{4638CD35-A5A1-4470-8CE4-DE51170E1EA1}" type="datetime1">
              <a:rPr kumimoji="1" lang="ja-JP" altLang="en-US" smtClean="0"/>
              <a:t>2016/4/20</a:t>
            </a:fld>
            <a:endParaRPr kumimoji="1" lang="ja-JP" altLang="en-US"/>
          </a:p>
        </p:txBody>
      </p:sp>
    </p:spTree>
    <p:extLst>
      <p:ext uri="{BB962C8B-B14F-4D97-AF65-F5344CB8AC3E}">
        <p14:creationId xmlns:p14="http://schemas.microsoft.com/office/powerpoint/2010/main" val="77598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endParaRPr kumimoji="1" lang="ja-JP" altLang="en-US"/>
          </a:p>
        </p:txBody>
      </p:sp>
      <p:sp>
        <p:nvSpPr>
          <p:cNvPr id="4"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5" name="Rectangle 16"/>
          <p:cNvSpPr>
            <a:spLocks noGrp="1" noChangeArrowheads="1"/>
          </p:cNvSpPr>
          <p:nvPr>
            <p:ph type="dt" sz="half" idx="12"/>
          </p:nvPr>
        </p:nvSpPr>
        <p:spPr>
          <a:ln/>
        </p:spPr>
        <p:txBody>
          <a:bodyPr/>
          <a:lstStyle>
            <a:lvl1pPr>
              <a:defRPr/>
            </a:lvl1pPr>
          </a:lstStyle>
          <a:p>
            <a:fld id="{4FBB6A3C-CC82-4205-ABBA-0EEFC50F2712}" type="datetime1">
              <a:rPr kumimoji="1" lang="ja-JP" altLang="en-US" smtClean="0"/>
              <a:t>2016/4/20</a:t>
            </a:fld>
            <a:endParaRPr kumimoji="1" lang="ja-JP" altLang="en-US"/>
          </a:p>
        </p:txBody>
      </p:sp>
    </p:spTree>
    <p:extLst>
      <p:ext uri="{BB962C8B-B14F-4D97-AF65-F5344CB8AC3E}">
        <p14:creationId xmlns:p14="http://schemas.microsoft.com/office/powerpoint/2010/main" val="207922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kumimoji="1" lang="ja-JP" altLang="en-US"/>
          </a:p>
        </p:txBody>
      </p:sp>
      <p:sp>
        <p:nvSpPr>
          <p:cNvPr id="3"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4" name="Rectangle 16"/>
          <p:cNvSpPr>
            <a:spLocks noGrp="1" noChangeArrowheads="1"/>
          </p:cNvSpPr>
          <p:nvPr>
            <p:ph type="dt" sz="half" idx="12"/>
          </p:nvPr>
        </p:nvSpPr>
        <p:spPr>
          <a:ln/>
        </p:spPr>
        <p:txBody>
          <a:bodyPr/>
          <a:lstStyle>
            <a:lvl1pPr>
              <a:defRPr/>
            </a:lvl1pPr>
          </a:lstStyle>
          <a:p>
            <a:fld id="{BD8E8B59-0EAF-41F9-AED7-55BD24671B03}" type="datetime1">
              <a:rPr kumimoji="1" lang="ja-JP" altLang="en-US" smtClean="0"/>
              <a:t>2016/4/20</a:t>
            </a:fld>
            <a:endParaRPr kumimoji="1" lang="ja-JP" altLang="en-US"/>
          </a:p>
        </p:txBody>
      </p:sp>
    </p:spTree>
    <p:extLst>
      <p:ext uri="{BB962C8B-B14F-4D97-AF65-F5344CB8AC3E}">
        <p14:creationId xmlns:p14="http://schemas.microsoft.com/office/powerpoint/2010/main" val="119533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2"/>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0" y="1582267"/>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B41EBF8D-3D0F-4CD2-9B77-C09DAE3A32F7}" type="datetime1">
              <a:rPr kumimoji="1" lang="ja-JP" altLang="en-US" smtClean="0"/>
              <a:t>2016/4/20</a:t>
            </a:fld>
            <a:endParaRPr kumimoji="1" lang="ja-JP" altLang="en-US"/>
          </a:p>
        </p:txBody>
      </p:sp>
    </p:spTree>
    <p:extLst>
      <p:ext uri="{BB962C8B-B14F-4D97-AF65-F5344CB8AC3E}">
        <p14:creationId xmlns:p14="http://schemas.microsoft.com/office/powerpoint/2010/main" val="388754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5DE49509-69D5-474F-87B2-0DDD3C9E682E}" type="datetime1">
              <a:rPr kumimoji="1" lang="ja-JP" altLang="en-US" smtClean="0"/>
              <a:t>2016/4/20</a:t>
            </a:fld>
            <a:endParaRPr kumimoji="1" lang="ja-JP" altLang="en-US"/>
          </a:p>
        </p:txBody>
      </p:sp>
    </p:spTree>
    <p:extLst>
      <p:ext uri="{BB962C8B-B14F-4D97-AF65-F5344CB8AC3E}">
        <p14:creationId xmlns:p14="http://schemas.microsoft.com/office/powerpoint/2010/main" val="392293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ftr" sz="quarter" idx="3"/>
          </p:nvPr>
        </p:nvSpPr>
        <p:spPr bwMode="auto">
          <a:xfrm>
            <a:off x="3653578" y="6889151"/>
            <a:ext cx="3386244"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spcBef>
                <a:spcPct val="0"/>
              </a:spcBef>
              <a:buClrTx/>
              <a:buSzTx/>
              <a:buFontTx/>
              <a:buNone/>
              <a:defRPr kumimoji="0" sz="1400"/>
            </a:lvl1pPr>
          </a:lstStyle>
          <a:p>
            <a:endParaRPr kumimoji="1" lang="ja-JP" altLang="en-US"/>
          </a:p>
        </p:txBody>
      </p:sp>
      <p:sp>
        <p:nvSpPr>
          <p:cNvPr id="179203" name="Rectangle 3"/>
          <p:cNvSpPr>
            <a:spLocks noGrp="1" noChangeArrowheads="1"/>
          </p:cNvSpPr>
          <p:nvPr>
            <p:ph type="sldNum" sz="quarter" idx="4"/>
          </p:nvPr>
        </p:nvSpPr>
        <p:spPr bwMode="auto">
          <a:xfrm>
            <a:off x="7663604" y="6889151"/>
            <a:ext cx="2495127"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r">
              <a:spcBef>
                <a:spcPct val="0"/>
              </a:spcBef>
              <a:buClrTx/>
              <a:buSzTx/>
              <a:buFontTx/>
              <a:buNone/>
              <a:defRPr kumimoji="0" sz="1400">
                <a:latin typeface="Arial Black" pitchFamily="34" charset="0"/>
              </a:defRPr>
            </a:lvl1pPr>
          </a:lstStyle>
          <a:p>
            <a:fld id="{70AA781C-23AF-418E-B0A7-D018C6C7DEAF}" type="slidenum">
              <a:rPr kumimoji="1" lang="ja-JP" altLang="en-US" smtClean="0"/>
              <a:t>‹#›</a:t>
            </a:fld>
            <a:endParaRPr kumimoji="1" lang="ja-JP" altLang="en-US"/>
          </a:p>
        </p:txBody>
      </p:sp>
      <p:grpSp>
        <p:nvGrpSpPr>
          <p:cNvPr id="2052" name="Group 4"/>
          <p:cNvGrpSpPr>
            <a:grpSpLocks/>
          </p:cNvGrpSpPr>
          <p:nvPr/>
        </p:nvGrpSpPr>
        <p:grpSpPr bwMode="auto">
          <a:xfrm>
            <a:off x="0" y="0"/>
            <a:ext cx="10693400" cy="602101"/>
            <a:chOff x="0" y="0"/>
            <a:chExt cx="5760" cy="344"/>
          </a:xfrm>
        </p:grpSpPr>
        <p:sp>
          <p:nvSpPr>
            <p:cNvPr id="2056" name="Rectangle 5"/>
            <p:cNvSpPr>
              <a:spLocks noChangeArrowheads="1"/>
            </p:cNvSpPr>
            <p:nvPr userDrawn="1"/>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buClrTx/>
                <a:buSzTx/>
                <a:buFontTx/>
                <a:buNone/>
              </a:pPr>
              <a:endParaRPr kumimoji="0" lang="ja-JP" altLang="ja-JP" sz="2700">
                <a:latin typeface="Times New Roman" pitchFamily="18" charset="0"/>
              </a:endParaRPr>
            </a:p>
          </p:txBody>
        </p:sp>
        <p:sp>
          <p:nvSpPr>
            <p:cNvPr id="2057" name="Rectangle 6"/>
            <p:cNvSpPr>
              <a:spLocks noChangeArrowheads="1"/>
            </p:cNvSpPr>
            <p:nvPr userDrawn="1"/>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58" name="Rectangle 7"/>
            <p:cNvSpPr>
              <a:spLocks noChangeArrowheads="1"/>
            </p:cNvSpPr>
            <p:nvPr userDrawn="1"/>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59" name="Rectangle 8"/>
            <p:cNvSpPr>
              <a:spLocks noChangeArrowheads="1"/>
            </p:cNvSpPr>
            <p:nvPr userDrawn="1"/>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0" name="Rectangle 9"/>
            <p:cNvSpPr>
              <a:spLocks noChangeArrowheads="1"/>
            </p:cNvSpPr>
            <p:nvPr userDrawn="1"/>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1" name="Rectangle 10"/>
            <p:cNvSpPr>
              <a:spLocks noChangeArrowheads="1"/>
            </p:cNvSpPr>
            <p:nvPr userDrawn="1"/>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2" name="Rectangle 11"/>
            <p:cNvSpPr>
              <a:spLocks noChangeArrowheads="1"/>
            </p:cNvSpPr>
            <p:nvPr userDrawn="1"/>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63" name="Rectangle 12"/>
            <p:cNvSpPr>
              <a:spLocks noChangeArrowheads="1"/>
            </p:cNvSpPr>
            <p:nvPr userDrawn="1"/>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4" name="Rectangle 13"/>
            <p:cNvSpPr>
              <a:spLocks noChangeArrowheads="1"/>
            </p:cNvSpPr>
            <p:nvPr userDrawn="1"/>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grpSp>
      <p:sp>
        <p:nvSpPr>
          <p:cNvPr id="2053" name="Rectangle 14"/>
          <p:cNvSpPr>
            <a:spLocks noGrp="1" noChangeArrowheads="1"/>
          </p:cNvSpPr>
          <p:nvPr>
            <p:ph type="title"/>
          </p:nvPr>
        </p:nvSpPr>
        <p:spPr bwMode="auto">
          <a:xfrm>
            <a:off x="534671" y="654611"/>
            <a:ext cx="9624060" cy="69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2054" name="Rectangle 15"/>
          <p:cNvSpPr>
            <a:spLocks noGrp="1" noChangeArrowheads="1"/>
          </p:cNvSpPr>
          <p:nvPr>
            <p:ph type="body" idx="1"/>
          </p:nvPr>
        </p:nvSpPr>
        <p:spPr bwMode="auto">
          <a:xfrm>
            <a:off x="534671" y="1478998"/>
            <a:ext cx="9624060" cy="4284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79216" name="Rectangle 16"/>
          <p:cNvSpPr>
            <a:spLocks noGrp="1" noChangeArrowheads="1"/>
          </p:cNvSpPr>
          <p:nvPr>
            <p:ph type="dt" sz="half" idx="2"/>
          </p:nvPr>
        </p:nvSpPr>
        <p:spPr bwMode="auto">
          <a:xfrm>
            <a:off x="534671" y="6885651"/>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l">
              <a:spcBef>
                <a:spcPct val="0"/>
              </a:spcBef>
              <a:buClrTx/>
              <a:buSzTx/>
              <a:buFontTx/>
              <a:buNone/>
              <a:defRPr kumimoji="0" sz="1400"/>
            </a:lvl1pPr>
          </a:lstStyle>
          <a:p>
            <a:fld id="{4A3B40F5-47B4-4665-BAFD-79AA3EACE826}" type="datetime1">
              <a:rPr kumimoji="1" lang="ja-JP" altLang="en-US" smtClean="0"/>
              <a:t>2016/4/20</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hf hdr="0" ftr="0" dt="0"/>
  <p:txStyles>
    <p:titleStyle>
      <a:lvl1pPr algn="l" rtl="0" eaLnBrk="1" fontAlgn="base" hangingPunct="1">
        <a:spcBef>
          <a:spcPct val="0"/>
        </a:spcBef>
        <a:spcAft>
          <a:spcPct val="0"/>
        </a:spcAft>
        <a:defRPr kumimoji="1" sz="4100">
          <a:solidFill>
            <a:schemeClr val="tx1"/>
          </a:solidFill>
          <a:latin typeface="+mj-lt"/>
          <a:ea typeface="+mj-ea"/>
          <a:cs typeface="+mj-cs"/>
        </a:defRPr>
      </a:lvl1pPr>
      <a:lvl2pPr algn="l" rtl="0" eaLnBrk="1" fontAlgn="base" hangingPunct="1">
        <a:spcBef>
          <a:spcPct val="0"/>
        </a:spcBef>
        <a:spcAft>
          <a:spcPct val="0"/>
        </a:spcAft>
        <a:defRPr kumimoji="1" sz="41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41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41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4100">
          <a:solidFill>
            <a:schemeClr val="tx1"/>
          </a:solidFill>
          <a:latin typeface="Arial" charset="0"/>
          <a:ea typeface="ＭＳ Ｐゴシック" pitchFamily="50" charset="-128"/>
        </a:defRPr>
      </a:lvl5pPr>
      <a:lvl6pPr marL="514350" algn="l" rtl="0" eaLnBrk="1" fontAlgn="base" hangingPunct="1">
        <a:spcBef>
          <a:spcPct val="0"/>
        </a:spcBef>
        <a:spcAft>
          <a:spcPct val="0"/>
        </a:spcAft>
        <a:defRPr kumimoji="1" sz="4100">
          <a:solidFill>
            <a:schemeClr val="tx1"/>
          </a:solidFill>
          <a:latin typeface="Arial" charset="0"/>
          <a:ea typeface="ＭＳ Ｐゴシック" pitchFamily="50" charset="-128"/>
        </a:defRPr>
      </a:lvl6pPr>
      <a:lvl7pPr marL="1028700" algn="l" rtl="0" eaLnBrk="1" fontAlgn="base" hangingPunct="1">
        <a:spcBef>
          <a:spcPct val="0"/>
        </a:spcBef>
        <a:spcAft>
          <a:spcPct val="0"/>
        </a:spcAft>
        <a:defRPr kumimoji="1" sz="4100">
          <a:solidFill>
            <a:schemeClr val="tx1"/>
          </a:solidFill>
          <a:latin typeface="Arial" charset="0"/>
          <a:ea typeface="ＭＳ Ｐゴシック" pitchFamily="50" charset="-128"/>
        </a:defRPr>
      </a:lvl7pPr>
      <a:lvl8pPr marL="1543050" algn="l" rtl="0" eaLnBrk="1" fontAlgn="base" hangingPunct="1">
        <a:spcBef>
          <a:spcPct val="0"/>
        </a:spcBef>
        <a:spcAft>
          <a:spcPct val="0"/>
        </a:spcAft>
        <a:defRPr kumimoji="1" sz="4100">
          <a:solidFill>
            <a:schemeClr val="tx1"/>
          </a:solidFill>
          <a:latin typeface="Arial" charset="0"/>
          <a:ea typeface="ＭＳ Ｐゴシック" pitchFamily="50" charset="-128"/>
        </a:defRPr>
      </a:lvl8pPr>
      <a:lvl9pPr marL="2057400" algn="l" rtl="0" eaLnBrk="1" fontAlgn="base" hangingPunct="1">
        <a:spcBef>
          <a:spcPct val="0"/>
        </a:spcBef>
        <a:spcAft>
          <a:spcPct val="0"/>
        </a:spcAft>
        <a:defRPr kumimoji="1" sz="4100">
          <a:solidFill>
            <a:schemeClr val="tx1"/>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lr>
          <a:schemeClr val="bg2"/>
        </a:buClr>
        <a:buSzPct val="75000"/>
        <a:buFont typeface="Wingdings" pitchFamily="2" charset="2"/>
        <a:buChar char="n"/>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lr>
          <a:schemeClr val="accent2"/>
        </a:buClr>
        <a:buSzPct val="80000"/>
        <a:buFont typeface="Wingdings" pitchFamily="2" charset="2"/>
        <a:buChar char="¨"/>
        <a:defRPr kumimoji="1" sz="2300">
          <a:solidFill>
            <a:schemeClr val="tx1"/>
          </a:solidFill>
          <a:latin typeface="+mn-lt"/>
          <a:ea typeface="+mn-ea"/>
        </a:defRPr>
      </a:lvl2pPr>
      <a:lvl3pPr marL="1285875" indent="-257175" algn="l" rtl="0" eaLnBrk="1" fontAlgn="base" hangingPunct="1">
        <a:spcBef>
          <a:spcPct val="20000"/>
        </a:spcBef>
        <a:spcAft>
          <a:spcPct val="0"/>
        </a:spcAft>
        <a:buClr>
          <a:schemeClr val="bg2"/>
        </a:buClr>
        <a:buSzPct val="65000"/>
        <a:buFont typeface="Wingdings" pitchFamily="2" charset="2"/>
        <a:buChar char="n"/>
        <a:defRPr kumimoji="1" sz="2300">
          <a:solidFill>
            <a:schemeClr val="tx1"/>
          </a:solidFill>
          <a:latin typeface="+mn-lt"/>
          <a:ea typeface="+mn-ea"/>
        </a:defRPr>
      </a:lvl3pPr>
      <a:lvl4pPr marL="1800225" indent="-257175" algn="l" rtl="0" eaLnBrk="1" fontAlgn="base" hangingPunct="1">
        <a:spcBef>
          <a:spcPct val="20000"/>
        </a:spcBef>
        <a:spcAft>
          <a:spcPct val="0"/>
        </a:spcAft>
        <a:buClr>
          <a:schemeClr val="accent2"/>
        </a:buClr>
        <a:buSzPct val="70000"/>
        <a:buFont typeface="Wingdings" pitchFamily="2" charset="2"/>
        <a:buChar char="¨"/>
        <a:defRPr kumimoji="1" sz="2300">
          <a:solidFill>
            <a:schemeClr val="tx1"/>
          </a:solidFill>
          <a:latin typeface="+mn-lt"/>
          <a:ea typeface="+mn-ea"/>
        </a:defRPr>
      </a:lvl4pPr>
      <a:lvl5pPr marL="23145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5pPr>
      <a:lvl6pPr marL="28289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6pPr>
      <a:lvl7pPr marL="33432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7pPr>
      <a:lvl8pPr marL="38576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8pPr>
      <a:lvl9pPr marL="43719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94756" y="127776"/>
            <a:ext cx="10105607" cy="477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534671" y="1479002"/>
            <a:ext cx="9624060" cy="5275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9475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l">
              <a:spcBef>
                <a:spcPct val="0"/>
              </a:spcBef>
              <a:buClrTx/>
              <a:buSzTx/>
              <a:buFontTx/>
              <a:buNone/>
              <a:defRPr sz="1100"/>
            </a:lvl1pPr>
          </a:lstStyle>
          <a:p>
            <a:pPr>
              <a:defRPr/>
            </a:pPr>
            <a:fld id="{06C570F1-43E3-4383-B9C4-7468186F9EF1}" type="datetime1">
              <a:rPr lang="ja-JP" altLang="en-US" smtClean="0"/>
              <a:t>2016/4/20</a:t>
            </a:fld>
            <a:endParaRPr lang="en-US" altLang="ja-JP"/>
          </a:p>
        </p:txBody>
      </p:sp>
      <p:sp>
        <p:nvSpPr>
          <p:cNvPr id="143365" name="Rectangle 5"/>
          <p:cNvSpPr>
            <a:spLocks noGrp="1" noChangeArrowheads="1"/>
          </p:cNvSpPr>
          <p:nvPr>
            <p:ph type="ftr" sz="quarter" idx="3"/>
          </p:nvPr>
        </p:nvSpPr>
        <p:spPr bwMode="gray">
          <a:xfrm>
            <a:off x="3739262" y="7274215"/>
            <a:ext cx="3386244"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spcBef>
                <a:spcPct val="0"/>
              </a:spcBef>
              <a:buClrTx/>
              <a:buSzTx/>
              <a:buFontTx/>
              <a:buNone/>
              <a:defRPr sz="1100"/>
            </a:lvl1pPr>
          </a:lstStyle>
          <a:p>
            <a:pPr>
              <a:defRPr/>
            </a:pPr>
            <a:endParaRPr lang="en-US" altLang="ja-JP"/>
          </a:p>
        </p:txBody>
      </p:sp>
      <p:sp>
        <p:nvSpPr>
          <p:cNvPr id="143366" name="Rectangle 6"/>
          <p:cNvSpPr>
            <a:spLocks noGrp="1" noChangeArrowheads="1"/>
          </p:cNvSpPr>
          <p:nvPr>
            <p:ph type="sldNum" sz="quarter" idx="4"/>
          </p:nvPr>
        </p:nvSpPr>
        <p:spPr bwMode="gray">
          <a:xfrm>
            <a:off x="790523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r">
              <a:spcBef>
                <a:spcPct val="0"/>
              </a:spcBef>
              <a:buClrTx/>
              <a:buSzTx/>
              <a:buFontTx/>
              <a:buNone/>
              <a:defRPr sz="11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93044" y="605605"/>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032" name="Rectangle 8"/>
          <p:cNvSpPr>
            <a:spLocks noChangeArrowheads="1"/>
          </p:cNvSpPr>
          <p:nvPr/>
        </p:nvSpPr>
        <p:spPr bwMode="gray">
          <a:xfrm>
            <a:off x="293044" y="7193701"/>
            <a:ext cx="10105606" cy="78764"/>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rtl="0" eaLnBrk="1" fontAlgn="base" hangingPunct="1">
        <a:spcBef>
          <a:spcPct val="0"/>
        </a:spcBef>
        <a:spcAft>
          <a:spcPct val="0"/>
        </a:spcAft>
        <a:defRPr kumimoji="1" sz="2300">
          <a:solidFill>
            <a:schemeClr val="tx2"/>
          </a:solidFill>
          <a:latin typeface="+mj-lt"/>
          <a:ea typeface="+mj-ea"/>
          <a:cs typeface="+mj-cs"/>
        </a:defRPr>
      </a:lvl1pPr>
      <a:lvl2pPr algn="l" rtl="0" eaLnBrk="1" fontAlgn="base" hangingPunct="1">
        <a:spcBef>
          <a:spcPct val="0"/>
        </a:spcBef>
        <a:spcAft>
          <a:spcPct val="0"/>
        </a:spcAft>
        <a:defRPr kumimoji="1" sz="2300">
          <a:solidFill>
            <a:schemeClr val="tx2"/>
          </a:solidFill>
          <a:latin typeface="Arial" charset="0"/>
          <a:ea typeface="ＭＳ Ｐゴシック" pitchFamily="50" charset="-128"/>
        </a:defRPr>
      </a:lvl2pPr>
      <a:lvl3pPr algn="l" rtl="0" eaLnBrk="1" fontAlgn="base" hangingPunct="1">
        <a:spcBef>
          <a:spcPct val="0"/>
        </a:spcBef>
        <a:spcAft>
          <a:spcPct val="0"/>
        </a:spcAft>
        <a:defRPr kumimoji="1" sz="2300">
          <a:solidFill>
            <a:schemeClr val="tx2"/>
          </a:solidFill>
          <a:latin typeface="Arial" charset="0"/>
          <a:ea typeface="ＭＳ Ｐゴシック" pitchFamily="50" charset="-128"/>
        </a:defRPr>
      </a:lvl3pPr>
      <a:lvl4pPr algn="l" rtl="0" eaLnBrk="1" fontAlgn="base" hangingPunct="1">
        <a:spcBef>
          <a:spcPct val="0"/>
        </a:spcBef>
        <a:spcAft>
          <a:spcPct val="0"/>
        </a:spcAft>
        <a:defRPr kumimoji="1" sz="2300">
          <a:solidFill>
            <a:schemeClr val="tx2"/>
          </a:solidFill>
          <a:latin typeface="Arial" charset="0"/>
          <a:ea typeface="ＭＳ Ｐゴシック" pitchFamily="50" charset="-128"/>
        </a:defRPr>
      </a:lvl4pPr>
      <a:lvl5pPr algn="l" rtl="0" eaLnBrk="1" fontAlgn="base" hangingPunct="1">
        <a:spcBef>
          <a:spcPct val="0"/>
        </a:spcBef>
        <a:spcAft>
          <a:spcPct val="0"/>
        </a:spcAft>
        <a:defRPr kumimoji="1" sz="2300">
          <a:solidFill>
            <a:schemeClr val="tx2"/>
          </a:solidFill>
          <a:latin typeface="Arial" charset="0"/>
          <a:ea typeface="ＭＳ Ｐゴシック" pitchFamily="50" charset="-128"/>
        </a:defRPr>
      </a:lvl5pPr>
      <a:lvl6pPr marL="514350" algn="l" rtl="0" eaLnBrk="1" fontAlgn="base" hangingPunct="1">
        <a:spcBef>
          <a:spcPct val="0"/>
        </a:spcBef>
        <a:spcAft>
          <a:spcPct val="0"/>
        </a:spcAft>
        <a:defRPr kumimoji="1" sz="2300">
          <a:solidFill>
            <a:schemeClr val="tx2"/>
          </a:solidFill>
          <a:latin typeface="Arial" charset="0"/>
          <a:ea typeface="ＭＳ Ｐゴシック" pitchFamily="50" charset="-128"/>
        </a:defRPr>
      </a:lvl6pPr>
      <a:lvl7pPr marL="1028700" algn="l" rtl="0" eaLnBrk="1" fontAlgn="base" hangingPunct="1">
        <a:spcBef>
          <a:spcPct val="0"/>
        </a:spcBef>
        <a:spcAft>
          <a:spcPct val="0"/>
        </a:spcAft>
        <a:defRPr kumimoji="1" sz="2300">
          <a:solidFill>
            <a:schemeClr val="tx2"/>
          </a:solidFill>
          <a:latin typeface="Arial" charset="0"/>
          <a:ea typeface="ＭＳ Ｐゴシック" pitchFamily="50" charset="-128"/>
        </a:defRPr>
      </a:lvl7pPr>
      <a:lvl8pPr marL="1543050" algn="l" rtl="0" eaLnBrk="1" fontAlgn="base" hangingPunct="1">
        <a:spcBef>
          <a:spcPct val="0"/>
        </a:spcBef>
        <a:spcAft>
          <a:spcPct val="0"/>
        </a:spcAft>
        <a:defRPr kumimoji="1" sz="2300">
          <a:solidFill>
            <a:schemeClr val="tx2"/>
          </a:solidFill>
          <a:latin typeface="Arial" charset="0"/>
          <a:ea typeface="ＭＳ Ｐゴシック" pitchFamily="50" charset="-128"/>
        </a:defRPr>
      </a:lvl8pPr>
      <a:lvl9pPr marL="2057400" algn="l" rtl="0" eaLnBrk="1" fontAlgn="base" hangingPunct="1">
        <a:spcBef>
          <a:spcPct val="0"/>
        </a:spcBef>
        <a:spcAft>
          <a:spcPct val="0"/>
        </a:spcAft>
        <a:defRPr kumimoji="1" sz="2300">
          <a:solidFill>
            <a:schemeClr val="tx2"/>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har char="•"/>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har char="–"/>
        <a:defRPr kumimoji="1">
          <a:solidFill>
            <a:schemeClr val="tx1"/>
          </a:solidFill>
          <a:latin typeface="+mn-lt"/>
          <a:ea typeface="+mn-ea"/>
        </a:defRPr>
      </a:lvl2pPr>
      <a:lvl3pPr marL="1285875" indent="-257175" algn="l" rtl="0" eaLnBrk="1" fontAlgn="base" hangingPunct="1">
        <a:spcBef>
          <a:spcPct val="20000"/>
        </a:spcBef>
        <a:spcAft>
          <a:spcPct val="0"/>
        </a:spcAft>
        <a:buChar char="•"/>
        <a:defRPr kumimoji="1" sz="1800">
          <a:solidFill>
            <a:schemeClr val="tx1"/>
          </a:solidFill>
          <a:latin typeface="+mn-lt"/>
          <a:ea typeface="+mn-ea"/>
        </a:defRPr>
      </a:lvl3pPr>
      <a:lvl4pPr marL="1800225" indent="-257175" algn="l" rtl="0" eaLnBrk="1" fontAlgn="base" hangingPunct="1">
        <a:spcBef>
          <a:spcPct val="20000"/>
        </a:spcBef>
        <a:spcAft>
          <a:spcPct val="0"/>
        </a:spcAft>
        <a:buChar char="–"/>
        <a:defRPr kumimoji="1" sz="1600">
          <a:solidFill>
            <a:schemeClr val="tx1"/>
          </a:solidFill>
          <a:latin typeface="+mn-lt"/>
          <a:ea typeface="+mn-ea"/>
        </a:defRPr>
      </a:lvl4pPr>
      <a:lvl5pPr marL="2314575" indent="-257175" algn="l" rtl="0" eaLnBrk="1" fontAlgn="base" hangingPunct="1">
        <a:spcBef>
          <a:spcPct val="20000"/>
        </a:spcBef>
        <a:spcAft>
          <a:spcPct val="0"/>
        </a:spcAft>
        <a:buChar char="»"/>
        <a:defRPr kumimoji="1" sz="1600">
          <a:solidFill>
            <a:schemeClr val="tx1"/>
          </a:solidFill>
          <a:latin typeface="+mn-lt"/>
          <a:ea typeface="+mn-ea"/>
        </a:defRPr>
      </a:lvl5pPr>
      <a:lvl6pPr marL="2828925" indent="-257175" algn="l" rtl="0" eaLnBrk="1" fontAlgn="base" hangingPunct="1">
        <a:spcBef>
          <a:spcPct val="20000"/>
        </a:spcBef>
        <a:spcAft>
          <a:spcPct val="0"/>
        </a:spcAft>
        <a:buChar char="»"/>
        <a:defRPr kumimoji="1" sz="1600">
          <a:solidFill>
            <a:schemeClr val="tx1"/>
          </a:solidFill>
          <a:latin typeface="+mn-lt"/>
          <a:ea typeface="+mn-ea"/>
        </a:defRPr>
      </a:lvl6pPr>
      <a:lvl7pPr marL="3343275" indent="-257175" algn="l" rtl="0" eaLnBrk="1" fontAlgn="base" hangingPunct="1">
        <a:spcBef>
          <a:spcPct val="20000"/>
        </a:spcBef>
        <a:spcAft>
          <a:spcPct val="0"/>
        </a:spcAft>
        <a:buChar char="»"/>
        <a:defRPr kumimoji="1" sz="1600">
          <a:solidFill>
            <a:schemeClr val="tx1"/>
          </a:solidFill>
          <a:latin typeface="+mn-lt"/>
          <a:ea typeface="+mn-ea"/>
        </a:defRPr>
      </a:lvl7pPr>
      <a:lvl8pPr marL="3857625" indent="-257175" algn="l" rtl="0" eaLnBrk="1" fontAlgn="base" hangingPunct="1">
        <a:spcBef>
          <a:spcPct val="20000"/>
        </a:spcBef>
        <a:spcAft>
          <a:spcPct val="0"/>
        </a:spcAft>
        <a:buChar char="»"/>
        <a:defRPr kumimoji="1" sz="1600">
          <a:solidFill>
            <a:schemeClr val="tx1"/>
          </a:solidFill>
          <a:latin typeface="+mn-lt"/>
          <a:ea typeface="+mn-ea"/>
        </a:defRPr>
      </a:lvl8pPr>
      <a:lvl9pPr marL="4371975" indent="-257175"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604011" y="5076605"/>
            <a:ext cx="7485380" cy="936274"/>
          </a:xfrm>
        </p:spPr>
        <p:txBody>
          <a:bodyPr>
            <a:normAutofit/>
          </a:bodyPr>
          <a:lstStyle/>
          <a:p>
            <a:pPr algn="l"/>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府健康医療部・府立公衆衛生研究所</a:t>
            </a:r>
            <a:endParaRPr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市健康局・市立環境科学研究所</a:t>
            </a:r>
            <a:endPar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5"/>
          <p:cNvSpPr>
            <a:spLocks noGrp="1"/>
          </p:cNvSpPr>
          <p:nvPr>
            <p:ph type="sldNum" sz="quarter" idx="11"/>
          </p:nvPr>
        </p:nvSpPr>
        <p:spPr>
          <a:xfrm>
            <a:off x="8180165" y="7020991"/>
            <a:ext cx="2495127" cy="504084"/>
          </a:xfrm>
        </p:spPr>
        <p:txBody>
          <a:bodyPr/>
          <a:lstStyle/>
          <a:p>
            <a:fld id="{70AA781C-23AF-418E-B0A7-D018C6C7DEAF}" type="slidenum">
              <a:rPr kumimoji="1" lang="ja-JP" altLang="en-US" smtClean="0"/>
              <a:t>1</a:t>
            </a:fld>
            <a:endParaRPr kumimoji="1" lang="ja-JP" altLang="en-US" dirty="0"/>
          </a:p>
        </p:txBody>
      </p:sp>
      <p:sp>
        <p:nvSpPr>
          <p:cNvPr id="8" name="テキスト ボックス 7"/>
          <p:cNvSpPr txBox="1"/>
          <p:nvPr/>
        </p:nvSpPr>
        <p:spPr>
          <a:xfrm>
            <a:off x="810196" y="2796326"/>
            <a:ext cx="9361040" cy="1200329"/>
          </a:xfrm>
          <a:prstGeom prst="rect">
            <a:avLst/>
          </a:prstGeom>
          <a:noFill/>
        </p:spPr>
        <p:txBody>
          <a:bodyPr wrap="square" rtlCol="0">
            <a:spAutoFit/>
          </a:bodyPr>
          <a:lstStyle/>
          <a:p>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府立</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公衆衛生研究所・市立環境科学</a:t>
            </a:r>
            <a:b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研究所</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の統合について</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5"/>
          <p:cNvSpPr txBox="1">
            <a:spLocks noChangeArrowheads="1"/>
          </p:cNvSpPr>
          <p:nvPr/>
        </p:nvSpPr>
        <p:spPr bwMode="auto">
          <a:xfrm>
            <a:off x="7566967" y="0"/>
            <a:ext cx="310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Ｈ２８．４．１９</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第３回副首都推進本部会議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9" name="テキスト ボックス 5"/>
          <p:cNvSpPr txBox="1">
            <a:spLocks noChangeArrowheads="1"/>
          </p:cNvSpPr>
          <p:nvPr/>
        </p:nvSpPr>
        <p:spPr bwMode="auto">
          <a:xfrm>
            <a:off x="8479780" y="801688"/>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資料４</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2913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a:xfrm>
            <a:off x="8180165" y="7020963"/>
            <a:ext cx="2495127" cy="504084"/>
          </a:xfrm>
        </p:spPr>
        <p:txBody>
          <a:bodyPr/>
          <a:lstStyle/>
          <a:p>
            <a:fld id="{70AA781C-23AF-418E-B0A7-D018C6C7DEAF}" type="slidenum">
              <a:rPr kumimoji="1" lang="ja-JP" altLang="en-US" smtClean="0"/>
              <a:t>2</a:t>
            </a:fld>
            <a:endParaRPr kumimoji="1" lang="ja-JP" altLang="en-US" dirty="0"/>
          </a:p>
        </p:txBody>
      </p:sp>
      <p:sp>
        <p:nvSpPr>
          <p:cNvPr id="5" name="Rectangle 2"/>
          <p:cNvSpPr txBox="1">
            <a:spLocks noChangeArrowheads="1"/>
          </p:cNvSpPr>
          <p:nvPr/>
        </p:nvSpPr>
        <p:spPr bwMode="auto">
          <a:xfrm>
            <a:off x="523244" y="732062"/>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統合・地独</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法人化、公衛研移転の経緯と方向性</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下矢印 1"/>
          <p:cNvSpPr/>
          <p:nvPr/>
        </p:nvSpPr>
        <p:spPr bwMode="auto">
          <a:xfrm>
            <a:off x="4770636" y="5148783"/>
            <a:ext cx="1152128" cy="324000"/>
          </a:xfrm>
          <a:prstGeom prst="downArrow">
            <a:avLst/>
          </a:prstGeom>
          <a:solidFill>
            <a:srgbClr val="002060"/>
          </a:solidFill>
          <a:ln w="9525" cap="flat" cmpd="sng" algn="ctr">
            <a:solidFill>
              <a:srgbClr val="002060"/>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テキスト ボックス 4"/>
          <p:cNvSpPr txBox="1"/>
          <p:nvPr/>
        </p:nvSpPr>
        <p:spPr>
          <a:xfrm>
            <a:off x="522164" y="5724847"/>
            <a:ext cx="9721080" cy="1054135"/>
          </a:xfrm>
          <a:prstGeom prst="rect">
            <a:avLst/>
          </a:prstGeom>
          <a:noFill/>
          <a:ln>
            <a:solidFill>
              <a:srgbClr val="002060"/>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今般、市会で関連議案が可決されたことを踏まえ、両施設の統合を進める環境が整ったことから、</a:t>
            </a:r>
          </a:p>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法人の具体化と統合のメリットを最大限発揮するための施設のあり方について検討を進める。</a:t>
            </a:r>
          </a:p>
          <a:p>
            <a:pPr marL="269875">
              <a:lnSpc>
                <a:spcPts val="25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検討のスタートにあたっては、公衛研の旧健康科学センタービルへの移転作業は中断する。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886356724"/>
              </p:ext>
            </p:extLst>
          </p:nvPr>
        </p:nvGraphicFramePr>
        <p:xfrm>
          <a:off x="523243" y="1427807"/>
          <a:ext cx="9720001" cy="3594100"/>
        </p:xfrm>
        <a:graphic>
          <a:graphicData uri="http://schemas.openxmlformats.org/drawingml/2006/table">
            <a:tbl>
              <a:tblPr firstRow="1" bandRow="1">
                <a:tableStyleId>{5C22544A-7EE6-4342-B048-85BDC9FD1C3A}</a:tableStyleId>
              </a:tblPr>
              <a:tblGrid>
                <a:gridCol w="1406801"/>
                <a:gridCol w="8313200"/>
              </a:tblGrid>
              <a:tr h="370840">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時　期</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002060"/>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経　　　緯</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002060"/>
                    </a:solidFill>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H25</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地方独立行政法人大阪健康安全基盤研究所定款が府市両議会で可決</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H25</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中期目標、公衛研廃止条例、職員引継ぎ条例等５議案が府議会で可決　　</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（中期目標に「施設の在り方について早期に考え方を示す」旨、記載）</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H26</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公衛研の耐震化を急ぐため、公衛研、がん循環器病予防センターの旧健康科学センター</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ビル移転予算を府議会に上程し、可決　　　</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H26</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年度：基本構想・計画、基本設計、実施設計</a:t>
                      </a:r>
                    </a:p>
                  </a:txBody>
                  <a:tcPr/>
                </a:tc>
              </a:tr>
              <a:tr h="370840">
                <a:tc>
                  <a:txBody>
                    <a:bodyPr/>
                    <a:lstStyle/>
                    <a:p>
                      <a:pPr>
                        <a:lnSpc>
                          <a:spcPts val="2500"/>
                        </a:lnSpc>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 </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環科研廃止条例、職員引継条例、市立環境科学研究センター条例が市会で可決</a:t>
                      </a: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・附帯決議（人員及び予算の確保、これまで以上の機能強化、市として必要な検査・調</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5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査・研究等が確実に実施される制度の構築など）</a:t>
                      </a:r>
                    </a:p>
                  </a:txBody>
                  <a:tcPr/>
                </a:tc>
              </a:tr>
            </a:tbl>
          </a:graphicData>
        </a:graphic>
      </p:graphicFrame>
      <p:sp>
        <p:nvSpPr>
          <p:cNvPr id="3" name="テキスト ボックス 2"/>
          <p:cNvSpPr txBox="1"/>
          <p:nvPr/>
        </p:nvSpPr>
        <p:spPr>
          <a:xfrm>
            <a:off x="378148" y="5364807"/>
            <a:ext cx="2448272" cy="369332"/>
          </a:xfrm>
          <a:prstGeom prst="rect">
            <a:avLst/>
          </a:prstGeom>
          <a:noFill/>
        </p:spPr>
        <p:txBody>
          <a:bodyPr wrap="square" rtlCol="0">
            <a:spAutoFit/>
          </a:bodyPr>
          <a:lstStyle/>
          <a:p>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＜今後の方向性＞</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9228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法人化、施設のあり方検討スケジュール</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1"/>
          </p:nvPr>
        </p:nvSpPr>
        <p:spPr>
          <a:xfrm>
            <a:off x="8180165" y="7020963"/>
            <a:ext cx="2495127" cy="504084"/>
          </a:xfrm>
        </p:spPr>
        <p:txBody>
          <a:bodyPr/>
          <a:lstStyle/>
          <a:p>
            <a:fld id="{70AA781C-23AF-418E-B0A7-D018C6C7DEAF}" type="slidenum">
              <a:rPr kumimoji="1" lang="ja-JP" altLang="en-US" smtClean="0"/>
              <a:t>3</a:t>
            </a:fld>
            <a:endParaRPr kumimoji="1" lang="ja-JP" altLang="en-US"/>
          </a:p>
        </p:txBody>
      </p:sp>
      <p:sp>
        <p:nvSpPr>
          <p:cNvPr id="2" name="テキスト ボックス 1"/>
          <p:cNvSpPr txBox="1"/>
          <p:nvPr/>
        </p:nvSpPr>
        <p:spPr>
          <a:xfrm>
            <a:off x="523244" y="1329018"/>
            <a:ext cx="5255504"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月に法人化へ移行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する場合</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954212" y="6766409"/>
            <a:ext cx="7488832" cy="415498"/>
          </a:xfrm>
          <a:prstGeom prst="rect">
            <a:avLst/>
          </a:prstGeom>
          <a:noFill/>
        </p:spPr>
        <p:txBody>
          <a:bodyPr wrap="square" rtlCol="0">
            <a:spAutoFit/>
          </a:bodyPr>
          <a:lstStyle/>
          <a:p>
            <a:pPr>
              <a:lnSpc>
                <a:spcPct val="150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・法人化準備予算及び、施設のあり方検討予算については、府市両議会の可決が必要</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735413685"/>
              </p:ext>
            </p:extLst>
          </p:nvPr>
        </p:nvGraphicFramePr>
        <p:xfrm>
          <a:off x="522288" y="1724025"/>
          <a:ext cx="9720262" cy="4918075"/>
        </p:xfrm>
        <a:graphic>
          <a:graphicData uri="http://schemas.openxmlformats.org/presentationml/2006/ole">
            <mc:AlternateContent xmlns:mc="http://schemas.openxmlformats.org/markup-compatibility/2006">
              <mc:Choice xmlns:v="urn:schemas-microsoft-com:vml" Requires="v">
                <p:oleObj spid="_x0000_s4402" name="ワークシート" r:id="rId3" imgW="12125204" imgH="6581790" progId="Excel.Sheet.12">
                  <p:embed/>
                </p:oleObj>
              </mc:Choice>
              <mc:Fallback>
                <p:oleObj name="ワークシート" r:id="rId3" imgW="12125204" imgH="6581790" progId="Excel.Sheet.12">
                  <p:embed/>
                  <p:pic>
                    <p:nvPicPr>
                      <p:cNvPr id="0" name="オブジェクト 21"/>
                      <p:cNvPicPr>
                        <a:picLocks noChangeAspect="1" noChangeArrowheads="1"/>
                      </p:cNvPicPr>
                      <p:nvPr/>
                    </p:nvPicPr>
                    <p:blipFill>
                      <a:blip r:embed="rId4"/>
                      <a:srcRect/>
                      <a:stretch>
                        <a:fillRect/>
                      </a:stretch>
                    </p:blipFill>
                    <p:spPr bwMode="auto">
                      <a:xfrm>
                        <a:off x="522288" y="1724025"/>
                        <a:ext cx="9720262" cy="49180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26511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1422544" y="4675269"/>
            <a:ext cx="5040000" cy="1296144"/>
          </a:xfrm>
          <a:prstGeom prst="roundRect">
            <a:avLst>
              <a:gd name="adj" fmla="val 11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386260" y="1537494"/>
            <a:ext cx="5112568" cy="2480355"/>
          </a:xfrm>
          <a:prstGeom prst="roundRect">
            <a:avLst>
              <a:gd name="adj" fmla="val 6984"/>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健康安全基盤研究所ＴＦ　　平成</a:t>
            </a:r>
            <a:r>
              <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年度体制</a:t>
            </a:r>
          </a:p>
        </p:txBody>
      </p:sp>
      <p:cxnSp>
        <p:nvCxnSpPr>
          <p:cNvPr id="11" name="直線コネクタ 10"/>
          <p:cNvCxnSpPr>
            <a:stCxn id="42" idx="2"/>
          </p:cNvCxnSpPr>
          <p:nvPr/>
        </p:nvCxnSpPr>
        <p:spPr>
          <a:xfrm>
            <a:off x="3942544" y="4017849"/>
            <a:ext cx="0" cy="55487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6988503" y="2800181"/>
            <a:ext cx="2822693" cy="2308324"/>
          </a:xfrm>
          <a:prstGeom prst="rect">
            <a:avLst/>
          </a:prstGeom>
          <a:noFill/>
          <a:ln>
            <a:solidFill>
              <a:schemeClr val="bg1">
                <a:lumMod val="75000"/>
              </a:schemeClr>
            </a:solidFill>
          </a:ln>
        </p:spPr>
        <p:txBody>
          <a:bodyPr wrap="square" anchor="ctr" anchorCtr="0">
            <a:spAutoFit/>
          </a:bodyPr>
          <a:lstStyle/>
          <a:p>
            <a:r>
              <a:rPr lang="en-US" altLang="ja-JP" sz="1200" b="1" u="sng" dirty="0">
                <a:latin typeface="メイリオ" pitchFamily="50" charset="-128"/>
                <a:ea typeface="メイリオ" pitchFamily="50" charset="-128"/>
                <a:cs typeface="メイリオ" pitchFamily="50" charset="-128"/>
              </a:rPr>
              <a:t>*1</a:t>
            </a:r>
            <a:r>
              <a:rPr lang="ja-JP" altLang="en-US" sz="1200" b="1" u="sng" dirty="0">
                <a:latin typeface="メイリオ" pitchFamily="50" charset="-128"/>
                <a:ea typeface="メイリオ" pitchFamily="50" charset="-128"/>
                <a:cs typeface="メイリオ" pitchFamily="50" charset="-128"/>
              </a:rPr>
              <a:t>　タスクフォース構成員</a:t>
            </a:r>
            <a:endParaRPr lang="en-US" altLang="ja-JP" sz="1200" b="1" u="sng" dirty="0">
              <a:latin typeface="メイリオ" pitchFamily="50" charset="-128"/>
              <a:ea typeface="メイリオ" pitchFamily="50" charset="-128"/>
              <a:cs typeface="メイリオ" pitchFamily="50" charset="-128"/>
            </a:endParaRPr>
          </a:p>
          <a:p>
            <a:endParaRPr lang="ja-JP" altLang="en-US"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＜大阪府＞</a:t>
            </a:r>
          </a:p>
          <a:p>
            <a:r>
              <a:rPr lang="ja-JP" altLang="en-US" sz="1200" dirty="0">
                <a:latin typeface="メイリオ" pitchFamily="50" charset="-128"/>
                <a:ea typeface="メイリオ" pitchFamily="50" charset="-128"/>
                <a:cs typeface="メイリオ" pitchFamily="50" charset="-128"/>
              </a:rPr>
              <a:t>　・健康医療部　　　上家部長</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三枝副理事</a:t>
            </a:r>
            <a:endParaRPr lang="en-US" altLang="ja-JP" sz="1200" dirty="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保健医療室　　　森脇副理事</a:t>
            </a:r>
          </a:p>
          <a:p>
            <a:r>
              <a:rPr lang="ja-JP" altLang="en-US" sz="1200" dirty="0">
                <a:latin typeface="メイリオ" pitchFamily="50" charset="-128"/>
                <a:ea typeface="メイリオ" pitchFamily="50" charset="-128"/>
                <a:cs typeface="メイリオ" pitchFamily="50" charset="-128"/>
              </a:rPr>
              <a:t>　・公衆衛生研究所　山本所長</a:t>
            </a:r>
            <a:endParaRPr lang="en-US" altLang="ja-JP" sz="1200" dirty="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a:t>
            </a:r>
            <a:r>
              <a:rPr lang="ja-JP" altLang="en-US" sz="1200" dirty="0">
                <a:latin typeface="メイリオ" pitchFamily="50" charset="-128"/>
                <a:ea typeface="メイリオ" pitchFamily="50" charset="-128"/>
                <a:cs typeface="メイリオ" pitchFamily="50" charset="-128"/>
              </a:rPr>
              <a:t>大阪市＞</a:t>
            </a:r>
          </a:p>
          <a:p>
            <a:r>
              <a:rPr lang="ja-JP" altLang="en-US" sz="1200" dirty="0">
                <a:latin typeface="メイリオ" pitchFamily="50" charset="-128"/>
                <a:ea typeface="メイリオ" pitchFamily="50" charset="-128"/>
                <a:cs typeface="メイリオ" pitchFamily="50" charset="-128"/>
              </a:rPr>
              <a:t>　・健康局　　　　　甲田</a:t>
            </a:r>
            <a:r>
              <a:rPr lang="ja-JP" altLang="en-US" sz="1200" dirty="0" smtClean="0">
                <a:latin typeface="メイリオ" pitchFamily="50" charset="-128"/>
                <a:ea typeface="メイリオ" pitchFamily="50" charset="-128"/>
                <a:cs typeface="メイリオ" pitchFamily="50" charset="-128"/>
              </a:rPr>
              <a:t>局長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　　　　　撫井医務監</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・環境科学研究所　平木所長</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　　　　　　　　　　宇田管理</a:t>
            </a:r>
            <a:r>
              <a:rPr lang="ja-JP" altLang="en-US" sz="1200" dirty="0" smtClean="0">
                <a:latin typeface="メイリオ" pitchFamily="50" charset="-128"/>
                <a:ea typeface="メイリオ" pitchFamily="50" charset="-128"/>
                <a:cs typeface="メイリオ" pitchFamily="50" charset="-128"/>
              </a:rPr>
              <a:t>課長</a:t>
            </a:r>
            <a:endParaRPr lang="en-US" altLang="ja-JP" sz="1200" dirty="0">
              <a:latin typeface="メイリオ" pitchFamily="50" charset="-128"/>
              <a:ea typeface="メイリオ" pitchFamily="50" charset="-128"/>
              <a:cs typeface="メイリオ" pitchFamily="50" charset="-128"/>
            </a:endParaRPr>
          </a:p>
        </p:txBody>
      </p:sp>
      <p:sp>
        <p:nvSpPr>
          <p:cNvPr id="20" name="上矢印 19"/>
          <p:cNvSpPr/>
          <p:nvPr/>
        </p:nvSpPr>
        <p:spPr>
          <a:xfrm>
            <a:off x="3142965" y="6096144"/>
            <a:ext cx="1599158" cy="323237"/>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正方形/長方形 21"/>
          <p:cNvSpPr/>
          <p:nvPr/>
        </p:nvSpPr>
        <p:spPr>
          <a:xfrm>
            <a:off x="6988503" y="5323341"/>
            <a:ext cx="2822692" cy="1892826"/>
          </a:xfrm>
          <a:prstGeom prst="rect">
            <a:avLst/>
          </a:prstGeom>
          <a:noFill/>
          <a:ln>
            <a:solidFill>
              <a:schemeClr val="bg1">
                <a:lumMod val="75000"/>
              </a:schemeClr>
            </a:solidFill>
          </a:ln>
        </p:spPr>
        <p:txBody>
          <a:bodyPr wrap="square" anchor="ctr" anchorCtr="0">
            <a:spAutoFit/>
          </a:bodyPr>
          <a:lstStyle/>
          <a:p>
            <a:r>
              <a:rPr lang="en-US" altLang="ja-JP" sz="1200" b="1" u="sng" dirty="0" smtClean="0">
                <a:latin typeface="メイリオ" pitchFamily="50" charset="-128"/>
                <a:ea typeface="メイリオ" pitchFamily="50" charset="-128"/>
                <a:cs typeface="メイリオ" pitchFamily="50" charset="-128"/>
              </a:rPr>
              <a:t>*2</a:t>
            </a:r>
            <a:r>
              <a:rPr lang="ja-JP" altLang="en-US" sz="1200" b="1" u="sng" dirty="0">
                <a:latin typeface="メイリオ" pitchFamily="50" charset="-128"/>
                <a:ea typeface="メイリオ" pitchFamily="50" charset="-128"/>
                <a:cs typeface="メイリオ" pitchFamily="50" charset="-128"/>
              </a:rPr>
              <a:t>　</a:t>
            </a:r>
            <a:r>
              <a:rPr lang="ja-JP" altLang="en-US" sz="1200" b="1" u="sng" dirty="0" smtClean="0">
                <a:latin typeface="メイリオ" pitchFamily="50" charset="-128"/>
                <a:ea typeface="メイリオ" pitchFamily="50" charset="-128"/>
                <a:cs typeface="メイリオ" pitchFamily="50" charset="-128"/>
              </a:rPr>
              <a:t>統合準備室　職員　</a:t>
            </a:r>
            <a:endParaRPr lang="en-US" altLang="ja-JP" sz="1200" b="1" u="sng" dirty="0" smtClean="0">
              <a:latin typeface="メイリオ" pitchFamily="50" charset="-128"/>
              <a:ea typeface="メイリオ" pitchFamily="50" charset="-128"/>
              <a:cs typeface="メイリオ" pitchFamily="50" charset="-128"/>
            </a:endParaRPr>
          </a:p>
          <a:p>
            <a:endParaRPr lang="en-US" altLang="ja-JP" sz="9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＜公衛研＞</a:t>
            </a: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三枝</a:t>
            </a:r>
            <a:r>
              <a:rPr lang="ja-JP" altLang="en-US" sz="1200" dirty="0" smtClean="0">
                <a:latin typeface="メイリオ" pitchFamily="50" charset="-128"/>
                <a:ea typeface="メイリオ" pitchFamily="50" charset="-128"/>
                <a:cs typeface="メイリオ" pitchFamily="50" charset="-128"/>
              </a:rPr>
              <a:t>副理事兼公衛研企画総務部長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・田中課長補佐</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根来</a:t>
            </a:r>
            <a:r>
              <a:rPr lang="ja-JP" altLang="en-US" sz="1200" dirty="0" smtClean="0">
                <a:latin typeface="メイリオ" pitchFamily="50" charset="-128"/>
                <a:ea typeface="メイリオ" pitchFamily="50" charset="-128"/>
                <a:cs typeface="メイリオ" pitchFamily="50" charset="-128"/>
              </a:rPr>
              <a:t>主査</a:t>
            </a:r>
          </a:p>
          <a:p>
            <a:r>
              <a:rPr lang="ja-JP" altLang="en-US" sz="1200" dirty="0" smtClean="0">
                <a:latin typeface="メイリオ" pitchFamily="50" charset="-128"/>
                <a:ea typeface="メイリオ" pitchFamily="50" charset="-128"/>
                <a:cs typeface="メイリオ" pitchFamily="50" charset="-128"/>
              </a:rPr>
              <a:t>＜</a:t>
            </a:r>
            <a:r>
              <a:rPr lang="ja-JP" altLang="en-US" sz="1200" dirty="0">
                <a:latin typeface="メイリオ" pitchFamily="50" charset="-128"/>
                <a:ea typeface="メイリオ" pitchFamily="50" charset="-128"/>
                <a:cs typeface="メイリオ" pitchFamily="50" charset="-128"/>
              </a:rPr>
              <a:t>環科研</a:t>
            </a:r>
            <a:r>
              <a:rPr lang="ja-JP" altLang="en-US" sz="1200" dirty="0" smtClean="0">
                <a:latin typeface="メイリオ" pitchFamily="50" charset="-128"/>
                <a:ea typeface="メイリオ" pitchFamily="50" charset="-128"/>
                <a:cs typeface="メイリオ" pitchFamily="50" charset="-128"/>
              </a:rPr>
              <a:t>＞</a:t>
            </a:r>
          </a:p>
          <a:p>
            <a:r>
              <a:rPr lang="ja-JP" altLang="en-US" sz="1200" dirty="0" smtClean="0">
                <a:latin typeface="メイリオ" pitchFamily="50" charset="-128"/>
                <a:ea typeface="メイリオ" pitchFamily="50" charset="-128"/>
                <a:cs typeface="メイリオ" pitchFamily="50" charset="-128"/>
              </a:rPr>
              <a:t>　・宇田課長兼環科研管理課長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・西尾</a:t>
            </a:r>
            <a:r>
              <a:rPr lang="ja-JP" altLang="en-US" sz="1200" dirty="0">
                <a:latin typeface="メイリオ" pitchFamily="50" charset="-128"/>
                <a:ea typeface="メイリオ" pitchFamily="50" charset="-128"/>
                <a:cs typeface="メイリオ" pitchFamily="50" charset="-128"/>
              </a:rPr>
              <a:t>課長兼環科研調査</a:t>
            </a:r>
            <a:r>
              <a:rPr lang="ja-JP" altLang="en-US" sz="1200" dirty="0" smtClean="0">
                <a:latin typeface="メイリオ" pitchFamily="50" charset="-128"/>
                <a:ea typeface="メイリオ" pitchFamily="50" charset="-128"/>
                <a:cs typeface="メイリオ" pitchFamily="50" charset="-128"/>
              </a:rPr>
              <a:t>研究課長</a:t>
            </a:r>
            <a:r>
              <a:rPr lang="ja-JP" altLang="en-US" sz="1200" dirty="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a:latin typeface="メイリオ" pitchFamily="50" charset="-128"/>
                <a:ea typeface="メイリオ" pitchFamily="50" charset="-128"/>
                <a:cs typeface="メイリオ" pitchFamily="50" charset="-128"/>
              </a:rPr>
              <a:t>吉武</a:t>
            </a:r>
            <a:r>
              <a:rPr lang="ja-JP" altLang="en-US" sz="1200" dirty="0" smtClean="0">
                <a:latin typeface="メイリオ" pitchFamily="50" charset="-128"/>
                <a:ea typeface="メイリオ" pitchFamily="50" charset="-128"/>
                <a:cs typeface="メイリオ" pitchFamily="50" charset="-128"/>
              </a:rPr>
              <a:t>係長</a:t>
            </a:r>
            <a:endParaRPr lang="ja-JP" altLang="en-US" sz="1200" dirty="0">
              <a:latin typeface="メイリオ" pitchFamily="50" charset="-128"/>
              <a:ea typeface="メイリオ" pitchFamily="50" charset="-128"/>
              <a:cs typeface="メイリオ" pitchFamily="50" charset="-128"/>
            </a:endParaRPr>
          </a:p>
        </p:txBody>
      </p:sp>
      <p:sp>
        <p:nvSpPr>
          <p:cNvPr id="23" name="角丸四角形 22"/>
          <p:cNvSpPr/>
          <p:nvPr/>
        </p:nvSpPr>
        <p:spPr>
          <a:xfrm>
            <a:off x="2693456" y="5313312"/>
            <a:ext cx="2516428" cy="396000"/>
          </a:xfrm>
          <a:prstGeom prst="roundRect">
            <a:avLst/>
          </a:prstGeom>
          <a:solidFill>
            <a:schemeClr val="accent6">
              <a:lumMod val="20000"/>
              <a:lumOff val="80000"/>
            </a:schemeClr>
          </a:solidFill>
          <a:ln w="19050">
            <a:prstDash val="sysDash"/>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solidFill>
                  <a:schemeClr val="tx1"/>
                </a:solidFill>
                <a:latin typeface="HG丸ｺﾞｼｯｸM-PRO" pitchFamily="50" charset="-128"/>
                <a:ea typeface="HG丸ｺﾞｼｯｸM-PRO" pitchFamily="50" charset="-128"/>
              </a:rPr>
              <a:t>事務局：統合</a:t>
            </a:r>
            <a:r>
              <a:rPr lang="ja-JP" altLang="en-US" sz="1400" b="1" dirty="0" smtClean="0">
                <a:solidFill>
                  <a:schemeClr val="tx1"/>
                </a:solidFill>
                <a:latin typeface="HG丸ｺﾞｼｯｸM-PRO" pitchFamily="50" charset="-128"/>
                <a:ea typeface="HG丸ｺﾞｼｯｸM-PRO" pitchFamily="50" charset="-128"/>
              </a:rPr>
              <a:t>準備室 </a:t>
            </a:r>
            <a:r>
              <a:rPr lang="en-US" altLang="ja-JP" sz="1000" b="1" dirty="0" smtClean="0">
                <a:solidFill>
                  <a:schemeClr val="tx1"/>
                </a:solidFill>
                <a:latin typeface="HG丸ｺﾞｼｯｸM-PRO" pitchFamily="50" charset="-128"/>
                <a:ea typeface="HG丸ｺﾞｼｯｸM-PRO" pitchFamily="50" charset="-128"/>
              </a:rPr>
              <a:t>(*</a:t>
            </a:r>
            <a:r>
              <a:rPr lang="ja-JP" altLang="en-US" sz="1000" b="1" dirty="0" smtClean="0">
                <a:solidFill>
                  <a:schemeClr val="tx1"/>
                </a:solidFill>
                <a:latin typeface="HG丸ｺﾞｼｯｸM-PRO" pitchFamily="50" charset="-128"/>
                <a:ea typeface="HG丸ｺﾞｼｯｸM-PRO" pitchFamily="50" charset="-128"/>
              </a:rPr>
              <a:t>２</a:t>
            </a:r>
            <a:r>
              <a:rPr lang="en-US" altLang="ja-JP" sz="1000" b="1" dirty="0" smtClean="0">
                <a:solidFill>
                  <a:schemeClr val="tx1"/>
                </a:solidFill>
                <a:latin typeface="HG丸ｺﾞｼｯｸM-PRO" pitchFamily="50" charset="-128"/>
                <a:ea typeface="HG丸ｺﾞｼｯｸM-PRO" pitchFamily="50" charset="-128"/>
              </a:rPr>
              <a:t>)</a:t>
            </a:r>
            <a:endParaRPr kumimoji="1" lang="ja-JP" altLang="en-US" sz="1000" b="1"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1"/>
          </p:nvPr>
        </p:nvSpPr>
        <p:spPr>
          <a:xfrm>
            <a:off x="8180165" y="7020963"/>
            <a:ext cx="2495127" cy="504084"/>
          </a:xfrm>
        </p:spPr>
        <p:txBody>
          <a:bodyPr/>
          <a:lstStyle/>
          <a:p>
            <a:fld id="{70AA781C-23AF-418E-B0A7-D018C6C7DEAF}" type="slidenum">
              <a:rPr kumimoji="1" lang="ja-JP" altLang="en-US" smtClean="0"/>
              <a:t>4</a:t>
            </a:fld>
            <a:endParaRPr kumimoji="1" lang="ja-JP" altLang="en-US"/>
          </a:p>
        </p:txBody>
      </p:sp>
      <p:sp>
        <p:nvSpPr>
          <p:cNvPr id="25" name="テキスト ボックス 24"/>
          <p:cNvSpPr txBox="1"/>
          <p:nvPr/>
        </p:nvSpPr>
        <p:spPr>
          <a:xfrm>
            <a:off x="2054134" y="4111054"/>
            <a:ext cx="444064" cy="46166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助言</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097145" y="1836415"/>
            <a:ext cx="3815725" cy="95410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◎知事（本部長）</a:t>
            </a:r>
            <a:r>
              <a:rPr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◎市長（副本部長）</a:t>
            </a:r>
            <a:endParaRPr kumimoji="1" lang="en-US" altLang="ja-JP" sz="1400" b="1" dirty="0" smtClean="0">
              <a:latin typeface="Meiryo UI" panose="020B0604030504040204" pitchFamily="50" charset="-128"/>
              <a:ea typeface="Meiryo UI" panose="020B0604030504040204" pitchFamily="50" charset="-128"/>
            </a:endParaRPr>
          </a:p>
          <a:p>
            <a:endParaRPr lang="zh-TW" altLang="en-US" sz="1400" b="1" dirty="0">
              <a:latin typeface="Meiryo UI" panose="020B0604030504040204" pitchFamily="50" charset="-128"/>
              <a:ea typeface="Meiryo UI" panose="020B0604030504040204" pitchFamily="50" charset="-128"/>
            </a:endParaRPr>
          </a:p>
          <a:p>
            <a:r>
              <a:rPr lang="zh-TW" altLang="en-US" sz="1400" b="1" dirty="0">
                <a:latin typeface="Meiryo UI" panose="020B0604030504040204" pitchFamily="50" charset="-128"/>
                <a:ea typeface="Meiryo UI" panose="020B0604030504040204" pitchFamily="50" charset="-128"/>
              </a:rPr>
              <a:t>○副知事　○副市長</a:t>
            </a:r>
          </a:p>
          <a:p>
            <a:r>
              <a:rPr lang="zh-TW" altLang="en-US" sz="1400" b="1" dirty="0">
                <a:latin typeface="Meiryo UI" panose="020B0604030504040204" pitchFamily="50" charset="-128"/>
                <a:ea typeface="Meiryo UI" panose="020B0604030504040204" pitchFamily="50" charset="-128"/>
              </a:rPr>
              <a:t>○府市担当職員（事務局</a:t>
            </a:r>
            <a:r>
              <a:rPr lang="zh-TW" altLang="en-US" sz="14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p:txBody>
      </p:sp>
      <p:sp>
        <p:nvSpPr>
          <p:cNvPr id="28" name="正方形/長方形 27"/>
          <p:cNvSpPr/>
          <p:nvPr/>
        </p:nvSpPr>
        <p:spPr>
          <a:xfrm>
            <a:off x="2276165" y="2907968"/>
            <a:ext cx="1350289" cy="954107"/>
          </a:xfrm>
          <a:prstGeom prst="rect">
            <a:avLst/>
          </a:prstGeom>
          <a:solidFill>
            <a:schemeClr val="bg1"/>
          </a:solidFill>
          <a:ln>
            <a:solidFill>
              <a:schemeClr val="bg1">
                <a:lumMod val="75000"/>
              </a:schemeClr>
            </a:solidFill>
          </a:ln>
        </p:spPr>
        <p:txBody>
          <a:bodyPr wrap="square" rtlCol="0" anchor="ctr">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有識者</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・上山特別</a:t>
            </a:r>
            <a:r>
              <a:rPr lang="ja-JP" altLang="en-US" sz="1400" dirty="0" smtClean="0">
                <a:latin typeface="Meiryo UI" panose="020B0604030504040204" pitchFamily="50" charset="-128"/>
                <a:ea typeface="Meiryo UI" panose="020B0604030504040204" pitchFamily="50" charset="-128"/>
              </a:rPr>
              <a:t>顧問</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695775" y="1368218"/>
            <a:ext cx="4493538" cy="338554"/>
          </a:xfrm>
          <a:prstGeom prst="rect">
            <a:avLst/>
          </a:prstGeom>
          <a:solidFill>
            <a:schemeClr val="bg1"/>
          </a:solidFill>
          <a:ln>
            <a:solidFill>
              <a:schemeClr val="tx1"/>
            </a:solidFill>
          </a:ln>
        </p:spPr>
        <p:txBody>
          <a:bodyPr wrap="none" rtlCol="0">
            <a:spAutoFit/>
          </a:bodyPr>
          <a:lstStyle/>
          <a:p>
            <a:r>
              <a:rPr lang="ja-JP" altLang="en-US" sz="1600" b="1" dirty="0" smtClean="0">
                <a:latin typeface="Meiryo UI" panose="020B0604030504040204" pitchFamily="50" charset="-128"/>
                <a:ea typeface="Meiryo UI" panose="020B0604030504040204" pitchFamily="50" charset="-128"/>
              </a:rPr>
              <a:t>副首都</a:t>
            </a:r>
            <a:r>
              <a:rPr lang="ja-JP" altLang="en-US" sz="1600" b="1" dirty="0">
                <a:latin typeface="Meiryo UI" panose="020B0604030504040204" pitchFamily="50" charset="-128"/>
                <a:ea typeface="Meiryo UI" panose="020B0604030504040204" pitchFamily="50" charset="-128"/>
              </a:rPr>
              <a:t>推進</a:t>
            </a:r>
            <a:r>
              <a:rPr lang="ja-JP" altLang="en-US" sz="1600" b="1" dirty="0" smtClean="0">
                <a:latin typeface="Meiryo UI" panose="020B0604030504040204" pitchFamily="50" charset="-128"/>
                <a:ea typeface="Meiryo UI" panose="020B0604030504040204" pitchFamily="50" charset="-128"/>
              </a:rPr>
              <a:t>本部（</a:t>
            </a:r>
            <a:r>
              <a:rPr lang="ja-JP" altLang="en-US" sz="1600" b="1" dirty="0">
                <a:latin typeface="Meiryo UI" panose="020B0604030504040204" pitchFamily="50" charset="-128"/>
                <a:ea typeface="Meiryo UI" panose="020B0604030504040204" pitchFamily="50" charset="-128"/>
              </a:rPr>
              <a:t>指定</a:t>
            </a:r>
            <a:r>
              <a:rPr lang="ja-JP" altLang="en-US" sz="1600" b="1" dirty="0" smtClean="0">
                <a:latin typeface="Meiryo UI" panose="020B0604030504040204" pitchFamily="50" charset="-128"/>
                <a:ea typeface="Meiryo UI" panose="020B0604030504040204" pitchFamily="50" charset="-128"/>
              </a:rPr>
              <a:t>都市都道府県調整会議）</a:t>
            </a:r>
            <a:endParaRPr kumimoji="1" lang="ja-JP" altLang="en-US" sz="16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2714271" y="4505992"/>
            <a:ext cx="2441694" cy="338554"/>
          </a:xfrm>
          <a:prstGeom prst="rect">
            <a:avLst/>
          </a:prstGeom>
          <a:solidFill>
            <a:schemeClr val="bg1"/>
          </a:solidFill>
          <a:ln>
            <a:solidFill>
              <a:schemeClr val="tx1"/>
            </a:solidFill>
          </a:ln>
        </p:spPr>
        <p:txBody>
          <a:bodyPr wrap="none" rtlCol="0">
            <a:spAutoFit/>
          </a:bodyPr>
          <a:lstStyle/>
          <a:p>
            <a:r>
              <a:rPr lang="ja-JP" altLang="en-US" sz="1600" b="1" dirty="0">
                <a:latin typeface="Meiryo UI" panose="020B0604030504040204" pitchFamily="50" charset="-128"/>
                <a:ea typeface="Meiryo UI" panose="020B0604030504040204" pitchFamily="50" charset="-128"/>
              </a:rPr>
              <a:t>健康</a:t>
            </a:r>
            <a:r>
              <a:rPr lang="ja-JP" altLang="en-US" sz="1600" b="1" dirty="0" smtClean="0">
                <a:latin typeface="Meiryo UI" panose="020B0604030504040204" pitchFamily="50" charset="-128"/>
                <a:ea typeface="Meiryo UI" panose="020B0604030504040204" pitchFamily="50" charset="-128"/>
              </a:rPr>
              <a:t>安全基盤研究所ＴＦ</a:t>
            </a:r>
            <a:endParaRPr lang="en-US" altLang="ja-JP" sz="1600" b="1" dirty="0" smtClean="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415052" y="4861925"/>
            <a:ext cx="3363557" cy="338554"/>
          </a:xfrm>
          <a:prstGeom prst="rect">
            <a:avLst/>
          </a:prstGeom>
          <a:noFill/>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rPr>
              <a:t>タスクフォース構成員</a:t>
            </a:r>
            <a:r>
              <a:rPr kumimoji="1" lang="ja-JP" altLang="en-US" sz="1400" b="1" dirty="0" smtClean="0">
                <a:latin typeface="Meiryo UI" panose="020B0604030504040204" pitchFamily="50" charset="-128"/>
                <a:ea typeface="Meiryo UI" panose="020B0604030504040204" pitchFamily="50" charset="-128"/>
              </a:rPr>
              <a:t>　</a:t>
            </a:r>
            <a:r>
              <a:rPr lang="en-US" altLang="ja-JP" sz="1000" b="1" dirty="0" smtClean="0">
                <a:latin typeface="HG丸ｺﾞｼｯｸM-PRO" pitchFamily="50" charset="-128"/>
                <a:ea typeface="HG丸ｺﾞｼｯｸM-PRO" pitchFamily="50" charset="-128"/>
              </a:rPr>
              <a:t>(*</a:t>
            </a:r>
            <a:r>
              <a:rPr lang="ja-JP" altLang="en-US" sz="1000" b="1" dirty="0" smtClean="0">
                <a:latin typeface="HG丸ｺﾞｼｯｸM-PRO" pitchFamily="50" charset="-128"/>
                <a:ea typeface="HG丸ｺﾞｼｯｸM-PRO" pitchFamily="50" charset="-128"/>
              </a:rPr>
              <a:t>１</a:t>
            </a:r>
            <a:r>
              <a:rPr lang="en-US" altLang="ja-JP" sz="1000" b="1" dirty="0" smtClean="0">
                <a:latin typeface="HG丸ｺﾞｼｯｸM-PRO" pitchFamily="50" charset="-128"/>
                <a:ea typeface="HG丸ｺﾞｼｯｸM-PRO" pitchFamily="50" charset="-128"/>
              </a:rPr>
              <a:t>)</a:t>
            </a:r>
            <a:r>
              <a:rPr kumimoji="1" lang="ja-JP" altLang="en-US" sz="1400" b="1" dirty="0" smtClean="0">
                <a:latin typeface="Meiryo UI" panose="020B0604030504040204" pitchFamily="50" charset="-128"/>
                <a:ea typeface="Meiryo UI" panose="020B0604030504040204" pitchFamily="50" charset="-128"/>
              </a:rPr>
              <a:t>　</a:t>
            </a:r>
            <a:endParaRPr kumimoji="1" lang="ja-JP" altLang="en-US" sz="1400" b="1" dirty="0">
              <a:latin typeface="Meiryo UI" panose="020B0604030504040204" pitchFamily="50" charset="-128"/>
              <a:ea typeface="Meiryo UI" panose="020B0604030504040204" pitchFamily="50" charset="-128"/>
            </a:endParaRPr>
          </a:p>
        </p:txBody>
      </p:sp>
      <p:cxnSp>
        <p:nvCxnSpPr>
          <p:cNvPr id="24" name="直線矢印コネクタ 23"/>
          <p:cNvCxnSpPr/>
          <p:nvPr/>
        </p:nvCxnSpPr>
        <p:spPr>
          <a:xfrm>
            <a:off x="2469557" y="3385021"/>
            <a:ext cx="0" cy="118769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448456" y="6541928"/>
            <a:ext cx="2988176" cy="674239"/>
          </a:xfrm>
          <a:prstGeom prst="roundRect">
            <a:avLst/>
          </a:prstGeom>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ja-JP" altLang="en-US" sz="1400" dirty="0">
                <a:latin typeface="Meiryo UI" panose="020B0604030504040204" pitchFamily="50" charset="-128"/>
                <a:ea typeface="Meiryo UI" panose="020B0604030504040204" pitchFamily="50" charset="-128"/>
              </a:rPr>
              <a:t>府・市の本庁・本局及び関係機関</a:t>
            </a:r>
          </a:p>
        </p:txBody>
      </p:sp>
    </p:spTree>
    <p:extLst>
      <p:ext uri="{BB962C8B-B14F-4D97-AF65-F5344CB8AC3E}">
        <p14:creationId xmlns:p14="http://schemas.microsoft.com/office/powerpoint/2010/main" val="2181205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23244" y="729443"/>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ＴＦにおける検討事項</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Rectangle 5"/>
          <p:cNvSpPr>
            <a:spLocks noChangeArrowheads="1"/>
          </p:cNvSpPr>
          <p:nvPr/>
        </p:nvSpPr>
        <p:spPr bwMode="auto">
          <a:xfrm>
            <a:off x="544848" y="1419755"/>
            <a:ext cx="9698396" cy="3808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p>
            <a:pPr fontAlgn="base">
              <a:spcBef>
                <a:spcPct val="0"/>
              </a:spcBef>
              <a:spcAft>
                <a:spcPct val="0"/>
              </a:spcAft>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　統合・法人化による効果の最適化に向けた仕組みづくり </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1"/>
          </p:nvPr>
        </p:nvSpPr>
        <p:spPr>
          <a:xfrm>
            <a:off x="8180165" y="7020963"/>
            <a:ext cx="2495127" cy="504084"/>
          </a:xfrm>
        </p:spPr>
        <p:txBody>
          <a:bodyPr/>
          <a:lstStyle/>
          <a:p>
            <a:fld id="{70AA781C-23AF-418E-B0A7-D018C6C7DEAF}" type="slidenum">
              <a:rPr kumimoji="1" lang="ja-JP" altLang="en-US" smtClean="0"/>
              <a:t>5</a:t>
            </a:fld>
            <a:endParaRPr kumimoji="1" lang="ja-JP" altLang="en-US"/>
          </a:p>
        </p:txBody>
      </p:sp>
      <p:sp>
        <p:nvSpPr>
          <p:cNvPr id="6" name="テキスト ボックス 5"/>
          <p:cNvSpPr txBox="1"/>
          <p:nvPr/>
        </p:nvSpPr>
        <p:spPr>
          <a:xfrm>
            <a:off x="561632" y="1899131"/>
            <a:ext cx="2120771" cy="369332"/>
          </a:xfrm>
          <a:prstGeom prst="rect">
            <a:avLst/>
          </a:prstGeom>
          <a:noFill/>
        </p:spPr>
        <p:txBody>
          <a:bodyPr wrap="square" rtlCol="0">
            <a:spAutoFit/>
          </a:bodyPr>
          <a:lstStyle/>
          <a:p>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＜検討事項＞</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p:cNvGrpSpPr/>
          <p:nvPr/>
        </p:nvGrpSpPr>
        <p:grpSpPr>
          <a:xfrm>
            <a:off x="544848" y="2268463"/>
            <a:ext cx="9491295" cy="3444486"/>
            <a:chOff x="544848" y="2737802"/>
            <a:chExt cx="9314070" cy="3444486"/>
          </a:xfrm>
        </p:grpSpPr>
        <p:sp>
          <p:nvSpPr>
            <p:cNvPr id="10" name="Rectangle 6"/>
            <p:cNvSpPr>
              <a:spLocks noChangeArrowheads="1"/>
            </p:cNvSpPr>
            <p:nvPr/>
          </p:nvSpPr>
          <p:spPr bwMode="auto">
            <a:xfrm>
              <a:off x="805241" y="2954481"/>
              <a:ext cx="9053677" cy="32278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spAutoFit/>
            </a:bodyPr>
            <a:lstStyle/>
            <a:p>
              <a:pPr eaLnBrk="0" fontAlgn="base" hangingPunct="0">
                <a:spcBef>
                  <a:spcPct val="0"/>
                </a:spcBef>
                <a:spcAft>
                  <a:spcPct val="0"/>
                </a:spcAft>
              </a:pPr>
              <a:endParaRPr lang="ja-JP" altLang="en-US" sz="1800" dirty="0" smtClean="0">
                <a:latin typeface="ＭＳ 明朝" pitchFamily="17" charset="-128"/>
                <a:ea typeface="ＭＳ 明朝" pitchFamily="17" charset="-128"/>
                <a:cs typeface="ＭＳ Ｐゴシック"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　中期目標に掲げた統合後の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地方衛生研究所機能の具体化</a:t>
              </a: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医薬品</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医療機器等法及び食品衛生法など、知事・市長権限を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踏まえた検査・研究の推進</a:t>
              </a: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月に改正感染症法（</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）が施行されたこと等を踏まえ、健康危機事象発生時に確実</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に対応できる体制の整備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◎人員・予算の十分な確保</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92188" indent="-992188"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◎府・市の地方衛生研究所機能として必要不可欠な検査・調査・研究等が確実に実施される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仕組み</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の構築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◎中期目標、協定書等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の反映　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23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感染症の予防及び感染症の患者に対する医療に関する法律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500"/>
                </a:lnSpc>
                <a:spcBef>
                  <a:spcPct val="0"/>
                </a:spcBef>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　知事・市長は患者等からの検体採取にかかる勧告（命令）、措置が可能）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bwMode="auto">
            <a:xfrm>
              <a:off x="544848" y="2737802"/>
              <a:ext cx="3888432" cy="433357"/>
            </a:xfrm>
            <a:prstGeom prst="roundRect">
              <a:avLst>
                <a:gd name="adj" fmla="val 50000"/>
              </a:avLst>
            </a:prstGeom>
            <a:solidFill>
              <a:schemeClr val="bg2">
                <a:lumMod val="60000"/>
                <a:lumOff val="40000"/>
              </a:schemeClr>
            </a:solidFill>
            <a:ln>
              <a:solidFill>
                <a:schemeClr val="bg2">
                  <a:lumMod val="60000"/>
                  <a:lumOff val="40000"/>
                </a:schemeClr>
              </a:solidFill>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0000" tIns="154800" rIns="90000" bIns="154800" numCol="1" rtlCol="0" anchor="ctr" anchorCtr="0" compatLnSpc="1">
              <a:prstTxWarp prst="textNoShape">
                <a:avLst/>
              </a:prstTxWarp>
            </a:bodyPr>
            <a:lstStyle/>
            <a:p>
              <a:pPr algn="ctr" defTabSz="914400" fontAlgn="base">
                <a:spcBef>
                  <a:spcPct val="20000"/>
                </a:spcBef>
                <a:spcAft>
                  <a:spcPct val="0"/>
                </a:spcAft>
                <a:buClr>
                  <a:schemeClr val="bg2"/>
                </a:buClr>
                <a:buSzPct val="75000"/>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地方衛生</a:t>
              </a: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研究所としての</a:t>
              </a: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2" name="グループ化 11"/>
          <p:cNvGrpSpPr/>
          <p:nvPr/>
        </p:nvGrpSpPr>
        <p:grpSpPr>
          <a:xfrm>
            <a:off x="515382" y="5908683"/>
            <a:ext cx="9520761" cy="949686"/>
            <a:chOff x="515382" y="5146216"/>
            <a:chExt cx="9520761" cy="949686"/>
          </a:xfrm>
        </p:grpSpPr>
        <p:sp>
          <p:nvSpPr>
            <p:cNvPr id="7" name="Rectangle 6"/>
            <p:cNvSpPr>
              <a:spLocks noChangeArrowheads="1"/>
            </p:cNvSpPr>
            <p:nvPr/>
          </p:nvSpPr>
          <p:spPr bwMode="auto">
            <a:xfrm>
              <a:off x="780730" y="5394428"/>
              <a:ext cx="9255413" cy="701474"/>
            </a:xfrm>
            <a:prstGeom prst="rect">
              <a:avLst/>
            </a:prstGeom>
            <a:noFill/>
            <a:ln w="9525">
              <a:solidFill>
                <a:schemeClr val="bg2">
                  <a:lumMod val="60000"/>
                  <a:lumOff val="40000"/>
                </a:schemeClr>
              </a:solidFill>
              <a:miter lim="800000"/>
              <a:headEnd/>
              <a:tailEnd/>
            </a:ln>
            <a:effectLst/>
            <a:extLst/>
          </p:spPr>
          <p:txBody>
            <a:bodyPr vert="horz" wrap="square" lIns="102870" tIns="51435" rIns="102870" bIns="51435" numCol="1" anchor="t" anchorCtr="0" compatLnSpc="1">
              <a:prstTxWarp prst="textNoShape">
                <a:avLst/>
              </a:prstTxWarp>
              <a:spAutoFit/>
            </a:bodyPr>
            <a:lstStyle/>
            <a:p>
              <a:pPr eaLnBrk="0" fontAlgn="base" hangingPunct="0">
                <a:spcBef>
                  <a:spcPct val="0"/>
                </a:spcBef>
                <a:spcAft>
                  <a:spcPct val="0"/>
                </a:spcAft>
              </a:pPr>
              <a:endParaRPr lang="en-US" altLang="ja-JP" sz="1800" dirty="0" smtClean="0">
                <a:latin typeface="ＭＳ 明朝" pitchFamily="17" charset="-128"/>
                <a:ea typeface="ＭＳ 明朝" pitchFamily="17" charset="-128"/>
                <a:cs typeface="ＭＳ Ｐゴシック" pitchFamily="50" charset="-128"/>
              </a:endParaRPr>
            </a:p>
            <a:p>
              <a:pPr eaLnBrk="0" fontAlgn="base" hangingPunct="0">
                <a:lnSpc>
                  <a:spcPts val="2500"/>
                </a:lnSpc>
                <a:spcBef>
                  <a:spcPct val="0"/>
                </a:spcBef>
                <a:spcAft>
                  <a:spcPct val="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規模や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機能に適した施設のあり方</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bwMode="auto">
            <a:xfrm>
              <a:off x="515382" y="5146216"/>
              <a:ext cx="3888432" cy="433357"/>
            </a:xfrm>
            <a:prstGeom prst="roundRect">
              <a:avLst>
                <a:gd name="adj" fmla="val 50000"/>
              </a:avLst>
            </a:prstGeom>
            <a:solidFill>
              <a:schemeClr val="bg2">
                <a:lumMod val="60000"/>
                <a:lumOff val="40000"/>
              </a:schemeClr>
            </a:solidFill>
            <a:ln>
              <a:solidFill>
                <a:schemeClr val="bg2">
                  <a:lumMod val="60000"/>
                  <a:lumOff val="40000"/>
                </a:schemeClr>
              </a:solidFill>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0000" tIns="154800" rIns="90000" bIns="154800" numCol="1" rtlCol="0" anchor="ctr" anchorCtr="0" compatLnSpc="1">
              <a:prstTxWarp prst="textNoShape">
                <a:avLst/>
              </a:prstTxWarp>
            </a:bodyPr>
            <a:lstStyle/>
            <a:p>
              <a:pPr algn="ctr" defTabSz="914400" fontAlgn="base">
                <a:spcBef>
                  <a:spcPct val="20000"/>
                </a:spcBef>
                <a:spcAft>
                  <a:spcPct val="0"/>
                </a:spcAft>
                <a:buClr>
                  <a:schemeClr val="bg2"/>
                </a:buClr>
                <a:buSzPct val="75000"/>
              </a:pP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施 設 の あ り 方 検 討</a:t>
              </a:r>
              <a:endParaRPr lang="en-US" altLang="ja-JP"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4277774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H252225【国との情報交換会用資料】</Template>
  <TotalTime>1593</TotalTime>
  <Words>349</Words>
  <Application>Microsoft Office PowerPoint</Application>
  <PresentationFormat>ユーザー設定</PresentationFormat>
  <Paragraphs>87</Paragraphs>
  <Slides>5</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8" baseType="lpstr">
      <vt:lpstr>Pixel</vt:lpstr>
      <vt:lpstr>s-cool14</vt:lpstr>
      <vt:lpstr>Microsoft Excel 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210</cp:revision>
  <cp:lastPrinted>2016-04-18T04:13:05Z</cp:lastPrinted>
  <dcterms:created xsi:type="dcterms:W3CDTF">2013-03-08T04:43:51Z</dcterms:created>
  <dcterms:modified xsi:type="dcterms:W3CDTF">2016-04-20T01:24:54Z</dcterms:modified>
</cp:coreProperties>
</file>