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0" autoAdjust="0"/>
    <p:restoredTop sz="94660"/>
  </p:normalViewPr>
  <p:slideViewPr>
    <p:cSldViewPr>
      <p:cViewPr>
        <p:scale>
          <a:sx n="66" d="100"/>
          <a:sy n="66" d="100"/>
        </p:scale>
        <p:origin x="-1506" y="-90"/>
      </p:cViewPr>
      <p:guideLst>
        <p:guide orient="horz" pos="2160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12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10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13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91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5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5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66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1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C7DD-7A1A-4550-89B9-BECE385A2EED}" type="datetimeFigureOut">
              <a:rPr kumimoji="1" lang="ja-JP" altLang="en-US" smtClean="0"/>
              <a:t>2015/12/22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B4997-D2DA-445D-828E-2835766CE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4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404664"/>
          </a:xfrm>
          <a:prstGeom prst="rect">
            <a:avLst/>
          </a:prstGeom>
          <a:gradFill>
            <a:gsLst>
              <a:gs pos="0">
                <a:srgbClr val="333399">
                  <a:lumMod val="41000"/>
                  <a:lumOff val="59000"/>
                </a:srgbClr>
              </a:gs>
              <a:gs pos="50000">
                <a:srgbClr val="FFFFFF"/>
              </a:gs>
              <a:gs pos="100000">
                <a:srgbClr val="333399">
                  <a:lumMod val="40000"/>
                  <a:lumOff val="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ja-JP" altLang="en-US" sz="2000" b="1" kern="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副首都化に係る論点（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たたき台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0" lang="ja-JP" altLang="en-US" sz="2000" kern="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-7044" y="771074"/>
            <a:ext cx="9936000" cy="10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１．</a:t>
            </a:r>
            <a:r>
              <a:rPr lang="ja-JP" altLang="ja-JP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「</a:t>
            </a:r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首都・副首都</a:t>
            </a:r>
            <a:r>
              <a:rPr lang="ja-JP" altLang="ja-JP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」</a:t>
            </a:r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とは何か？</a:t>
            </a:r>
            <a:endParaRPr lang="en-US" altLang="ja-JP" sz="1600" b="1" dirty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  <a:p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　「首都・副首都」の</a:t>
            </a:r>
            <a:r>
              <a:rPr lang="ja-JP" altLang="en-US" sz="15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概念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・位置づけとは（法制面、</a:t>
            </a:r>
            <a:r>
              <a:rPr lang="ja-JP" altLang="en-US" sz="15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実体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面など）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7044" y="2051698"/>
            <a:ext cx="9936000" cy="11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２．なぜ「副首都」が必要か？</a:t>
            </a:r>
            <a:endParaRPr lang="en-US" altLang="ja-JP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  <a:p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　我が国における「副首都」の必要性は（国土構造のデュアル化、日本（特に西日本）の成長けん引、首都機能の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/>
            <a:r>
              <a:rPr lang="ja-JP" altLang="en-US" sz="15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バックアップなど）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7044" y="3434712"/>
            <a:ext cx="9936000" cy="165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３</a:t>
            </a:r>
            <a:r>
              <a:rPr lang="ja-JP" altLang="en-US" dirty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．</a:t>
            </a:r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「副首都」に求められる機能とは？大阪はそれにふさわしいのか？</a:t>
            </a:r>
            <a:endParaRPr lang="en-US" altLang="ja-JP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　副首都に求められる機能</a:t>
            </a:r>
            <a:r>
              <a:rPr lang="ja-JP" altLang="en-US" sz="15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政治、行政、経済、文化・学術、交通、情報・メディア、都市インフラなど）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　副首都としての大阪のポテンシャル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7044" y="5308097"/>
            <a:ext cx="9936000" cy="10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４．「副首都」にふさわしい行政機構のあり方とは？</a:t>
            </a:r>
            <a:endParaRPr lang="en-US" altLang="ja-JP" dirty="0" smtClean="0">
              <a:solidFill>
                <a:prstClr val="black"/>
              </a:solidFill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  <a:p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　副首都にふさわしい広域自治体と基礎自治体のあり方、行政サービスの最適化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421512" y="14309"/>
            <a:ext cx="1481138" cy="3806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資料４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57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和田　充</cp:lastModifiedBy>
  <cp:revision>181</cp:revision>
  <cp:lastPrinted>2015-12-22T02:52:12Z</cp:lastPrinted>
  <dcterms:created xsi:type="dcterms:W3CDTF">2015-11-17T06:10:47Z</dcterms:created>
  <dcterms:modified xsi:type="dcterms:W3CDTF">2015-12-22T07:28:21Z</dcterms:modified>
</cp:coreProperties>
</file>