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837" r:id="rId2"/>
    <p:sldId id="838" r:id="rId3"/>
  </p:sldIdLst>
  <p:sldSz cx="9906000" cy="6858000" type="A4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大阪市" initials="大阪市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3" autoAdjust="0"/>
    <p:restoredTop sz="99274" autoAdjust="0"/>
  </p:normalViewPr>
  <p:slideViewPr>
    <p:cSldViewPr>
      <p:cViewPr varScale="1">
        <p:scale>
          <a:sx n="73" d="100"/>
          <a:sy n="73" d="100"/>
        </p:scale>
        <p:origin x="1098" y="66"/>
      </p:cViewPr>
      <p:guideLst>
        <p:guide orient="horz" pos="2160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commentAuthors" Target="commentAuthors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4307047" cy="340360"/>
          </a:xfrm>
          <a:prstGeom prst="rect">
            <a:avLst/>
          </a:prstGeom>
        </p:spPr>
        <p:txBody>
          <a:bodyPr vert="horz" lIns="91406" tIns="45700" rIns="91406" bIns="4570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629997" y="0"/>
            <a:ext cx="4307047" cy="340360"/>
          </a:xfrm>
          <a:prstGeom prst="rect">
            <a:avLst/>
          </a:prstGeom>
        </p:spPr>
        <p:txBody>
          <a:bodyPr vert="horz" lIns="91406" tIns="45700" rIns="91406" bIns="45700" rtlCol="0"/>
          <a:lstStyle>
            <a:lvl1pPr algn="r">
              <a:defRPr sz="1200"/>
            </a:lvl1pPr>
          </a:lstStyle>
          <a:p>
            <a:fld id="{4179279C-853F-4F34-A5D2-B95F4823AB07}" type="datetimeFigureOut">
              <a:rPr kumimoji="1" lang="ja-JP" altLang="en-US" smtClean="0"/>
              <a:pPr/>
              <a:t>2019/12/19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128963" y="511175"/>
            <a:ext cx="36830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6" tIns="45700" rIns="91406" bIns="4570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93935" y="3233425"/>
            <a:ext cx="7951470" cy="3063240"/>
          </a:xfrm>
          <a:prstGeom prst="rect">
            <a:avLst/>
          </a:prstGeom>
        </p:spPr>
        <p:txBody>
          <a:bodyPr vert="horz" lIns="91406" tIns="45700" rIns="91406" bIns="4570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6" y="6465659"/>
            <a:ext cx="4307047" cy="340360"/>
          </a:xfrm>
          <a:prstGeom prst="rect">
            <a:avLst/>
          </a:prstGeom>
        </p:spPr>
        <p:txBody>
          <a:bodyPr vert="horz" lIns="91406" tIns="45700" rIns="91406" bIns="4570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629997" y="6465659"/>
            <a:ext cx="4307047" cy="340360"/>
          </a:xfrm>
          <a:prstGeom prst="rect">
            <a:avLst/>
          </a:prstGeom>
        </p:spPr>
        <p:txBody>
          <a:bodyPr vert="horz" lIns="91406" tIns="45700" rIns="91406" bIns="45700" rtlCol="0" anchor="b"/>
          <a:lstStyle>
            <a:lvl1pPr algn="r">
              <a:defRPr sz="1200"/>
            </a:lvl1pPr>
          </a:lstStyle>
          <a:p>
            <a:fld id="{4308C615-631D-4AD2-8CDC-5C132F111DA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7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2" y="2130430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1" y="274643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2" y="274643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8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2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1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3" y="273055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6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2" y="274638"/>
            <a:ext cx="89153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2" y="1600205"/>
            <a:ext cx="891539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1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2019/12/19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2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1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12452" y="2636912"/>
            <a:ext cx="9893548" cy="1469813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ja-JP" sz="36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【</a:t>
            </a:r>
            <a:r>
              <a:rPr lang="ja-JP" altLang="en-US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　各　　論　</a:t>
            </a:r>
            <a:r>
              <a:rPr lang="en-US" altLang="ja-JP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】</a:t>
            </a:r>
            <a:endParaRPr lang="en-US" altLang="ja-JP" sz="36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5550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0" y="116632"/>
            <a:ext cx="9906000" cy="1143000"/>
          </a:xfrm>
        </p:spPr>
        <p:txBody>
          <a:bodyPr>
            <a:noAutofit/>
          </a:bodyPr>
          <a:lstStyle/>
          <a:p>
            <a:r>
              <a:rPr lang="ja-JP" altLang="en-US" sz="3600" dirty="0" smtClean="0"/>
              <a:t>≪ 資　料 ≫</a:t>
            </a:r>
            <a:endParaRPr kumimoji="1" lang="ja-JP" altLang="en-US" sz="3600" dirty="0"/>
          </a:p>
        </p:txBody>
      </p:sp>
      <p:sp>
        <p:nvSpPr>
          <p:cNvPr id="6" name="正方形/長方形 5"/>
          <p:cNvSpPr/>
          <p:nvPr/>
        </p:nvSpPr>
        <p:spPr>
          <a:xfrm>
            <a:off x="1314872" y="1124744"/>
            <a:ext cx="7382544" cy="5544616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１　 区割り・区の名称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000"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</a:t>
            </a:r>
            <a:r>
              <a:rPr lang="en-US" altLang="ja-JP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 本庁舎の位置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000"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</a:t>
            </a:r>
            <a:r>
              <a:rPr lang="en-US" altLang="ja-JP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 事務分担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000"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</a:t>
            </a:r>
            <a:r>
              <a:rPr lang="en-US" altLang="ja-JP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4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 組織体制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000"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</a:t>
            </a:r>
            <a:r>
              <a:rPr lang="en-US" altLang="ja-JP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5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 財産・債務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000"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</a:t>
            </a:r>
            <a:r>
              <a:rPr lang="en-US" altLang="ja-JP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6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 財政調整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000"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</a:t>
            </a:r>
            <a:r>
              <a:rPr lang="en-US" altLang="ja-JP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7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 大阪府・特別区協議会（仮称）～大阪版「都区協議会」～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000"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</a:t>
            </a:r>
            <a:r>
              <a:rPr lang="en-US" altLang="ja-JP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8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 地域自治区・地域協議会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000"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</a:t>
            </a:r>
            <a:r>
              <a:rPr lang="en-US" altLang="ja-JP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9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 </a:t>
            </a:r>
            <a:r>
              <a:rPr lang="zh-TW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一部事務組合等</a:t>
            </a:r>
            <a:endParaRPr lang="en-US" altLang="zh-TW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10</a:t>
            </a:r>
            <a:r>
              <a:rPr lang="ja-JP" altLang="en-US" sz="2000" kern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区議会議員の定数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11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設置</a:t>
            </a:r>
            <a:r>
              <a:rPr lang="ja-JP" altLang="en-US" sz="2000" kern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12</a:t>
            </a:r>
            <a:r>
              <a:rPr lang="ja-JP" altLang="en-US" sz="2000" kern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特別</a:t>
            </a:r>
            <a:r>
              <a:rPr lang="ja-JP" altLang="en-US" sz="2000" kern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区の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すがた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13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特別区設置に伴うコスト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3886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チームサイト用共有ライブラリ" ma:contentTypeID="0x01010016B13BF77A90F249889FB5DD587B167C0039D37C264BF6024199D1523A07C22F7B" ma:contentTypeVersion="" ma:contentTypeDescription="" ma:contentTypeScope="" ma:versionID="2fd4aecbf0a67636e045d890bab3e494">
  <xsd:schema xmlns:xsd="http://www.w3.org/2001/XMLSchema" xmlns:xs="http://www.w3.org/2001/XMLSchema" xmlns:p="http://schemas.microsoft.com/office/2006/metadata/properties" xmlns:ns2="2be2acaf-88a6-4029-b366-c28176c79890" targetNamespace="http://schemas.microsoft.com/office/2006/metadata/properties" ma:root="true" ma:fieldsID="2f1a7762e99f23df00567060dae6aafc" ns2:_="">
    <xsd:import namespace="2be2acaf-88a6-4029-b366-c28176c79890"/>
    <xsd:element name="properties">
      <xsd:complexType>
        <xsd:sequence>
          <xsd:element name="documentManagement">
            <xsd:complexType>
              <xsd:all>
                <xsd:element ref="ns2:コメント_x300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e2acaf-88a6-4029-b366-c28176c79890" elementFormDefault="qualified">
    <xsd:import namespace="http://schemas.microsoft.com/office/2006/documentManagement/types"/>
    <xsd:import namespace="http://schemas.microsoft.com/office/infopath/2007/PartnerControls"/>
    <xsd:element name="コメント_x3000_" ma:index="8" nillable="true" ma:displayName="コメント　" ma:internalName="_x30b3__x30e1__x30f3__x30c8__x3000_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コメント_x3000_ xmlns="2be2acaf-88a6-4029-b366-c28176c79890" xsi:nil="true"/>
  </documentManagement>
</p:properties>
</file>

<file path=customXml/itemProps1.xml><?xml version="1.0" encoding="utf-8"?>
<ds:datastoreItem xmlns:ds="http://schemas.openxmlformats.org/officeDocument/2006/customXml" ds:itemID="{9AFF52AC-F4D6-454A-AE73-7AFB43004702}"/>
</file>

<file path=customXml/itemProps2.xml><?xml version="1.0" encoding="utf-8"?>
<ds:datastoreItem xmlns:ds="http://schemas.openxmlformats.org/officeDocument/2006/customXml" ds:itemID="{F936B9AF-202F-44EB-92B1-07DDD55C242C}"/>
</file>

<file path=customXml/itemProps3.xml><?xml version="1.0" encoding="utf-8"?>
<ds:datastoreItem xmlns:ds="http://schemas.openxmlformats.org/officeDocument/2006/customXml" ds:itemID="{4BAFD0D8-6D17-4717-ADC9-81D0BF6E3F5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PresentationFormat>A4 210 x 297 mm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Meiryo UI</vt:lpstr>
      <vt:lpstr>ＭＳ Ｐゴシック</vt:lpstr>
      <vt:lpstr>メイリオ</vt:lpstr>
      <vt:lpstr>Arial</vt:lpstr>
      <vt:lpstr>Calibri</vt:lpstr>
      <vt:lpstr>Office テーマ</vt:lpstr>
      <vt:lpstr>PowerPoint プレゼンテーション</vt:lpstr>
      <vt:lpstr>≪ 資　料 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2019-12-19T00:15:55Z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0x01010016B13BF77A90F249889FB5DD587B167C0039D37C264BF6024199D1523A07C22F7B</vt:lpwstr>
  </property>
</Properties>
</file>