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89" r:id="rId2"/>
    <p:sldId id="358" r:id="rId3"/>
    <p:sldId id="362" r:id="rId4"/>
    <p:sldId id="387" r:id="rId5"/>
    <p:sldId id="388" r:id="rId6"/>
    <p:sldId id="363" r:id="rId7"/>
    <p:sldId id="364" r:id="rId8"/>
    <p:sldId id="365" r:id="rId9"/>
    <p:sldId id="390" r:id="rId10"/>
    <p:sldId id="367" r:id="rId11"/>
    <p:sldId id="368" r:id="rId12"/>
    <p:sldId id="369" r:id="rId13"/>
    <p:sldId id="370" r:id="rId14"/>
    <p:sldId id="371" r:id="rId15"/>
    <p:sldId id="372" r:id="rId16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FF66"/>
    <a:srgbClr val="99FF99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8188" autoAdjust="0"/>
  </p:normalViewPr>
  <p:slideViewPr>
    <p:cSldViewPr>
      <p:cViewPr>
        <p:scale>
          <a:sx n="125" d="100"/>
          <a:sy n="125" d="100"/>
        </p:scale>
        <p:origin x="-330" y="-111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7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92114FE-33DA-4CB5-A3AA-7A8D43A4FA22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2AAED6-B6C0-433D-87E4-F687B70BA41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26211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defTabSz="913792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3792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55A02AF-3381-4437-B15E-F3E7FA8E9A47}" type="datetimeFigureOut">
              <a:rPr lang="ja-JP" altLang="en-US"/>
              <a:pPr>
                <a:defRPr/>
              </a:pPr>
              <a:t>2019/12/24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13" tIns="44156" rIns="88313" bIns="44156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defTabSz="913792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5C05476-65B8-40E6-BFA5-8A8A86B98B5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44145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C615-631D-4AD2-8CDC-5C132F111DAD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0146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C615-631D-4AD2-8CDC-5C132F111DAD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3296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C615-631D-4AD2-8CDC-5C132F111DAD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930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DAC5-8273-4BD4-8CB7-61BAD629D79B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4834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DAC5-8273-4BD4-8CB7-61BAD629D79B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9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DAC5-8273-4BD4-8CB7-61BAD629D79B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354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C615-631D-4AD2-8CDC-5C132F111DAD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0651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C615-631D-4AD2-8CDC-5C132F111DAD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2751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C615-631D-4AD2-8CDC-5C132F111DAD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5695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C615-631D-4AD2-8CDC-5C132F111DAD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3822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4588" cy="255111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C615-631D-4AD2-8CDC-5C132F111DAD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165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E6D1AAF-E300-44E2-BF55-8F9B836B832E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9F62B5E-B2AD-44C5-B590-565B6522B23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735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42AFF8D-86EC-490E-8A45-EF7251A622CC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7880EB0-0A19-4A74-AC0E-714AB58ECCD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589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3498405-ED37-47AF-B6A2-E006AD50FAD0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F4248C8-A1D7-43C8-BC15-DFB0A190F02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426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23538DC-D084-4086-8C22-8AC7233431A7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45050D-EF59-417F-8FE4-2F93634AF02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033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1C9ED06-DD23-40CC-BAB9-998490F7C716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9884385-45AD-452C-BBAE-008E3ACA133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905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15DF45C-B54F-4A55-82BB-5AAA463F83C0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0EC05A3-8197-4733-82F8-81A30A1472C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00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80E971F-15A3-403B-B6A4-6DD675F1631F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20D39B-CAA8-468C-9D1A-ABBB3F658C6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477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04877B7-8B17-4BA3-836E-0D6AF1ADCDF7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BEF1594-F8D6-457B-9D9C-3A70B9213BD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89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21C9DA3-A013-4823-B009-DDF8DA0A01F7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0BA9D79-213C-4BD8-A5B7-ACC9AB6A5B6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490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2E7BC9B-4856-4586-8E6D-21D7E715072C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475FAA8-402C-4319-AABA-8088746B843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580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63CF491-7CE9-4217-A745-ACEF598E05FA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FE553B6-E0A4-4B0E-B314-BB06516CD81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201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73E5F6E8-6F78-4039-A79C-1C463CDAFB9E}" type="datetimeFigureOut">
              <a:rPr lang="ja-JP" altLang="en-US"/>
              <a:pPr>
                <a:defRPr/>
              </a:pPr>
              <a:t>2019/12/24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20A9A6D-73FD-4F69-B6EF-27FB5C3494B2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89" r:id="rId1"/>
    <p:sldLayoutId id="2147487490" r:id="rId2"/>
    <p:sldLayoutId id="2147487491" r:id="rId3"/>
    <p:sldLayoutId id="2147487492" r:id="rId4"/>
    <p:sldLayoutId id="2147487493" r:id="rId5"/>
    <p:sldLayoutId id="2147487494" r:id="rId6"/>
    <p:sldLayoutId id="2147487495" r:id="rId7"/>
    <p:sldLayoutId id="2147487496" r:id="rId8"/>
    <p:sldLayoutId id="2147487497" r:id="rId9"/>
    <p:sldLayoutId id="2147487498" r:id="rId10"/>
    <p:sldLayoutId id="21474874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2420888"/>
            <a:ext cx="9906000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4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本庁舎の位置</a:t>
            </a:r>
            <a:endParaRPr kumimoji="1" lang="ja-JP" altLang="en-US" sz="4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115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正方形/長方形 55"/>
          <p:cNvSpPr/>
          <p:nvPr/>
        </p:nvSpPr>
        <p:spPr>
          <a:xfrm>
            <a:off x="0" y="968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５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本庁舎の選定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中央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57" y="1209931"/>
            <a:ext cx="6202185" cy="5531437"/>
          </a:xfrm>
          <a:prstGeom prst="rect">
            <a:avLst/>
          </a:prstGeom>
        </p:spPr>
      </p:pic>
      <p:grpSp>
        <p:nvGrpSpPr>
          <p:cNvPr id="270" name="グループ化 133"/>
          <p:cNvGrpSpPr>
            <a:grpSpLocks/>
          </p:cNvGrpSpPr>
          <p:nvPr/>
        </p:nvGrpSpPr>
        <p:grpSpPr bwMode="auto">
          <a:xfrm>
            <a:off x="5280962" y="1854727"/>
            <a:ext cx="1723988" cy="4100290"/>
            <a:chOff x="4973098" y="484339"/>
            <a:chExt cx="2396017" cy="5698620"/>
          </a:xfrm>
        </p:grpSpPr>
        <p:grpSp>
          <p:nvGrpSpPr>
            <p:cNvPr id="297" name="グループ化 120"/>
            <p:cNvGrpSpPr>
              <a:grpSpLocks/>
            </p:cNvGrpSpPr>
            <p:nvPr/>
          </p:nvGrpSpPr>
          <p:grpSpPr bwMode="auto">
            <a:xfrm>
              <a:off x="4973098" y="484339"/>
              <a:ext cx="2396017" cy="5698620"/>
              <a:chOff x="4973098" y="484339"/>
              <a:chExt cx="2396017" cy="5698620"/>
            </a:xfrm>
          </p:grpSpPr>
          <p:sp>
            <p:nvSpPr>
              <p:cNvPr id="300" name="円/楕円 299"/>
              <p:cNvSpPr/>
              <p:nvPr/>
            </p:nvSpPr>
            <p:spPr>
              <a:xfrm>
                <a:off x="7118949" y="493187"/>
                <a:ext cx="250166" cy="250166"/>
              </a:xfrm>
              <a:prstGeom prst="ellipse">
                <a:avLst/>
              </a:pr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02" name="円/楕円 301"/>
              <p:cNvSpPr/>
              <p:nvPr/>
            </p:nvSpPr>
            <p:spPr>
              <a:xfrm>
                <a:off x="5639051" y="773197"/>
                <a:ext cx="250166" cy="25016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04" name="円/楕円 303"/>
              <p:cNvSpPr/>
              <p:nvPr/>
            </p:nvSpPr>
            <p:spPr>
              <a:xfrm>
                <a:off x="4973098" y="2452859"/>
                <a:ext cx="250166" cy="25016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06" name="円/楕円 305"/>
              <p:cNvSpPr/>
              <p:nvPr/>
            </p:nvSpPr>
            <p:spPr>
              <a:xfrm>
                <a:off x="5449159" y="5531419"/>
                <a:ext cx="250166" cy="25016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08" name="円/楕円 307"/>
              <p:cNvSpPr/>
              <p:nvPr/>
            </p:nvSpPr>
            <p:spPr>
              <a:xfrm>
                <a:off x="6583135" y="5932793"/>
                <a:ext cx="250166" cy="25016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  <p:grpSp>
            <p:nvGrpSpPr>
              <p:cNvPr id="326" name="グループ化 68"/>
              <p:cNvGrpSpPr>
                <a:grpSpLocks/>
              </p:cNvGrpSpPr>
              <p:nvPr/>
            </p:nvGrpSpPr>
            <p:grpSpPr bwMode="auto">
              <a:xfrm>
                <a:off x="6085954" y="484339"/>
                <a:ext cx="944694" cy="1419998"/>
                <a:chOff x="6086067" y="483937"/>
                <a:chExt cx="945082" cy="1420439"/>
              </a:xfrm>
            </p:grpSpPr>
            <p:sp>
              <p:nvSpPr>
                <p:cNvPr id="369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6086067" y="1257109"/>
                  <a:ext cx="945082" cy="647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8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7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6216295" y="483937"/>
                  <a:ext cx="637973" cy="382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10" name="円/楕円 303"/>
              <p:cNvSpPr/>
              <p:nvPr/>
            </p:nvSpPr>
            <p:spPr>
              <a:xfrm>
                <a:off x="6209641" y="3644740"/>
                <a:ext cx="250166" cy="25016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/>
              </a:p>
            </p:txBody>
          </p:sp>
        </p:grpSp>
        <p:sp>
          <p:nvSpPr>
            <p:cNvPr id="275" name="円/楕円 274"/>
            <p:cNvSpPr/>
            <p:nvPr/>
          </p:nvSpPr>
          <p:spPr bwMode="auto">
            <a:xfrm>
              <a:off x="6495051" y="2047325"/>
              <a:ext cx="250166" cy="25016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dirty="0"/>
            </a:p>
          </p:txBody>
        </p:sp>
      </p:grpSp>
      <p:graphicFrame>
        <p:nvGraphicFramePr>
          <p:cNvPr id="259" name="表 2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873813"/>
              </p:ext>
            </p:extLst>
          </p:nvPr>
        </p:nvGraphicFramePr>
        <p:xfrm>
          <a:off x="7279609" y="2703059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中央区本庁舎（中央区役所を含む）</a:t>
                      </a:r>
                      <a:endParaRPr kumimoji="1" lang="ja-JP" altLang="en-US" sz="1200" b="1" u="none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37.1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547,103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0" name="表 2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294209"/>
              </p:ext>
            </p:extLst>
          </p:nvPr>
        </p:nvGraphicFramePr>
        <p:xfrm>
          <a:off x="7285461" y="3801312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西成区役所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28.1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39,055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1" name="表 2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697687"/>
              </p:ext>
            </p:extLst>
          </p:nvPr>
        </p:nvGraphicFramePr>
        <p:xfrm>
          <a:off x="45189" y="5536656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住之江区役所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39.3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75,963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" name="表 2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53024"/>
              </p:ext>
            </p:extLst>
          </p:nvPr>
        </p:nvGraphicFramePr>
        <p:xfrm>
          <a:off x="2648744" y="796126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西区役所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34.4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146,211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直線コネクタ 6"/>
          <p:cNvCxnSpPr>
            <a:stCxn id="110" idx="6"/>
          </p:cNvCxnSpPr>
          <p:nvPr/>
        </p:nvCxnSpPr>
        <p:spPr>
          <a:xfrm flipV="1">
            <a:off x="6350682" y="4040564"/>
            <a:ext cx="934779" cy="1781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endCxn id="308" idx="2"/>
          </p:cNvCxnSpPr>
          <p:nvPr/>
        </p:nvCxnSpPr>
        <p:spPr>
          <a:xfrm flipV="1">
            <a:off x="5277922" y="5865017"/>
            <a:ext cx="1161498" cy="15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300" idx="5"/>
          </p:cNvCxnSpPr>
          <p:nvPr/>
        </p:nvCxnSpPr>
        <p:spPr>
          <a:xfrm>
            <a:off x="6978590" y="2014733"/>
            <a:ext cx="298510" cy="93166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1" name="表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300060"/>
              </p:ext>
            </p:extLst>
          </p:nvPr>
        </p:nvGraphicFramePr>
        <p:xfrm>
          <a:off x="56736" y="2706434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大正区役所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42.6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28,078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241779"/>
              </p:ext>
            </p:extLst>
          </p:nvPr>
        </p:nvGraphicFramePr>
        <p:xfrm>
          <a:off x="56456" y="1484784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浪速区役所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29.7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91,974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3" name="表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446569"/>
              </p:ext>
            </p:extLst>
          </p:nvPr>
        </p:nvGraphicFramePr>
        <p:xfrm>
          <a:off x="2792760" y="5788392"/>
          <a:ext cx="2485162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4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住吉区役所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43.1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56,935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1" name="直線コネクタ 90"/>
          <p:cNvCxnSpPr/>
          <p:nvPr/>
        </p:nvCxnSpPr>
        <p:spPr>
          <a:xfrm flipV="1">
            <a:off x="2565189" y="5569110"/>
            <a:ext cx="3058310" cy="208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>
            <a:endCxn id="304" idx="2"/>
          </p:cNvCxnSpPr>
          <p:nvPr/>
        </p:nvCxnSpPr>
        <p:spPr>
          <a:xfrm>
            <a:off x="2565189" y="2942813"/>
            <a:ext cx="2715773" cy="418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>
            <a:endCxn id="302" idx="1"/>
          </p:cNvCxnSpPr>
          <p:nvPr/>
        </p:nvCxnSpPr>
        <p:spPr>
          <a:xfrm>
            <a:off x="5168900" y="1028700"/>
            <a:ext cx="617590" cy="1060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endCxn id="275" idx="2"/>
          </p:cNvCxnSpPr>
          <p:nvPr/>
        </p:nvCxnSpPr>
        <p:spPr>
          <a:xfrm>
            <a:off x="2565189" y="2516278"/>
            <a:ext cx="3810852" cy="553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 bwMode="auto">
          <a:xfrm rot="20774543">
            <a:off x="4656224" y="4576736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木津川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 rot="545495">
            <a:off x="4522907" y="4200593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木津川運河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 bwMode="auto">
          <a:xfrm rot="654958">
            <a:off x="4677343" y="5056662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吉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川</a:t>
            </a:r>
          </a:p>
        </p:txBody>
      </p:sp>
      <p:sp>
        <p:nvSpPr>
          <p:cNvPr id="54" name="正方形/長方形 53"/>
          <p:cNvSpPr/>
          <p:nvPr/>
        </p:nvSpPr>
        <p:spPr bwMode="auto">
          <a:xfrm rot="191816">
            <a:off x="6005119" y="2374163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道頓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堀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川</a:t>
            </a:r>
          </a:p>
        </p:txBody>
      </p:sp>
      <p:sp>
        <p:nvSpPr>
          <p:cNvPr id="57" name="正方形/長方形 56"/>
          <p:cNvSpPr/>
          <p:nvPr/>
        </p:nvSpPr>
        <p:spPr bwMode="auto">
          <a:xfrm rot="16200000">
            <a:off x="6485339" y="2216902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横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堀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川</a:t>
            </a:r>
          </a:p>
        </p:txBody>
      </p:sp>
      <p:sp>
        <p:nvSpPr>
          <p:cNvPr id="58" name="正方形/長方形 57"/>
          <p:cNvSpPr/>
          <p:nvPr/>
        </p:nvSpPr>
        <p:spPr bwMode="auto">
          <a:xfrm rot="20890671">
            <a:off x="5064029" y="2635579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尻無川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 bwMode="auto">
          <a:xfrm rot="20227291">
            <a:off x="5106825" y="1868346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安治川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 bwMode="auto">
          <a:xfrm rot="19554004">
            <a:off x="5665257" y="1299719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土佐堀川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 bwMode="auto">
          <a:xfrm rot="819442">
            <a:off x="7842842" y="1389759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寝屋川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 bwMode="auto">
          <a:xfrm>
            <a:off x="6529868" y="1264300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正方形/長方形 12"/>
          <p:cNvSpPr>
            <a:spLocks noChangeArrowheads="1"/>
          </p:cNvSpPr>
          <p:nvPr/>
        </p:nvSpPr>
        <p:spPr bwMode="auto">
          <a:xfrm>
            <a:off x="8861425" y="-3175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８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4" name="グループ化 63"/>
          <p:cNvGrpSpPr/>
          <p:nvPr/>
        </p:nvGrpSpPr>
        <p:grpSpPr>
          <a:xfrm>
            <a:off x="8029265" y="5073376"/>
            <a:ext cx="1728192" cy="1537039"/>
            <a:chOff x="5508104" y="3645023"/>
            <a:chExt cx="1440160" cy="1537039"/>
          </a:xfrm>
        </p:grpSpPr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08104" y="3645023"/>
              <a:ext cx="1440160" cy="15370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5566842" y="4085941"/>
              <a:ext cx="457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67" name="Text Box 67"/>
            <p:cNvSpPr txBox="1">
              <a:spLocks noChangeArrowheads="1"/>
            </p:cNvSpPr>
            <p:nvPr/>
          </p:nvSpPr>
          <p:spPr bwMode="auto">
            <a:xfrm>
              <a:off x="6025628" y="3759324"/>
              <a:ext cx="850628" cy="1402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地下鉄</a:t>
              </a:r>
            </a:p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私鉄</a:t>
              </a:r>
            </a:p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ＪＲ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1000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特別</a:t>
              </a:r>
              <a:r>
                <a:rPr lang="ja-JP" altLang="en-US" sz="10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区本庁舎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100"/>
                </a:lnSpc>
                <a:spcBef>
                  <a:spcPct val="50000"/>
                </a:spcBef>
              </a:pPr>
              <a:endParaRPr lang="en-US" altLang="ja-JP" sz="6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</a:t>
              </a:r>
              <a:r>
                <a:rPr lang="ja-JP" altLang="en-US" sz="10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役所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68" name="円/楕円 101"/>
            <p:cNvSpPr/>
            <p:nvPr/>
          </p:nvSpPr>
          <p:spPr>
            <a:xfrm>
              <a:off x="5700727" y="4848401"/>
              <a:ext cx="210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69" name="Line 64"/>
            <p:cNvSpPr>
              <a:spLocks noChangeShapeType="1"/>
            </p:cNvSpPr>
            <p:nvPr/>
          </p:nvSpPr>
          <p:spPr bwMode="auto">
            <a:xfrm>
              <a:off x="5566842" y="4290715"/>
              <a:ext cx="4572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auto">
            <a:xfrm>
              <a:off x="5566842" y="4289482"/>
              <a:ext cx="457200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71" name="円/楕円 104"/>
            <p:cNvSpPr/>
            <p:nvPr/>
          </p:nvSpPr>
          <p:spPr>
            <a:xfrm>
              <a:off x="5701020" y="4525075"/>
              <a:ext cx="210000" cy="25200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0" name="Line 66"/>
            <p:cNvSpPr>
              <a:spLocks noChangeShapeType="1"/>
            </p:cNvSpPr>
            <p:nvPr/>
          </p:nvSpPr>
          <p:spPr bwMode="auto">
            <a:xfrm>
              <a:off x="5566842" y="3847910"/>
              <a:ext cx="457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</p:grpSp>
      <p:sp>
        <p:nvSpPr>
          <p:cNvPr id="81" name="テキスト ボックス 80"/>
          <p:cNvSpPr txBox="1"/>
          <p:nvPr/>
        </p:nvSpPr>
        <p:spPr>
          <a:xfrm>
            <a:off x="-28030" y="401191"/>
            <a:ext cx="636946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◆本庁舎と区役所</a:t>
            </a:r>
            <a:r>
              <a:rPr lang="ja-JP" altLang="en-US" sz="1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（地域自治区の事務所）</a:t>
            </a:r>
            <a:r>
              <a:rPr lang="ja-JP" altLang="en-US" sz="1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との位置図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0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8784" y="2132856"/>
            <a:ext cx="4896544" cy="4608512"/>
          </a:xfrm>
          <a:prstGeom prst="rect">
            <a:avLst/>
          </a:prstGeom>
        </p:spPr>
      </p:pic>
      <p:graphicFrame>
        <p:nvGraphicFramePr>
          <p:cNvPr id="93" name="表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321929"/>
              </p:ext>
            </p:extLst>
          </p:nvPr>
        </p:nvGraphicFramePr>
        <p:xfrm>
          <a:off x="1856656" y="1031686"/>
          <a:ext cx="6084000" cy="578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1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6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周辺施設等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大阪産業創造館　延床面積 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1,447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㎡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船場法人市税事務所（船場センタービル）　延床面積 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1,716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㎡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最寄り駅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地下鉄中央線・堺筋線　堺筋本町駅徒歩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250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ｍ）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6497">
                <a:tc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周辺地図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5" name="テキスト ボックス 94"/>
          <p:cNvSpPr txBox="1"/>
          <p:nvPr/>
        </p:nvSpPr>
        <p:spPr>
          <a:xfrm>
            <a:off x="4966856" y="4556205"/>
            <a:ext cx="9691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中央区本庁舎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4574656" y="5877272"/>
            <a:ext cx="324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6790362" y="6025169"/>
            <a:ext cx="107248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円の半径は１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km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5" name="円/楕円 36"/>
          <p:cNvSpPr>
            <a:spLocks noChangeAspect="1" noChangeArrowheads="1"/>
          </p:cNvSpPr>
          <p:nvPr/>
        </p:nvSpPr>
        <p:spPr bwMode="auto">
          <a:xfrm>
            <a:off x="5372553" y="4323687"/>
            <a:ext cx="180000" cy="180000"/>
          </a:xfrm>
          <a:prstGeom prst="ellipse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3304697" y="5853805"/>
            <a:ext cx="324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 rot="5400000">
            <a:off x="4633492" y="4071924"/>
            <a:ext cx="273152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726801" y="4231633"/>
            <a:ext cx="273152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 rot="5400000">
            <a:off x="6753912" y="4163626"/>
            <a:ext cx="324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 rot="247846">
            <a:off x="6942464" y="4358844"/>
            <a:ext cx="324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 rot="5400000">
            <a:off x="3421042" y="3814725"/>
            <a:ext cx="397753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3160733" y="4208041"/>
            <a:ext cx="397753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 rot="5610514">
            <a:off x="6763438" y="2483112"/>
            <a:ext cx="324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 rot="11220399">
            <a:off x="6563413" y="2216412"/>
            <a:ext cx="324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 rot="5400000">
            <a:off x="3380165" y="6073677"/>
            <a:ext cx="324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 rot="5400000">
            <a:off x="4557591" y="6091458"/>
            <a:ext cx="324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 rot="20601172">
            <a:off x="5734330" y="5783575"/>
            <a:ext cx="324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 rot="5400000">
            <a:off x="4687359" y="2204057"/>
            <a:ext cx="216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 rot="5400000">
            <a:off x="3619455" y="2138943"/>
            <a:ext cx="108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 rot="5632988">
            <a:off x="6680665" y="5851964"/>
            <a:ext cx="32400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1" name="フリーフォーム 30"/>
          <p:cNvSpPr/>
          <p:nvPr/>
        </p:nvSpPr>
        <p:spPr>
          <a:xfrm>
            <a:off x="4765004" y="2370877"/>
            <a:ext cx="36195" cy="1598295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" h="1598295">
                <a:moveTo>
                  <a:pt x="36195" y="0"/>
                </a:moveTo>
                <a:cubicBezTo>
                  <a:pt x="17780" y="637540"/>
                  <a:pt x="18415" y="963930"/>
                  <a:pt x="0" y="1598295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6" name="正方形/長方形 95"/>
          <p:cNvSpPr/>
          <p:nvPr/>
        </p:nvSpPr>
        <p:spPr>
          <a:xfrm>
            <a:off x="6770158" y="5663067"/>
            <a:ext cx="291510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 rot="5400000">
            <a:off x="3651322" y="2105657"/>
            <a:ext cx="45719" cy="6208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 rot="5400000">
            <a:off x="4776953" y="2116510"/>
            <a:ext cx="45719" cy="6208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4" name="フリーフォーム 33"/>
          <p:cNvSpPr/>
          <p:nvPr/>
        </p:nvSpPr>
        <p:spPr>
          <a:xfrm>
            <a:off x="6904510" y="2686804"/>
            <a:ext cx="13970" cy="1347470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70" h="1347470">
                <a:moveTo>
                  <a:pt x="13970" y="0"/>
                </a:moveTo>
                <a:cubicBezTo>
                  <a:pt x="-4445" y="637540"/>
                  <a:pt x="2540" y="722630"/>
                  <a:pt x="0" y="134747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5" name="フリーフォーム 34"/>
          <p:cNvSpPr/>
          <p:nvPr/>
        </p:nvSpPr>
        <p:spPr>
          <a:xfrm>
            <a:off x="6856249" y="4370041"/>
            <a:ext cx="55245" cy="1280795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55245 w 55245"/>
              <a:gd name="connsiteY0" fmla="*/ 0 h 1280795"/>
              <a:gd name="connsiteX1" fmla="*/ 0 w 55245"/>
              <a:gd name="connsiteY1" fmla="*/ 1280795 h 1280795"/>
              <a:gd name="connsiteX0" fmla="*/ 55245 w 55245"/>
              <a:gd name="connsiteY0" fmla="*/ 0 h 1280795"/>
              <a:gd name="connsiteX1" fmla="*/ 0 w 55245"/>
              <a:gd name="connsiteY1" fmla="*/ 1280795 h 1280795"/>
              <a:gd name="connsiteX0" fmla="*/ 55245 w 55245"/>
              <a:gd name="connsiteY0" fmla="*/ 0 h 1280795"/>
              <a:gd name="connsiteX1" fmla="*/ 0 w 55245"/>
              <a:gd name="connsiteY1" fmla="*/ 1280795 h 128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245" h="1280795">
                <a:moveTo>
                  <a:pt x="55245" y="0"/>
                </a:moveTo>
                <a:cubicBezTo>
                  <a:pt x="30480" y="624840"/>
                  <a:pt x="15240" y="681355"/>
                  <a:pt x="0" y="1280795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6" name="フリーフォーム 35"/>
          <p:cNvSpPr/>
          <p:nvPr/>
        </p:nvSpPr>
        <p:spPr>
          <a:xfrm>
            <a:off x="6793267" y="6061016"/>
            <a:ext cx="39370" cy="683895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55245 w 55245"/>
              <a:gd name="connsiteY0" fmla="*/ 0 h 1280795"/>
              <a:gd name="connsiteX1" fmla="*/ 0 w 55245"/>
              <a:gd name="connsiteY1" fmla="*/ 1280795 h 1280795"/>
              <a:gd name="connsiteX0" fmla="*/ 55245 w 55245"/>
              <a:gd name="connsiteY0" fmla="*/ 0 h 1280795"/>
              <a:gd name="connsiteX1" fmla="*/ 0 w 55245"/>
              <a:gd name="connsiteY1" fmla="*/ 1280795 h 1280795"/>
              <a:gd name="connsiteX0" fmla="*/ 55245 w 55245"/>
              <a:gd name="connsiteY0" fmla="*/ 0 h 1280795"/>
              <a:gd name="connsiteX1" fmla="*/ 0 w 55245"/>
              <a:gd name="connsiteY1" fmla="*/ 1280795 h 1280795"/>
              <a:gd name="connsiteX0" fmla="*/ 39370 w 39370"/>
              <a:gd name="connsiteY0" fmla="*/ 0 h 683895"/>
              <a:gd name="connsiteX1" fmla="*/ 0 w 39370"/>
              <a:gd name="connsiteY1" fmla="*/ 683895 h 68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70" h="683895">
                <a:moveTo>
                  <a:pt x="39370" y="0"/>
                </a:moveTo>
                <a:cubicBezTo>
                  <a:pt x="14605" y="624840"/>
                  <a:pt x="15240" y="84455"/>
                  <a:pt x="0" y="683895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grpSp>
        <p:nvGrpSpPr>
          <p:cNvPr id="126" name="グループ化 125"/>
          <p:cNvGrpSpPr/>
          <p:nvPr/>
        </p:nvGrpSpPr>
        <p:grpSpPr>
          <a:xfrm>
            <a:off x="6628503" y="6227812"/>
            <a:ext cx="1448477" cy="523632"/>
            <a:chOff x="5508103" y="3645023"/>
            <a:chExt cx="1158783" cy="523632"/>
          </a:xfrm>
        </p:grpSpPr>
        <p:sp>
          <p:nvSpPr>
            <p:cNvPr id="127" name="Rectangle 63"/>
            <p:cNvSpPr>
              <a:spLocks noChangeArrowheads="1"/>
            </p:cNvSpPr>
            <p:nvPr/>
          </p:nvSpPr>
          <p:spPr bwMode="auto">
            <a:xfrm>
              <a:off x="5508103" y="3645023"/>
              <a:ext cx="1008000" cy="504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128" name="Text Box 67"/>
            <p:cNvSpPr txBox="1">
              <a:spLocks noChangeArrowheads="1"/>
            </p:cNvSpPr>
            <p:nvPr/>
          </p:nvSpPr>
          <p:spPr bwMode="auto">
            <a:xfrm>
              <a:off x="5686562" y="3662821"/>
              <a:ext cx="980324" cy="505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9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9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特別</a:t>
              </a:r>
              <a:r>
                <a:rPr lang="ja-JP" altLang="en-US" sz="9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区本庁舎</a:t>
              </a:r>
              <a:endParaRPr lang="en-US" altLang="ja-JP" sz="9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endParaRPr lang="en-US" altLang="ja-JP" sz="5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9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大阪市事務所</a:t>
              </a:r>
              <a:endParaRPr lang="en-US" altLang="ja-JP" sz="9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29" name="円/楕円 47"/>
            <p:cNvSpPr/>
            <p:nvPr/>
          </p:nvSpPr>
          <p:spPr>
            <a:xfrm>
              <a:off x="5567797" y="3963526"/>
              <a:ext cx="115200" cy="144000"/>
            </a:xfrm>
            <a:prstGeom prst="ellipse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30" name="円/楕円 51"/>
            <p:cNvSpPr/>
            <p:nvPr/>
          </p:nvSpPr>
          <p:spPr>
            <a:xfrm>
              <a:off x="5564233" y="3697612"/>
              <a:ext cx="115200" cy="14400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p:sp>
        <p:nvSpPr>
          <p:cNvPr id="37" name="フリーフォーム 36"/>
          <p:cNvSpPr/>
          <p:nvPr/>
        </p:nvSpPr>
        <p:spPr>
          <a:xfrm>
            <a:off x="3624845" y="2260109"/>
            <a:ext cx="48102" cy="1393508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43339 w 43339"/>
              <a:gd name="connsiteY0" fmla="*/ 0 h 1681639"/>
              <a:gd name="connsiteX1" fmla="*/ 0 w 43339"/>
              <a:gd name="connsiteY1" fmla="*/ 1681639 h 1681639"/>
              <a:gd name="connsiteX0" fmla="*/ 48102 w 48102"/>
              <a:gd name="connsiteY0" fmla="*/ 0 h 1393508"/>
              <a:gd name="connsiteX1" fmla="*/ 0 w 48102"/>
              <a:gd name="connsiteY1" fmla="*/ 1393508 h 13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02" h="1393508">
                <a:moveTo>
                  <a:pt x="48102" y="0"/>
                </a:moveTo>
                <a:cubicBezTo>
                  <a:pt x="29687" y="637540"/>
                  <a:pt x="18415" y="759143"/>
                  <a:pt x="0" y="1393508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8" name="フリーフォーム 37"/>
          <p:cNvSpPr/>
          <p:nvPr/>
        </p:nvSpPr>
        <p:spPr>
          <a:xfrm>
            <a:off x="3552238" y="4071086"/>
            <a:ext cx="64770" cy="1767364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43339 w 43339"/>
              <a:gd name="connsiteY0" fmla="*/ 0 h 1681639"/>
              <a:gd name="connsiteX1" fmla="*/ 0 w 43339"/>
              <a:gd name="connsiteY1" fmla="*/ 1681639 h 1681639"/>
              <a:gd name="connsiteX0" fmla="*/ 48102 w 48102"/>
              <a:gd name="connsiteY0" fmla="*/ 0 h 1393508"/>
              <a:gd name="connsiteX1" fmla="*/ 0 w 48102"/>
              <a:gd name="connsiteY1" fmla="*/ 1393508 h 1393508"/>
              <a:gd name="connsiteX0" fmla="*/ 64770 w 64770"/>
              <a:gd name="connsiteY0" fmla="*/ 0 h 1767364"/>
              <a:gd name="connsiteX1" fmla="*/ 0 w 64770"/>
              <a:gd name="connsiteY1" fmla="*/ 1767364 h 1767364"/>
              <a:gd name="connsiteX0" fmla="*/ 64770 w 64770"/>
              <a:gd name="connsiteY0" fmla="*/ 0 h 1767364"/>
              <a:gd name="connsiteX1" fmla="*/ 0 w 64770"/>
              <a:gd name="connsiteY1" fmla="*/ 1767364 h 176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770" h="1767364">
                <a:moveTo>
                  <a:pt x="64770" y="0"/>
                </a:moveTo>
                <a:cubicBezTo>
                  <a:pt x="46355" y="637540"/>
                  <a:pt x="8890" y="1149668"/>
                  <a:pt x="0" y="176736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9" name="フリーフォーム 38"/>
          <p:cNvSpPr/>
          <p:nvPr/>
        </p:nvSpPr>
        <p:spPr>
          <a:xfrm>
            <a:off x="3536621" y="6293548"/>
            <a:ext cx="4957" cy="450532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43339 w 43339"/>
              <a:gd name="connsiteY0" fmla="*/ 0 h 1681639"/>
              <a:gd name="connsiteX1" fmla="*/ 0 w 43339"/>
              <a:gd name="connsiteY1" fmla="*/ 1681639 h 1681639"/>
              <a:gd name="connsiteX0" fmla="*/ 48102 w 48102"/>
              <a:gd name="connsiteY0" fmla="*/ 0 h 1393508"/>
              <a:gd name="connsiteX1" fmla="*/ 0 w 48102"/>
              <a:gd name="connsiteY1" fmla="*/ 1393508 h 1393508"/>
              <a:gd name="connsiteX0" fmla="*/ 64770 w 64770"/>
              <a:gd name="connsiteY0" fmla="*/ 0 h 1767364"/>
              <a:gd name="connsiteX1" fmla="*/ 0 w 64770"/>
              <a:gd name="connsiteY1" fmla="*/ 1767364 h 1767364"/>
              <a:gd name="connsiteX0" fmla="*/ 64770 w 64770"/>
              <a:gd name="connsiteY0" fmla="*/ 0 h 1767364"/>
              <a:gd name="connsiteX1" fmla="*/ 0 w 64770"/>
              <a:gd name="connsiteY1" fmla="*/ 1767364 h 1767364"/>
              <a:gd name="connsiteX0" fmla="*/ 2787 w 55396"/>
              <a:gd name="connsiteY0" fmla="*/ 0 h 898207"/>
              <a:gd name="connsiteX1" fmla="*/ 54698 w 55396"/>
              <a:gd name="connsiteY1" fmla="*/ 898207 h 898207"/>
              <a:gd name="connsiteX0" fmla="*/ 7065 w 7065"/>
              <a:gd name="connsiteY0" fmla="*/ 0 h 450532"/>
              <a:gd name="connsiteX1" fmla="*/ 4208 w 7065"/>
              <a:gd name="connsiteY1" fmla="*/ 450532 h 450532"/>
              <a:gd name="connsiteX0" fmla="*/ 14940 w 14940"/>
              <a:gd name="connsiteY0" fmla="*/ 0 h 10000"/>
              <a:gd name="connsiteX1" fmla="*/ 10896 w 14940"/>
              <a:gd name="connsiteY1" fmla="*/ 10000 h 10000"/>
              <a:gd name="connsiteX0" fmla="*/ 7016 w 7016"/>
              <a:gd name="connsiteY0" fmla="*/ 0 h 10000"/>
              <a:gd name="connsiteX1" fmla="*/ 2972 w 7016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6" h="10000">
                <a:moveTo>
                  <a:pt x="7016" y="0"/>
                </a:moveTo>
                <a:cubicBezTo>
                  <a:pt x="4545" y="5007"/>
                  <a:pt x="-4668" y="6015"/>
                  <a:pt x="2972" y="100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0" name="フリーフォーム 39"/>
          <p:cNvSpPr/>
          <p:nvPr/>
        </p:nvSpPr>
        <p:spPr>
          <a:xfrm>
            <a:off x="4724697" y="4336906"/>
            <a:ext cx="40957" cy="1524477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43339 w 43339"/>
              <a:gd name="connsiteY0" fmla="*/ 0 h 1681639"/>
              <a:gd name="connsiteX1" fmla="*/ 0 w 43339"/>
              <a:gd name="connsiteY1" fmla="*/ 1681639 h 1681639"/>
              <a:gd name="connsiteX0" fmla="*/ 48102 w 48102"/>
              <a:gd name="connsiteY0" fmla="*/ 0 h 1393508"/>
              <a:gd name="connsiteX1" fmla="*/ 0 w 48102"/>
              <a:gd name="connsiteY1" fmla="*/ 1393508 h 1393508"/>
              <a:gd name="connsiteX0" fmla="*/ 64770 w 64770"/>
              <a:gd name="connsiteY0" fmla="*/ 0 h 1767364"/>
              <a:gd name="connsiteX1" fmla="*/ 0 w 64770"/>
              <a:gd name="connsiteY1" fmla="*/ 1767364 h 1767364"/>
              <a:gd name="connsiteX0" fmla="*/ 64770 w 64770"/>
              <a:gd name="connsiteY0" fmla="*/ 0 h 1767364"/>
              <a:gd name="connsiteX1" fmla="*/ 0 w 64770"/>
              <a:gd name="connsiteY1" fmla="*/ 1767364 h 1767364"/>
              <a:gd name="connsiteX0" fmla="*/ 40957 w 40957"/>
              <a:gd name="connsiteY0" fmla="*/ 0 h 1524477"/>
              <a:gd name="connsiteX1" fmla="*/ 0 w 40957"/>
              <a:gd name="connsiteY1" fmla="*/ 1524477 h 1524477"/>
              <a:gd name="connsiteX0" fmla="*/ 40957 w 40957"/>
              <a:gd name="connsiteY0" fmla="*/ 0 h 1524477"/>
              <a:gd name="connsiteX1" fmla="*/ 0 w 40957"/>
              <a:gd name="connsiteY1" fmla="*/ 1524477 h 152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57" h="1524477">
                <a:moveTo>
                  <a:pt x="40957" y="0"/>
                </a:moveTo>
                <a:cubicBezTo>
                  <a:pt x="22542" y="637540"/>
                  <a:pt x="13652" y="925831"/>
                  <a:pt x="0" y="1524477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1" name="フリーフォーム 40"/>
          <p:cNvSpPr/>
          <p:nvPr/>
        </p:nvSpPr>
        <p:spPr>
          <a:xfrm>
            <a:off x="4713146" y="6318234"/>
            <a:ext cx="2898" cy="417187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43339 w 43339"/>
              <a:gd name="connsiteY0" fmla="*/ 0 h 1681639"/>
              <a:gd name="connsiteX1" fmla="*/ 0 w 43339"/>
              <a:gd name="connsiteY1" fmla="*/ 1681639 h 1681639"/>
              <a:gd name="connsiteX0" fmla="*/ 48102 w 48102"/>
              <a:gd name="connsiteY0" fmla="*/ 0 h 1393508"/>
              <a:gd name="connsiteX1" fmla="*/ 0 w 48102"/>
              <a:gd name="connsiteY1" fmla="*/ 1393508 h 1393508"/>
              <a:gd name="connsiteX0" fmla="*/ 64770 w 64770"/>
              <a:gd name="connsiteY0" fmla="*/ 0 h 1767364"/>
              <a:gd name="connsiteX1" fmla="*/ 0 w 64770"/>
              <a:gd name="connsiteY1" fmla="*/ 1767364 h 1767364"/>
              <a:gd name="connsiteX0" fmla="*/ 64770 w 64770"/>
              <a:gd name="connsiteY0" fmla="*/ 0 h 1767364"/>
              <a:gd name="connsiteX1" fmla="*/ 0 w 64770"/>
              <a:gd name="connsiteY1" fmla="*/ 1767364 h 1767364"/>
              <a:gd name="connsiteX0" fmla="*/ 40957 w 40957"/>
              <a:gd name="connsiteY0" fmla="*/ 0 h 1524477"/>
              <a:gd name="connsiteX1" fmla="*/ 0 w 40957"/>
              <a:gd name="connsiteY1" fmla="*/ 1524477 h 1524477"/>
              <a:gd name="connsiteX0" fmla="*/ 40957 w 40957"/>
              <a:gd name="connsiteY0" fmla="*/ 0 h 1524477"/>
              <a:gd name="connsiteX1" fmla="*/ 0 w 40957"/>
              <a:gd name="connsiteY1" fmla="*/ 1524477 h 1524477"/>
              <a:gd name="connsiteX0" fmla="*/ 3659 w 31486"/>
              <a:gd name="connsiteY0" fmla="*/ 0 h 638652"/>
              <a:gd name="connsiteX1" fmla="*/ 29377 w 31486"/>
              <a:gd name="connsiteY1" fmla="*/ 638652 h 638652"/>
              <a:gd name="connsiteX0" fmla="*/ 4833 w 16715"/>
              <a:gd name="connsiteY0" fmla="*/ 0 h 410052"/>
              <a:gd name="connsiteX1" fmla="*/ 13882 w 16715"/>
              <a:gd name="connsiteY1" fmla="*/ 410052 h 410052"/>
              <a:gd name="connsiteX0" fmla="*/ 8110 w 17159"/>
              <a:gd name="connsiteY0" fmla="*/ 0 h 410052"/>
              <a:gd name="connsiteX1" fmla="*/ 17159 w 17159"/>
              <a:gd name="connsiteY1" fmla="*/ 410052 h 410052"/>
              <a:gd name="connsiteX0" fmla="*/ 0 w 9049"/>
              <a:gd name="connsiteY0" fmla="*/ 0 h 410052"/>
              <a:gd name="connsiteX1" fmla="*/ 9049 w 9049"/>
              <a:gd name="connsiteY1" fmla="*/ 410052 h 410052"/>
              <a:gd name="connsiteX0" fmla="*/ 4342 w 5604"/>
              <a:gd name="connsiteY0" fmla="*/ 0 h 10174"/>
              <a:gd name="connsiteX1" fmla="*/ 3816 w 5604"/>
              <a:gd name="connsiteY1" fmla="*/ 10174 h 10174"/>
              <a:gd name="connsiteX0" fmla="*/ 2207 w 5715"/>
              <a:gd name="connsiteY0" fmla="*/ 0 h 10000"/>
              <a:gd name="connsiteX1" fmla="*/ 1268 w 5715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10000">
                <a:moveTo>
                  <a:pt x="2207" y="0"/>
                </a:moveTo>
                <a:cubicBezTo>
                  <a:pt x="12849" y="5008"/>
                  <a:pt x="-4681" y="5639"/>
                  <a:pt x="1268" y="100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2" name="フリーフォーム 41"/>
          <p:cNvSpPr/>
          <p:nvPr/>
        </p:nvSpPr>
        <p:spPr>
          <a:xfrm>
            <a:off x="6939569" y="2138660"/>
            <a:ext cx="13177" cy="244158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43339 w 43339"/>
              <a:gd name="connsiteY0" fmla="*/ 0 h 1681639"/>
              <a:gd name="connsiteX1" fmla="*/ 0 w 43339"/>
              <a:gd name="connsiteY1" fmla="*/ 1681639 h 1681639"/>
              <a:gd name="connsiteX0" fmla="*/ 48102 w 48102"/>
              <a:gd name="connsiteY0" fmla="*/ 0 h 1393508"/>
              <a:gd name="connsiteX1" fmla="*/ 0 w 48102"/>
              <a:gd name="connsiteY1" fmla="*/ 1393508 h 1393508"/>
              <a:gd name="connsiteX0" fmla="*/ 13177 w 13177"/>
              <a:gd name="connsiteY0" fmla="*/ 0 h 244158"/>
              <a:gd name="connsiteX1" fmla="*/ 0 w 13177"/>
              <a:gd name="connsiteY1" fmla="*/ 244158 h 244158"/>
              <a:gd name="connsiteX0" fmla="*/ 13177 w 13177"/>
              <a:gd name="connsiteY0" fmla="*/ 94562 h 338720"/>
              <a:gd name="connsiteX1" fmla="*/ 0 w 13177"/>
              <a:gd name="connsiteY1" fmla="*/ 338720 h 338720"/>
              <a:gd name="connsiteX0" fmla="*/ 13177 w 13177"/>
              <a:gd name="connsiteY0" fmla="*/ 0 h 244158"/>
              <a:gd name="connsiteX1" fmla="*/ 0 w 13177"/>
              <a:gd name="connsiteY1" fmla="*/ 244158 h 2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77" h="244158">
                <a:moveTo>
                  <a:pt x="13177" y="0"/>
                </a:moveTo>
                <a:cubicBezTo>
                  <a:pt x="10637" y="75565"/>
                  <a:pt x="5715" y="86043"/>
                  <a:pt x="0" y="244158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3" name="フリーフォーム 42"/>
          <p:cNvSpPr/>
          <p:nvPr/>
        </p:nvSpPr>
        <p:spPr>
          <a:xfrm>
            <a:off x="5381524" y="2133359"/>
            <a:ext cx="1164113" cy="101917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64113 w 1164113"/>
              <a:gd name="connsiteY0" fmla="*/ 101917 h 101917"/>
              <a:gd name="connsiteX1" fmla="*/ 0 w 1164113"/>
              <a:gd name="connsiteY1" fmla="*/ 0 h 101917"/>
              <a:gd name="connsiteX0" fmla="*/ 1164113 w 1164113"/>
              <a:gd name="connsiteY0" fmla="*/ 101917 h 101917"/>
              <a:gd name="connsiteX1" fmla="*/ 0 w 1164113"/>
              <a:gd name="connsiteY1" fmla="*/ 0 h 10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4113" h="101917">
                <a:moveTo>
                  <a:pt x="1164113" y="101917"/>
                </a:moveTo>
                <a:cubicBezTo>
                  <a:pt x="472598" y="50482"/>
                  <a:pt x="152559" y="121285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4" name="フリーフォーム 43"/>
          <p:cNvSpPr/>
          <p:nvPr/>
        </p:nvSpPr>
        <p:spPr>
          <a:xfrm>
            <a:off x="6889949" y="2145072"/>
            <a:ext cx="604520" cy="140119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614045 w 614045"/>
              <a:gd name="connsiteY0" fmla="*/ 6047 h 145155"/>
              <a:gd name="connsiteX1" fmla="*/ 0 w 614045"/>
              <a:gd name="connsiteY1" fmla="*/ 102567 h 145155"/>
              <a:gd name="connsiteX0" fmla="*/ 614045 w 614045"/>
              <a:gd name="connsiteY0" fmla="*/ 499 h 143745"/>
              <a:gd name="connsiteX1" fmla="*/ 0 w 614045"/>
              <a:gd name="connsiteY1" fmla="*/ 97019 h 143745"/>
              <a:gd name="connsiteX0" fmla="*/ 604520 w 604520"/>
              <a:gd name="connsiteY0" fmla="*/ 432 h 180162"/>
              <a:gd name="connsiteX1" fmla="*/ 0 w 604520"/>
              <a:gd name="connsiteY1" fmla="*/ 138227 h 180162"/>
              <a:gd name="connsiteX0" fmla="*/ 604520 w 604520"/>
              <a:gd name="connsiteY0" fmla="*/ 743 h 140119"/>
              <a:gd name="connsiteX1" fmla="*/ 0 w 604520"/>
              <a:gd name="connsiteY1" fmla="*/ 138538 h 14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4520" h="140119">
                <a:moveTo>
                  <a:pt x="604520" y="743"/>
                </a:moveTo>
                <a:cubicBezTo>
                  <a:pt x="265430" y="-12592"/>
                  <a:pt x="199390" y="158223"/>
                  <a:pt x="0" y="138538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5" name="フリーフォーム 44"/>
          <p:cNvSpPr/>
          <p:nvPr/>
        </p:nvSpPr>
        <p:spPr>
          <a:xfrm>
            <a:off x="5016318" y="4281412"/>
            <a:ext cx="1835627" cy="97155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35627" h="97155">
                <a:moveTo>
                  <a:pt x="1835627" y="97155"/>
                </a:moveTo>
                <a:lnTo>
                  <a:pt x="0" y="0"/>
                </a:ln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6" name="フリーフォーム 45"/>
          <p:cNvSpPr/>
          <p:nvPr/>
        </p:nvSpPr>
        <p:spPr>
          <a:xfrm>
            <a:off x="4924889" y="5871143"/>
            <a:ext cx="790258" cy="50928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80871 w 1880871"/>
              <a:gd name="connsiteY0" fmla="*/ 59055 h 59055"/>
              <a:gd name="connsiteX1" fmla="*/ 0 w 1880871"/>
              <a:gd name="connsiteY1" fmla="*/ 0 h 59055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3137"/>
              <a:gd name="connsiteX1" fmla="*/ 0 w 790258"/>
              <a:gd name="connsiteY1" fmla="*/ 50482 h 53137"/>
              <a:gd name="connsiteX0" fmla="*/ 790258 w 790258"/>
              <a:gd name="connsiteY0" fmla="*/ 0 h 56089"/>
              <a:gd name="connsiteX1" fmla="*/ 0 w 790258"/>
              <a:gd name="connsiteY1" fmla="*/ 50482 h 56089"/>
              <a:gd name="connsiteX0" fmla="*/ 790258 w 790258"/>
              <a:gd name="connsiteY0" fmla="*/ 0 h 50928"/>
              <a:gd name="connsiteX1" fmla="*/ 0 w 790258"/>
              <a:gd name="connsiteY1" fmla="*/ 50482 h 5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0258" h="50928">
                <a:moveTo>
                  <a:pt x="790258" y="0"/>
                </a:moveTo>
                <a:cubicBezTo>
                  <a:pt x="495883" y="59690"/>
                  <a:pt x="494400" y="50323"/>
                  <a:pt x="0" y="50482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7" name="フリーフォーム 46"/>
          <p:cNvSpPr/>
          <p:nvPr/>
        </p:nvSpPr>
        <p:spPr>
          <a:xfrm>
            <a:off x="6067812" y="5693498"/>
            <a:ext cx="685483" cy="76933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80871 w 1880871"/>
              <a:gd name="connsiteY0" fmla="*/ 59055 h 59055"/>
              <a:gd name="connsiteX1" fmla="*/ 0 w 1880871"/>
              <a:gd name="connsiteY1" fmla="*/ 0 h 59055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3137"/>
              <a:gd name="connsiteX1" fmla="*/ 0 w 790258"/>
              <a:gd name="connsiteY1" fmla="*/ 50482 h 53137"/>
              <a:gd name="connsiteX0" fmla="*/ 790258 w 790258"/>
              <a:gd name="connsiteY0" fmla="*/ 0 h 56089"/>
              <a:gd name="connsiteX1" fmla="*/ 0 w 790258"/>
              <a:gd name="connsiteY1" fmla="*/ 50482 h 56089"/>
              <a:gd name="connsiteX0" fmla="*/ 790258 w 790258"/>
              <a:gd name="connsiteY0" fmla="*/ 0 h 50928"/>
              <a:gd name="connsiteX1" fmla="*/ 0 w 790258"/>
              <a:gd name="connsiteY1" fmla="*/ 50482 h 50928"/>
              <a:gd name="connsiteX0" fmla="*/ 899795 w 899795"/>
              <a:gd name="connsiteY0" fmla="*/ 0 h 112394"/>
              <a:gd name="connsiteX1" fmla="*/ 0 w 899795"/>
              <a:gd name="connsiteY1" fmla="*/ 112394 h 112394"/>
              <a:gd name="connsiteX0" fmla="*/ 685483 w 685483"/>
              <a:gd name="connsiteY0" fmla="*/ 0 h 69532"/>
              <a:gd name="connsiteX1" fmla="*/ 0 w 685483"/>
              <a:gd name="connsiteY1" fmla="*/ 69532 h 69532"/>
              <a:gd name="connsiteX0" fmla="*/ 685483 w 685483"/>
              <a:gd name="connsiteY0" fmla="*/ 0 h 69532"/>
              <a:gd name="connsiteX1" fmla="*/ 0 w 685483"/>
              <a:gd name="connsiteY1" fmla="*/ 69532 h 69532"/>
              <a:gd name="connsiteX0" fmla="*/ 685483 w 685483"/>
              <a:gd name="connsiteY0" fmla="*/ 15314 h 84846"/>
              <a:gd name="connsiteX1" fmla="*/ 0 w 685483"/>
              <a:gd name="connsiteY1" fmla="*/ 84846 h 84846"/>
              <a:gd name="connsiteX0" fmla="*/ 685483 w 685483"/>
              <a:gd name="connsiteY0" fmla="*/ 4187 h 73719"/>
              <a:gd name="connsiteX1" fmla="*/ 0 w 685483"/>
              <a:gd name="connsiteY1" fmla="*/ 73719 h 73719"/>
              <a:gd name="connsiteX0" fmla="*/ 685483 w 685483"/>
              <a:gd name="connsiteY0" fmla="*/ 7401 h 76933"/>
              <a:gd name="connsiteX1" fmla="*/ 0 w 685483"/>
              <a:gd name="connsiteY1" fmla="*/ 76933 h 7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483" h="76933">
                <a:moveTo>
                  <a:pt x="685483" y="7401"/>
                </a:moveTo>
                <a:cubicBezTo>
                  <a:pt x="326815" y="5178"/>
                  <a:pt x="144357" y="-30382"/>
                  <a:pt x="0" y="76933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8" name="フリーフォーム 47"/>
          <p:cNvSpPr/>
          <p:nvPr/>
        </p:nvSpPr>
        <p:spPr>
          <a:xfrm>
            <a:off x="7081332" y="5703434"/>
            <a:ext cx="809307" cy="42231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80871 w 1880871"/>
              <a:gd name="connsiteY0" fmla="*/ 59055 h 59055"/>
              <a:gd name="connsiteX1" fmla="*/ 0 w 1880871"/>
              <a:gd name="connsiteY1" fmla="*/ 0 h 59055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3137"/>
              <a:gd name="connsiteX1" fmla="*/ 0 w 790258"/>
              <a:gd name="connsiteY1" fmla="*/ 50482 h 53137"/>
              <a:gd name="connsiteX0" fmla="*/ 790258 w 790258"/>
              <a:gd name="connsiteY0" fmla="*/ 0 h 56089"/>
              <a:gd name="connsiteX1" fmla="*/ 0 w 790258"/>
              <a:gd name="connsiteY1" fmla="*/ 50482 h 56089"/>
              <a:gd name="connsiteX0" fmla="*/ 790258 w 790258"/>
              <a:gd name="connsiteY0" fmla="*/ 0 h 50928"/>
              <a:gd name="connsiteX1" fmla="*/ 0 w 790258"/>
              <a:gd name="connsiteY1" fmla="*/ 50482 h 50928"/>
              <a:gd name="connsiteX0" fmla="*/ 899795 w 899795"/>
              <a:gd name="connsiteY0" fmla="*/ 0 h 112394"/>
              <a:gd name="connsiteX1" fmla="*/ 0 w 899795"/>
              <a:gd name="connsiteY1" fmla="*/ 112394 h 112394"/>
              <a:gd name="connsiteX0" fmla="*/ 685483 w 685483"/>
              <a:gd name="connsiteY0" fmla="*/ 0 h 69532"/>
              <a:gd name="connsiteX1" fmla="*/ 0 w 685483"/>
              <a:gd name="connsiteY1" fmla="*/ 69532 h 69532"/>
              <a:gd name="connsiteX0" fmla="*/ 685483 w 685483"/>
              <a:gd name="connsiteY0" fmla="*/ 0 h 69532"/>
              <a:gd name="connsiteX1" fmla="*/ 0 w 685483"/>
              <a:gd name="connsiteY1" fmla="*/ 69532 h 69532"/>
              <a:gd name="connsiteX0" fmla="*/ 685483 w 685483"/>
              <a:gd name="connsiteY0" fmla="*/ 15314 h 84846"/>
              <a:gd name="connsiteX1" fmla="*/ 0 w 685483"/>
              <a:gd name="connsiteY1" fmla="*/ 84846 h 84846"/>
              <a:gd name="connsiteX0" fmla="*/ 685483 w 685483"/>
              <a:gd name="connsiteY0" fmla="*/ 4187 h 73719"/>
              <a:gd name="connsiteX1" fmla="*/ 0 w 685483"/>
              <a:gd name="connsiteY1" fmla="*/ 73719 h 73719"/>
              <a:gd name="connsiteX0" fmla="*/ 685483 w 685483"/>
              <a:gd name="connsiteY0" fmla="*/ 7401 h 76933"/>
              <a:gd name="connsiteX1" fmla="*/ 0 w 685483"/>
              <a:gd name="connsiteY1" fmla="*/ 76933 h 76933"/>
              <a:gd name="connsiteX0" fmla="*/ 611664 w 611664"/>
              <a:gd name="connsiteY0" fmla="*/ 62309 h 62309"/>
              <a:gd name="connsiteX1" fmla="*/ 0 w 611664"/>
              <a:gd name="connsiteY1" fmla="*/ 43735 h 62309"/>
              <a:gd name="connsiteX0" fmla="*/ 809307 w 809307"/>
              <a:gd name="connsiteY0" fmla="*/ 75616 h 75616"/>
              <a:gd name="connsiteX1" fmla="*/ 0 w 809307"/>
              <a:gd name="connsiteY1" fmla="*/ 40373 h 75616"/>
              <a:gd name="connsiteX0" fmla="*/ 809307 w 809307"/>
              <a:gd name="connsiteY0" fmla="*/ 40285 h 40285"/>
              <a:gd name="connsiteX1" fmla="*/ 0 w 809307"/>
              <a:gd name="connsiteY1" fmla="*/ 5042 h 40285"/>
              <a:gd name="connsiteX0" fmla="*/ 809307 w 809307"/>
              <a:gd name="connsiteY0" fmla="*/ 42231 h 42231"/>
              <a:gd name="connsiteX1" fmla="*/ 0 w 809307"/>
              <a:gd name="connsiteY1" fmla="*/ 6988 h 4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307" h="42231">
                <a:moveTo>
                  <a:pt x="809307" y="42231"/>
                </a:moveTo>
                <a:cubicBezTo>
                  <a:pt x="443495" y="18576"/>
                  <a:pt x="191982" y="-14602"/>
                  <a:pt x="0" y="6988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9" name="フリーフォーム 48"/>
          <p:cNvSpPr/>
          <p:nvPr/>
        </p:nvSpPr>
        <p:spPr>
          <a:xfrm>
            <a:off x="3643117" y="5906669"/>
            <a:ext cx="911702" cy="4295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80871 w 1880871"/>
              <a:gd name="connsiteY0" fmla="*/ 59055 h 59055"/>
              <a:gd name="connsiteX1" fmla="*/ 0 w 1880871"/>
              <a:gd name="connsiteY1" fmla="*/ 0 h 59055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3137"/>
              <a:gd name="connsiteX1" fmla="*/ 0 w 790258"/>
              <a:gd name="connsiteY1" fmla="*/ 50482 h 53137"/>
              <a:gd name="connsiteX0" fmla="*/ 790258 w 790258"/>
              <a:gd name="connsiteY0" fmla="*/ 0 h 56089"/>
              <a:gd name="connsiteX1" fmla="*/ 0 w 790258"/>
              <a:gd name="connsiteY1" fmla="*/ 50482 h 56089"/>
              <a:gd name="connsiteX0" fmla="*/ 790258 w 790258"/>
              <a:gd name="connsiteY0" fmla="*/ 0 h 50928"/>
              <a:gd name="connsiteX1" fmla="*/ 0 w 790258"/>
              <a:gd name="connsiteY1" fmla="*/ 50482 h 50928"/>
              <a:gd name="connsiteX0" fmla="*/ 797402 w 797402"/>
              <a:gd name="connsiteY0" fmla="*/ 0 h 53041"/>
              <a:gd name="connsiteX1" fmla="*/ 0 w 797402"/>
              <a:gd name="connsiteY1" fmla="*/ 52863 h 53041"/>
              <a:gd name="connsiteX0" fmla="*/ 911702 w 911702"/>
              <a:gd name="connsiteY0" fmla="*/ 4288 h 29716"/>
              <a:gd name="connsiteX1" fmla="*/ 0 w 911702"/>
              <a:gd name="connsiteY1" fmla="*/ 1 h 29716"/>
              <a:gd name="connsiteX0" fmla="*/ 911702 w 911702"/>
              <a:gd name="connsiteY0" fmla="*/ 4288 h 7682"/>
              <a:gd name="connsiteX1" fmla="*/ 0 w 911702"/>
              <a:gd name="connsiteY1" fmla="*/ 1 h 7682"/>
              <a:gd name="connsiteX0" fmla="*/ 10000 w 10000"/>
              <a:gd name="connsiteY0" fmla="*/ 5581 h 10492"/>
              <a:gd name="connsiteX1" fmla="*/ 0 w 10000"/>
              <a:gd name="connsiteY1" fmla="*/ 0 h 10492"/>
              <a:gd name="connsiteX0" fmla="*/ 10000 w 10000"/>
              <a:gd name="connsiteY0" fmla="*/ 5581 h 5591"/>
              <a:gd name="connsiteX1" fmla="*/ 0 w 10000"/>
              <a:gd name="connsiteY1" fmla="*/ 0 h 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5591">
                <a:moveTo>
                  <a:pt x="10000" y="5581"/>
                </a:moveTo>
                <a:cubicBezTo>
                  <a:pt x="6719" y="5788"/>
                  <a:pt x="4927" y="2894"/>
                  <a:pt x="0" y="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0" name="フリーフォーム 49"/>
          <p:cNvSpPr/>
          <p:nvPr/>
        </p:nvSpPr>
        <p:spPr>
          <a:xfrm>
            <a:off x="3584935" y="4257465"/>
            <a:ext cx="1123573" cy="11432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80871 w 1880871"/>
              <a:gd name="connsiteY0" fmla="*/ 59055 h 59055"/>
              <a:gd name="connsiteX1" fmla="*/ 0 w 1880871"/>
              <a:gd name="connsiteY1" fmla="*/ 0 h 59055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3137"/>
              <a:gd name="connsiteX1" fmla="*/ 0 w 790258"/>
              <a:gd name="connsiteY1" fmla="*/ 50482 h 53137"/>
              <a:gd name="connsiteX0" fmla="*/ 790258 w 790258"/>
              <a:gd name="connsiteY0" fmla="*/ 0 h 56089"/>
              <a:gd name="connsiteX1" fmla="*/ 0 w 790258"/>
              <a:gd name="connsiteY1" fmla="*/ 50482 h 56089"/>
              <a:gd name="connsiteX0" fmla="*/ 790258 w 790258"/>
              <a:gd name="connsiteY0" fmla="*/ 0 h 50928"/>
              <a:gd name="connsiteX1" fmla="*/ 0 w 790258"/>
              <a:gd name="connsiteY1" fmla="*/ 50482 h 50928"/>
              <a:gd name="connsiteX0" fmla="*/ 797402 w 797402"/>
              <a:gd name="connsiteY0" fmla="*/ 0 h 53041"/>
              <a:gd name="connsiteX1" fmla="*/ 0 w 797402"/>
              <a:gd name="connsiteY1" fmla="*/ 52863 h 53041"/>
              <a:gd name="connsiteX0" fmla="*/ 911702 w 911702"/>
              <a:gd name="connsiteY0" fmla="*/ 4288 h 29716"/>
              <a:gd name="connsiteX1" fmla="*/ 0 w 911702"/>
              <a:gd name="connsiteY1" fmla="*/ 1 h 29716"/>
              <a:gd name="connsiteX0" fmla="*/ 911702 w 911702"/>
              <a:gd name="connsiteY0" fmla="*/ 4288 h 7682"/>
              <a:gd name="connsiteX1" fmla="*/ 0 w 911702"/>
              <a:gd name="connsiteY1" fmla="*/ 1 h 7682"/>
              <a:gd name="connsiteX0" fmla="*/ 10000 w 10000"/>
              <a:gd name="connsiteY0" fmla="*/ 5581 h 10492"/>
              <a:gd name="connsiteX1" fmla="*/ 0 w 10000"/>
              <a:gd name="connsiteY1" fmla="*/ 0 h 10492"/>
              <a:gd name="connsiteX0" fmla="*/ 10000 w 10000"/>
              <a:gd name="connsiteY0" fmla="*/ 5581 h 5591"/>
              <a:gd name="connsiteX1" fmla="*/ 0 w 10000"/>
              <a:gd name="connsiteY1" fmla="*/ 0 h 5591"/>
              <a:gd name="connsiteX0" fmla="*/ 10940 w 10940"/>
              <a:gd name="connsiteY0" fmla="*/ 0 h 7993"/>
              <a:gd name="connsiteX1" fmla="*/ 0 w 10940"/>
              <a:gd name="connsiteY1" fmla="*/ 6652 h 7993"/>
              <a:gd name="connsiteX0" fmla="*/ 11265 w 11265"/>
              <a:gd name="connsiteY0" fmla="*/ 33294 h 33300"/>
              <a:gd name="connsiteX1" fmla="*/ 0 w 11265"/>
              <a:gd name="connsiteY1" fmla="*/ 0 h 3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65" h="33300">
                <a:moveTo>
                  <a:pt x="11265" y="33294"/>
                </a:moveTo>
                <a:cubicBezTo>
                  <a:pt x="8266" y="33757"/>
                  <a:pt x="4504" y="6476"/>
                  <a:pt x="0" y="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1" name="フリーフォーム 50"/>
          <p:cNvSpPr/>
          <p:nvPr/>
        </p:nvSpPr>
        <p:spPr>
          <a:xfrm>
            <a:off x="3007357" y="4253726"/>
            <a:ext cx="140150" cy="2675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80871 w 1880871"/>
              <a:gd name="connsiteY0" fmla="*/ 59055 h 59055"/>
              <a:gd name="connsiteX1" fmla="*/ 0 w 1880871"/>
              <a:gd name="connsiteY1" fmla="*/ 0 h 59055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3137"/>
              <a:gd name="connsiteX1" fmla="*/ 0 w 790258"/>
              <a:gd name="connsiteY1" fmla="*/ 50482 h 53137"/>
              <a:gd name="connsiteX0" fmla="*/ 790258 w 790258"/>
              <a:gd name="connsiteY0" fmla="*/ 0 h 56089"/>
              <a:gd name="connsiteX1" fmla="*/ 0 w 790258"/>
              <a:gd name="connsiteY1" fmla="*/ 50482 h 56089"/>
              <a:gd name="connsiteX0" fmla="*/ 790258 w 790258"/>
              <a:gd name="connsiteY0" fmla="*/ 0 h 50928"/>
              <a:gd name="connsiteX1" fmla="*/ 0 w 790258"/>
              <a:gd name="connsiteY1" fmla="*/ 50482 h 50928"/>
              <a:gd name="connsiteX0" fmla="*/ 797402 w 797402"/>
              <a:gd name="connsiteY0" fmla="*/ 0 h 53041"/>
              <a:gd name="connsiteX1" fmla="*/ 0 w 797402"/>
              <a:gd name="connsiteY1" fmla="*/ 52863 h 53041"/>
              <a:gd name="connsiteX0" fmla="*/ 911702 w 911702"/>
              <a:gd name="connsiteY0" fmla="*/ 4288 h 29716"/>
              <a:gd name="connsiteX1" fmla="*/ 0 w 911702"/>
              <a:gd name="connsiteY1" fmla="*/ 1 h 29716"/>
              <a:gd name="connsiteX0" fmla="*/ 911702 w 911702"/>
              <a:gd name="connsiteY0" fmla="*/ 4288 h 7682"/>
              <a:gd name="connsiteX1" fmla="*/ 0 w 911702"/>
              <a:gd name="connsiteY1" fmla="*/ 1 h 7682"/>
              <a:gd name="connsiteX0" fmla="*/ 10000 w 10000"/>
              <a:gd name="connsiteY0" fmla="*/ 5581 h 10492"/>
              <a:gd name="connsiteX1" fmla="*/ 0 w 10000"/>
              <a:gd name="connsiteY1" fmla="*/ 0 h 10492"/>
              <a:gd name="connsiteX0" fmla="*/ 10000 w 10000"/>
              <a:gd name="connsiteY0" fmla="*/ 5581 h 5591"/>
              <a:gd name="connsiteX1" fmla="*/ 0 w 10000"/>
              <a:gd name="connsiteY1" fmla="*/ 0 h 5591"/>
              <a:gd name="connsiteX0" fmla="*/ 10940 w 10940"/>
              <a:gd name="connsiteY0" fmla="*/ 0 h 7993"/>
              <a:gd name="connsiteX1" fmla="*/ 0 w 10940"/>
              <a:gd name="connsiteY1" fmla="*/ 6652 h 7993"/>
              <a:gd name="connsiteX0" fmla="*/ 11265 w 11265"/>
              <a:gd name="connsiteY0" fmla="*/ 33294 h 33300"/>
              <a:gd name="connsiteX1" fmla="*/ 0 w 11265"/>
              <a:gd name="connsiteY1" fmla="*/ 0 h 33300"/>
              <a:gd name="connsiteX0" fmla="*/ 3506 w 3506"/>
              <a:gd name="connsiteY0" fmla="*/ 88784 h 88784"/>
              <a:gd name="connsiteX1" fmla="*/ 0 w 3506"/>
              <a:gd name="connsiteY1" fmla="*/ 0 h 88784"/>
              <a:gd name="connsiteX0" fmla="*/ 4008 w 4917"/>
              <a:gd name="connsiteY0" fmla="*/ 625 h 651"/>
              <a:gd name="connsiteX1" fmla="*/ 0 w 4917"/>
              <a:gd name="connsiteY1" fmla="*/ 0 h 651"/>
              <a:gd name="connsiteX0" fmla="*/ 8151 w 13295"/>
              <a:gd name="connsiteY0" fmla="*/ 10322 h 10323"/>
              <a:gd name="connsiteX1" fmla="*/ 0 w 13295"/>
              <a:gd name="connsiteY1" fmla="*/ 721 h 10323"/>
              <a:gd name="connsiteX0" fmla="*/ 8151 w 8151"/>
              <a:gd name="connsiteY0" fmla="*/ 13840 h 13841"/>
              <a:gd name="connsiteX1" fmla="*/ 0 w 8151"/>
              <a:gd name="connsiteY1" fmla="*/ 4239 h 13841"/>
              <a:gd name="connsiteX0" fmla="*/ 10000 w 10000"/>
              <a:gd name="connsiteY0" fmla="*/ 13371 h 13372"/>
              <a:gd name="connsiteX1" fmla="*/ 0 w 10000"/>
              <a:gd name="connsiteY1" fmla="*/ 6435 h 13372"/>
              <a:gd name="connsiteX0" fmla="*/ 10000 w 10000"/>
              <a:gd name="connsiteY0" fmla="*/ 9726 h 9741"/>
              <a:gd name="connsiteX1" fmla="*/ 0 w 10000"/>
              <a:gd name="connsiteY1" fmla="*/ 2790 h 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9741">
                <a:moveTo>
                  <a:pt x="10000" y="9726"/>
                </a:moveTo>
                <a:cubicBezTo>
                  <a:pt x="6328" y="10302"/>
                  <a:pt x="3340" y="-6460"/>
                  <a:pt x="0" y="279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2" name="フリーフォーム 51"/>
          <p:cNvSpPr/>
          <p:nvPr/>
        </p:nvSpPr>
        <p:spPr>
          <a:xfrm>
            <a:off x="7276713" y="4418952"/>
            <a:ext cx="623556" cy="19734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80871 w 1880871"/>
              <a:gd name="connsiteY0" fmla="*/ 59055 h 59055"/>
              <a:gd name="connsiteX1" fmla="*/ 0 w 1880871"/>
              <a:gd name="connsiteY1" fmla="*/ 0 h 59055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3137"/>
              <a:gd name="connsiteX1" fmla="*/ 0 w 790258"/>
              <a:gd name="connsiteY1" fmla="*/ 50482 h 53137"/>
              <a:gd name="connsiteX0" fmla="*/ 790258 w 790258"/>
              <a:gd name="connsiteY0" fmla="*/ 0 h 56089"/>
              <a:gd name="connsiteX1" fmla="*/ 0 w 790258"/>
              <a:gd name="connsiteY1" fmla="*/ 50482 h 56089"/>
              <a:gd name="connsiteX0" fmla="*/ 790258 w 790258"/>
              <a:gd name="connsiteY0" fmla="*/ 0 h 50928"/>
              <a:gd name="connsiteX1" fmla="*/ 0 w 790258"/>
              <a:gd name="connsiteY1" fmla="*/ 50482 h 50928"/>
              <a:gd name="connsiteX0" fmla="*/ 797402 w 797402"/>
              <a:gd name="connsiteY0" fmla="*/ 0 h 53041"/>
              <a:gd name="connsiteX1" fmla="*/ 0 w 797402"/>
              <a:gd name="connsiteY1" fmla="*/ 52863 h 53041"/>
              <a:gd name="connsiteX0" fmla="*/ 911702 w 911702"/>
              <a:gd name="connsiteY0" fmla="*/ 4288 h 29716"/>
              <a:gd name="connsiteX1" fmla="*/ 0 w 911702"/>
              <a:gd name="connsiteY1" fmla="*/ 1 h 29716"/>
              <a:gd name="connsiteX0" fmla="*/ 911702 w 911702"/>
              <a:gd name="connsiteY0" fmla="*/ 4288 h 7682"/>
              <a:gd name="connsiteX1" fmla="*/ 0 w 911702"/>
              <a:gd name="connsiteY1" fmla="*/ 1 h 7682"/>
              <a:gd name="connsiteX0" fmla="*/ 10000 w 10000"/>
              <a:gd name="connsiteY0" fmla="*/ 5581 h 10492"/>
              <a:gd name="connsiteX1" fmla="*/ 0 w 10000"/>
              <a:gd name="connsiteY1" fmla="*/ 0 h 10492"/>
              <a:gd name="connsiteX0" fmla="*/ 10000 w 10000"/>
              <a:gd name="connsiteY0" fmla="*/ 5581 h 5591"/>
              <a:gd name="connsiteX1" fmla="*/ 0 w 10000"/>
              <a:gd name="connsiteY1" fmla="*/ 0 h 5591"/>
              <a:gd name="connsiteX0" fmla="*/ 10940 w 10940"/>
              <a:gd name="connsiteY0" fmla="*/ 0 h 7993"/>
              <a:gd name="connsiteX1" fmla="*/ 0 w 10940"/>
              <a:gd name="connsiteY1" fmla="*/ 6652 h 7993"/>
              <a:gd name="connsiteX0" fmla="*/ 11265 w 11265"/>
              <a:gd name="connsiteY0" fmla="*/ 33294 h 33300"/>
              <a:gd name="connsiteX1" fmla="*/ 0 w 11265"/>
              <a:gd name="connsiteY1" fmla="*/ 0 h 33300"/>
              <a:gd name="connsiteX0" fmla="*/ 3506 w 3506"/>
              <a:gd name="connsiteY0" fmla="*/ 88784 h 88784"/>
              <a:gd name="connsiteX1" fmla="*/ 0 w 3506"/>
              <a:gd name="connsiteY1" fmla="*/ 0 h 88784"/>
              <a:gd name="connsiteX0" fmla="*/ 4008 w 4917"/>
              <a:gd name="connsiteY0" fmla="*/ 625 h 651"/>
              <a:gd name="connsiteX1" fmla="*/ 0 w 4917"/>
              <a:gd name="connsiteY1" fmla="*/ 0 h 651"/>
              <a:gd name="connsiteX0" fmla="*/ 8151 w 13295"/>
              <a:gd name="connsiteY0" fmla="*/ 10322 h 10323"/>
              <a:gd name="connsiteX1" fmla="*/ 0 w 13295"/>
              <a:gd name="connsiteY1" fmla="*/ 721 h 10323"/>
              <a:gd name="connsiteX0" fmla="*/ 8151 w 8151"/>
              <a:gd name="connsiteY0" fmla="*/ 13840 h 13841"/>
              <a:gd name="connsiteX1" fmla="*/ 0 w 8151"/>
              <a:gd name="connsiteY1" fmla="*/ 4239 h 13841"/>
              <a:gd name="connsiteX0" fmla="*/ 10000 w 10000"/>
              <a:gd name="connsiteY0" fmla="*/ 13371 h 13372"/>
              <a:gd name="connsiteX1" fmla="*/ 0 w 10000"/>
              <a:gd name="connsiteY1" fmla="*/ 6435 h 13372"/>
              <a:gd name="connsiteX0" fmla="*/ 10000 w 10000"/>
              <a:gd name="connsiteY0" fmla="*/ 9726 h 9741"/>
              <a:gd name="connsiteX1" fmla="*/ 0 w 10000"/>
              <a:gd name="connsiteY1" fmla="*/ 2790 h 9741"/>
              <a:gd name="connsiteX0" fmla="*/ 45341 w 45341"/>
              <a:gd name="connsiteY0" fmla="*/ 61409 h 61413"/>
              <a:gd name="connsiteX1" fmla="*/ 0 w 45341"/>
              <a:gd name="connsiteY1" fmla="*/ 879 h 61413"/>
              <a:gd name="connsiteX0" fmla="*/ 44322 w 44322"/>
              <a:gd name="connsiteY0" fmla="*/ 43869 h 43873"/>
              <a:gd name="connsiteX1" fmla="*/ 0 w 44322"/>
              <a:gd name="connsiteY1" fmla="*/ 1144 h 43873"/>
              <a:gd name="connsiteX0" fmla="*/ 44322 w 44322"/>
              <a:gd name="connsiteY0" fmla="*/ 42725 h 42860"/>
              <a:gd name="connsiteX1" fmla="*/ 0 w 44322"/>
              <a:gd name="connsiteY1" fmla="*/ 0 h 42860"/>
              <a:gd name="connsiteX0" fmla="*/ 44322 w 44322"/>
              <a:gd name="connsiteY0" fmla="*/ 42725 h 46239"/>
              <a:gd name="connsiteX1" fmla="*/ 0 w 44322"/>
              <a:gd name="connsiteY1" fmla="*/ 0 h 46239"/>
              <a:gd name="connsiteX0" fmla="*/ 44322 w 44322"/>
              <a:gd name="connsiteY0" fmla="*/ 42725 h 57772"/>
              <a:gd name="connsiteX1" fmla="*/ 0 w 44322"/>
              <a:gd name="connsiteY1" fmla="*/ 0 h 57772"/>
              <a:gd name="connsiteX0" fmla="*/ 44492 w 44492"/>
              <a:gd name="connsiteY0" fmla="*/ 60527 h 72572"/>
              <a:gd name="connsiteX1" fmla="*/ 0 w 44492"/>
              <a:gd name="connsiteY1" fmla="*/ 0 h 72572"/>
              <a:gd name="connsiteX0" fmla="*/ 44492 w 44492"/>
              <a:gd name="connsiteY0" fmla="*/ 60527 h 73772"/>
              <a:gd name="connsiteX1" fmla="*/ 0 w 44492"/>
              <a:gd name="connsiteY1" fmla="*/ 0 h 7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92" h="73772">
                <a:moveTo>
                  <a:pt x="44492" y="60527"/>
                </a:moveTo>
                <a:cubicBezTo>
                  <a:pt x="25019" y="96725"/>
                  <a:pt x="15403" y="52815"/>
                  <a:pt x="0" y="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3" name="フリーフォーム 52"/>
          <p:cNvSpPr/>
          <p:nvPr/>
        </p:nvSpPr>
        <p:spPr>
          <a:xfrm>
            <a:off x="3026286" y="5890548"/>
            <a:ext cx="261605" cy="6671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80871 w 1880871"/>
              <a:gd name="connsiteY0" fmla="*/ 59055 h 59055"/>
              <a:gd name="connsiteX1" fmla="*/ 0 w 1880871"/>
              <a:gd name="connsiteY1" fmla="*/ 0 h 59055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0482"/>
              <a:gd name="connsiteX1" fmla="*/ 0 w 790258"/>
              <a:gd name="connsiteY1" fmla="*/ 50482 h 50482"/>
              <a:gd name="connsiteX0" fmla="*/ 790258 w 790258"/>
              <a:gd name="connsiteY0" fmla="*/ 0 h 53137"/>
              <a:gd name="connsiteX1" fmla="*/ 0 w 790258"/>
              <a:gd name="connsiteY1" fmla="*/ 50482 h 53137"/>
              <a:gd name="connsiteX0" fmla="*/ 790258 w 790258"/>
              <a:gd name="connsiteY0" fmla="*/ 0 h 56089"/>
              <a:gd name="connsiteX1" fmla="*/ 0 w 790258"/>
              <a:gd name="connsiteY1" fmla="*/ 50482 h 56089"/>
              <a:gd name="connsiteX0" fmla="*/ 790258 w 790258"/>
              <a:gd name="connsiteY0" fmla="*/ 0 h 50928"/>
              <a:gd name="connsiteX1" fmla="*/ 0 w 790258"/>
              <a:gd name="connsiteY1" fmla="*/ 50482 h 50928"/>
              <a:gd name="connsiteX0" fmla="*/ 797402 w 797402"/>
              <a:gd name="connsiteY0" fmla="*/ 0 h 53041"/>
              <a:gd name="connsiteX1" fmla="*/ 0 w 797402"/>
              <a:gd name="connsiteY1" fmla="*/ 52863 h 53041"/>
              <a:gd name="connsiteX0" fmla="*/ 911702 w 911702"/>
              <a:gd name="connsiteY0" fmla="*/ 4288 h 29716"/>
              <a:gd name="connsiteX1" fmla="*/ 0 w 911702"/>
              <a:gd name="connsiteY1" fmla="*/ 1 h 29716"/>
              <a:gd name="connsiteX0" fmla="*/ 911702 w 911702"/>
              <a:gd name="connsiteY0" fmla="*/ 4288 h 7682"/>
              <a:gd name="connsiteX1" fmla="*/ 0 w 911702"/>
              <a:gd name="connsiteY1" fmla="*/ 1 h 7682"/>
              <a:gd name="connsiteX0" fmla="*/ 10000 w 10000"/>
              <a:gd name="connsiteY0" fmla="*/ 5581 h 10492"/>
              <a:gd name="connsiteX1" fmla="*/ 0 w 10000"/>
              <a:gd name="connsiteY1" fmla="*/ 0 h 10492"/>
              <a:gd name="connsiteX0" fmla="*/ 10000 w 10000"/>
              <a:gd name="connsiteY0" fmla="*/ 5581 h 5591"/>
              <a:gd name="connsiteX1" fmla="*/ 0 w 10000"/>
              <a:gd name="connsiteY1" fmla="*/ 0 h 5591"/>
              <a:gd name="connsiteX0" fmla="*/ 10940 w 10940"/>
              <a:gd name="connsiteY0" fmla="*/ 0 h 7993"/>
              <a:gd name="connsiteX1" fmla="*/ 0 w 10940"/>
              <a:gd name="connsiteY1" fmla="*/ 6652 h 7993"/>
              <a:gd name="connsiteX0" fmla="*/ 11265 w 11265"/>
              <a:gd name="connsiteY0" fmla="*/ 33294 h 33300"/>
              <a:gd name="connsiteX1" fmla="*/ 0 w 11265"/>
              <a:gd name="connsiteY1" fmla="*/ 0 h 33300"/>
              <a:gd name="connsiteX0" fmla="*/ 3506 w 3506"/>
              <a:gd name="connsiteY0" fmla="*/ 88784 h 88784"/>
              <a:gd name="connsiteX1" fmla="*/ 0 w 3506"/>
              <a:gd name="connsiteY1" fmla="*/ 0 h 88784"/>
              <a:gd name="connsiteX0" fmla="*/ 4008 w 4917"/>
              <a:gd name="connsiteY0" fmla="*/ 625 h 651"/>
              <a:gd name="connsiteX1" fmla="*/ 0 w 4917"/>
              <a:gd name="connsiteY1" fmla="*/ 0 h 651"/>
              <a:gd name="connsiteX0" fmla="*/ 8151 w 13295"/>
              <a:gd name="connsiteY0" fmla="*/ 10322 h 10323"/>
              <a:gd name="connsiteX1" fmla="*/ 0 w 13295"/>
              <a:gd name="connsiteY1" fmla="*/ 721 h 10323"/>
              <a:gd name="connsiteX0" fmla="*/ 8151 w 8151"/>
              <a:gd name="connsiteY0" fmla="*/ 13840 h 13841"/>
              <a:gd name="connsiteX1" fmla="*/ 0 w 8151"/>
              <a:gd name="connsiteY1" fmla="*/ 4239 h 13841"/>
              <a:gd name="connsiteX0" fmla="*/ 10000 w 10000"/>
              <a:gd name="connsiteY0" fmla="*/ 13371 h 13372"/>
              <a:gd name="connsiteX1" fmla="*/ 0 w 10000"/>
              <a:gd name="connsiteY1" fmla="*/ 6435 h 13372"/>
              <a:gd name="connsiteX0" fmla="*/ 10000 w 10000"/>
              <a:gd name="connsiteY0" fmla="*/ 9726 h 9741"/>
              <a:gd name="connsiteX1" fmla="*/ 0 w 10000"/>
              <a:gd name="connsiteY1" fmla="*/ 2790 h 9741"/>
              <a:gd name="connsiteX0" fmla="*/ 45341 w 45341"/>
              <a:gd name="connsiteY0" fmla="*/ 61409 h 61413"/>
              <a:gd name="connsiteX1" fmla="*/ 0 w 45341"/>
              <a:gd name="connsiteY1" fmla="*/ 879 h 61413"/>
              <a:gd name="connsiteX0" fmla="*/ 44322 w 44322"/>
              <a:gd name="connsiteY0" fmla="*/ 43869 h 43873"/>
              <a:gd name="connsiteX1" fmla="*/ 0 w 44322"/>
              <a:gd name="connsiteY1" fmla="*/ 1144 h 43873"/>
              <a:gd name="connsiteX0" fmla="*/ 44322 w 44322"/>
              <a:gd name="connsiteY0" fmla="*/ 42725 h 42860"/>
              <a:gd name="connsiteX1" fmla="*/ 0 w 44322"/>
              <a:gd name="connsiteY1" fmla="*/ 0 h 42860"/>
              <a:gd name="connsiteX0" fmla="*/ 44322 w 44322"/>
              <a:gd name="connsiteY0" fmla="*/ 42725 h 46239"/>
              <a:gd name="connsiteX1" fmla="*/ 0 w 44322"/>
              <a:gd name="connsiteY1" fmla="*/ 0 h 46239"/>
              <a:gd name="connsiteX0" fmla="*/ 44322 w 44322"/>
              <a:gd name="connsiteY0" fmla="*/ 42725 h 57772"/>
              <a:gd name="connsiteX1" fmla="*/ 0 w 44322"/>
              <a:gd name="connsiteY1" fmla="*/ 0 h 57772"/>
              <a:gd name="connsiteX0" fmla="*/ 44492 w 44492"/>
              <a:gd name="connsiteY0" fmla="*/ 60527 h 72572"/>
              <a:gd name="connsiteX1" fmla="*/ 0 w 44492"/>
              <a:gd name="connsiteY1" fmla="*/ 0 h 72572"/>
              <a:gd name="connsiteX0" fmla="*/ 44492 w 44492"/>
              <a:gd name="connsiteY0" fmla="*/ 60527 h 73772"/>
              <a:gd name="connsiteX1" fmla="*/ 0 w 44492"/>
              <a:gd name="connsiteY1" fmla="*/ 0 h 73772"/>
              <a:gd name="connsiteX0" fmla="*/ 27671 w 27671"/>
              <a:gd name="connsiteY0" fmla="*/ 0 h 137989"/>
              <a:gd name="connsiteX1" fmla="*/ 0 w 27671"/>
              <a:gd name="connsiteY1" fmla="*/ 126415 h 137989"/>
              <a:gd name="connsiteX0" fmla="*/ 18326 w 18326"/>
              <a:gd name="connsiteY0" fmla="*/ 69428 h 81361"/>
              <a:gd name="connsiteX1" fmla="*/ 0 w 18326"/>
              <a:gd name="connsiteY1" fmla="*/ 0 h 81361"/>
              <a:gd name="connsiteX0" fmla="*/ 18326 w 18326"/>
              <a:gd name="connsiteY0" fmla="*/ 69428 h 77466"/>
              <a:gd name="connsiteX1" fmla="*/ 0 w 18326"/>
              <a:gd name="connsiteY1" fmla="*/ 0 h 77466"/>
              <a:gd name="connsiteX0" fmla="*/ 18326 w 18326"/>
              <a:gd name="connsiteY0" fmla="*/ 69428 h 69429"/>
              <a:gd name="connsiteX1" fmla="*/ 0 w 18326"/>
              <a:gd name="connsiteY1" fmla="*/ 0 h 69429"/>
              <a:gd name="connsiteX0" fmla="*/ 18496 w 18496"/>
              <a:gd name="connsiteY0" fmla="*/ 33821 h 33821"/>
              <a:gd name="connsiteX1" fmla="*/ 0 w 18496"/>
              <a:gd name="connsiteY1" fmla="*/ 0 h 33821"/>
              <a:gd name="connsiteX0" fmla="*/ 18496 w 18496"/>
              <a:gd name="connsiteY0" fmla="*/ 33821 h 35440"/>
              <a:gd name="connsiteX1" fmla="*/ 0 w 18496"/>
              <a:gd name="connsiteY1" fmla="*/ 0 h 35440"/>
              <a:gd name="connsiteX0" fmla="*/ 18666 w 18666"/>
              <a:gd name="connsiteY0" fmla="*/ 24920 h 26969"/>
              <a:gd name="connsiteX1" fmla="*/ 0 w 18666"/>
              <a:gd name="connsiteY1" fmla="*/ 0 h 26969"/>
              <a:gd name="connsiteX0" fmla="*/ 18666 w 18666"/>
              <a:gd name="connsiteY0" fmla="*/ 24920 h 30472"/>
              <a:gd name="connsiteX1" fmla="*/ 0 w 18666"/>
              <a:gd name="connsiteY1" fmla="*/ 0 h 30472"/>
              <a:gd name="connsiteX0" fmla="*/ 18666 w 18666"/>
              <a:gd name="connsiteY0" fmla="*/ 24927 h 26562"/>
              <a:gd name="connsiteX1" fmla="*/ 0 w 18666"/>
              <a:gd name="connsiteY1" fmla="*/ 7 h 26562"/>
              <a:gd name="connsiteX0" fmla="*/ 18666 w 18666"/>
              <a:gd name="connsiteY0" fmla="*/ 24931 h 24939"/>
              <a:gd name="connsiteX1" fmla="*/ 0 w 18666"/>
              <a:gd name="connsiteY1" fmla="*/ 11 h 2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66" h="24939">
                <a:moveTo>
                  <a:pt x="18666" y="24931"/>
                </a:moveTo>
                <a:cubicBezTo>
                  <a:pt x="12955" y="25523"/>
                  <a:pt x="7247" y="-587"/>
                  <a:pt x="0" y="11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722446" y="3917729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地下鉄堺筋本町駅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947650" y="4020099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地下鉄本町駅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329542" y="5441451"/>
            <a:ext cx="121582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地下鉄谷町六丁目駅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081326" y="5676105"/>
            <a:ext cx="121582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地下鉄長堀橋駅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902761" y="5668903"/>
            <a:ext cx="121582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地下鉄心斎橋駅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 rot="20620219">
            <a:off x="5211907" y="5590956"/>
            <a:ext cx="121582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地下鉄松屋町駅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357059" y="4425352"/>
            <a:ext cx="121582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地下鉄谷町四丁目駅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835481" y="2279347"/>
            <a:ext cx="1215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京阪天満橋駅</a:t>
            </a:r>
            <a:endParaRPr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地下鉄天満橋駅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 rot="155593">
            <a:off x="5641374" y="4116236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地下鉄中央線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 rot="16200000">
            <a:off x="6230241" y="3186887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地下鉄谷町線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 rot="16200000">
            <a:off x="4101639" y="3022344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地下鉄堺筋線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 rot="16200000">
            <a:off x="2973595" y="2982391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地下鉄御堂筋線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754113" y="5941005"/>
            <a:ext cx="165644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地下鉄長堀鶴見緑地線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円/楕円 121"/>
          <p:cNvSpPr/>
          <p:nvPr/>
        </p:nvSpPr>
        <p:spPr>
          <a:xfrm>
            <a:off x="4720806" y="4172138"/>
            <a:ext cx="187200" cy="18720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970783" y="4316286"/>
            <a:ext cx="123695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船場法人市税事務所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円/楕円 121"/>
          <p:cNvSpPr/>
          <p:nvPr/>
        </p:nvSpPr>
        <p:spPr>
          <a:xfrm>
            <a:off x="5211085" y="3664555"/>
            <a:ext cx="187200" cy="18720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689240" y="3481943"/>
            <a:ext cx="123695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大阪産業創造館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フリーフォーム 72"/>
          <p:cNvSpPr/>
          <p:nvPr/>
        </p:nvSpPr>
        <p:spPr>
          <a:xfrm>
            <a:off x="5669912" y="2130556"/>
            <a:ext cx="380681" cy="82867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64113 w 1164113"/>
              <a:gd name="connsiteY0" fmla="*/ 101917 h 101917"/>
              <a:gd name="connsiteX1" fmla="*/ 0 w 1164113"/>
              <a:gd name="connsiteY1" fmla="*/ 0 h 101917"/>
              <a:gd name="connsiteX0" fmla="*/ 1164113 w 1164113"/>
              <a:gd name="connsiteY0" fmla="*/ 101917 h 101917"/>
              <a:gd name="connsiteX1" fmla="*/ 0 w 1164113"/>
              <a:gd name="connsiteY1" fmla="*/ 0 h 101917"/>
              <a:gd name="connsiteX0" fmla="*/ 403431 w 403431"/>
              <a:gd name="connsiteY0" fmla="*/ 85248 h 85248"/>
              <a:gd name="connsiteX1" fmla="*/ 1318 w 403431"/>
              <a:gd name="connsiteY1" fmla="*/ 0 h 85248"/>
              <a:gd name="connsiteX0" fmla="*/ 402113 w 402113"/>
              <a:gd name="connsiteY0" fmla="*/ 85248 h 85453"/>
              <a:gd name="connsiteX1" fmla="*/ 0 w 402113"/>
              <a:gd name="connsiteY1" fmla="*/ 0 h 85453"/>
              <a:gd name="connsiteX0" fmla="*/ 402113 w 402113"/>
              <a:gd name="connsiteY0" fmla="*/ 85248 h 88580"/>
              <a:gd name="connsiteX1" fmla="*/ 0 w 402113"/>
              <a:gd name="connsiteY1" fmla="*/ 0 h 88580"/>
              <a:gd name="connsiteX0" fmla="*/ 402113 w 402113"/>
              <a:gd name="connsiteY0" fmla="*/ 85248 h 85248"/>
              <a:gd name="connsiteX1" fmla="*/ 0 w 402113"/>
              <a:gd name="connsiteY1" fmla="*/ 0 h 85248"/>
              <a:gd name="connsiteX0" fmla="*/ 380681 w 380681"/>
              <a:gd name="connsiteY0" fmla="*/ 78104 h 78104"/>
              <a:gd name="connsiteX1" fmla="*/ 0 w 380681"/>
              <a:gd name="connsiteY1" fmla="*/ 0 h 78104"/>
              <a:gd name="connsiteX0" fmla="*/ 380681 w 380681"/>
              <a:gd name="connsiteY0" fmla="*/ 82867 h 82867"/>
              <a:gd name="connsiteX1" fmla="*/ 0 w 380681"/>
              <a:gd name="connsiteY1" fmla="*/ 0 h 8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681" h="82867">
                <a:moveTo>
                  <a:pt x="380681" y="82867"/>
                </a:moveTo>
                <a:cubicBezTo>
                  <a:pt x="215422" y="79057"/>
                  <a:pt x="135890" y="87948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768268" y="476673"/>
            <a:ext cx="6369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中央</a:t>
            </a:r>
            <a:r>
              <a:rPr lang="ja-JP" altLang="en-US" sz="20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区本庁舎（中央区役所を含む）</a:t>
            </a:r>
            <a:endParaRPr lang="ja-JP" altLang="en-US" sz="2000" b="1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正方形/長方形 76"/>
          <p:cNvSpPr>
            <a:spLocks noChangeArrowheads="1"/>
          </p:cNvSpPr>
          <p:nvPr/>
        </p:nvSpPr>
        <p:spPr bwMode="auto">
          <a:xfrm>
            <a:off x="8861425" y="6604000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９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1" name="円/楕円 17"/>
          <p:cNvSpPr>
            <a:spLocks noChangeAspect="1"/>
          </p:cNvSpPr>
          <p:nvPr/>
        </p:nvSpPr>
        <p:spPr>
          <a:xfrm>
            <a:off x="3297057" y="2253687"/>
            <a:ext cx="4320000" cy="432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3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 txBox="1">
            <a:spLocks/>
          </p:cNvSpPr>
          <p:nvPr/>
        </p:nvSpPr>
        <p:spPr>
          <a:xfrm>
            <a:off x="7413206" y="13124"/>
            <a:ext cx="212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ja-JP" altLang="en-US" sz="1600" kern="0" dirty="0">
              <a:solidFill>
                <a:sysClr val="windowText" lastClr="00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813069"/>
              </p:ext>
            </p:extLst>
          </p:nvPr>
        </p:nvGraphicFramePr>
        <p:xfrm>
          <a:off x="128464" y="907986"/>
          <a:ext cx="9684000" cy="50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kern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特別区名</a:t>
                      </a:r>
                      <a:endParaRPr kumimoji="1" lang="en-US" altLang="ja-JP" sz="1200" b="1" kern="0" baseline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現区役所庁舎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危機管理室、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政策企画部及び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議会関係の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設置可否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評価項目点数</a:t>
                      </a: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本庁舎</a:t>
                      </a:r>
                      <a:endParaRPr kumimoji="1" lang="ja-JP" altLang="en-US" sz="13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現区役所間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公共交通利用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所要時間</a:t>
                      </a:r>
                      <a:endParaRPr kumimoji="1" lang="ja-JP" altLang="en-US" sz="1200" b="1" kern="12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他地域からの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来訪者数</a:t>
                      </a:r>
                      <a:endParaRPr kumimoji="1" lang="ja-JP" altLang="en-US" sz="1200" b="1" kern="12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合計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点数</a:t>
                      </a:r>
                      <a:endParaRPr kumimoji="1" lang="ja-JP" altLang="en-US" sz="1200" b="1" kern="12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 rowSpan="5">
                  <a:txBody>
                    <a:bodyPr/>
                    <a:lstStyle/>
                    <a:p>
                      <a:pPr algn="ctr"/>
                      <a:r>
                        <a:rPr kumimoji="1" lang="ja-JP" altLang="en-US" sz="15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天</a:t>
                      </a:r>
                      <a:endParaRPr kumimoji="1" lang="en-US" altLang="ja-JP" sz="15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5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王</a:t>
                      </a:r>
                      <a:endParaRPr kumimoji="1" lang="en-US" altLang="ja-JP" sz="15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5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寺</a:t>
                      </a:r>
                      <a:endParaRPr kumimoji="1" lang="en-US" altLang="ja-JP" sz="15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5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区</a:t>
                      </a:r>
                      <a:endParaRPr kumimoji="1" lang="en-US" altLang="ja-JP" sz="15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天王寺区役所</a:t>
                      </a:r>
                      <a:endParaRPr kumimoji="1" lang="en-US" altLang="ja-JP" sz="1200" b="1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4667" marR="27333" marT="29611" marB="2961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3.9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27.3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5.0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134,648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8.9</a:t>
                      </a:r>
                      <a:r>
                        <a:rPr kumimoji="1" lang="ja-JP" altLang="en-US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5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天王寺区役所</a:t>
                      </a:r>
                      <a:endParaRPr kumimoji="1" lang="en-US" altLang="ja-JP" sz="14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8701" marR="88701" marT="44351" marB="44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6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生野区役所</a:t>
                      </a:r>
                      <a:r>
                        <a:rPr kumimoji="1" lang="ja-JP" altLang="en-US" sz="1200" b="1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　　　　　　　　　　　　　　　　　　　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4667" marR="27333" marT="29611" marB="29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1.0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33.0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1.0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43,802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2.0</a:t>
                      </a:r>
                      <a:r>
                        <a:rPr kumimoji="1" lang="ja-JP" altLang="en-US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5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7115" marR="57115" marT="28557" marB="285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阿倍野区役所　　　　　</a:t>
                      </a:r>
                      <a:r>
                        <a:rPr kumimoji="1" lang="ja-JP" altLang="en-US" sz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endParaRPr kumimoji="1" lang="ja-JP" altLang="en-US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667" marR="27333" marT="29611" marB="29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×</a:t>
                      </a: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4.3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26.5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3.3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95,113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7.6</a:t>
                      </a:r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200" b="0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7115" marR="57115" marT="28557" marB="285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東住吉区役所</a:t>
                      </a:r>
                    </a:p>
                  </a:txBody>
                  <a:tcPr marL="54667" marR="27333" marT="29611" marB="29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×</a:t>
                      </a: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3.3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28.5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1.2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48,707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4.5</a:t>
                      </a:r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200" b="0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1" dirty="0">
                        <a:solidFill>
                          <a:sysClr val="windowText" lastClr="00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平野区役所</a:t>
                      </a:r>
                      <a:endParaRPr kumimoji="1" lang="en-US" altLang="ja-JP" sz="12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667" marR="27333" marT="29611" marB="29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5.0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25.2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1.7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59,157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6.7</a:t>
                      </a:r>
                      <a:r>
                        <a:rPr kumimoji="1" lang="ja-JP" altLang="en-US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5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5404" marR="55404" marT="27702" marB="27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二等辺三角形 9"/>
          <p:cNvSpPr/>
          <p:nvPr/>
        </p:nvSpPr>
        <p:spPr>
          <a:xfrm rot="5400000">
            <a:off x="6105755" y="3788413"/>
            <a:ext cx="3923146" cy="324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0" y="968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本庁舎の選定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天王寺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</a:p>
        </p:txBody>
      </p:sp>
      <p:sp>
        <p:nvSpPr>
          <p:cNvPr id="11" name="正方形/長方形 12"/>
          <p:cNvSpPr>
            <a:spLocks noChangeArrowheads="1"/>
          </p:cNvSpPr>
          <p:nvPr/>
        </p:nvSpPr>
        <p:spPr bwMode="auto">
          <a:xfrm>
            <a:off x="8861425" y="-3175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１０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82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67" y="1007463"/>
            <a:ext cx="4694528" cy="5716832"/>
          </a:xfrm>
          <a:prstGeom prst="rect">
            <a:avLst/>
          </a:prstGeom>
        </p:spPr>
      </p:pic>
      <p:grpSp>
        <p:nvGrpSpPr>
          <p:cNvPr id="236" name="グループ化 83"/>
          <p:cNvGrpSpPr>
            <a:grpSpLocks/>
          </p:cNvGrpSpPr>
          <p:nvPr/>
        </p:nvGrpSpPr>
        <p:grpSpPr bwMode="auto">
          <a:xfrm>
            <a:off x="3822418" y="2293877"/>
            <a:ext cx="1526977" cy="2434574"/>
            <a:chOff x="3161708" y="1602348"/>
            <a:chExt cx="1648495" cy="2628319"/>
          </a:xfrm>
        </p:grpSpPr>
        <p:sp>
          <p:nvSpPr>
            <p:cNvPr id="240" name="円/楕円 239"/>
            <p:cNvSpPr/>
            <p:nvPr/>
          </p:nvSpPr>
          <p:spPr>
            <a:xfrm>
              <a:off x="4615878" y="4036342"/>
              <a:ext cx="194325" cy="1943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243" name="円/楕円 242"/>
            <p:cNvSpPr/>
            <p:nvPr/>
          </p:nvSpPr>
          <p:spPr>
            <a:xfrm>
              <a:off x="3161708" y="1602348"/>
              <a:ext cx="194325" cy="194325"/>
            </a:xfrm>
            <a:prstGeom prst="ellipse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245" name="円/楕円 244"/>
            <p:cNvSpPr>
              <a:spLocks noChangeArrowheads="1"/>
            </p:cNvSpPr>
            <p:nvPr/>
          </p:nvSpPr>
          <p:spPr bwMode="auto">
            <a:xfrm>
              <a:off x="3964577" y="1891296"/>
              <a:ext cx="194325" cy="194325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82" name="円/楕円 81"/>
            <p:cNvSpPr>
              <a:spLocks noChangeArrowheads="1"/>
            </p:cNvSpPr>
            <p:nvPr/>
          </p:nvSpPr>
          <p:spPr bwMode="auto">
            <a:xfrm>
              <a:off x="3537945" y="3916378"/>
              <a:ext cx="194325" cy="194325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89" name="円/楕円 81"/>
            <p:cNvSpPr>
              <a:spLocks noChangeArrowheads="1"/>
            </p:cNvSpPr>
            <p:nvPr/>
          </p:nvSpPr>
          <p:spPr bwMode="auto">
            <a:xfrm>
              <a:off x="3167366" y="2772248"/>
              <a:ext cx="194325" cy="194325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chemeClr val="lt1"/>
                </a:solidFill>
              </a:endParaRPr>
            </a:p>
          </p:txBody>
        </p:sp>
      </p:grpSp>
      <p:cxnSp>
        <p:nvCxnSpPr>
          <p:cNvPr id="11" name="直線コネクタ 10"/>
          <p:cNvCxnSpPr>
            <a:stCxn id="240" idx="6"/>
          </p:cNvCxnSpPr>
          <p:nvPr/>
        </p:nvCxnSpPr>
        <p:spPr>
          <a:xfrm flipV="1">
            <a:off x="5349395" y="4088950"/>
            <a:ext cx="1863440" cy="5495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243" idx="1"/>
          </p:cNvCxnSpPr>
          <p:nvPr/>
        </p:nvCxnSpPr>
        <p:spPr>
          <a:xfrm>
            <a:off x="3108325" y="2139950"/>
            <a:ext cx="740453" cy="1802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008357"/>
              </p:ext>
            </p:extLst>
          </p:nvPr>
        </p:nvGraphicFramePr>
        <p:xfrm>
          <a:off x="296737" y="2621553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阿倍野区役所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26.5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95,113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5" name="表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894022"/>
              </p:ext>
            </p:extLst>
          </p:nvPr>
        </p:nvGraphicFramePr>
        <p:xfrm>
          <a:off x="7212835" y="1087561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生野区役所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33.0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43,802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6" name="表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468647"/>
              </p:ext>
            </p:extLst>
          </p:nvPr>
        </p:nvGraphicFramePr>
        <p:xfrm>
          <a:off x="7212835" y="3057456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平野区役所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25.2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59,157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7" name="表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715146"/>
              </p:ext>
            </p:extLst>
          </p:nvPr>
        </p:nvGraphicFramePr>
        <p:xfrm>
          <a:off x="406427" y="1110505"/>
          <a:ext cx="288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1361262654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554641059"/>
                    </a:ext>
                  </a:extLst>
                </a:gridCol>
              </a:tblGrid>
              <a:tr h="218598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天王寺区本庁舎（天王寺区役所を含む）</a:t>
                      </a:r>
                      <a:endParaRPr kumimoji="1" lang="ja-JP" altLang="en-US" sz="1200" b="1" u="none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27.3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134,648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8" name="表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410923"/>
              </p:ext>
            </p:extLst>
          </p:nvPr>
        </p:nvGraphicFramePr>
        <p:xfrm>
          <a:off x="882387" y="5460474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東住吉区役所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28.5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48,707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2" name="直線コネクタ 71"/>
          <p:cNvCxnSpPr>
            <a:stCxn id="245" idx="7"/>
          </p:cNvCxnSpPr>
          <p:nvPr/>
        </p:nvCxnSpPr>
        <p:spPr>
          <a:xfrm flipV="1">
            <a:off x="4719744" y="1323975"/>
            <a:ext cx="2503381" cy="1263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>
            <a:endCxn id="82" idx="2"/>
          </p:cNvCxnSpPr>
          <p:nvPr/>
        </p:nvCxnSpPr>
        <p:spPr>
          <a:xfrm flipV="1">
            <a:off x="3400425" y="4527330"/>
            <a:ext cx="770496" cy="11781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>
            <a:endCxn id="89" idx="2"/>
          </p:cNvCxnSpPr>
          <p:nvPr/>
        </p:nvCxnSpPr>
        <p:spPr>
          <a:xfrm>
            <a:off x="2816737" y="2852936"/>
            <a:ext cx="1010922" cy="614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 bwMode="auto">
          <a:xfrm>
            <a:off x="5105047" y="5796809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大和川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 bwMode="auto">
          <a:xfrm rot="5062294">
            <a:off x="4642800" y="2289523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平野川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 bwMode="auto">
          <a:xfrm rot="5196975">
            <a:off x="4900457" y="3075352"/>
            <a:ext cx="915348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平野川分水路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 bwMode="auto">
          <a:xfrm rot="5196975">
            <a:off x="4374124" y="4063333"/>
            <a:ext cx="915348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鳴戸川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 bwMode="auto">
          <a:xfrm rot="5196975">
            <a:off x="4190310" y="4285198"/>
            <a:ext cx="915348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 bwMode="auto">
          <a:xfrm rot="5196975">
            <a:off x="4010208" y="3745630"/>
            <a:ext cx="915348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駒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正方形/長方形 12"/>
          <p:cNvSpPr>
            <a:spLocks noChangeArrowheads="1"/>
          </p:cNvSpPr>
          <p:nvPr/>
        </p:nvSpPr>
        <p:spPr bwMode="auto">
          <a:xfrm>
            <a:off x="8861425" y="6604000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１１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8029265" y="5073376"/>
            <a:ext cx="1728192" cy="1537039"/>
            <a:chOff x="5508104" y="3645023"/>
            <a:chExt cx="1440160" cy="1537039"/>
          </a:xfrm>
        </p:grpSpPr>
        <p:sp>
          <p:nvSpPr>
            <p:cNvPr id="47" name="Rectangle 63"/>
            <p:cNvSpPr>
              <a:spLocks noChangeArrowheads="1"/>
            </p:cNvSpPr>
            <p:nvPr/>
          </p:nvSpPr>
          <p:spPr bwMode="auto">
            <a:xfrm>
              <a:off x="5508104" y="3645023"/>
              <a:ext cx="1440160" cy="15370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48" name="Line 66"/>
            <p:cNvSpPr>
              <a:spLocks noChangeShapeType="1"/>
            </p:cNvSpPr>
            <p:nvPr/>
          </p:nvSpPr>
          <p:spPr bwMode="auto">
            <a:xfrm>
              <a:off x="5566842" y="4085941"/>
              <a:ext cx="457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49" name="Text Box 67"/>
            <p:cNvSpPr txBox="1">
              <a:spLocks noChangeArrowheads="1"/>
            </p:cNvSpPr>
            <p:nvPr/>
          </p:nvSpPr>
          <p:spPr bwMode="auto">
            <a:xfrm>
              <a:off x="6025628" y="3759324"/>
              <a:ext cx="850628" cy="1402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地下鉄</a:t>
              </a:r>
            </a:p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私鉄</a:t>
              </a:r>
            </a:p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ＪＲ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1000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特別</a:t>
              </a:r>
              <a:r>
                <a:rPr lang="ja-JP" altLang="en-US" sz="10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区本庁舎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100"/>
                </a:lnSpc>
                <a:spcBef>
                  <a:spcPct val="50000"/>
                </a:spcBef>
              </a:pPr>
              <a:endParaRPr lang="en-US" altLang="ja-JP" sz="6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</a:t>
              </a:r>
              <a:r>
                <a:rPr lang="ja-JP" altLang="en-US" sz="10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役所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50" name="円/楕円 101"/>
            <p:cNvSpPr/>
            <p:nvPr/>
          </p:nvSpPr>
          <p:spPr>
            <a:xfrm>
              <a:off x="5700727" y="4848401"/>
              <a:ext cx="210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51" name="Line 64"/>
            <p:cNvSpPr>
              <a:spLocks noChangeShapeType="1"/>
            </p:cNvSpPr>
            <p:nvPr/>
          </p:nvSpPr>
          <p:spPr bwMode="auto">
            <a:xfrm>
              <a:off x="5566842" y="4290715"/>
              <a:ext cx="4572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52" name="Line 68"/>
            <p:cNvSpPr>
              <a:spLocks noChangeShapeType="1"/>
            </p:cNvSpPr>
            <p:nvPr/>
          </p:nvSpPr>
          <p:spPr bwMode="auto">
            <a:xfrm>
              <a:off x="5566842" y="4289482"/>
              <a:ext cx="457200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66" name="円/楕円 104"/>
            <p:cNvSpPr/>
            <p:nvPr/>
          </p:nvSpPr>
          <p:spPr>
            <a:xfrm>
              <a:off x="5701020" y="4525075"/>
              <a:ext cx="210000" cy="25200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>
              <a:off x="5566842" y="3847910"/>
              <a:ext cx="457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</p:grpSp>
      <p:sp>
        <p:nvSpPr>
          <p:cNvPr id="68" name="テキスト ボックス 67"/>
          <p:cNvSpPr txBox="1"/>
          <p:nvPr/>
        </p:nvSpPr>
        <p:spPr>
          <a:xfrm>
            <a:off x="-28030" y="401191"/>
            <a:ext cx="636946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◆本庁舎と区役所</a:t>
            </a:r>
            <a:r>
              <a:rPr lang="ja-JP" altLang="en-US" sz="1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（地域自治区の事務所）</a:t>
            </a:r>
            <a:r>
              <a:rPr lang="ja-JP" altLang="en-US" sz="1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との位置図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77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/>
          <p:cNvSpPr/>
          <p:nvPr/>
        </p:nvSpPr>
        <p:spPr>
          <a:xfrm>
            <a:off x="0" y="968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本庁舎の選定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天王寺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8784" y="2132856"/>
            <a:ext cx="4896544" cy="4608512"/>
          </a:xfrm>
          <a:prstGeom prst="rect">
            <a:avLst/>
          </a:prstGeom>
        </p:spPr>
      </p:pic>
      <p:graphicFrame>
        <p:nvGraphicFramePr>
          <p:cNvPr id="56" name="表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692280"/>
              </p:ext>
            </p:extLst>
          </p:nvPr>
        </p:nvGraphicFramePr>
        <p:xfrm>
          <a:off x="1856656" y="1031686"/>
          <a:ext cx="6084000" cy="578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1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6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周辺施設等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上之宮出張所　延床面積 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358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㎡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最寄り駅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地下鉄谷町線　四天王寺前夕陽ヶ丘駅 徒歩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550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ｍ）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6497">
                <a:tc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周辺地図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" name="テキスト ボックス 57"/>
          <p:cNvSpPr txBox="1"/>
          <p:nvPr/>
        </p:nvSpPr>
        <p:spPr>
          <a:xfrm>
            <a:off x="4877769" y="4572255"/>
            <a:ext cx="121465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天王寺区本庁舎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6790362" y="6025169"/>
            <a:ext cx="107248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円の半径は１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km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円/楕円 36"/>
          <p:cNvSpPr>
            <a:spLocks noChangeAspect="1" noChangeArrowheads="1"/>
          </p:cNvSpPr>
          <p:nvPr/>
        </p:nvSpPr>
        <p:spPr bwMode="auto">
          <a:xfrm>
            <a:off x="5372553" y="4323687"/>
            <a:ext cx="180000" cy="180000"/>
          </a:xfrm>
          <a:prstGeom prst="ellipse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6628503" y="6227812"/>
            <a:ext cx="1448477" cy="523632"/>
            <a:chOff x="5508103" y="3645023"/>
            <a:chExt cx="1158783" cy="523632"/>
          </a:xfrm>
        </p:grpSpPr>
        <p:sp>
          <p:nvSpPr>
            <p:cNvPr id="79" name="Rectangle 63"/>
            <p:cNvSpPr>
              <a:spLocks noChangeArrowheads="1"/>
            </p:cNvSpPr>
            <p:nvPr/>
          </p:nvSpPr>
          <p:spPr bwMode="auto">
            <a:xfrm>
              <a:off x="5508103" y="3645023"/>
              <a:ext cx="1008000" cy="504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81" name="円/楕円 47"/>
            <p:cNvSpPr/>
            <p:nvPr/>
          </p:nvSpPr>
          <p:spPr>
            <a:xfrm>
              <a:off x="5567797" y="3963526"/>
              <a:ext cx="115200" cy="144000"/>
            </a:xfrm>
            <a:prstGeom prst="ellipse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2" name="円/楕円 51"/>
            <p:cNvSpPr/>
            <p:nvPr/>
          </p:nvSpPr>
          <p:spPr>
            <a:xfrm>
              <a:off x="5564233" y="3697612"/>
              <a:ext cx="115200" cy="14400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80" name="Text Box 67"/>
            <p:cNvSpPr txBox="1">
              <a:spLocks noChangeArrowheads="1"/>
            </p:cNvSpPr>
            <p:nvPr/>
          </p:nvSpPr>
          <p:spPr bwMode="auto">
            <a:xfrm>
              <a:off x="5686562" y="3662821"/>
              <a:ext cx="980324" cy="505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9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9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特別</a:t>
              </a:r>
              <a:r>
                <a:rPr lang="ja-JP" altLang="en-US" sz="9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区本庁舎</a:t>
              </a:r>
              <a:endParaRPr lang="en-US" altLang="ja-JP" sz="9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endParaRPr lang="en-US" altLang="ja-JP" sz="5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9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大阪市事務所</a:t>
              </a:r>
              <a:endParaRPr lang="en-US" altLang="ja-JP" sz="9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 rot="5640000">
            <a:off x="4774822" y="2109535"/>
            <a:ext cx="36000" cy="72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 rot="5881463">
            <a:off x="4257336" y="4288609"/>
            <a:ext cx="354007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 rot="5881463">
            <a:off x="4156495" y="6585766"/>
            <a:ext cx="218239" cy="89528"/>
          </a:xfrm>
          <a:custGeom>
            <a:avLst/>
            <a:gdLst>
              <a:gd name="connsiteX0" fmla="*/ 0 w 206117"/>
              <a:gd name="connsiteY0" fmla="*/ 0 h 88831"/>
              <a:gd name="connsiteX1" fmla="*/ 206117 w 206117"/>
              <a:gd name="connsiteY1" fmla="*/ 0 h 88831"/>
              <a:gd name="connsiteX2" fmla="*/ 206117 w 206117"/>
              <a:gd name="connsiteY2" fmla="*/ 88831 h 88831"/>
              <a:gd name="connsiteX3" fmla="*/ 0 w 206117"/>
              <a:gd name="connsiteY3" fmla="*/ 88831 h 88831"/>
              <a:gd name="connsiteX4" fmla="*/ 0 w 206117"/>
              <a:gd name="connsiteY4" fmla="*/ 0 h 88831"/>
              <a:gd name="connsiteX0" fmla="*/ 0 w 218239"/>
              <a:gd name="connsiteY0" fmla="*/ 0 h 89528"/>
              <a:gd name="connsiteX1" fmla="*/ 206117 w 218239"/>
              <a:gd name="connsiteY1" fmla="*/ 0 h 89528"/>
              <a:gd name="connsiteX2" fmla="*/ 218239 w 218239"/>
              <a:gd name="connsiteY2" fmla="*/ 89528 h 89528"/>
              <a:gd name="connsiteX3" fmla="*/ 0 w 218239"/>
              <a:gd name="connsiteY3" fmla="*/ 88831 h 89528"/>
              <a:gd name="connsiteX4" fmla="*/ 0 w 218239"/>
              <a:gd name="connsiteY4" fmla="*/ 0 h 8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39" h="89528">
                <a:moveTo>
                  <a:pt x="0" y="0"/>
                </a:moveTo>
                <a:lnTo>
                  <a:pt x="206117" y="0"/>
                </a:lnTo>
                <a:lnTo>
                  <a:pt x="218239" y="89528"/>
                </a:lnTo>
                <a:lnTo>
                  <a:pt x="0" y="888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 rot="5820000">
            <a:off x="4232917" y="6701266"/>
            <a:ext cx="36000" cy="648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 rot="552740">
            <a:off x="4828355" y="2288080"/>
            <a:ext cx="238587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 rot="454160">
            <a:off x="5467622" y="2458553"/>
            <a:ext cx="405492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7236904" y="2446758"/>
            <a:ext cx="329121" cy="888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 rot="11102841">
            <a:off x="5865749" y="2567260"/>
            <a:ext cx="400402" cy="88831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6332985" y="2134462"/>
            <a:ext cx="1437941" cy="4592199"/>
            <a:chOff x="6332985" y="2134462"/>
            <a:chExt cx="1437941" cy="4592199"/>
          </a:xfrm>
        </p:grpSpPr>
        <p:sp>
          <p:nvSpPr>
            <p:cNvPr id="28" name="フリーフォーム 27"/>
            <p:cNvSpPr/>
            <p:nvPr/>
          </p:nvSpPr>
          <p:spPr>
            <a:xfrm>
              <a:off x="6332985" y="2134462"/>
              <a:ext cx="1437941" cy="4592199"/>
            </a:xfrm>
            <a:custGeom>
              <a:avLst/>
              <a:gdLst>
                <a:gd name="connsiteX0" fmla="*/ 1496 w 363336"/>
                <a:gd name="connsiteY0" fmla="*/ 2047875 h 2047875"/>
                <a:gd name="connsiteX1" fmla="*/ 49121 w 363336"/>
                <a:gd name="connsiteY1" fmla="*/ 1638300 h 2047875"/>
                <a:gd name="connsiteX2" fmla="*/ 325346 w 363336"/>
                <a:gd name="connsiteY2" fmla="*/ 352425 h 2047875"/>
                <a:gd name="connsiteX3" fmla="*/ 353921 w 363336"/>
                <a:gd name="connsiteY3" fmla="*/ 0 h 2047875"/>
                <a:gd name="connsiteX0" fmla="*/ 1496 w 359710"/>
                <a:gd name="connsiteY0" fmla="*/ 2111375 h 2111375"/>
                <a:gd name="connsiteX1" fmla="*/ 49121 w 359710"/>
                <a:gd name="connsiteY1" fmla="*/ 1701800 h 2111375"/>
                <a:gd name="connsiteX2" fmla="*/ 325346 w 359710"/>
                <a:gd name="connsiteY2" fmla="*/ 415925 h 2111375"/>
                <a:gd name="connsiteX3" fmla="*/ 347571 w 359710"/>
                <a:gd name="connsiteY3" fmla="*/ 0 h 2111375"/>
                <a:gd name="connsiteX0" fmla="*/ 1496 w 486838"/>
                <a:gd name="connsiteY0" fmla="*/ 2638958 h 2638958"/>
                <a:gd name="connsiteX1" fmla="*/ 49121 w 486838"/>
                <a:gd name="connsiteY1" fmla="*/ 2229383 h 2638958"/>
                <a:gd name="connsiteX2" fmla="*/ 325346 w 486838"/>
                <a:gd name="connsiteY2" fmla="*/ 943508 h 2638958"/>
                <a:gd name="connsiteX3" fmla="*/ 486122 w 486838"/>
                <a:gd name="connsiteY3" fmla="*/ 0 h 2638958"/>
                <a:gd name="connsiteX0" fmla="*/ 18 w 987607"/>
                <a:gd name="connsiteY0" fmla="*/ 3408710 h 3408710"/>
                <a:gd name="connsiteX1" fmla="*/ 549890 w 987607"/>
                <a:gd name="connsiteY1" fmla="*/ 2229383 h 3408710"/>
                <a:gd name="connsiteX2" fmla="*/ 826115 w 987607"/>
                <a:gd name="connsiteY2" fmla="*/ 943508 h 3408710"/>
                <a:gd name="connsiteX3" fmla="*/ 986891 w 987607"/>
                <a:gd name="connsiteY3" fmla="*/ 0 h 3408710"/>
                <a:gd name="connsiteX0" fmla="*/ 11 w 1299340"/>
                <a:gd name="connsiteY0" fmla="*/ 4169813 h 4169813"/>
                <a:gd name="connsiteX1" fmla="*/ 861623 w 1299340"/>
                <a:gd name="connsiteY1" fmla="*/ 2229383 h 4169813"/>
                <a:gd name="connsiteX2" fmla="*/ 1137848 w 1299340"/>
                <a:gd name="connsiteY2" fmla="*/ 943508 h 4169813"/>
                <a:gd name="connsiteX3" fmla="*/ 1298624 w 1299340"/>
                <a:gd name="connsiteY3" fmla="*/ 0 h 4169813"/>
                <a:gd name="connsiteX0" fmla="*/ 0 w 1299329"/>
                <a:gd name="connsiteY0" fmla="*/ 4169813 h 4169813"/>
                <a:gd name="connsiteX1" fmla="*/ 861612 w 1299329"/>
                <a:gd name="connsiteY1" fmla="*/ 2229383 h 4169813"/>
                <a:gd name="connsiteX2" fmla="*/ 1137837 w 1299329"/>
                <a:gd name="connsiteY2" fmla="*/ 943508 h 4169813"/>
                <a:gd name="connsiteX3" fmla="*/ 1298613 w 1299329"/>
                <a:gd name="connsiteY3" fmla="*/ 0 h 4169813"/>
                <a:gd name="connsiteX0" fmla="*/ 0 w 1298788"/>
                <a:gd name="connsiteY0" fmla="*/ 4169813 h 4169813"/>
                <a:gd name="connsiteX1" fmla="*/ 861612 w 1298788"/>
                <a:gd name="connsiteY1" fmla="*/ 2229383 h 4169813"/>
                <a:gd name="connsiteX2" fmla="*/ 739502 w 1298788"/>
                <a:gd name="connsiteY2" fmla="*/ 1990025 h 4169813"/>
                <a:gd name="connsiteX3" fmla="*/ 1298613 w 1298788"/>
                <a:gd name="connsiteY3" fmla="*/ 0 h 4169813"/>
                <a:gd name="connsiteX0" fmla="*/ 0 w 1298788"/>
                <a:gd name="connsiteY0" fmla="*/ 4169813 h 4169813"/>
                <a:gd name="connsiteX1" fmla="*/ 519563 w 1298788"/>
                <a:gd name="connsiteY1" fmla="*/ 2795886 h 4169813"/>
                <a:gd name="connsiteX2" fmla="*/ 739502 w 1298788"/>
                <a:gd name="connsiteY2" fmla="*/ 1990025 h 4169813"/>
                <a:gd name="connsiteX3" fmla="*/ 1298613 w 1298788"/>
                <a:gd name="connsiteY3" fmla="*/ 0 h 4169813"/>
                <a:gd name="connsiteX0" fmla="*/ 0 w 1298613"/>
                <a:gd name="connsiteY0" fmla="*/ 4169813 h 4169813"/>
                <a:gd name="connsiteX1" fmla="*/ 519563 w 1298613"/>
                <a:gd name="connsiteY1" fmla="*/ 2795886 h 4169813"/>
                <a:gd name="connsiteX2" fmla="*/ 739502 w 1298613"/>
                <a:gd name="connsiteY2" fmla="*/ 1990025 h 4169813"/>
                <a:gd name="connsiteX3" fmla="*/ 1298613 w 1298613"/>
                <a:gd name="connsiteY3" fmla="*/ 0 h 4169813"/>
                <a:gd name="connsiteX0" fmla="*/ 0 w 1307272"/>
                <a:gd name="connsiteY0" fmla="*/ 4169813 h 4169813"/>
                <a:gd name="connsiteX1" fmla="*/ 519563 w 1307272"/>
                <a:gd name="connsiteY1" fmla="*/ 2795886 h 4169813"/>
                <a:gd name="connsiteX2" fmla="*/ 739502 w 1307272"/>
                <a:gd name="connsiteY2" fmla="*/ 1990025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519563 w 1307272"/>
                <a:gd name="connsiteY1" fmla="*/ 2795886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519563 w 1307272"/>
                <a:gd name="connsiteY1" fmla="*/ 2795886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519563 w 1307272"/>
                <a:gd name="connsiteY1" fmla="*/ 2795886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402661 w 1307272"/>
                <a:gd name="connsiteY1" fmla="*/ 3353741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402661 w 1307272"/>
                <a:gd name="connsiteY1" fmla="*/ 3353741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402661 w 1307272"/>
                <a:gd name="connsiteY1" fmla="*/ 3353741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272" h="4169813">
                  <a:moveTo>
                    <a:pt x="0" y="4169813"/>
                  </a:moveTo>
                  <a:cubicBezTo>
                    <a:pt x="344750" y="3931554"/>
                    <a:pt x="322456" y="3394203"/>
                    <a:pt x="761151" y="1946781"/>
                  </a:cubicBezTo>
                  <a:cubicBezTo>
                    <a:pt x="855248" y="1617513"/>
                    <a:pt x="1218801" y="307803"/>
                    <a:pt x="1307272" y="0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6332985" y="2134462"/>
              <a:ext cx="1437941" cy="4592199"/>
            </a:xfrm>
            <a:custGeom>
              <a:avLst/>
              <a:gdLst>
                <a:gd name="connsiteX0" fmla="*/ 1496 w 363336"/>
                <a:gd name="connsiteY0" fmla="*/ 2047875 h 2047875"/>
                <a:gd name="connsiteX1" fmla="*/ 49121 w 363336"/>
                <a:gd name="connsiteY1" fmla="*/ 1638300 h 2047875"/>
                <a:gd name="connsiteX2" fmla="*/ 325346 w 363336"/>
                <a:gd name="connsiteY2" fmla="*/ 352425 h 2047875"/>
                <a:gd name="connsiteX3" fmla="*/ 353921 w 363336"/>
                <a:gd name="connsiteY3" fmla="*/ 0 h 2047875"/>
                <a:gd name="connsiteX0" fmla="*/ 1496 w 359710"/>
                <a:gd name="connsiteY0" fmla="*/ 2111375 h 2111375"/>
                <a:gd name="connsiteX1" fmla="*/ 49121 w 359710"/>
                <a:gd name="connsiteY1" fmla="*/ 1701800 h 2111375"/>
                <a:gd name="connsiteX2" fmla="*/ 325346 w 359710"/>
                <a:gd name="connsiteY2" fmla="*/ 415925 h 2111375"/>
                <a:gd name="connsiteX3" fmla="*/ 347571 w 359710"/>
                <a:gd name="connsiteY3" fmla="*/ 0 h 2111375"/>
                <a:gd name="connsiteX0" fmla="*/ 1496 w 486838"/>
                <a:gd name="connsiteY0" fmla="*/ 2638958 h 2638958"/>
                <a:gd name="connsiteX1" fmla="*/ 49121 w 486838"/>
                <a:gd name="connsiteY1" fmla="*/ 2229383 h 2638958"/>
                <a:gd name="connsiteX2" fmla="*/ 325346 w 486838"/>
                <a:gd name="connsiteY2" fmla="*/ 943508 h 2638958"/>
                <a:gd name="connsiteX3" fmla="*/ 486122 w 486838"/>
                <a:gd name="connsiteY3" fmla="*/ 0 h 2638958"/>
                <a:gd name="connsiteX0" fmla="*/ 18 w 987607"/>
                <a:gd name="connsiteY0" fmla="*/ 3408710 h 3408710"/>
                <a:gd name="connsiteX1" fmla="*/ 549890 w 987607"/>
                <a:gd name="connsiteY1" fmla="*/ 2229383 h 3408710"/>
                <a:gd name="connsiteX2" fmla="*/ 826115 w 987607"/>
                <a:gd name="connsiteY2" fmla="*/ 943508 h 3408710"/>
                <a:gd name="connsiteX3" fmla="*/ 986891 w 987607"/>
                <a:gd name="connsiteY3" fmla="*/ 0 h 3408710"/>
                <a:gd name="connsiteX0" fmla="*/ 11 w 1299340"/>
                <a:gd name="connsiteY0" fmla="*/ 4169813 h 4169813"/>
                <a:gd name="connsiteX1" fmla="*/ 861623 w 1299340"/>
                <a:gd name="connsiteY1" fmla="*/ 2229383 h 4169813"/>
                <a:gd name="connsiteX2" fmla="*/ 1137848 w 1299340"/>
                <a:gd name="connsiteY2" fmla="*/ 943508 h 4169813"/>
                <a:gd name="connsiteX3" fmla="*/ 1298624 w 1299340"/>
                <a:gd name="connsiteY3" fmla="*/ 0 h 4169813"/>
                <a:gd name="connsiteX0" fmla="*/ 0 w 1299329"/>
                <a:gd name="connsiteY0" fmla="*/ 4169813 h 4169813"/>
                <a:gd name="connsiteX1" fmla="*/ 861612 w 1299329"/>
                <a:gd name="connsiteY1" fmla="*/ 2229383 h 4169813"/>
                <a:gd name="connsiteX2" fmla="*/ 1137837 w 1299329"/>
                <a:gd name="connsiteY2" fmla="*/ 943508 h 4169813"/>
                <a:gd name="connsiteX3" fmla="*/ 1298613 w 1299329"/>
                <a:gd name="connsiteY3" fmla="*/ 0 h 4169813"/>
                <a:gd name="connsiteX0" fmla="*/ 0 w 1298788"/>
                <a:gd name="connsiteY0" fmla="*/ 4169813 h 4169813"/>
                <a:gd name="connsiteX1" fmla="*/ 861612 w 1298788"/>
                <a:gd name="connsiteY1" fmla="*/ 2229383 h 4169813"/>
                <a:gd name="connsiteX2" fmla="*/ 739502 w 1298788"/>
                <a:gd name="connsiteY2" fmla="*/ 1990025 h 4169813"/>
                <a:gd name="connsiteX3" fmla="*/ 1298613 w 1298788"/>
                <a:gd name="connsiteY3" fmla="*/ 0 h 4169813"/>
                <a:gd name="connsiteX0" fmla="*/ 0 w 1298788"/>
                <a:gd name="connsiteY0" fmla="*/ 4169813 h 4169813"/>
                <a:gd name="connsiteX1" fmla="*/ 519563 w 1298788"/>
                <a:gd name="connsiteY1" fmla="*/ 2795886 h 4169813"/>
                <a:gd name="connsiteX2" fmla="*/ 739502 w 1298788"/>
                <a:gd name="connsiteY2" fmla="*/ 1990025 h 4169813"/>
                <a:gd name="connsiteX3" fmla="*/ 1298613 w 1298788"/>
                <a:gd name="connsiteY3" fmla="*/ 0 h 4169813"/>
                <a:gd name="connsiteX0" fmla="*/ 0 w 1298613"/>
                <a:gd name="connsiteY0" fmla="*/ 4169813 h 4169813"/>
                <a:gd name="connsiteX1" fmla="*/ 519563 w 1298613"/>
                <a:gd name="connsiteY1" fmla="*/ 2795886 h 4169813"/>
                <a:gd name="connsiteX2" fmla="*/ 739502 w 1298613"/>
                <a:gd name="connsiteY2" fmla="*/ 1990025 h 4169813"/>
                <a:gd name="connsiteX3" fmla="*/ 1298613 w 1298613"/>
                <a:gd name="connsiteY3" fmla="*/ 0 h 4169813"/>
                <a:gd name="connsiteX0" fmla="*/ 0 w 1307272"/>
                <a:gd name="connsiteY0" fmla="*/ 4169813 h 4169813"/>
                <a:gd name="connsiteX1" fmla="*/ 519563 w 1307272"/>
                <a:gd name="connsiteY1" fmla="*/ 2795886 h 4169813"/>
                <a:gd name="connsiteX2" fmla="*/ 739502 w 1307272"/>
                <a:gd name="connsiteY2" fmla="*/ 1990025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519563 w 1307272"/>
                <a:gd name="connsiteY1" fmla="*/ 2795886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519563 w 1307272"/>
                <a:gd name="connsiteY1" fmla="*/ 2795886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519563 w 1307272"/>
                <a:gd name="connsiteY1" fmla="*/ 2795886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402661 w 1307272"/>
                <a:gd name="connsiteY1" fmla="*/ 3353741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402661 w 1307272"/>
                <a:gd name="connsiteY1" fmla="*/ 3353741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402661 w 1307272"/>
                <a:gd name="connsiteY1" fmla="*/ 3353741 h 4169813"/>
                <a:gd name="connsiteX2" fmla="*/ 761151 w 1307272"/>
                <a:gd name="connsiteY2" fmla="*/ 1946781 h 4169813"/>
                <a:gd name="connsiteX3" fmla="*/ 1307272 w 1307272"/>
                <a:gd name="connsiteY3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  <a:gd name="connsiteX0" fmla="*/ 0 w 1307272"/>
                <a:gd name="connsiteY0" fmla="*/ 4169813 h 4169813"/>
                <a:gd name="connsiteX1" fmla="*/ 761151 w 1307272"/>
                <a:gd name="connsiteY1" fmla="*/ 1946781 h 4169813"/>
                <a:gd name="connsiteX2" fmla="*/ 1307272 w 1307272"/>
                <a:gd name="connsiteY2" fmla="*/ 0 h 416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272" h="4169813">
                  <a:moveTo>
                    <a:pt x="0" y="4169813"/>
                  </a:moveTo>
                  <a:cubicBezTo>
                    <a:pt x="344750" y="3931554"/>
                    <a:pt x="322456" y="3394203"/>
                    <a:pt x="761151" y="1946781"/>
                  </a:cubicBezTo>
                  <a:cubicBezTo>
                    <a:pt x="855248" y="1617513"/>
                    <a:pt x="1218801" y="307803"/>
                    <a:pt x="1307272" y="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p:sp>
        <p:nvSpPr>
          <p:cNvPr id="23" name="正方形/長方形 22"/>
          <p:cNvSpPr/>
          <p:nvPr/>
        </p:nvSpPr>
        <p:spPr>
          <a:xfrm rot="6312495">
            <a:off x="6974097" y="4230189"/>
            <a:ext cx="397557" cy="88831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 rot="10800000">
            <a:off x="7504926" y="2636911"/>
            <a:ext cx="400402" cy="88831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1" name="フリーフォーム 30"/>
          <p:cNvSpPr/>
          <p:nvPr/>
        </p:nvSpPr>
        <p:spPr>
          <a:xfrm>
            <a:off x="6264553" y="2603042"/>
            <a:ext cx="1245077" cy="73278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52208 w 1152208"/>
              <a:gd name="connsiteY0" fmla="*/ 90012 h 90012"/>
              <a:gd name="connsiteX1" fmla="*/ 0 w 1152208"/>
              <a:gd name="connsiteY1" fmla="*/ 0 h 90012"/>
              <a:gd name="connsiteX0" fmla="*/ 1245077 w 1245077"/>
              <a:gd name="connsiteY0" fmla="*/ 54293 h 69538"/>
              <a:gd name="connsiteX1" fmla="*/ 0 w 1245077"/>
              <a:gd name="connsiteY1" fmla="*/ 0 h 69538"/>
              <a:gd name="connsiteX0" fmla="*/ 1245077 w 1245077"/>
              <a:gd name="connsiteY0" fmla="*/ 54293 h 72616"/>
              <a:gd name="connsiteX1" fmla="*/ 0 w 1245077"/>
              <a:gd name="connsiteY1" fmla="*/ 0 h 72616"/>
              <a:gd name="connsiteX0" fmla="*/ 1245077 w 1245077"/>
              <a:gd name="connsiteY0" fmla="*/ 54293 h 54293"/>
              <a:gd name="connsiteX1" fmla="*/ 0 w 1245077"/>
              <a:gd name="connsiteY1" fmla="*/ 0 h 54293"/>
              <a:gd name="connsiteX0" fmla="*/ 1245077 w 1245077"/>
              <a:gd name="connsiteY0" fmla="*/ 54293 h 54293"/>
              <a:gd name="connsiteX1" fmla="*/ 0 w 1245077"/>
              <a:gd name="connsiteY1" fmla="*/ 0 h 54293"/>
              <a:gd name="connsiteX0" fmla="*/ 1245077 w 1245077"/>
              <a:gd name="connsiteY0" fmla="*/ 54293 h 54293"/>
              <a:gd name="connsiteX1" fmla="*/ 0 w 1245077"/>
              <a:gd name="connsiteY1" fmla="*/ 0 h 54293"/>
              <a:gd name="connsiteX0" fmla="*/ 1245077 w 1245077"/>
              <a:gd name="connsiteY0" fmla="*/ 56504 h 56504"/>
              <a:gd name="connsiteX1" fmla="*/ 0 w 1245077"/>
              <a:gd name="connsiteY1" fmla="*/ 2211 h 56504"/>
              <a:gd name="connsiteX0" fmla="*/ 1245077 w 1245077"/>
              <a:gd name="connsiteY0" fmla="*/ 55548 h 55548"/>
              <a:gd name="connsiteX1" fmla="*/ 0 w 1245077"/>
              <a:gd name="connsiteY1" fmla="*/ 1255 h 55548"/>
              <a:gd name="connsiteX0" fmla="*/ 1245077 w 1245077"/>
              <a:gd name="connsiteY0" fmla="*/ 65030 h 65030"/>
              <a:gd name="connsiteX1" fmla="*/ 538678 w 1245077"/>
              <a:gd name="connsiteY1" fmla="*/ 15229 h 65030"/>
              <a:gd name="connsiteX2" fmla="*/ 0 w 1245077"/>
              <a:gd name="connsiteY2" fmla="*/ 10737 h 65030"/>
              <a:gd name="connsiteX0" fmla="*/ 1245077 w 1245077"/>
              <a:gd name="connsiteY0" fmla="*/ 65030 h 65030"/>
              <a:gd name="connsiteX1" fmla="*/ 538678 w 1245077"/>
              <a:gd name="connsiteY1" fmla="*/ 15229 h 65030"/>
              <a:gd name="connsiteX2" fmla="*/ 0 w 1245077"/>
              <a:gd name="connsiteY2" fmla="*/ 10737 h 65030"/>
              <a:gd name="connsiteX0" fmla="*/ 1245077 w 1245077"/>
              <a:gd name="connsiteY0" fmla="*/ 54293 h 54293"/>
              <a:gd name="connsiteX1" fmla="*/ 538678 w 1245077"/>
              <a:gd name="connsiteY1" fmla="*/ 4492 h 54293"/>
              <a:gd name="connsiteX2" fmla="*/ 0 w 1245077"/>
              <a:gd name="connsiteY2" fmla="*/ 0 h 54293"/>
              <a:gd name="connsiteX0" fmla="*/ 1245077 w 1245077"/>
              <a:gd name="connsiteY0" fmla="*/ 78428 h 78428"/>
              <a:gd name="connsiteX1" fmla="*/ 593447 w 1245077"/>
              <a:gd name="connsiteY1" fmla="*/ 52 h 78428"/>
              <a:gd name="connsiteX2" fmla="*/ 0 w 1245077"/>
              <a:gd name="connsiteY2" fmla="*/ 24135 h 78428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2384 h 72384"/>
              <a:gd name="connsiteX1" fmla="*/ 593447 w 1245077"/>
              <a:gd name="connsiteY1" fmla="*/ 1152 h 72384"/>
              <a:gd name="connsiteX2" fmla="*/ 0 w 1245077"/>
              <a:gd name="connsiteY2" fmla="*/ 25235 h 72384"/>
              <a:gd name="connsiteX0" fmla="*/ 1245077 w 1245077"/>
              <a:gd name="connsiteY0" fmla="*/ 73603 h 73603"/>
              <a:gd name="connsiteX1" fmla="*/ 593447 w 1245077"/>
              <a:gd name="connsiteY1" fmla="*/ 2371 h 73603"/>
              <a:gd name="connsiteX2" fmla="*/ 0 w 1245077"/>
              <a:gd name="connsiteY2" fmla="*/ 26454 h 73603"/>
              <a:gd name="connsiteX0" fmla="*/ 1245077 w 1245077"/>
              <a:gd name="connsiteY0" fmla="*/ 73278 h 73278"/>
              <a:gd name="connsiteX1" fmla="*/ 593447 w 1245077"/>
              <a:gd name="connsiteY1" fmla="*/ 2046 h 73278"/>
              <a:gd name="connsiteX2" fmla="*/ 0 w 1245077"/>
              <a:gd name="connsiteY2" fmla="*/ 26129 h 73278"/>
              <a:gd name="connsiteX0" fmla="*/ 1245077 w 1245077"/>
              <a:gd name="connsiteY0" fmla="*/ 73278 h 73278"/>
              <a:gd name="connsiteX1" fmla="*/ 593447 w 1245077"/>
              <a:gd name="connsiteY1" fmla="*/ 2046 h 73278"/>
              <a:gd name="connsiteX2" fmla="*/ 0 w 1245077"/>
              <a:gd name="connsiteY2" fmla="*/ 26129 h 7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5077" h="73278">
                <a:moveTo>
                  <a:pt x="1245077" y="73278"/>
                </a:moveTo>
                <a:cubicBezTo>
                  <a:pt x="954048" y="68585"/>
                  <a:pt x="663019" y="1977"/>
                  <a:pt x="593447" y="2046"/>
                </a:cubicBezTo>
                <a:cubicBezTo>
                  <a:pt x="520224" y="-11494"/>
                  <a:pt x="350203" y="47402"/>
                  <a:pt x="0" y="26129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2" name="フリーフォーム 31"/>
          <p:cNvSpPr/>
          <p:nvPr/>
        </p:nvSpPr>
        <p:spPr>
          <a:xfrm>
            <a:off x="5877611" y="2527698"/>
            <a:ext cx="964090" cy="73344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52208 w 1152208"/>
              <a:gd name="connsiteY0" fmla="*/ 90012 h 90012"/>
              <a:gd name="connsiteX1" fmla="*/ 0 w 1152208"/>
              <a:gd name="connsiteY1" fmla="*/ 0 h 90012"/>
              <a:gd name="connsiteX0" fmla="*/ 1245077 w 1245077"/>
              <a:gd name="connsiteY0" fmla="*/ 54293 h 69538"/>
              <a:gd name="connsiteX1" fmla="*/ 0 w 1245077"/>
              <a:gd name="connsiteY1" fmla="*/ 0 h 69538"/>
              <a:gd name="connsiteX0" fmla="*/ 1245077 w 1245077"/>
              <a:gd name="connsiteY0" fmla="*/ 54293 h 72616"/>
              <a:gd name="connsiteX1" fmla="*/ 0 w 1245077"/>
              <a:gd name="connsiteY1" fmla="*/ 0 h 72616"/>
              <a:gd name="connsiteX0" fmla="*/ 1245077 w 1245077"/>
              <a:gd name="connsiteY0" fmla="*/ 54293 h 54293"/>
              <a:gd name="connsiteX1" fmla="*/ 0 w 1245077"/>
              <a:gd name="connsiteY1" fmla="*/ 0 h 54293"/>
              <a:gd name="connsiteX0" fmla="*/ 1245077 w 1245077"/>
              <a:gd name="connsiteY0" fmla="*/ 54293 h 54293"/>
              <a:gd name="connsiteX1" fmla="*/ 0 w 1245077"/>
              <a:gd name="connsiteY1" fmla="*/ 0 h 54293"/>
              <a:gd name="connsiteX0" fmla="*/ 1245077 w 1245077"/>
              <a:gd name="connsiteY0" fmla="*/ 54293 h 54293"/>
              <a:gd name="connsiteX1" fmla="*/ 0 w 1245077"/>
              <a:gd name="connsiteY1" fmla="*/ 0 h 54293"/>
              <a:gd name="connsiteX0" fmla="*/ 1245077 w 1245077"/>
              <a:gd name="connsiteY0" fmla="*/ 56504 h 56504"/>
              <a:gd name="connsiteX1" fmla="*/ 0 w 1245077"/>
              <a:gd name="connsiteY1" fmla="*/ 2211 h 56504"/>
              <a:gd name="connsiteX0" fmla="*/ 1245077 w 1245077"/>
              <a:gd name="connsiteY0" fmla="*/ 55548 h 55548"/>
              <a:gd name="connsiteX1" fmla="*/ 0 w 1245077"/>
              <a:gd name="connsiteY1" fmla="*/ 1255 h 55548"/>
              <a:gd name="connsiteX0" fmla="*/ 1245077 w 1245077"/>
              <a:gd name="connsiteY0" fmla="*/ 65030 h 65030"/>
              <a:gd name="connsiteX1" fmla="*/ 538678 w 1245077"/>
              <a:gd name="connsiteY1" fmla="*/ 15229 h 65030"/>
              <a:gd name="connsiteX2" fmla="*/ 0 w 1245077"/>
              <a:gd name="connsiteY2" fmla="*/ 10737 h 65030"/>
              <a:gd name="connsiteX0" fmla="*/ 1245077 w 1245077"/>
              <a:gd name="connsiteY0" fmla="*/ 65030 h 65030"/>
              <a:gd name="connsiteX1" fmla="*/ 538678 w 1245077"/>
              <a:gd name="connsiteY1" fmla="*/ 15229 h 65030"/>
              <a:gd name="connsiteX2" fmla="*/ 0 w 1245077"/>
              <a:gd name="connsiteY2" fmla="*/ 10737 h 65030"/>
              <a:gd name="connsiteX0" fmla="*/ 1245077 w 1245077"/>
              <a:gd name="connsiteY0" fmla="*/ 54293 h 54293"/>
              <a:gd name="connsiteX1" fmla="*/ 538678 w 1245077"/>
              <a:gd name="connsiteY1" fmla="*/ 4492 h 54293"/>
              <a:gd name="connsiteX2" fmla="*/ 0 w 1245077"/>
              <a:gd name="connsiteY2" fmla="*/ 0 h 54293"/>
              <a:gd name="connsiteX0" fmla="*/ 1245077 w 1245077"/>
              <a:gd name="connsiteY0" fmla="*/ 78428 h 78428"/>
              <a:gd name="connsiteX1" fmla="*/ 593447 w 1245077"/>
              <a:gd name="connsiteY1" fmla="*/ 52 h 78428"/>
              <a:gd name="connsiteX2" fmla="*/ 0 w 1245077"/>
              <a:gd name="connsiteY2" fmla="*/ 24135 h 78428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2384 h 72384"/>
              <a:gd name="connsiteX1" fmla="*/ 593447 w 1245077"/>
              <a:gd name="connsiteY1" fmla="*/ 1152 h 72384"/>
              <a:gd name="connsiteX2" fmla="*/ 0 w 1245077"/>
              <a:gd name="connsiteY2" fmla="*/ 25235 h 72384"/>
              <a:gd name="connsiteX0" fmla="*/ 1245077 w 1245077"/>
              <a:gd name="connsiteY0" fmla="*/ 73603 h 73603"/>
              <a:gd name="connsiteX1" fmla="*/ 593447 w 1245077"/>
              <a:gd name="connsiteY1" fmla="*/ 2371 h 73603"/>
              <a:gd name="connsiteX2" fmla="*/ 0 w 1245077"/>
              <a:gd name="connsiteY2" fmla="*/ 26454 h 73603"/>
              <a:gd name="connsiteX0" fmla="*/ 1245077 w 1245077"/>
              <a:gd name="connsiteY0" fmla="*/ 73278 h 73278"/>
              <a:gd name="connsiteX1" fmla="*/ 593447 w 1245077"/>
              <a:gd name="connsiteY1" fmla="*/ 2046 h 73278"/>
              <a:gd name="connsiteX2" fmla="*/ 0 w 1245077"/>
              <a:gd name="connsiteY2" fmla="*/ 26129 h 73278"/>
              <a:gd name="connsiteX0" fmla="*/ 1245077 w 1245077"/>
              <a:gd name="connsiteY0" fmla="*/ 73278 h 73278"/>
              <a:gd name="connsiteX1" fmla="*/ 593447 w 1245077"/>
              <a:gd name="connsiteY1" fmla="*/ 2046 h 73278"/>
              <a:gd name="connsiteX2" fmla="*/ 0 w 1245077"/>
              <a:gd name="connsiteY2" fmla="*/ 26129 h 73278"/>
              <a:gd name="connsiteX0" fmla="*/ 997427 w 997427"/>
              <a:gd name="connsiteY0" fmla="*/ 128046 h 128046"/>
              <a:gd name="connsiteX1" fmla="*/ 593447 w 997427"/>
              <a:gd name="connsiteY1" fmla="*/ 2046 h 128046"/>
              <a:gd name="connsiteX2" fmla="*/ 0 w 997427"/>
              <a:gd name="connsiteY2" fmla="*/ 26129 h 128046"/>
              <a:gd name="connsiteX0" fmla="*/ 997427 w 997427"/>
              <a:gd name="connsiteY0" fmla="*/ 101917 h 101917"/>
              <a:gd name="connsiteX1" fmla="*/ 0 w 997427"/>
              <a:gd name="connsiteY1" fmla="*/ 0 h 101917"/>
              <a:gd name="connsiteX0" fmla="*/ 975996 w 975996"/>
              <a:gd name="connsiteY0" fmla="*/ 82867 h 82867"/>
              <a:gd name="connsiteX1" fmla="*/ 0 w 975996"/>
              <a:gd name="connsiteY1" fmla="*/ 0 h 82867"/>
              <a:gd name="connsiteX0" fmla="*/ 959327 w 959327"/>
              <a:gd name="connsiteY0" fmla="*/ 87630 h 87630"/>
              <a:gd name="connsiteX1" fmla="*/ 0 w 959327"/>
              <a:gd name="connsiteY1" fmla="*/ 0 h 87630"/>
              <a:gd name="connsiteX0" fmla="*/ 942659 w 942659"/>
              <a:gd name="connsiteY0" fmla="*/ 90012 h 90012"/>
              <a:gd name="connsiteX1" fmla="*/ 0 w 942659"/>
              <a:gd name="connsiteY1" fmla="*/ 0 h 90012"/>
              <a:gd name="connsiteX0" fmla="*/ 942659 w 942659"/>
              <a:gd name="connsiteY0" fmla="*/ 90012 h 90012"/>
              <a:gd name="connsiteX1" fmla="*/ 0 w 942659"/>
              <a:gd name="connsiteY1" fmla="*/ 0 h 90012"/>
              <a:gd name="connsiteX0" fmla="*/ 942659 w 942659"/>
              <a:gd name="connsiteY0" fmla="*/ 90012 h 90012"/>
              <a:gd name="connsiteX1" fmla="*/ 0 w 942659"/>
              <a:gd name="connsiteY1" fmla="*/ 0 h 90012"/>
              <a:gd name="connsiteX0" fmla="*/ 968853 w 968853"/>
              <a:gd name="connsiteY0" fmla="*/ 66200 h 66200"/>
              <a:gd name="connsiteX1" fmla="*/ 0 w 968853"/>
              <a:gd name="connsiteY1" fmla="*/ 0 h 66200"/>
              <a:gd name="connsiteX0" fmla="*/ 961709 w 961709"/>
              <a:gd name="connsiteY0" fmla="*/ 80487 h 80487"/>
              <a:gd name="connsiteX1" fmla="*/ 0 w 961709"/>
              <a:gd name="connsiteY1" fmla="*/ 0 h 80487"/>
              <a:gd name="connsiteX0" fmla="*/ 964090 w 964090"/>
              <a:gd name="connsiteY0" fmla="*/ 73344 h 73344"/>
              <a:gd name="connsiteX1" fmla="*/ 0 w 964090"/>
              <a:gd name="connsiteY1" fmla="*/ 0 h 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4090" h="73344">
                <a:moveTo>
                  <a:pt x="964090" y="73344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3" name="フリーフォーム 32"/>
          <p:cNvSpPr/>
          <p:nvPr/>
        </p:nvSpPr>
        <p:spPr>
          <a:xfrm>
            <a:off x="5077277" y="2353314"/>
            <a:ext cx="2149952" cy="140018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3246 w 1833246"/>
              <a:gd name="connsiteY0" fmla="*/ 101918 h 101918"/>
              <a:gd name="connsiteX1" fmla="*/ 0 w 1833246"/>
              <a:gd name="connsiteY1" fmla="*/ 0 h 101918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2154715 w 2154715"/>
              <a:gd name="connsiteY0" fmla="*/ 132874 h 132874"/>
              <a:gd name="connsiteX1" fmla="*/ 0 w 2154715"/>
              <a:gd name="connsiteY1" fmla="*/ 0 h 132874"/>
              <a:gd name="connsiteX0" fmla="*/ 2149952 w 2149952"/>
              <a:gd name="connsiteY0" fmla="*/ 140018 h 140018"/>
              <a:gd name="connsiteX1" fmla="*/ 0 w 2149952"/>
              <a:gd name="connsiteY1" fmla="*/ 0 h 140018"/>
              <a:gd name="connsiteX0" fmla="*/ 2149952 w 2149952"/>
              <a:gd name="connsiteY0" fmla="*/ 140018 h 140018"/>
              <a:gd name="connsiteX1" fmla="*/ 0 w 2149952"/>
              <a:gd name="connsiteY1" fmla="*/ 0 h 140018"/>
              <a:gd name="connsiteX0" fmla="*/ 2149952 w 2149952"/>
              <a:gd name="connsiteY0" fmla="*/ 140018 h 140018"/>
              <a:gd name="connsiteX1" fmla="*/ 0 w 2149952"/>
              <a:gd name="connsiteY1" fmla="*/ 0 h 140018"/>
              <a:gd name="connsiteX0" fmla="*/ 2149952 w 2149952"/>
              <a:gd name="connsiteY0" fmla="*/ 140018 h 140018"/>
              <a:gd name="connsiteX1" fmla="*/ 0 w 2149952"/>
              <a:gd name="connsiteY1" fmla="*/ 0 h 14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9952" h="140018">
                <a:moveTo>
                  <a:pt x="2149952" y="140018"/>
                </a:moveTo>
                <a:cubicBezTo>
                  <a:pt x="1207876" y="137002"/>
                  <a:pt x="1046851" y="143510"/>
                  <a:pt x="0" y="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4" name="フリーフォーム 33"/>
          <p:cNvSpPr/>
          <p:nvPr/>
        </p:nvSpPr>
        <p:spPr>
          <a:xfrm>
            <a:off x="3022995" y="2202178"/>
            <a:ext cx="1692754" cy="109060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3246 w 1833246"/>
              <a:gd name="connsiteY0" fmla="*/ 101918 h 101918"/>
              <a:gd name="connsiteX1" fmla="*/ 0 w 1833246"/>
              <a:gd name="connsiteY1" fmla="*/ 0 h 101918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1695134 w 1695134"/>
              <a:gd name="connsiteY0" fmla="*/ 70961 h 79550"/>
              <a:gd name="connsiteX1" fmla="*/ 0 w 1695134"/>
              <a:gd name="connsiteY1" fmla="*/ 0 h 79550"/>
              <a:gd name="connsiteX0" fmla="*/ 1695134 w 1695134"/>
              <a:gd name="connsiteY0" fmla="*/ 70961 h 70961"/>
              <a:gd name="connsiteX1" fmla="*/ 0 w 1695134"/>
              <a:gd name="connsiteY1" fmla="*/ 0 h 70961"/>
              <a:gd name="connsiteX0" fmla="*/ 1695134 w 1695134"/>
              <a:gd name="connsiteY0" fmla="*/ 70961 h 70961"/>
              <a:gd name="connsiteX1" fmla="*/ 0 w 1695134"/>
              <a:gd name="connsiteY1" fmla="*/ 0 h 70961"/>
              <a:gd name="connsiteX0" fmla="*/ 1695134 w 1695134"/>
              <a:gd name="connsiteY0" fmla="*/ 70961 h 70961"/>
              <a:gd name="connsiteX1" fmla="*/ 0 w 1695134"/>
              <a:gd name="connsiteY1" fmla="*/ 0 h 70961"/>
              <a:gd name="connsiteX0" fmla="*/ 1690372 w 1690372"/>
              <a:gd name="connsiteY0" fmla="*/ 82867 h 82867"/>
              <a:gd name="connsiteX1" fmla="*/ 0 w 1690372"/>
              <a:gd name="connsiteY1" fmla="*/ 0 h 82867"/>
              <a:gd name="connsiteX0" fmla="*/ 1690372 w 1690372"/>
              <a:gd name="connsiteY0" fmla="*/ 82867 h 82867"/>
              <a:gd name="connsiteX1" fmla="*/ 0 w 1690372"/>
              <a:gd name="connsiteY1" fmla="*/ 0 h 82867"/>
              <a:gd name="connsiteX0" fmla="*/ 1690372 w 1690372"/>
              <a:gd name="connsiteY0" fmla="*/ 82867 h 82867"/>
              <a:gd name="connsiteX1" fmla="*/ 0 w 1690372"/>
              <a:gd name="connsiteY1" fmla="*/ 0 h 82867"/>
              <a:gd name="connsiteX0" fmla="*/ 1692754 w 1692754"/>
              <a:gd name="connsiteY0" fmla="*/ 109060 h 109060"/>
              <a:gd name="connsiteX1" fmla="*/ 0 w 1692754"/>
              <a:gd name="connsiteY1" fmla="*/ 0 h 109060"/>
              <a:gd name="connsiteX0" fmla="*/ 1692754 w 1692754"/>
              <a:gd name="connsiteY0" fmla="*/ 109060 h 109060"/>
              <a:gd name="connsiteX1" fmla="*/ 0 w 1692754"/>
              <a:gd name="connsiteY1" fmla="*/ 0 h 109060"/>
              <a:gd name="connsiteX0" fmla="*/ 1692754 w 1692754"/>
              <a:gd name="connsiteY0" fmla="*/ 109060 h 109060"/>
              <a:gd name="connsiteX1" fmla="*/ 0 w 1692754"/>
              <a:gd name="connsiteY1" fmla="*/ 0 h 109060"/>
              <a:gd name="connsiteX0" fmla="*/ 1692754 w 1692754"/>
              <a:gd name="connsiteY0" fmla="*/ 109060 h 109060"/>
              <a:gd name="connsiteX1" fmla="*/ 0 w 1692754"/>
              <a:gd name="connsiteY1" fmla="*/ 0 h 109060"/>
              <a:gd name="connsiteX0" fmla="*/ 1692754 w 1692754"/>
              <a:gd name="connsiteY0" fmla="*/ 109060 h 109060"/>
              <a:gd name="connsiteX1" fmla="*/ 0 w 1692754"/>
              <a:gd name="connsiteY1" fmla="*/ 0 h 109060"/>
              <a:gd name="connsiteX0" fmla="*/ 1692754 w 1692754"/>
              <a:gd name="connsiteY0" fmla="*/ 109060 h 109060"/>
              <a:gd name="connsiteX1" fmla="*/ 0 w 1692754"/>
              <a:gd name="connsiteY1" fmla="*/ 0 h 109060"/>
              <a:gd name="connsiteX0" fmla="*/ 1692754 w 1692754"/>
              <a:gd name="connsiteY0" fmla="*/ 109060 h 109060"/>
              <a:gd name="connsiteX1" fmla="*/ 0 w 1692754"/>
              <a:gd name="connsiteY1" fmla="*/ 0 h 109060"/>
              <a:gd name="connsiteX0" fmla="*/ 1692754 w 1692754"/>
              <a:gd name="connsiteY0" fmla="*/ 109060 h 109060"/>
              <a:gd name="connsiteX1" fmla="*/ 0 w 1692754"/>
              <a:gd name="connsiteY1" fmla="*/ 0 h 10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2754" h="109060">
                <a:moveTo>
                  <a:pt x="1692754" y="109060"/>
                </a:moveTo>
                <a:cubicBezTo>
                  <a:pt x="1643647" y="64769"/>
                  <a:pt x="563457" y="27622"/>
                  <a:pt x="0" y="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5" name="フリーフォーム 34"/>
          <p:cNvSpPr/>
          <p:nvPr/>
        </p:nvSpPr>
        <p:spPr>
          <a:xfrm>
            <a:off x="7569295" y="2480860"/>
            <a:ext cx="333060" cy="12493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245077 w 1245077"/>
              <a:gd name="connsiteY0" fmla="*/ 106680 h 106680"/>
              <a:gd name="connsiteX1" fmla="*/ 0 w 1245077"/>
              <a:gd name="connsiteY1" fmla="*/ 0 h 106680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5627 w 1835627"/>
              <a:gd name="connsiteY0" fmla="*/ 97155 h 97155"/>
              <a:gd name="connsiteX1" fmla="*/ 0 w 1835627"/>
              <a:gd name="connsiteY1" fmla="*/ 0 h 97155"/>
              <a:gd name="connsiteX0" fmla="*/ 1833246 w 1833246"/>
              <a:gd name="connsiteY0" fmla="*/ 101918 h 101918"/>
              <a:gd name="connsiteX1" fmla="*/ 0 w 1833246"/>
              <a:gd name="connsiteY1" fmla="*/ 0 h 101918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2154715 w 2154715"/>
              <a:gd name="connsiteY0" fmla="*/ 116205 h 116205"/>
              <a:gd name="connsiteX1" fmla="*/ 0 w 2154715"/>
              <a:gd name="connsiteY1" fmla="*/ 0 h 116205"/>
              <a:gd name="connsiteX0" fmla="*/ 1695134 w 1695134"/>
              <a:gd name="connsiteY0" fmla="*/ 70961 h 79550"/>
              <a:gd name="connsiteX1" fmla="*/ 0 w 1695134"/>
              <a:gd name="connsiteY1" fmla="*/ 0 h 79550"/>
              <a:gd name="connsiteX0" fmla="*/ 1695134 w 1695134"/>
              <a:gd name="connsiteY0" fmla="*/ 70961 h 70961"/>
              <a:gd name="connsiteX1" fmla="*/ 0 w 1695134"/>
              <a:gd name="connsiteY1" fmla="*/ 0 h 70961"/>
              <a:gd name="connsiteX0" fmla="*/ 1695134 w 1695134"/>
              <a:gd name="connsiteY0" fmla="*/ 70961 h 70961"/>
              <a:gd name="connsiteX1" fmla="*/ 0 w 1695134"/>
              <a:gd name="connsiteY1" fmla="*/ 0 h 70961"/>
              <a:gd name="connsiteX0" fmla="*/ 1695134 w 1695134"/>
              <a:gd name="connsiteY0" fmla="*/ 70961 h 70961"/>
              <a:gd name="connsiteX1" fmla="*/ 0 w 1695134"/>
              <a:gd name="connsiteY1" fmla="*/ 0 h 70961"/>
              <a:gd name="connsiteX0" fmla="*/ 1690372 w 1690372"/>
              <a:gd name="connsiteY0" fmla="*/ 82867 h 82867"/>
              <a:gd name="connsiteX1" fmla="*/ 0 w 1690372"/>
              <a:gd name="connsiteY1" fmla="*/ 0 h 82867"/>
              <a:gd name="connsiteX0" fmla="*/ 1690372 w 1690372"/>
              <a:gd name="connsiteY0" fmla="*/ 82867 h 82867"/>
              <a:gd name="connsiteX1" fmla="*/ 0 w 1690372"/>
              <a:gd name="connsiteY1" fmla="*/ 0 h 82867"/>
              <a:gd name="connsiteX0" fmla="*/ 1690372 w 1690372"/>
              <a:gd name="connsiteY0" fmla="*/ 82867 h 82867"/>
              <a:gd name="connsiteX1" fmla="*/ 0 w 1690372"/>
              <a:gd name="connsiteY1" fmla="*/ 0 h 82867"/>
              <a:gd name="connsiteX0" fmla="*/ 356872 w 356872"/>
              <a:gd name="connsiteY0" fmla="*/ 12757 h 26507"/>
              <a:gd name="connsiteX1" fmla="*/ 0 w 356872"/>
              <a:gd name="connsiteY1" fmla="*/ 20378 h 26507"/>
              <a:gd name="connsiteX0" fmla="*/ 356872 w 356872"/>
              <a:gd name="connsiteY0" fmla="*/ 41 h 17992"/>
              <a:gd name="connsiteX1" fmla="*/ 0 w 356872"/>
              <a:gd name="connsiteY1" fmla="*/ 7662 h 17992"/>
              <a:gd name="connsiteX0" fmla="*/ 356872 w 356872"/>
              <a:gd name="connsiteY0" fmla="*/ 82 h 10065"/>
              <a:gd name="connsiteX1" fmla="*/ 0 w 356872"/>
              <a:gd name="connsiteY1" fmla="*/ 7703 h 10065"/>
              <a:gd name="connsiteX0" fmla="*/ 333060 w 333060"/>
              <a:gd name="connsiteY0" fmla="*/ 66 h 14410"/>
              <a:gd name="connsiteX1" fmla="*/ 0 w 333060"/>
              <a:gd name="connsiteY1" fmla="*/ 12449 h 14410"/>
              <a:gd name="connsiteX0" fmla="*/ 333060 w 333060"/>
              <a:gd name="connsiteY0" fmla="*/ 110 h 12493"/>
              <a:gd name="connsiteX1" fmla="*/ 0 w 333060"/>
              <a:gd name="connsiteY1" fmla="*/ 12493 h 1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060" h="12493">
                <a:moveTo>
                  <a:pt x="333060" y="110"/>
                </a:moveTo>
                <a:cubicBezTo>
                  <a:pt x="205372" y="-1319"/>
                  <a:pt x="101495" y="11540"/>
                  <a:pt x="0" y="12493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 rot="6312495">
            <a:off x="7393854" y="2540877"/>
            <a:ext cx="497085" cy="88831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6" name="フリーフォーム 35"/>
          <p:cNvSpPr/>
          <p:nvPr/>
        </p:nvSpPr>
        <p:spPr>
          <a:xfrm>
            <a:off x="4465098" y="2429846"/>
            <a:ext cx="281463" cy="1707832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281463 w 281463"/>
              <a:gd name="connsiteY0" fmla="*/ 0 h 1707832"/>
              <a:gd name="connsiteX1" fmla="*/ 0 w 281463"/>
              <a:gd name="connsiteY1" fmla="*/ 1707832 h 1707832"/>
              <a:gd name="connsiteX0" fmla="*/ 281463 w 281463"/>
              <a:gd name="connsiteY0" fmla="*/ 0 h 1707832"/>
              <a:gd name="connsiteX1" fmla="*/ 0 w 281463"/>
              <a:gd name="connsiteY1" fmla="*/ 1707832 h 1707832"/>
              <a:gd name="connsiteX0" fmla="*/ 281463 w 281463"/>
              <a:gd name="connsiteY0" fmla="*/ 0 h 1707832"/>
              <a:gd name="connsiteX1" fmla="*/ 0 w 281463"/>
              <a:gd name="connsiteY1" fmla="*/ 1707832 h 170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463" h="1707832">
                <a:moveTo>
                  <a:pt x="281463" y="0"/>
                </a:moveTo>
                <a:cubicBezTo>
                  <a:pt x="155891" y="680403"/>
                  <a:pt x="80327" y="1047274"/>
                  <a:pt x="0" y="1707832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7" name="フリーフォーム 36"/>
          <p:cNvSpPr/>
          <p:nvPr/>
        </p:nvSpPr>
        <p:spPr>
          <a:xfrm>
            <a:off x="4279257" y="4519980"/>
            <a:ext cx="126682" cy="1984057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281463 w 281463"/>
              <a:gd name="connsiteY0" fmla="*/ 0 h 1707832"/>
              <a:gd name="connsiteX1" fmla="*/ 0 w 281463"/>
              <a:gd name="connsiteY1" fmla="*/ 1707832 h 1707832"/>
              <a:gd name="connsiteX0" fmla="*/ 281463 w 281463"/>
              <a:gd name="connsiteY0" fmla="*/ 0 h 1707832"/>
              <a:gd name="connsiteX1" fmla="*/ 0 w 281463"/>
              <a:gd name="connsiteY1" fmla="*/ 1707832 h 1707832"/>
              <a:gd name="connsiteX0" fmla="*/ 281463 w 281463"/>
              <a:gd name="connsiteY0" fmla="*/ 0 h 1707832"/>
              <a:gd name="connsiteX1" fmla="*/ 0 w 281463"/>
              <a:gd name="connsiteY1" fmla="*/ 1707832 h 1707832"/>
              <a:gd name="connsiteX0" fmla="*/ 126682 w 126682"/>
              <a:gd name="connsiteY0" fmla="*/ 0 h 1984057"/>
              <a:gd name="connsiteX1" fmla="*/ 0 w 126682"/>
              <a:gd name="connsiteY1" fmla="*/ 1984057 h 1984057"/>
              <a:gd name="connsiteX0" fmla="*/ 126682 w 126682"/>
              <a:gd name="connsiteY0" fmla="*/ 0 h 1984057"/>
              <a:gd name="connsiteX1" fmla="*/ 42712 w 126682"/>
              <a:gd name="connsiteY1" fmla="*/ 1216451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111769 w 126682"/>
              <a:gd name="connsiteY1" fmla="*/ 999758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111769 w 126682"/>
              <a:gd name="connsiteY1" fmla="*/ 999758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59381 w 126682"/>
              <a:gd name="connsiteY1" fmla="*/ 909271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59381 w 126682"/>
              <a:gd name="connsiteY1" fmla="*/ 909271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59381 w 126682"/>
              <a:gd name="connsiteY1" fmla="*/ 909271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59381 w 126682"/>
              <a:gd name="connsiteY1" fmla="*/ 909271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59381 w 126682"/>
              <a:gd name="connsiteY1" fmla="*/ 909271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59381 w 126682"/>
              <a:gd name="connsiteY1" fmla="*/ 909271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59381 w 126682"/>
              <a:gd name="connsiteY1" fmla="*/ 909271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59381 w 126682"/>
              <a:gd name="connsiteY1" fmla="*/ 909271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59381 w 126682"/>
              <a:gd name="connsiteY1" fmla="*/ 909271 h 1984057"/>
              <a:gd name="connsiteX2" fmla="*/ 0 w 126682"/>
              <a:gd name="connsiteY2" fmla="*/ 1984057 h 1984057"/>
              <a:gd name="connsiteX0" fmla="*/ 126682 w 126682"/>
              <a:gd name="connsiteY0" fmla="*/ 0 h 1984057"/>
              <a:gd name="connsiteX1" fmla="*/ 59381 w 126682"/>
              <a:gd name="connsiteY1" fmla="*/ 909271 h 1984057"/>
              <a:gd name="connsiteX2" fmla="*/ 0 w 126682"/>
              <a:gd name="connsiteY2" fmla="*/ 1984057 h 198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682" h="1984057">
                <a:moveTo>
                  <a:pt x="126682" y="0"/>
                </a:moveTo>
                <a:cubicBezTo>
                  <a:pt x="73292" y="345953"/>
                  <a:pt x="50858" y="579987"/>
                  <a:pt x="59381" y="909271"/>
                </a:cubicBezTo>
                <a:cubicBezTo>
                  <a:pt x="24922" y="1423355"/>
                  <a:pt x="142239" y="1468755"/>
                  <a:pt x="0" y="1984057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8" name="フリーフォーム 37"/>
          <p:cNvSpPr/>
          <p:nvPr/>
        </p:nvSpPr>
        <p:spPr>
          <a:xfrm>
            <a:off x="3020613" y="2248856"/>
            <a:ext cx="2454753" cy="220981"/>
          </a:xfrm>
          <a:custGeom>
            <a:avLst/>
            <a:gdLst>
              <a:gd name="connsiteX0" fmla="*/ 388620 w 388620"/>
              <a:gd name="connsiteY0" fmla="*/ 0 h 1569720"/>
              <a:gd name="connsiteX1" fmla="*/ 0 w 388620"/>
              <a:gd name="connsiteY1" fmla="*/ 1569720 h 1569720"/>
              <a:gd name="connsiteX0" fmla="*/ 210820 w 210820"/>
              <a:gd name="connsiteY0" fmla="*/ 0 h 1734820"/>
              <a:gd name="connsiteX1" fmla="*/ 0 w 210820"/>
              <a:gd name="connsiteY1" fmla="*/ 1734820 h 1734820"/>
              <a:gd name="connsiteX0" fmla="*/ 42118 w 48040"/>
              <a:gd name="connsiteY0" fmla="*/ 0 h 1598295"/>
              <a:gd name="connsiteX1" fmla="*/ 5923 w 48040"/>
              <a:gd name="connsiteY1" fmla="*/ 1598295 h 1598295"/>
              <a:gd name="connsiteX0" fmla="*/ 63528 w 63528"/>
              <a:gd name="connsiteY0" fmla="*/ 0 h 1598295"/>
              <a:gd name="connsiteX1" fmla="*/ 27333 w 63528"/>
              <a:gd name="connsiteY1" fmla="*/ 1598295 h 1598295"/>
              <a:gd name="connsiteX0" fmla="*/ 36195 w 36195"/>
              <a:gd name="connsiteY0" fmla="*/ 0 h 1598295"/>
              <a:gd name="connsiteX1" fmla="*/ 0 w 36195"/>
              <a:gd name="connsiteY1" fmla="*/ 1598295 h 1598295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13970 w 13970"/>
              <a:gd name="connsiteY0" fmla="*/ 0 h 1347470"/>
              <a:gd name="connsiteX1" fmla="*/ 0 w 13970"/>
              <a:gd name="connsiteY1" fmla="*/ 1347470 h 1347470"/>
              <a:gd name="connsiteX0" fmla="*/ 226695 w 226695"/>
              <a:gd name="connsiteY0" fmla="*/ 0 h 1325245"/>
              <a:gd name="connsiteX1" fmla="*/ 0 w 226695"/>
              <a:gd name="connsiteY1" fmla="*/ 1325245 h 1325245"/>
              <a:gd name="connsiteX0" fmla="*/ 775970 w 775970"/>
              <a:gd name="connsiteY0" fmla="*/ 0 h 315595"/>
              <a:gd name="connsiteX1" fmla="*/ 0 w 775970"/>
              <a:gd name="connsiteY1" fmla="*/ 315595 h 315595"/>
              <a:gd name="connsiteX0" fmla="*/ 1128395 w 1128395"/>
              <a:gd name="connsiteY0" fmla="*/ 265844 h 440573"/>
              <a:gd name="connsiteX1" fmla="*/ 0 w 1128395"/>
              <a:gd name="connsiteY1" fmla="*/ 168689 h 440573"/>
              <a:gd name="connsiteX0" fmla="*/ 1128395 w 1128395"/>
              <a:gd name="connsiteY0" fmla="*/ 97155 h 370094"/>
              <a:gd name="connsiteX1" fmla="*/ 0 w 1128395"/>
              <a:gd name="connsiteY1" fmla="*/ 0 h 370094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100507"/>
              <a:gd name="connsiteX1" fmla="*/ 0 w 1128395"/>
              <a:gd name="connsiteY1" fmla="*/ 0 h 100507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28395 w 1128395"/>
              <a:gd name="connsiteY0" fmla="*/ 97155 h 97155"/>
              <a:gd name="connsiteX1" fmla="*/ 0 w 1128395"/>
              <a:gd name="connsiteY1" fmla="*/ 0 h 97155"/>
              <a:gd name="connsiteX0" fmla="*/ 1152208 w 1152208"/>
              <a:gd name="connsiteY0" fmla="*/ 90012 h 90012"/>
              <a:gd name="connsiteX1" fmla="*/ 0 w 1152208"/>
              <a:gd name="connsiteY1" fmla="*/ 0 h 90012"/>
              <a:gd name="connsiteX0" fmla="*/ 1245077 w 1245077"/>
              <a:gd name="connsiteY0" fmla="*/ 54293 h 69538"/>
              <a:gd name="connsiteX1" fmla="*/ 0 w 1245077"/>
              <a:gd name="connsiteY1" fmla="*/ 0 h 69538"/>
              <a:gd name="connsiteX0" fmla="*/ 1245077 w 1245077"/>
              <a:gd name="connsiteY0" fmla="*/ 54293 h 72616"/>
              <a:gd name="connsiteX1" fmla="*/ 0 w 1245077"/>
              <a:gd name="connsiteY1" fmla="*/ 0 h 72616"/>
              <a:gd name="connsiteX0" fmla="*/ 1245077 w 1245077"/>
              <a:gd name="connsiteY0" fmla="*/ 54293 h 54293"/>
              <a:gd name="connsiteX1" fmla="*/ 0 w 1245077"/>
              <a:gd name="connsiteY1" fmla="*/ 0 h 54293"/>
              <a:gd name="connsiteX0" fmla="*/ 1245077 w 1245077"/>
              <a:gd name="connsiteY0" fmla="*/ 54293 h 54293"/>
              <a:gd name="connsiteX1" fmla="*/ 0 w 1245077"/>
              <a:gd name="connsiteY1" fmla="*/ 0 h 54293"/>
              <a:gd name="connsiteX0" fmla="*/ 1245077 w 1245077"/>
              <a:gd name="connsiteY0" fmla="*/ 54293 h 54293"/>
              <a:gd name="connsiteX1" fmla="*/ 0 w 1245077"/>
              <a:gd name="connsiteY1" fmla="*/ 0 h 54293"/>
              <a:gd name="connsiteX0" fmla="*/ 1245077 w 1245077"/>
              <a:gd name="connsiteY0" fmla="*/ 56504 h 56504"/>
              <a:gd name="connsiteX1" fmla="*/ 0 w 1245077"/>
              <a:gd name="connsiteY1" fmla="*/ 2211 h 56504"/>
              <a:gd name="connsiteX0" fmla="*/ 1245077 w 1245077"/>
              <a:gd name="connsiteY0" fmla="*/ 55548 h 55548"/>
              <a:gd name="connsiteX1" fmla="*/ 0 w 1245077"/>
              <a:gd name="connsiteY1" fmla="*/ 1255 h 55548"/>
              <a:gd name="connsiteX0" fmla="*/ 1245077 w 1245077"/>
              <a:gd name="connsiteY0" fmla="*/ 65030 h 65030"/>
              <a:gd name="connsiteX1" fmla="*/ 538678 w 1245077"/>
              <a:gd name="connsiteY1" fmla="*/ 15229 h 65030"/>
              <a:gd name="connsiteX2" fmla="*/ 0 w 1245077"/>
              <a:gd name="connsiteY2" fmla="*/ 10737 h 65030"/>
              <a:gd name="connsiteX0" fmla="*/ 1245077 w 1245077"/>
              <a:gd name="connsiteY0" fmla="*/ 65030 h 65030"/>
              <a:gd name="connsiteX1" fmla="*/ 538678 w 1245077"/>
              <a:gd name="connsiteY1" fmla="*/ 15229 h 65030"/>
              <a:gd name="connsiteX2" fmla="*/ 0 w 1245077"/>
              <a:gd name="connsiteY2" fmla="*/ 10737 h 65030"/>
              <a:gd name="connsiteX0" fmla="*/ 1245077 w 1245077"/>
              <a:gd name="connsiteY0" fmla="*/ 54293 h 54293"/>
              <a:gd name="connsiteX1" fmla="*/ 538678 w 1245077"/>
              <a:gd name="connsiteY1" fmla="*/ 4492 h 54293"/>
              <a:gd name="connsiteX2" fmla="*/ 0 w 1245077"/>
              <a:gd name="connsiteY2" fmla="*/ 0 h 54293"/>
              <a:gd name="connsiteX0" fmla="*/ 1245077 w 1245077"/>
              <a:gd name="connsiteY0" fmla="*/ 78428 h 78428"/>
              <a:gd name="connsiteX1" fmla="*/ 593447 w 1245077"/>
              <a:gd name="connsiteY1" fmla="*/ 52 h 78428"/>
              <a:gd name="connsiteX2" fmla="*/ 0 w 1245077"/>
              <a:gd name="connsiteY2" fmla="*/ 24135 h 78428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8376 h 78376"/>
              <a:gd name="connsiteX1" fmla="*/ 593447 w 1245077"/>
              <a:gd name="connsiteY1" fmla="*/ 0 h 78376"/>
              <a:gd name="connsiteX2" fmla="*/ 0 w 1245077"/>
              <a:gd name="connsiteY2" fmla="*/ 24083 h 78376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1232 h 71232"/>
              <a:gd name="connsiteX1" fmla="*/ 593447 w 1245077"/>
              <a:gd name="connsiteY1" fmla="*/ 0 h 71232"/>
              <a:gd name="connsiteX2" fmla="*/ 0 w 1245077"/>
              <a:gd name="connsiteY2" fmla="*/ 24083 h 71232"/>
              <a:gd name="connsiteX0" fmla="*/ 1245077 w 1245077"/>
              <a:gd name="connsiteY0" fmla="*/ 72384 h 72384"/>
              <a:gd name="connsiteX1" fmla="*/ 593447 w 1245077"/>
              <a:gd name="connsiteY1" fmla="*/ 1152 h 72384"/>
              <a:gd name="connsiteX2" fmla="*/ 0 w 1245077"/>
              <a:gd name="connsiteY2" fmla="*/ 25235 h 72384"/>
              <a:gd name="connsiteX0" fmla="*/ 1245077 w 1245077"/>
              <a:gd name="connsiteY0" fmla="*/ 73603 h 73603"/>
              <a:gd name="connsiteX1" fmla="*/ 593447 w 1245077"/>
              <a:gd name="connsiteY1" fmla="*/ 2371 h 73603"/>
              <a:gd name="connsiteX2" fmla="*/ 0 w 1245077"/>
              <a:gd name="connsiteY2" fmla="*/ 26454 h 73603"/>
              <a:gd name="connsiteX0" fmla="*/ 1245077 w 1245077"/>
              <a:gd name="connsiteY0" fmla="*/ 73278 h 73278"/>
              <a:gd name="connsiteX1" fmla="*/ 593447 w 1245077"/>
              <a:gd name="connsiteY1" fmla="*/ 2046 h 73278"/>
              <a:gd name="connsiteX2" fmla="*/ 0 w 1245077"/>
              <a:gd name="connsiteY2" fmla="*/ 26129 h 73278"/>
              <a:gd name="connsiteX0" fmla="*/ 1245077 w 1245077"/>
              <a:gd name="connsiteY0" fmla="*/ 73278 h 73278"/>
              <a:gd name="connsiteX1" fmla="*/ 593447 w 1245077"/>
              <a:gd name="connsiteY1" fmla="*/ 2046 h 73278"/>
              <a:gd name="connsiteX2" fmla="*/ 0 w 1245077"/>
              <a:gd name="connsiteY2" fmla="*/ 26129 h 73278"/>
              <a:gd name="connsiteX0" fmla="*/ 997427 w 997427"/>
              <a:gd name="connsiteY0" fmla="*/ 128046 h 128046"/>
              <a:gd name="connsiteX1" fmla="*/ 593447 w 997427"/>
              <a:gd name="connsiteY1" fmla="*/ 2046 h 128046"/>
              <a:gd name="connsiteX2" fmla="*/ 0 w 997427"/>
              <a:gd name="connsiteY2" fmla="*/ 26129 h 128046"/>
              <a:gd name="connsiteX0" fmla="*/ 997427 w 997427"/>
              <a:gd name="connsiteY0" fmla="*/ 101917 h 101917"/>
              <a:gd name="connsiteX1" fmla="*/ 0 w 997427"/>
              <a:gd name="connsiteY1" fmla="*/ 0 h 101917"/>
              <a:gd name="connsiteX0" fmla="*/ 975996 w 975996"/>
              <a:gd name="connsiteY0" fmla="*/ 82867 h 82867"/>
              <a:gd name="connsiteX1" fmla="*/ 0 w 975996"/>
              <a:gd name="connsiteY1" fmla="*/ 0 h 82867"/>
              <a:gd name="connsiteX0" fmla="*/ 959327 w 959327"/>
              <a:gd name="connsiteY0" fmla="*/ 87630 h 87630"/>
              <a:gd name="connsiteX1" fmla="*/ 0 w 959327"/>
              <a:gd name="connsiteY1" fmla="*/ 0 h 87630"/>
              <a:gd name="connsiteX0" fmla="*/ 942659 w 942659"/>
              <a:gd name="connsiteY0" fmla="*/ 90012 h 90012"/>
              <a:gd name="connsiteX1" fmla="*/ 0 w 942659"/>
              <a:gd name="connsiteY1" fmla="*/ 0 h 90012"/>
              <a:gd name="connsiteX0" fmla="*/ 942659 w 942659"/>
              <a:gd name="connsiteY0" fmla="*/ 90012 h 90012"/>
              <a:gd name="connsiteX1" fmla="*/ 0 w 942659"/>
              <a:gd name="connsiteY1" fmla="*/ 0 h 90012"/>
              <a:gd name="connsiteX0" fmla="*/ 942659 w 942659"/>
              <a:gd name="connsiteY0" fmla="*/ 90012 h 90012"/>
              <a:gd name="connsiteX1" fmla="*/ 0 w 942659"/>
              <a:gd name="connsiteY1" fmla="*/ 0 h 90012"/>
              <a:gd name="connsiteX0" fmla="*/ 968853 w 968853"/>
              <a:gd name="connsiteY0" fmla="*/ 66200 h 66200"/>
              <a:gd name="connsiteX1" fmla="*/ 0 w 968853"/>
              <a:gd name="connsiteY1" fmla="*/ 0 h 66200"/>
              <a:gd name="connsiteX0" fmla="*/ 961709 w 961709"/>
              <a:gd name="connsiteY0" fmla="*/ 80487 h 80487"/>
              <a:gd name="connsiteX1" fmla="*/ 0 w 961709"/>
              <a:gd name="connsiteY1" fmla="*/ 0 h 80487"/>
              <a:gd name="connsiteX0" fmla="*/ 964090 w 964090"/>
              <a:gd name="connsiteY0" fmla="*/ 73344 h 73344"/>
              <a:gd name="connsiteX1" fmla="*/ 0 w 964090"/>
              <a:gd name="connsiteY1" fmla="*/ 0 h 73344"/>
              <a:gd name="connsiteX0" fmla="*/ 2452372 w 2452372"/>
              <a:gd name="connsiteY0" fmla="*/ 187644 h 187644"/>
              <a:gd name="connsiteX1" fmla="*/ 0 w 2452372"/>
              <a:gd name="connsiteY1" fmla="*/ 0 h 187644"/>
              <a:gd name="connsiteX0" fmla="*/ 2452372 w 2452372"/>
              <a:gd name="connsiteY0" fmla="*/ 187644 h 187644"/>
              <a:gd name="connsiteX1" fmla="*/ 0 w 2452372"/>
              <a:gd name="connsiteY1" fmla="*/ 0 h 187644"/>
              <a:gd name="connsiteX0" fmla="*/ 2452372 w 2452372"/>
              <a:gd name="connsiteY0" fmla="*/ 187644 h 187644"/>
              <a:gd name="connsiteX1" fmla="*/ 0 w 2452372"/>
              <a:gd name="connsiteY1" fmla="*/ 0 h 187644"/>
              <a:gd name="connsiteX0" fmla="*/ 2452372 w 2452372"/>
              <a:gd name="connsiteY0" fmla="*/ 187644 h 187644"/>
              <a:gd name="connsiteX1" fmla="*/ 0 w 2452372"/>
              <a:gd name="connsiteY1" fmla="*/ 0 h 187644"/>
              <a:gd name="connsiteX0" fmla="*/ 2452372 w 2452372"/>
              <a:gd name="connsiteY0" fmla="*/ 187644 h 187644"/>
              <a:gd name="connsiteX1" fmla="*/ 0 w 2452372"/>
              <a:gd name="connsiteY1" fmla="*/ 0 h 187644"/>
              <a:gd name="connsiteX0" fmla="*/ 2454753 w 2454753"/>
              <a:gd name="connsiteY0" fmla="*/ 220981 h 220981"/>
              <a:gd name="connsiteX1" fmla="*/ 0 w 2454753"/>
              <a:gd name="connsiteY1" fmla="*/ 0 h 220981"/>
              <a:gd name="connsiteX0" fmla="*/ 2454753 w 2454753"/>
              <a:gd name="connsiteY0" fmla="*/ 220981 h 220981"/>
              <a:gd name="connsiteX1" fmla="*/ 0 w 2454753"/>
              <a:gd name="connsiteY1" fmla="*/ 0 h 220981"/>
              <a:gd name="connsiteX0" fmla="*/ 2454753 w 2454753"/>
              <a:gd name="connsiteY0" fmla="*/ 220981 h 220981"/>
              <a:gd name="connsiteX1" fmla="*/ 0 w 2454753"/>
              <a:gd name="connsiteY1" fmla="*/ 0 h 220981"/>
              <a:gd name="connsiteX0" fmla="*/ 2454753 w 2454753"/>
              <a:gd name="connsiteY0" fmla="*/ 220981 h 220981"/>
              <a:gd name="connsiteX1" fmla="*/ 0 w 2454753"/>
              <a:gd name="connsiteY1" fmla="*/ 0 h 220981"/>
              <a:gd name="connsiteX0" fmla="*/ 2454753 w 2454753"/>
              <a:gd name="connsiteY0" fmla="*/ 220981 h 220981"/>
              <a:gd name="connsiteX1" fmla="*/ 0 w 2454753"/>
              <a:gd name="connsiteY1" fmla="*/ 0 h 220981"/>
              <a:gd name="connsiteX0" fmla="*/ 2454753 w 2454753"/>
              <a:gd name="connsiteY0" fmla="*/ 220981 h 220981"/>
              <a:gd name="connsiteX1" fmla="*/ 0 w 2454753"/>
              <a:gd name="connsiteY1" fmla="*/ 0 h 220981"/>
              <a:gd name="connsiteX0" fmla="*/ 2454753 w 2454753"/>
              <a:gd name="connsiteY0" fmla="*/ 220981 h 220981"/>
              <a:gd name="connsiteX1" fmla="*/ 0 w 2454753"/>
              <a:gd name="connsiteY1" fmla="*/ 0 h 220981"/>
              <a:gd name="connsiteX0" fmla="*/ 2454753 w 2454753"/>
              <a:gd name="connsiteY0" fmla="*/ 220981 h 220981"/>
              <a:gd name="connsiteX1" fmla="*/ 0 w 2454753"/>
              <a:gd name="connsiteY1" fmla="*/ 0 h 220981"/>
              <a:gd name="connsiteX0" fmla="*/ 2454753 w 2454753"/>
              <a:gd name="connsiteY0" fmla="*/ 220981 h 220981"/>
              <a:gd name="connsiteX1" fmla="*/ 0 w 2454753"/>
              <a:gd name="connsiteY1" fmla="*/ 0 h 220981"/>
              <a:gd name="connsiteX0" fmla="*/ 2454753 w 2454753"/>
              <a:gd name="connsiteY0" fmla="*/ 220981 h 220981"/>
              <a:gd name="connsiteX1" fmla="*/ 0 w 2454753"/>
              <a:gd name="connsiteY1" fmla="*/ 0 h 220981"/>
              <a:gd name="connsiteX0" fmla="*/ 2454753 w 2454753"/>
              <a:gd name="connsiteY0" fmla="*/ 220981 h 220981"/>
              <a:gd name="connsiteX1" fmla="*/ 0 w 2454753"/>
              <a:gd name="connsiteY1" fmla="*/ 0 h 22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54753" h="220981">
                <a:moveTo>
                  <a:pt x="2454753" y="220981"/>
                </a:moveTo>
                <a:cubicBezTo>
                  <a:pt x="1699208" y="117950"/>
                  <a:pt x="2003319" y="74455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 rot="5949129">
            <a:off x="4627684" y="2232292"/>
            <a:ext cx="290745" cy="93232"/>
          </a:xfrm>
          <a:custGeom>
            <a:avLst/>
            <a:gdLst>
              <a:gd name="connsiteX0" fmla="*/ 0 w 273152"/>
              <a:gd name="connsiteY0" fmla="*/ 0 h 88831"/>
              <a:gd name="connsiteX1" fmla="*/ 273152 w 273152"/>
              <a:gd name="connsiteY1" fmla="*/ 0 h 88831"/>
              <a:gd name="connsiteX2" fmla="*/ 273152 w 273152"/>
              <a:gd name="connsiteY2" fmla="*/ 88831 h 88831"/>
              <a:gd name="connsiteX3" fmla="*/ 0 w 273152"/>
              <a:gd name="connsiteY3" fmla="*/ 88831 h 88831"/>
              <a:gd name="connsiteX4" fmla="*/ 0 w 273152"/>
              <a:gd name="connsiteY4" fmla="*/ 0 h 88831"/>
              <a:gd name="connsiteX0" fmla="*/ 0 w 290745"/>
              <a:gd name="connsiteY0" fmla="*/ 0 h 93232"/>
              <a:gd name="connsiteX1" fmla="*/ 290745 w 290745"/>
              <a:gd name="connsiteY1" fmla="*/ 4401 h 93232"/>
              <a:gd name="connsiteX2" fmla="*/ 290745 w 290745"/>
              <a:gd name="connsiteY2" fmla="*/ 93232 h 93232"/>
              <a:gd name="connsiteX3" fmla="*/ 17593 w 290745"/>
              <a:gd name="connsiteY3" fmla="*/ 93232 h 93232"/>
              <a:gd name="connsiteX4" fmla="*/ 0 w 290745"/>
              <a:gd name="connsiteY4" fmla="*/ 0 h 9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745" h="93232">
                <a:moveTo>
                  <a:pt x="0" y="0"/>
                </a:moveTo>
                <a:lnTo>
                  <a:pt x="290745" y="4401"/>
                </a:lnTo>
                <a:lnTo>
                  <a:pt x="290745" y="93232"/>
                </a:lnTo>
                <a:lnTo>
                  <a:pt x="17593" y="932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 rot="17193509">
            <a:off x="6424750" y="4098201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桃谷駅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986233" y="2841667"/>
            <a:ext cx="1126053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鶴橋駅</a:t>
            </a:r>
            <a:endParaRPr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近鉄鶴橋駅</a:t>
            </a:r>
            <a:endParaRPr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地下鉄鶴橋駅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 rot="529064">
            <a:off x="5246317" y="2595544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近鉄上本町駅</a:t>
            </a:r>
            <a:endParaRPr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069057" y="2389700"/>
            <a:ext cx="125661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地下鉄谷町九丁目駅</a:t>
            </a:r>
            <a:endParaRPr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528020" y="3946479"/>
            <a:ext cx="184453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地下鉄四天王寺前夕陽ヶ丘駅</a:t>
            </a:r>
            <a:endParaRPr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円/楕円 121"/>
          <p:cNvSpPr/>
          <p:nvPr/>
        </p:nvSpPr>
        <p:spPr>
          <a:xfrm>
            <a:off x="5596720" y="3311189"/>
            <a:ext cx="187200" cy="18720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074875" y="3128577"/>
            <a:ext cx="123695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上之宮出張所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 rot="16778801">
            <a:off x="3896021" y="3207790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地下鉄谷町線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 rot="17113769">
            <a:off x="6194980" y="5191023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大阪環状線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112663" y="2246905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地下鉄千日前線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139527" y="2626166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近鉄大阪線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996673" y="2256708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近鉄難波線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 rot="5820000">
            <a:off x="4774822" y="2111019"/>
            <a:ext cx="36000" cy="648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768268" y="476673"/>
            <a:ext cx="6369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天王寺区本庁舎</a:t>
            </a:r>
            <a:r>
              <a:rPr lang="ja-JP" altLang="en-US" sz="20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（天王寺区役所を含む）</a:t>
            </a:r>
          </a:p>
        </p:txBody>
      </p:sp>
      <p:sp>
        <p:nvSpPr>
          <p:cNvPr id="52" name="正方形/長方形 12"/>
          <p:cNvSpPr>
            <a:spLocks noChangeArrowheads="1"/>
          </p:cNvSpPr>
          <p:nvPr/>
        </p:nvSpPr>
        <p:spPr bwMode="auto">
          <a:xfrm>
            <a:off x="8861425" y="-3175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１２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3" name="円/楕円 17"/>
          <p:cNvSpPr>
            <a:spLocks noChangeAspect="1"/>
          </p:cNvSpPr>
          <p:nvPr/>
        </p:nvSpPr>
        <p:spPr>
          <a:xfrm>
            <a:off x="3297057" y="2253687"/>
            <a:ext cx="4320000" cy="432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2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37" y="462158"/>
            <a:ext cx="8518751" cy="5897597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0" y="968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（参考）　＜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北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</a:p>
        </p:txBody>
      </p:sp>
      <p:grpSp>
        <p:nvGrpSpPr>
          <p:cNvPr id="93" name="グループ化 50"/>
          <p:cNvGrpSpPr>
            <a:grpSpLocks noChangeAspect="1"/>
          </p:cNvGrpSpPr>
          <p:nvPr/>
        </p:nvGrpSpPr>
        <p:grpSpPr bwMode="auto">
          <a:xfrm>
            <a:off x="391971" y="1841805"/>
            <a:ext cx="8123025" cy="4168305"/>
            <a:chOff x="992387" y="2389828"/>
            <a:chExt cx="6825419" cy="3502784"/>
          </a:xfrm>
        </p:grpSpPr>
        <p:grpSp>
          <p:nvGrpSpPr>
            <p:cNvPr id="95" name="グループ化 47"/>
            <p:cNvGrpSpPr>
              <a:grpSpLocks/>
            </p:cNvGrpSpPr>
            <p:nvPr/>
          </p:nvGrpSpPr>
          <p:grpSpPr bwMode="auto">
            <a:xfrm>
              <a:off x="992387" y="2389828"/>
              <a:ext cx="6825419" cy="3502784"/>
              <a:chOff x="992387" y="2389828"/>
              <a:chExt cx="6825419" cy="3502784"/>
            </a:xfrm>
          </p:grpSpPr>
          <p:grpSp>
            <p:nvGrpSpPr>
              <p:cNvPr id="146" name="グループ化 1"/>
              <p:cNvGrpSpPr>
                <a:grpSpLocks/>
              </p:cNvGrpSpPr>
              <p:nvPr/>
            </p:nvGrpSpPr>
            <p:grpSpPr bwMode="auto">
              <a:xfrm>
                <a:off x="992387" y="2389828"/>
                <a:ext cx="6825419" cy="3502784"/>
                <a:chOff x="992387" y="2389828"/>
                <a:chExt cx="6825419" cy="3502784"/>
              </a:xfrm>
            </p:grpSpPr>
            <p:grpSp>
              <p:nvGrpSpPr>
                <p:cNvPr id="155" name="グループ化 59"/>
                <p:cNvGrpSpPr>
                  <a:grpSpLocks/>
                </p:cNvGrpSpPr>
                <p:nvPr/>
              </p:nvGrpSpPr>
              <p:grpSpPr bwMode="auto">
                <a:xfrm>
                  <a:off x="992387" y="2389828"/>
                  <a:ext cx="6825419" cy="3353740"/>
                  <a:chOff x="992830" y="2389985"/>
                  <a:chExt cx="6824481" cy="3353173"/>
                </a:xfrm>
              </p:grpSpPr>
              <p:grpSp>
                <p:nvGrpSpPr>
                  <p:cNvPr id="158" name="グループ化 56"/>
                  <p:cNvGrpSpPr>
                    <a:grpSpLocks/>
                  </p:cNvGrpSpPr>
                  <p:nvPr/>
                </p:nvGrpSpPr>
                <p:grpSpPr bwMode="auto">
                  <a:xfrm>
                    <a:off x="992830" y="2389985"/>
                    <a:ext cx="5966484" cy="3353173"/>
                    <a:chOff x="992830" y="2389985"/>
                    <a:chExt cx="5966484" cy="3353173"/>
                  </a:xfrm>
                </p:grpSpPr>
                <p:grpSp>
                  <p:nvGrpSpPr>
                    <p:cNvPr id="161" name="グループ化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92830" y="3346434"/>
                      <a:ext cx="5966484" cy="2396724"/>
                      <a:chOff x="992830" y="3346434"/>
                      <a:chExt cx="5966484" cy="2396724"/>
                    </a:xfrm>
                  </p:grpSpPr>
                  <p:grpSp>
                    <p:nvGrpSpPr>
                      <p:cNvPr id="164" name="グループ化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92830" y="3346434"/>
                        <a:ext cx="4106276" cy="2396724"/>
                        <a:chOff x="992830" y="3346434"/>
                        <a:chExt cx="4106276" cy="2396724"/>
                      </a:xfrm>
                    </p:grpSpPr>
                    <p:grpSp>
                      <p:nvGrpSpPr>
                        <p:cNvPr id="175" name="グループ化 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92830" y="3346434"/>
                          <a:ext cx="3944531" cy="2396724"/>
                          <a:chOff x="992830" y="3346434"/>
                          <a:chExt cx="3944531" cy="2396724"/>
                        </a:xfrm>
                      </p:grpSpPr>
                      <p:sp>
                        <p:nvSpPr>
                          <p:cNvPr id="214" name="フリーフォーム 213"/>
                          <p:cNvSpPr/>
                          <p:nvPr/>
                        </p:nvSpPr>
                        <p:spPr bwMode="auto">
                          <a:xfrm>
                            <a:off x="4704053" y="5633640"/>
                            <a:ext cx="233308" cy="109518"/>
                          </a:xfrm>
                          <a:custGeom>
                            <a:avLst/>
                            <a:gdLst>
                              <a:gd name="connsiteX0" fmla="*/ 145250 w 288125"/>
                              <a:gd name="connsiteY0" fmla="*/ 241 h 134540"/>
                              <a:gd name="connsiteX1" fmla="*/ 240500 w 288125"/>
                              <a:gd name="connsiteY1" fmla="*/ 9766 h 134540"/>
                              <a:gd name="connsiteX2" fmla="*/ 278600 w 288125"/>
                              <a:gd name="connsiteY2" fmla="*/ 19291 h 134540"/>
                              <a:gd name="connsiteX3" fmla="*/ 288125 w 288125"/>
                              <a:gd name="connsiteY3" fmla="*/ 47866 h 134540"/>
                              <a:gd name="connsiteX4" fmla="*/ 278600 w 288125"/>
                              <a:gd name="connsiteY4" fmla="*/ 95491 h 134540"/>
                              <a:gd name="connsiteX5" fmla="*/ 211925 w 288125"/>
                              <a:gd name="connsiteY5" fmla="*/ 133591 h 134540"/>
                              <a:gd name="connsiteX6" fmla="*/ 30950 w 288125"/>
                              <a:gd name="connsiteY6" fmla="*/ 124066 h 134540"/>
                              <a:gd name="connsiteX7" fmla="*/ 2375 w 288125"/>
                              <a:gd name="connsiteY7" fmla="*/ 66916 h 134540"/>
                              <a:gd name="connsiteX8" fmla="*/ 78575 w 288125"/>
                              <a:gd name="connsiteY8" fmla="*/ 19291 h 134540"/>
                              <a:gd name="connsiteX9" fmla="*/ 145250 w 288125"/>
                              <a:gd name="connsiteY9" fmla="*/ 241 h 13454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</a:cxnLst>
                            <a:rect l="l" t="t" r="r" b="b"/>
                            <a:pathLst>
                              <a:path w="288125" h="134540">
                                <a:moveTo>
                                  <a:pt x="145250" y="241"/>
                                </a:moveTo>
                                <a:cubicBezTo>
                                  <a:pt x="172237" y="-1346"/>
                                  <a:pt x="208912" y="5253"/>
                                  <a:pt x="240500" y="9766"/>
                                </a:cubicBezTo>
                                <a:cubicBezTo>
                                  <a:pt x="253459" y="11617"/>
                                  <a:pt x="268378" y="11113"/>
                                  <a:pt x="278600" y="19291"/>
                                </a:cubicBezTo>
                                <a:cubicBezTo>
                                  <a:pt x="286440" y="25563"/>
                                  <a:pt x="284950" y="38341"/>
                                  <a:pt x="288125" y="47866"/>
                                </a:cubicBezTo>
                                <a:cubicBezTo>
                                  <a:pt x="284950" y="63741"/>
                                  <a:pt x="287180" y="81762"/>
                                  <a:pt x="278600" y="95491"/>
                                </a:cubicBezTo>
                                <a:cubicBezTo>
                                  <a:pt x="263425" y="119771"/>
                                  <a:pt x="235981" y="125572"/>
                                  <a:pt x="211925" y="133591"/>
                                </a:cubicBezTo>
                                <a:cubicBezTo>
                                  <a:pt x="151600" y="130416"/>
                                  <a:pt x="88515" y="142382"/>
                                  <a:pt x="30950" y="124066"/>
                                </a:cubicBezTo>
                                <a:cubicBezTo>
                                  <a:pt x="10654" y="117608"/>
                                  <a:pt x="-6438" y="86305"/>
                                  <a:pt x="2375" y="66916"/>
                                </a:cubicBezTo>
                                <a:cubicBezTo>
                                  <a:pt x="14770" y="39648"/>
                                  <a:pt x="50159" y="28763"/>
                                  <a:pt x="78575" y="19291"/>
                                </a:cubicBezTo>
                                <a:cubicBezTo>
                                  <a:pt x="147773" y="-3775"/>
                                  <a:pt x="118263" y="1828"/>
                                  <a:pt x="145250" y="24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ja-JP" altLang="en-US" kern="0">
                              <a:solidFill>
                                <a:sysClr val="window" lastClr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178" name="正方形/長方形 177"/>
                          <p:cNvSpPr/>
                          <p:nvPr/>
                        </p:nvSpPr>
                        <p:spPr bwMode="auto">
                          <a:xfrm>
                            <a:off x="3592986" y="3346434"/>
                            <a:ext cx="695636" cy="24197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>
                              <a:defRPr/>
                            </a:pPr>
                            <a:r>
                              <a:rPr lang="ja-JP" altLang="en-US" sz="1200" b="1" dirty="0">
                                <a:solidFill>
                                  <a:schemeClr val="tx1"/>
                                </a:solidFill>
                              </a:rPr>
                              <a:t>北区役所</a:t>
                            </a:r>
                          </a:p>
                        </p:txBody>
                      </p:sp>
                      <p:sp>
                        <p:nvSpPr>
                          <p:cNvPr id="179" name="円/楕円 178"/>
                          <p:cNvSpPr/>
                          <p:nvPr/>
                        </p:nvSpPr>
                        <p:spPr bwMode="auto">
                          <a:xfrm>
                            <a:off x="1883307" y="4381917"/>
                            <a:ext cx="144428" cy="142851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254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>
                              <a:defRPr/>
                            </a:pPr>
                            <a:endParaRPr lang="ja-JP" altLang="en-US"/>
                          </a:p>
                        </p:txBody>
                      </p:sp>
                      <p:sp>
                        <p:nvSpPr>
                          <p:cNvPr id="41" name="正方形/長方形 40"/>
                          <p:cNvSpPr/>
                          <p:nvPr/>
                        </p:nvSpPr>
                        <p:spPr bwMode="auto">
                          <a:xfrm>
                            <a:off x="992830" y="4379459"/>
                            <a:ext cx="816616" cy="24197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>
                              <a:defRPr/>
                            </a:pPr>
                            <a:r>
                              <a:rPr lang="ja-JP" altLang="en-US" sz="1200" b="1" dirty="0">
                                <a:solidFill>
                                  <a:schemeClr val="tx1"/>
                                </a:solidFill>
                              </a:rPr>
                              <a:t>福島</a:t>
                            </a:r>
                            <a:r>
                              <a:rPr lang="ja-JP" altLang="en-US" sz="1200" b="1" dirty="0" smtClean="0">
                                <a:solidFill>
                                  <a:schemeClr val="tx1"/>
                                </a:solidFill>
                              </a:rPr>
                              <a:t>区</a:t>
                            </a:r>
                            <a:r>
                              <a:rPr lang="ja-JP" altLang="en-US" sz="1200" b="1" dirty="0">
                                <a:solidFill>
                                  <a:schemeClr val="tx1"/>
                                </a:solidFill>
                              </a:rPr>
                              <a:t>役所</a:t>
                            </a:r>
                          </a:p>
                        </p:txBody>
                      </p:sp>
                    </p:grpSp>
                    <p:sp>
                      <p:nvSpPr>
                        <p:cNvPr id="168" name="正方形/長方形 167"/>
                        <p:cNvSpPr/>
                        <p:nvPr/>
                      </p:nvSpPr>
                      <p:spPr bwMode="auto">
                        <a:xfrm>
                          <a:off x="4282489" y="3619451"/>
                          <a:ext cx="816617" cy="24197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defRPr/>
                          </a:pPr>
                          <a:r>
                            <a:rPr lang="ja-JP" altLang="en-US" sz="1200" b="1" dirty="0" smtClean="0">
                              <a:solidFill>
                                <a:schemeClr val="tx1"/>
                              </a:solidFill>
                            </a:rPr>
                            <a:t>都島区役所</a:t>
                          </a:r>
                          <a:endParaRPr lang="ja-JP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9" name="円/楕円 168"/>
                        <p:cNvSpPr/>
                        <p:nvPr/>
                      </p:nvSpPr>
                      <p:spPr bwMode="auto">
                        <a:xfrm>
                          <a:off x="4671140" y="3917489"/>
                          <a:ext cx="144428" cy="14285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defRPr/>
                          </a:pPr>
                          <a:endParaRPr lang="ja-JP" altLang="en-US"/>
                        </a:p>
                      </p:txBody>
                    </p:sp>
                    <p:sp>
                      <p:nvSpPr>
                        <p:cNvPr id="42" name="円/楕円 168"/>
                        <p:cNvSpPr/>
                        <p:nvPr/>
                      </p:nvSpPr>
                      <p:spPr bwMode="auto">
                        <a:xfrm>
                          <a:off x="3711134" y="3609785"/>
                          <a:ext cx="144428" cy="14285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defRPr/>
                          </a:pPr>
                          <a:endParaRPr lang="ja-JP" altLang="en-US"/>
                        </a:p>
                      </p:txBody>
                    </p:sp>
                  </p:grpSp>
                  <p:sp>
                    <p:nvSpPr>
                      <p:cNvPr id="165" name="円/楕円 164"/>
                      <p:cNvSpPr/>
                      <p:nvPr/>
                    </p:nvSpPr>
                    <p:spPr bwMode="auto">
                      <a:xfrm>
                        <a:off x="5404571" y="3702388"/>
                        <a:ext cx="144428" cy="14285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/>
                      </a:p>
                    </p:txBody>
                  </p:sp>
                  <p:sp>
                    <p:nvSpPr>
                      <p:cNvPr id="166" name="正方形/長方形 165"/>
                      <p:cNvSpPr/>
                      <p:nvPr/>
                    </p:nvSpPr>
                    <p:spPr bwMode="auto">
                      <a:xfrm>
                        <a:off x="5542238" y="3496134"/>
                        <a:ext cx="816616" cy="2419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r>
                          <a:rPr lang="ja-JP" altLang="en-US" sz="1200" b="1" dirty="0" smtClean="0">
                            <a:solidFill>
                              <a:schemeClr val="tx1"/>
                            </a:solidFill>
                          </a:rPr>
                          <a:t>城東区役所</a:t>
                        </a:r>
                        <a:endParaRPr lang="ja-JP" altLang="en-US" sz="12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05" name="円/楕円 164"/>
                      <p:cNvSpPr/>
                      <p:nvPr/>
                    </p:nvSpPr>
                    <p:spPr bwMode="auto">
                      <a:xfrm>
                        <a:off x="6814886" y="3628539"/>
                        <a:ext cx="144428" cy="14285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/>
                      </a:p>
                    </p:txBody>
                  </p:sp>
                </p:grpSp>
                <p:sp>
                  <p:nvSpPr>
                    <p:cNvPr id="162" name="円/楕円 161"/>
                    <p:cNvSpPr/>
                    <p:nvPr/>
                  </p:nvSpPr>
                  <p:spPr bwMode="auto">
                    <a:xfrm>
                      <a:off x="5416678" y="2662349"/>
                      <a:ext cx="144429" cy="14285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/>
                    </a:p>
                  </p:txBody>
                </p:sp>
                <p:sp>
                  <p:nvSpPr>
                    <p:cNvPr id="163" name="正方形/長方形 162"/>
                    <p:cNvSpPr/>
                    <p:nvPr/>
                  </p:nvSpPr>
                  <p:spPr bwMode="auto">
                    <a:xfrm>
                      <a:off x="5138413" y="2389985"/>
                      <a:ext cx="695636" cy="2419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ja-JP" altLang="en-US" sz="1200" b="1" dirty="0">
                          <a:solidFill>
                            <a:schemeClr val="tx1"/>
                          </a:solidFill>
                        </a:rPr>
                        <a:t>旭区役所</a:t>
                      </a:r>
                    </a:p>
                  </p:txBody>
                </p:sp>
              </p:grpSp>
              <p:sp>
                <p:nvSpPr>
                  <p:cNvPr id="160" name="正方形/長方形 159"/>
                  <p:cNvSpPr/>
                  <p:nvPr/>
                </p:nvSpPr>
                <p:spPr bwMode="auto">
                  <a:xfrm>
                    <a:off x="7000695" y="3600446"/>
                    <a:ext cx="816616" cy="24197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ja-JP" altLang="en-US" sz="1200" b="1" dirty="0">
                        <a:solidFill>
                          <a:schemeClr val="tx1"/>
                        </a:solidFill>
                      </a:rPr>
                      <a:t>鶴見区役所</a:t>
                    </a:r>
                  </a:p>
                </p:txBody>
              </p:sp>
            </p:grpSp>
            <p:sp>
              <p:nvSpPr>
                <p:cNvPr id="150" name="正方形/長方形 149"/>
                <p:cNvSpPr/>
                <p:nvPr/>
              </p:nvSpPr>
              <p:spPr bwMode="auto">
                <a:xfrm>
                  <a:off x="4348099" y="5650595"/>
                  <a:ext cx="816729" cy="24201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ja-JP" altLang="en-US" sz="1200" b="1" dirty="0">
                      <a:solidFill>
                        <a:schemeClr val="tx1"/>
                      </a:solidFill>
                    </a:rPr>
                    <a:t>東成区役所</a:t>
                  </a:r>
                </a:p>
              </p:txBody>
            </p:sp>
            <p:sp>
              <p:nvSpPr>
                <p:cNvPr id="151" name="円/楕円 150"/>
                <p:cNvSpPr/>
                <p:nvPr/>
              </p:nvSpPr>
              <p:spPr bwMode="auto">
                <a:xfrm>
                  <a:off x="5261873" y="5688807"/>
                  <a:ext cx="142861" cy="144462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98" name="正方形/長方形 97"/>
              <p:cNvSpPr/>
              <p:nvPr/>
            </p:nvSpPr>
            <p:spPr bwMode="auto">
              <a:xfrm>
                <a:off x="3468908" y="4966415"/>
                <a:ext cx="816729" cy="2420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ja-JP" altLang="en-US" sz="1200" b="1" dirty="0">
                    <a:solidFill>
                      <a:schemeClr val="tx1"/>
                    </a:solidFill>
                  </a:rPr>
                  <a:t>北区</a:t>
                </a:r>
                <a:r>
                  <a:rPr lang="ja-JP" altLang="en-US" sz="1200" b="1" dirty="0" smtClean="0">
                    <a:solidFill>
                      <a:schemeClr val="tx1"/>
                    </a:solidFill>
                  </a:rPr>
                  <a:t>本庁舎</a:t>
                </a:r>
                <a:endParaRPr lang="en-US" altLang="ja-JP" sz="12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6" name="直線コネクタ 95"/>
            <p:cNvCxnSpPr>
              <a:stCxn id="98" idx="0"/>
              <a:endCxn id="218" idx="4"/>
            </p:cNvCxnSpPr>
            <p:nvPr/>
          </p:nvCxnSpPr>
          <p:spPr bwMode="gray">
            <a:xfrm flipH="1" flipV="1">
              <a:off x="3396244" y="4418087"/>
              <a:ext cx="481029" cy="54832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円/楕円 217"/>
          <p:cNvSpPr>
            <a:spLocks noChangeAspect="1"/>
          </p:cNvSpPr>
          <p:nvPr/>
        </p:nvSpPr>
        <p:spPr bwMode="auto">
          <a:xfrm>
            <a:off x="3145733" y="4041230"/>
            <a:ext cx="214200" cy="214200"/>
          </a:xfrm>
          <a:prstGeom prst="ellipse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44" name="正方形/長方形 43"/>
          <p:cNvSpPr/>
          <p:nvPr/>
        </p:nvSpPr>
        <p:spPr bwMode="auto">
          <a:xfrm rot="334964">
            <a:off x="5737933" y="4562581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第二寝屋川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 bwMode="auto">
          <a:xfrm rot="21375202">
            <a:off x="6658619" y="3825513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寝屋川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 bwMode="auto">
          <a:xfrm rot="479055">
            <a:off x="4965094" y="2274651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城北川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 bwMode="auto">
          <a:xfrm>
            <a:off x="4807324" y="1171353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淀川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 bwMode="auto">
          <a:xfrm rot="18430457">
            <a:off x="4026940" y="2885817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 bwMode="auto">
          <a:xfrm rot="4366219">
            <a:off x="5081320" y="5383278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平野川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 rot="16705662">
            <a:off x="5657244" y="5230937"/>
            <a:ext cx="926816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平野川分水路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 bwMode="auto">
          <a:xfrm rot="19470745">
            <a:off x="2166794" y="4521835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土佐堀川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 bwMode="auto">
          <a:xfrm rot="1263908">
            <a:off x="3177625" y="4021878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堂島川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 rot="20250416">
            <a:off x="1343760" y="5040146"/>
            <a:ext cx="832864" cy="1887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安治川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正方形/長方形 12"/>
          <p:cNvSpPr>
            <a:spLocks noChangeArrowheads="1"/>
          </p:cNvSpPr>
          <p:nvPr/>
        </p:nvSpPr>
        <p:spPr bwMode="auto">
          <a:xfrm>
            <a:off x="8861425" y="6604000"/>
            <a:ext cx="10445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endParaRPr lang="en-US" altLang="ja-JP" sz="1100" b="1" dirty="0" smtClean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6" name="グループ化 65"/>
          <p:cNvGrpSpPr/>
          <p:nvPr/>
        </p:nvGrpSpPr>
        <p:grpSpPr>
          <a:xfrm>
            <a:off x="8029265" y="5073376"/>
            <a:ext cx="1728192" cy="1537039"/>
            <a:chOff x="5508104" y="3645023"/>
            <a:chExt cx="1440160" cy="1537039"/>
          </a:xfrm>
        </p:grpSpPr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5508104" y="3645023"/>
              <a:ext cx="1440160" cy="15370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69" name="Line 66"/>
            <p:cNvSpPr>
              <a:spLocks noChangeShapeType="1"/>
            </p:cNvSpPr>
            <p:nvPr/>
          </p:nvSpPr>
          <p:spPr bwMode="auto">
            <a:xfrm>
              <a:off x="5566842" y="4085941"/>
              <a:ext cx="457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70" name="Text Box 67"/>
            <p:cNvSpPr txBox="1">
              <a:spLocks noChangeArrowheads="1"/>
            </p:cNvSpPr>
            <p:nvPr/>
          </p:nvSpPr>
          <p:spPr bwMode="auto">
            <a:xfrm>
              <a:off x="6025628" y="3759324"/>
              <a:ext cx="850628" cy="1402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地下鉄</a:t>
              </a:r>
            </a:p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私鉄</a:t>
              </a:r>
            </a:p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ＪＲ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1000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特別</a:t>
              </a:r>
              <a:r>
                <a:rPr lang="ja-JP" altLang="en-US" sz="10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区本庁舎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100"/>
                </a:lnSpc>
                <a:spcBef>
                  <a:spcPct val="50000"/>
                </a:spcBef>
              </a:pPr>
              <a:endParaRPr lang="en-US" altLang="ja-JP" sz="6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</a:t>
              </a:r>
              <a:r>
                <a:rPr lang="ja-JP" altLang="en-US" sz="10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役所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71" name="円/楕円 101"/>
            <p:cNvSpPr/>
            <p:nvPr/>
          </p:nvSpPr>
          <p:spPr>
            <a:xfrm>
              <a:off x="5700727" y="4848401"/>
              <a:ext cx="210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72" name="Line 64"/>
            <p:cNvSpPr>
              <a:spLocks noChangeShapeType="1"/>
            </p:cNvSpPr>
            <p:nvPr/>
          </p:nvSpPr>
          <p:spPr bwMode="auto">
            <a:xfrm>
              <a:off x="5566842" y="4290715"/>
              <a:ext cx="4572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73" name="Line 68"/>
            <p:cNvSpPr>
              <a:spLocks noChangeShapeType="1"/>
            </p:cNvSpPr>
            <p:nvPr/>
          </p:nvSpPr>
          <p:spPr bwMode="auto">
            <a:xfrm>
              <a:off x="5566842" y="4289482"/>
              <a:ext cx="457200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74" name="円/楕円 104"/>
            <p:cNvSpPr/>
            <p:nvPr/>
          </p:nvSpPr>
          <p:spPr>
            <a:xfrm>
              <a:off x="5701020" y="4525075"/>
              <a:ext cx="210000" cy="25200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76" name="Line 66"/>
            <p:cNvSpPr>
              <a:spLocks noChangeShapeType="1"/>
            </p:cNvSpPr>
            <p:nvPr/>
          </p:nvSpPr>
          <p:spPr bwMode="auto">
            <a:xfrm>
              <a:off x="5566842" y="3847910"/>
              <a:ext cx="457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</p:grpSp>
      <p:sp>
        <p:nvSpPr>
          <p:cNvPr id="77" name="テキスト ボックス 76"/>
          <p:cNvSpPr txBox="1"/>
          <p:nvPr/>
        </p:nvSpPr>
        <p:spPr>
          <a:xfrm>
            <a:off x="-28030" y="401191"/>
            <a:ext cx="636946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◆本庁舎と区役所</a:t>
            </a:r>
            <a:r>
              <a:rPr lang="ja-JP" altLang="en-US" sz="1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（地域自治区の事務所）</a:t>
            </a:r>
            <a:r>
              <a:rPr lang="ja-JP" altLang="en-US" sz="1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との位置図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34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85916" y="800964"/>
            <a:ext cx="8915400" cy="1143000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目　　次</a:t>
            </a:r>
            <a:endParaRPr kumimoji="1" lang="ja-JP" altLang="en-US" sz="3600" dirty="0"/>
          </a:p>
        </p:txBody>
      </p:sp>
      <p:sp>
        <p:nvSpPr>
          <p:cNvPr id="7" name="正方形/長方形 6"/>
          <p:cNvSpPr/>
          <p:nvPr/>
        </p:nvSpPr>
        <p:spPr>
          <a:xfrm>
            <a:off x="485916" y="1914901"/>
            <a:ext cx="8915399" cy="425040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ja-JP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　本庁舎の位置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　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基本的な考え方</a:t>
            </a:r>
            <a:endParaRPr lang="en-US" altLang="ja-JP" sz="16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３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本庁舎の選定方法（淀川区、中央区、天王寺区）</a:t>
            </a:r>
            <a:endParaRPr lang="en-US" altLang="ja-JP" sz="16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本庁舎の選定　＜淀川区＞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５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本庁舎の選定　＜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中央区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  <a:endParaRPr lang="en-US" altLang="ja-JP" sz="20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本庁舎の選定　＜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天王寺区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  <a:endParaRPr lang="ja-JP" altLang="en-US" sz="20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29979" y="2214409"/>
            <a:ext cx="75608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・・・・・・・・・・・・・・・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・・・・・・・・・・・・・・・・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庁舎</a:t>
            </a:r>
            <a:r>
              <a:rPr lang="en-US" altLang="ja-JP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endParaRPr lang="ja-JP" altLang="en-US" sz="20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214333" y="2846693"/>
            <a:ext cx="517648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・・・・・・・・・・・・・・・・・・・・・・・・・・・・・庁舎</a:t>
            </a:r>
            <a:r>
              <a:rPr lang="en-US" altLang="ja-JP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209630" y="3441897"/>
            <a:ext cx="5181189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・・・・・・・・・・・庁舎</a:t>
            </a:r>
            <a:r>
              <a:rPr lang="en-US" altLang="ja-JP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208776" y="4051733"/>
            <a:ext cx="5182043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・・・・・・・・・・・・・・・・・・・・・・・・・・・・・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庁舎</a:t>
            </a:r>
            <a:r>
              <a:rPr lang="en-US" altLang="ja-JP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209630" y="4646937"/>
            <a:ext cx="5181189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・・・・・・・・・・・・・・・・・・・・・・・・・・・・・庁舎</a:t>
            </a:r>
            <a:r>
              <a:rPr lang="en-US" altLang="ja-JP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７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208776" y="5256773"/>
            <a:ext cx="5182043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・・・・・・・・・・・・・・・・・・・・・・・・・・・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庁舎</a:t>
            </a:r>
            <a:r>
              <a:rPr lang="en-US" altLang="ja-JP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０</a:t>
            </a:r>
          </a:p>
        </p:txBody>
      </p:sp>
    </p:spTree>
    <p:extLst>
      <p:ext uri="{BB962C8B-B14F-4D97-AF65-F5344CB8AC3E}">
        <p14:creationId xmlns:p14="http://schemas.microsoft.com/office/powerpoint/2010/main" val="13593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表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47051"/>
              </p:ext>
            </p:extLst>
          </p:nvPr>
        </p:nvGraphicFramePr>
        <p:xfrm>
          <a:off x="6175468" y="1593049"/>
          <a:ext cx="3420000" cy="3159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9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特別区名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本庁舎の位置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9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淀川区</a:t>
                      </a:r>
                      <a:endParaRPr kumimoji="1" lang="ja-JP" altLang="en-US" sz="1600" b="0" u="none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現淀川区役所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9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北区</a:t>
                      </a:r>
                      <a:endParaRPr kumimoji="1" lang="ja-JP" altLang="en-US" sz="1600" b="0" u="none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6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現大阪市本庁舎</a:t>
                      </a:r>
                      <a:endParaRPr kumimoji="1" lang="en-US" altLang="zh-TW" sz="16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zh-TW" altLang="en-US" sz="16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（中之島庁舎）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9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中央区</a:t>
                      </a:r>
                      <a:endParaRPr kumimoji="1" lang="ja-JP" altLang="en-US" sz="1600" b="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現中央区役所</a:t>
                      </a:r>
                      <a:endParaRPr kumimoji="1" lang="ja-JP" altLang="en-US" sz="16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9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天王寺区</a:t>
                      </a:r>
                      <a:endParaRPr kumimoji="1" lang="ja-JP" altLang="en-US" sz="1600" b="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現天王寺区役所</a:t>
                      </a:r>
                      <a:endParaRPr kumimoji="1" lang="ja-JP" altLang="en-US" sz="16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691116" y="1684576"/>
            <a:ext cx="2049233" cy="33855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本庁舎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の位置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25601" y="609346"/>
            <a:ext cx="521733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各特別区の本庁舎</a:t>
            </a:r>
            <a:r>
              <a:rPr lang="ja-JP" altLang="en-US" sz="1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位置は次のとおりとする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7" name="正方形/長方形 12"/>
          <p:cNvSpPr>
            <a:spLocks noChangeArrowheads="1"/>
          </p:cNvSpPr>
          <p:nvPr/>
        </p:nvSpPr>
        <p:spPr bwMode="auto">
          <a:xfrm>
            <a:off x="8861425" y="6604000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0" y="2429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本庁舎</a:t>
            </a: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位置</a:t>
            </a:r>
            <a:endParaRPr lang="ja-JP" altLang="en-US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8" name="Group 9"/>
          <p:cNvGrpSpPr>
            <a:grpSpLocks/>
          </p:cNvGrpSpPr>
          <p:nvPr/>
        </p:nvGrpSpPr>
        <p:grpSpPr bwMode="auto">
          <a:xfrm>
            <a:off x="848544" y="1221434"/>
            <a:ext cx="4680520" cy="5159895"/>
            <a:chOff x="1" y="110"/>
            <a:chExt cx="6840" cy="6368"/>
          </a:xfrm>
        </p:grpSpPr>
        <p:grpSp>
          <p:nvGrpSpPr>
            <p:cNvPr id="71" name="Group 34"/>
            <p:cNvGrpSpPr>
              <a:grpSpLocks/>
            </p:cNvGrpSpPr>
            <p:nvPr/>
          </p:nvGrpSpPr>
          <p:grpSpPr bwMode="auto">
            <a:xfrm>
              <a:off x="1" y="110"/>
              <a:ext cx="6840" cy="6368"/>
              <a:chOff x="0" y="140"/>
              <a:chExt cx="7786" cy="7931"/>
            </a:xfrm>
          </p:grpSpPr>
          <p:sp>
            <p:nvSpPr>
              <p:cNvPr id="101" name="Freeform 58"/>
              <p:cNvSpPr>
                <a:spLocks/>
              </p:cNvSpPr>
              <p:nvPr/>
            </p:nvSpPr>
            <p:spPr bwMode="auto">
              <a:xfrm>
                <a:off x="3984" y="5319"/>
                <a:ext cx="1234" cy="1419"/>
              </a:xfrm>
              <a:custGeom>
                <a:avLst/>
                <a:gdLst>
                  <a:gd name="T0" fmla="*/ 1191 w 1234"/>
                  <a:gd name="T1" fmla="*/ 270 h 1419"/>
                  <a:gd name="T2" fmla="*/ 1135 w 1234"/>
                  <a:gd name="T3" fmla="*/ 397 h 1419"/>
                  <a:gd name="T4" fmla="*/ 1035 w 1234"/>
                  <a:gd name="T5" fmla="*/ 525 h 1419"/>
                  <a:gd name="T6" fmla="*/ 1021 w 1234"/>
                  <a:gd name="T7" fmla="*/ 695 h 1419"/>
                  <a:gd name="T8" fmla="*/ 1007 w 1234"/>
                  <a:gd name="T9" fmla="*/ 766 h 1419"/>
                  <a:gd name="T10" fmla="*/ 993 w 1234"/>
                  <a:gd name="T11" fmla="*/ 809 h 1419"/>
                  <a:gd name="T12" fmla="*/ 950 w 1234"/>
                  <a:gd name="T13" fmla="*/ 936 h 1419"/>
                  <a:gd name="T14" fmla="*/ 879 w 1234"/>
                  <a:gd name="T15" fmla="*/ 1107 h 1419"/>
                  <a:gd name="T16" fmla="*/ 837 w 1234"/>
                  <a:gd name="T17" fmla="*/ 1220 h 1419"/>
                  <a:gd name="T18" fmla="*/ 794 w 1234"/>
                  <a:gd name="T19" fmla="*/ 1334 h 1419"/>
                  <a:gd name="T20" fmla="*/ 752 w 1234"/>
                  <a:gd name="T21" fmla="*/ 1390 h 1419"/>
                  <a:gd name="T22" fmla="*/ 738 w 1234"/>
                  <a:gd name="T23" fmla="*/ 1419 h 1419"/>
                  <a:gd name="T24" fmla="*/ 539 w 1234"/>
                  <a:gd name="T25" fmla="*/ 1404 h 1419"/>
                  <a:gd name="T26" fmla="*/ 468 w 1234"/>
                  <a:gd name="T27" fmla="*/ 1390 h 1419"/>
                  <a:gd name="T28" fmla="*/ 454 w 1234"/>
                  <a:gd name="T29" fmla="*/ 1334 h 1419"/>
                  <a:gd name="T30" fmla="*/ 468 w 1234"/>
                  <a:gd name="T31" fmla="*/ 1305 h 1419"/>
                  <a:gd name="T32" fmla="*/ 468 w 1234"/>
                  <a:gd name="T33" fmla="*/ 1277 h 1419"/>
                  <a:gd name="T34" fmla="*/ 468 w 1234"/>
                  <a:gd name="T35" fmla="*/ 1206 h 1419"/>
                  <a:gd name="T36" fmla="*/ 426 w 1234"/>
                  <a:gd name="T37" fmla="*/ 1149 h 1419"/>
                  <a:gd name="T38" fmla="*/ 355 w 1234"/>
                  <a:gd name="T39" fmla="*/ 1121 h 1419"/>
                  <a:gd name="T40" fmla="*/ 170 w 1234"/>
                  <a:gd name="T41" fmla="*/ 1050 h 1419"/>
                  <a:gd name="T42" fmla="*/ 114 w 1234"/>
                  <a:gd name="T43" fmla="*/ 1050 h 1419"/>
                  <a:gd name="T44" fmla="*/ 29 w 1234"/>
                  <a:gd name="T45" fmla="*/ 1092 h 1419"/>
                  <a:gd name="T46" fmla="*/ 0 w 1234"/>
                  <a:gd name="T47" fmla="*/ 1092 h 1419"/>
                  <a:gd name="T48" fmla="*/ 14 w 1234"/>
                  <a:gd name="T49" fmla="*/ 1064 h 1419"/>
                  <a:gd name="T50" fmla="*/ 14 w 1234"/>
                  <a:gd name="T51" fmla="*/ 1050 h 1419"/>
                  <a:gd name="T52" fmla="*/ 29 w 1234"/>
                  <a:gd name="T53" fmla="*/ 1021 h 1419"/>
                  <a:gd name="T54" fmla="*/ 43 w 1234"/>
                  <a:gd name="T55" fmla="*/ 965 h 1419"/>
                  <a:gd name="T56" fmla="*/ 57 w 1234"/>
                  <a:gd name="T57" fmla="*/ 951 h 1419"/>
                  <a:gd name="T58" fmla="*/ 71 w 1234"/>
                  <a:gd name="T59" fmla="*/ 922 h 1419"/>
                  <a:gd name="T60" fmla="*/ 114 w 1234"/>
                  <a:gd name="T61" fmla="*/ 865 h 1419"/>
                  <a:gd name="T62" fmla="*/ 128 w 1234"/>
                  <a:gd name="T63" fmla="*/ 823 h 1419"/>
                  <a:gd name="T64" fmla="*/ 142 w 1234"/>
                  <a:gd name="T65" fmla="*/ 809 h 1419"/>
                  <a:gd name="T66" fmla="*/ 170 w 1234"/>
                  <a:gd name="T67" fmla="*/ 780 h 1419"/>
                  <a:gd name="T68" fmla="*/ 185 w 1234"/>
                  <a:gd name="T69" fmla="*/ 738 h 1419"/>
                  <a:gd name="T70" fmla="*/ 185 w 1234"/>
                  <a:gd name="T71" fmla="*/ 724 h 1419"/>
                  <a:gd name="T72" fmla="*/ 199 w 1234"/>
                  <a:gd name="T73" fmla="*/ 695 h 1419"/>
                  <a:gd name="T74" fmla="*/ 213 w 1234"/>
                  <a:gd name="T75" fmla="*/ 681 h 1419"/>
                  <a:gd name="T76" fmla="*/ 227 w 1234"/>
                  <a:gd name="T77" fmla="*/ 639 h 1419"/>
                  <a:gd name="T78" fmla="*/ 241 w 1234"/>
                  <a:gd name="T79" fmla="*/ 610 h 1419"/>
                  <a:gd name="T80" fmla="*/ 255 w 1234"/>
                  <a:gd name="T81" fmla="*/ 553 h 1419"/>
                  <a:gd name="T82" fmla="*/ 270 w 1234"/>
                  <a:gd name="T83" fmla="*/ 525 h 1419"/>
                  <a:gd name="T84" fmla="*/ 298 w 1234"/>
                  <a:gd name="T85" fmla="*/ 482 h 1419"/>
                  <a:gd name="T86" fmla="*/ 312 w 1234"/>
                  <a:gd name="T87" fmla="*/ 454 h 1419"/>
                  <a:gd name="T88" fmla="*/ 355 w 1234"/>
                  <a:gd name="T89" fmla="*/ 383 h 1419"/>
                  <a:gd name="T90" fmla="*/ 397 w 1234"/>
                  <a:gd name="T91" fmla="*/ 270 h 1419"/>
                  <a:gd name="T92" fmla="*/ 411 w 1234"/>
                  <a:gd name="T93" fmla="*/ 227 h 1419"/>
                  <a:gd name="T94" fmla="*/ 426 w 1234"/>
                  <a:gd name="T95" fmla="*/ 185 h 1419"/>
                  <a:gd name="T96" fmla="*/ 440 w 1234"/>
                  <a:gd name="T97" fmla="*/ 142 h 1419"/>
                  <a:gd name="T98" fmla="*/ 454 w 1234"/>
                  <a:gd name="T99" fmla="*/ 114 h 1419"/>
                  <a:gd name="T100" fmla="*/ 468 w 1234"/>
                  <a:gd name="T101" fmla="*/ 71 h 1419"/>
                  <a:gd name="T102" fmla="*/ 482 w 1234"/>
                  <a:gd name="T103" fmla="*/ 14 h 1419"/>
                  <a:gd name="T104" fmla="*/ 497 w 1234"/>
                  <a:gd name="T105" fmla="*/ 14 h 1419"/>
                  <a:gd name="T106" fmla="*/ 525 w 1234"/>
                  <a:gd name="T107" fmla="*/ 29 h 1419"/>
                  <a:gd name="T108" fmla="*/ 610 w 1234"/>
                  <a:gd name="T109" fmla="*/ 57 h 1419"/>
                  <a:gd name="T110" fmla="*/ 794 w 1234"/>
                  <a:gd name="T111" fmla="*/ 114 h 1419"/>
                  <a:gd name="T112" fmla="*/ 837 w 1234"/>
                  <a:gd name="T113" fmla="*/ 114 h 1419"/>
                  <a:gd name="T114" fmla="*/ 879 w 1234"/>
                  <a:gd name="T115" fmla="*/ 114 h 1419"/>
                  <a:gd name="T116" fmla="*/ 922 w 1234"/>
                  <a:gd name="T117" fmla="*/ 99 h 1419"/>
                  <a:gd name="T118" fmla="*/ 965 w 1234"/>
                  <a:gd name="T119" fmla="*/ 85 h 1419"/>
                  <a:gd name="T120" fmla="*/ 993 w 1234"/>
                  <a:gd name="T121" fmla="*/ 71 h 1419"/>
                  <a:gd name="T122" fmla="*/ 1021 w 1234"/>
                  <a:gd name="T123" fmla="*/ 29 h 1419"/>
                  <a:gd name="T124" fmla="*/ 1078 w 1234"/>
                  <a:gd name="T125" fmla="*/ 43 h 141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34"/>
                  <a:gd name="T190" fmla="*/ 0 h 1419"/>
                  <a:gd name="T191" fmla="*/ 1234 w 1234"/>
                  <a:gd name="T192" fmla="*/ 1419 h 141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34" h="1419">
                    <a:moveTo>
                      <a:pt x="1149" y="99"/>
                    </a:moveTo>
                    <a:lnTo>
                      <a:pt x="1163" y="114"/>
                    </a:lnTo>
                    <a:lnTo>
                      <a:pt x="1163" y="128"/>
                    </a:lnTo>
                    <a:lnTo>
                      <a:pt x="1191" y="142"/>
                    </a:lnTo>
                    <a:lnTo>
                      <a:pt x="1206" y="156"/>
                    </a:lnTo>
                    <a:lnTo>
                      <a:pt x="1234" y="170"/>
                    </a:lnTo>
                    <a:lnTo>
                      <a:pt x="1220" y="199"/>
                    </a:lnTo>
                    <a:lnTo>
                      <a:pt x="1206" y="227"/>
                    </a:lnTo>
                    <a:lnTo>
                      <a:pt x="1191" y="270"/>
                    </a:lnTo>
                    <a:lnTo>
                      <a:pt x="1191" y="284"/>
                    </a:lnTo>
                    <a:lnTo>
                      <a:pt x="1177" y="284"/>
                    </a:lnTo>
                    <a:lnTo>
                      <a:pt x="1177" y="298"/>
                    </a:lnTo>
                    <a:lnTo>
                      <a:pt x="1163" y="312"/>
                    </a:lnTo>
                    <a:lnTo>
                      <a:pt x="1163" y="326"/>
                    </a:lnTo>
                    <a:lnTo>
                      <a:pt x="1135" y="397"/>
                    </a:lnTo>
                    <a:lnTo>
                      <a:pt x="1135" y="412"/>
                    </a:lnTo>
                    <a:lnTo>
                      <a:pt x="1135" y="426"/>
                    </a:lnTo>
                    <a:lnTo>
                      <a:pt x="1121" y="440"/>
                    </a:lnTo>
                    <a:lnTo>
                      <a:pt x="1106" y="482"/>
                    </a:lnTo>
                    <a:lnTo>
                      <a:pt x="1035" y="468"/>
                    </a:lnTo>
                    <a:lnTo>
                      <a:pt x="1035" y="511"/>
                    </a:lnTo>
                    <a:lnTo>
                      <a:pt x="1035" y="525"/>
                    </a:lnTo>
                    <a:lnTo>
                      <a:pt x="1035" y="553"/>
                    </a:lnTo>
                    <a:lnTo>
                      <a:pt x="1021" y="596"/>
                    </a:lnTo>
                    <a:lnTo>
                      <a:pt x="1021" y="624"/>
                    </a:lnTo>
                    <a:lnTo>
                      <a:pt x="1021" y="667"/>
                    </a:lnTo>
                    <a:lnTo>
                      <a:pt x="1021" y="681"/>
                    </a:lnTo>
                    <a:lnTo>
                      <a:pt x="1021" y="695"/>
                    </a:lnTo>
                    <a:lnTo>
                      <a:pt x="1021" y="709"/>
                    </a:lnTo>
                    <a:lnTo>
                      <a:pt x="1021" y="724"/>
                    </a:lnTo>
                    <a:lnTo>
                      <a:pt x="1021" y="738"/>
                    </a:lnTo>
                    <a:lnTo>
                      <a:pt x="1007" y="766"/>
                    </a:lnTo>
                    <a:lnTo>
                      <a:pt x="1007" y="780"/>
                    </a:lnTo>
                    <a:lnTo>
                      <a:pt x="993" y="809"/>
                    </a:lnTo>
                    <a:lnTo>
                      <a:pt x="993" y="823"/>
                    </a:lnTo>
                    <a:lnTo>
                      <a:pt x="979" y="837"/>
                    </a:lnTo>
                    <a:lnTo>
                      <a:pt x="979" y="865"/>
                    </a:lnTo>
                    <a:lnTo>
                      <a:pt x="965" y="880"/>
                    </a:lnTo>
                    <a:lnTo>
                      <a:pt x="965" y="908"/>
                    </a:lnTo>
                    <a:lnTo>
                      <a:pt x="950" y="936"/>
                    </a:lnTo>
                    <a:lnTo>
                      <a:pt x="950" y="951"/>
                    </a:lnTo>
                    <a:lnTo>
                      <a:pt x="936" y="979"/>
                    </a:lnTo>
                    <a:lnTo>
                      <a:pt x="908" y="1021"/>
                    </a:lnTo>
                    <a:lnTo>
                      <a:pt x="908" y="1050"/>
                    </a:lnTo>
                    <a:lnTo>
                      <a:pt x="894" y="1064"/>
                    </a:lnTo>
                    <a:lnTo>
                      <a:pt x="894" y="1092"/>
                    </a:lnTo>
                    <a:lnTo>
                      <a:pt x="879" y="1107"/>
                    </a:lnTo>
                    <a:lnTo>
                      <a:pt x="879" y="1121"/>
                    </a:lnTo>
                    <a:lnTo>
                      <a:pt x="865" y="1135"/>
                    </a:lnTo>
                    <a:lnTo>
                      <a:pt x="865" y="1149"/>
                    </a:lnTo>
                    <a:lnTo>
                      <a:pt x="851" y="1178"/>
                    </a:lnTo>
                    <a:lnTo>
                      <a:pt x="851" y="1192"/>
                    </a:lnTo>
                    <a:lnTo>
                      <a:pt x="837" y="1206"/>
                    </a:lnTo>
                    <a:lnTo>
                      <a:pt x="837" y="1220"/>
                    </a:lnTo>
                    <a:lnTo>
                      <a:pt x="823" y="1234"/>
                    </a:lnTo>
                    <a:lnTo>
                      <a:pt x="823" y="1263"/>
                    </a:lnTo>
                    <a:lnTo>
                      <a:pt x="809" y="1291"/>
                    </a:lnTo>
                    <a:lnTo>
                      <a:pt x="794" y="1291"/>
                    </a:lnTo>
                    <a:lnTo>
                      <a:pt x="794" y="1305"/>
                    </a:lnTo>
                    <a:lnTo>
                      <a:pt x="794" y="1334"/>
                    </a:lnTo>
                    <a:lnTo>
                      <a:pt x="780" y="1334"/>
                    </a:lnTo>
                    <a:lnTo>
                      <a:pt x="780" y="1348"/>
                    </a:lnTo>
                    <a:lnTo>
                      <a:pt x="766" y="1362"/>
                    </a:lnTo>
                    <a:lnTo>
                      <a:pt x="766" y="1376"/>
                    </a:lnTo>
                    <a:lnTo>
                      <a:pt x="752" y="1390"/>
                    </a:lnTo>
                    <a:lnTo>
                      <a:pt x="752" y="1404"/>
                    </a:lnTo>
                    <a:lnTo>
                      <a:pt x="752" y="1419"/>
                    </a:lnTo>
                    <a:lnTo>
                      <a:pt x="738" y="1419"/>
                    </a:lnTo>
                    <a:lnTo>
                      <a:pt x="695" y="1419"/>
                    </a:lnTo>
                    <a:lnTo>
                      <a:pt x="681" y="1419"/>
                    </a:lnTo>
                    <a:lnTo>
                      <a:pt x="638" y="1404"/>
                    </a:lnTo>
                    <a:lnTo>
                      <a:pt x="610" y="1404"/>
                    </a:lnTo>
                    <a:lnTo>
                      <a:pt x="596" y="1404"/>
                    </a:lnTo>
                    <a:lnTo>
                      <a:pt x="567" y="1404"/>
                    </a:lnTo>
                    <a:lnTo>
                      <a:pt x="539" y="1404"/>
                    </a:lnTo>
                    <a:lnTo>
                      <a:pt x="525" y="1390"/>
                    </a:lnTo>
                    <a:lnTo>
                      <a:pt x="511" y="1390"/>
                    </a:lnTo>
                    <a:lnTo>
                      <a:pt x="497" y="1390"/>
                    </a:lnTo>
                    <a:lnTo>
                      <a:pt x="468" y="1390"/>
                    </a:lnTo>
                    <a:lnTo>
                      <a:pt x="468" y="1376"/>
                    </a:lnTo>
                    <a:lnTo>
                      <a:pt x="468" y="1362"/>
                    </a:lnTo>
                    <a:lnTo>
                      <a:pt x="468" y="1348"/>
                    </a:lnTo>
                    <a:lnTo>
                      <a:pt x="454" y="1334"/>
                    </a:lnTo>
                    <a:lnTo>
                      <a:pt x="468" y="1319"/>
                    </a:lnTo>
                    <a:lnTo>
                      <a:pt x="468" y="1305"/>
                    </a:lnTo>
                    <a:lnTo>
                      <a:pt x="468" y="1291"/>
                    </a:lnTo>
                    <a:lnTo>
                      <a:pt x="468" y="1277"/>
                    </a:lnTo>
                    <a:lnTo>
                      <a:pt x="468" y="1263"/>
                    </a:lnTo>
                    <a:lnTo>
                      <a:pt x="468" y="1248"/>
                    </a:lnTo>
                    <a:lnTo>
                      <a:pt x="468" y="1234"/>
                    </a:lnTo>
                    <a:lnTo>
                      <a:pt x="468" y="1206"/>
                    </a:lnTo>
                    <a:lnTo>
                      <a:pt x="482" y="1192"/>
                    </a:lnTo>
                    <a:lnTo>
                      <a:pt x="482" y="1178"/>
                    </a:lnTo>
                    <a:lnTo>
                      <a:pt x="482" y="1149"/>
                    </a:lnTo>
                    <a:lnTo>
                      <a:pt x="454" y="1149"/>
                    </a:lnTo>
                    <a:lnTo>
                      <a:pt x="440" y="1149"/>
                    </a:lnTo>
                    <a:lnTo>
                      <a:pt x="426" y="1149"/>
                    </a:lnTo>
                    <a:lnTo>
                      <a:pt x="411" y="1149"/>
                    </a:lnTo>
                    <a:lnTo>
                      <a:pt x="383" y="1135"/>
                    </a:lnTo>
                    <a:lnTo>
                      <a:pt x="355" y="1121"/>
                    </a:lnTo>
                    <a:lnTo>
                      <a:pt x="326" y="1107"/>
                    </a:lnTo>
                    <a:lnTo>
                      <a:pt x="298" y="1107"/>
                    </a:lnTo>
                    <a:lnTo>
                      <a:pt x="284" y="1092"/>
                    </a:lnTo>
                    <a:lnTo>
                      <a:pt x="270" y="1092"/>
                    </a:lnTo>
                    <a:lnTo>
                      <a:pt x="241" y="1078"/>
                    </a:lnTo>
                    <a:lnTo>
                      <a:pt x="213" y="1064"/>
                    </a:lnTo>
                    <a:lnTo>
                      <a:pt x="170" y="1050"/>
                    </a:lnTo>
                    <a:lnTo>
                      <a:pt x="156" y="1050"/>
                    </a:lnTo>
                    <a:lnTo>
                      <a:pt x="142" y="1050"/>
                    </a:lnTo>
                    <a:lnTo>
                      <a:pt x="128" y="1050"/>
                    </a:lnTo>
                    <a:lnTo>
                      <a:pt x="114" y="1050"/>
                    </a:lnTo>
                    <a:lnTo>
                      <a:pt x="99" y="1050"/>
                    </a:lnTo>
                    <a:lnTo>
                      <a:pt x="99" y="1036"/>
                    </a:lnTo>
                    <a:lnTo>
                      <a:pt x="71" y="1064"/>
                    </a:lnTo>
                    <a:lnTo>
                      <a:pt x="29" y="1092"/>
                    </a:lnTo>
                    <a:lnTo>
                      <a:pt x="29" y="1107"/>
                    </a:lnTo>
                    <a:lnTo>
                      <a:pt x="14" y="1107"/>
                    </a:lnTo>
                    <a:lnTo>
                      <a:pt x="0" y="1092"/>
                    </a:lnTo>
                    <a:lnTo>
                      <a:pt x="14" y="1092"/>
                    </a:lnTo>
                    <a:lnTo>
                      <a:pt x="14" y="1078"/>
                    </a:lnTo>
                    <a:lnTo>
                      <a:pt x="14" y="1064"/>
                    </a:lnTo>
                    <a:lnTo>
                      <a:pt x="14" y="1050"/>
                    </a:lnTo>
                    <a:lnTo>
                      <a:pt x="14" y="1036"/>
                    </a:lnTo>
                    <a:lnTo>
                      <a:pt x="29" y="1036"/>
                    </a:lnTo>
                    <a:lnTo>
                      <a:pt x="29" y="1021"/>
                    </a:lnTo>
                    <a:lnTo>
                      <a:pt x="29" y="1007"/>
                    </a:lnTo>
                    <a:lnTo>
                      <a:pt x="29" y="993"/>
                    </a:lnTo>
                    <a:lnTo>
                      <a:pt x="29" y="979"/>
                    </a:lnTo>
                    <a:lnTo>
                      <a:pt x="43" y="965"/>
                    </a:lnTo>
                    <a:lnTo>
                      <a:pt x="57" y="965"/>
                    </a:lnTo>
                    <a:lnTo>
                      <a:pt x="57" y="951"/>
                    </a:lnTo>
                    <a:lnTo>
                      <a:pt x="57" y="936"/>
                    </a:lnTo>
                    <a:lnTo>
                      <a:pt x="71" y="936"/>
                    </a:lnTo>
                    <a:lnTo>
                      <a:pt x="71" y="922"/>
                    </a:lnTo>
                    <a:lnTo>
                      <a:pt x="85" y="908"/>
                    </a:lnTo>
                    <a:lnTo>
                      <a:pt x="99" y="880"/>
                    </a:lnTo>
                    <a:lnTo>
                      <a:pt x="99" y="865"/>
                    </a:lnTo>
                    <a:lnTo>
                      <a:pt x="114" y="865"/>
                    </a:lnTo>
                    <a:lnTo>
                      <a:pt x="114" y="851"/>
                    </a:lnTo>
                    <a:lnTo>
                      <a:pt x="128" y="837"/>
                    </a:lnTo>
                    <a:lnTo>
                      <a:pt x="128" y="823"/>
                    </a:lnTo>
                    <a:lnTo>
                      <a:pt x="142" y="823"/>
                    </a:lnTo>
                    <a:lnTo>
                      <a:pt x="142" y="809"/>
                    </a:lnTo>
                    <a:lnTo>
                      <a:pt x="142" y="795"/>
                    </a:lnTo>
                    <a:lnTo>
                      <a:pt x="156" y="795"/>
                    </a:lnTo>
                    <a:lnTo>
                      <a:pt x="170" y="795"/>
                    </a:lnTo>
                    <a:lnTo>
                      <a:pt x="170" y="780"/>
                    </a:lnTo>
                    <a:lnTo>
                      <a:pt x="170" y="766"/>
                    </a:lnTo>
                    <a:lnTo>
                      <a:pt x="185" y="766"/>
                    </a:lnTo>
                    <a:lnTo>
                      <a:pt x="185" y="752"/>
                    </a:lnTo>
                    <a:lnTo>
                      <a:pt x="170" y="752"/>
                    </a:lnTo>
                    <a:lnTo>
                      <a:pt x="185" y="752"/>
                    </a:lnTo>
                    <a:lnTo>
                      <a:pt x="185" y="738"/>
                    </a:lnTo>
                    <a:lnTo>
                      <a:pt x="185" y="724"/>
                    </a:lnTo>
                    <a:lnTo>
                      <a:pt x="199" y="709"/>
                    </a:lnTo>
                    <a:lnTo>
                      <a:pt x="199" y="695"/>
                    </a:lnTo>
                    <a:lnTo>
                      <a:pt x="213" y="695"/>
                    </a:lnTo>
                    <a:lnTo>
                      <a:pt x="213" y="681"/>
                    </a:lnTo>
                    <a:lnTo>
                      <a:pt x="213" y="667"/>
                    </a:lnTo>
                    <a:lnTo>
                      <a:pt x="213" y="653"/>
                    </a:lnTo>
                    <a:lnTo>
                      <a:pt x="227" y="653"/>
                    </a:lnTo>
                    <a:lnTo>
                      <a:pt x="227" y="639"/>
                    </a:lnTo>
                    <a:lnTo>
                      <a:pt x="227" y="624"/>
                    </a:lnTo>
                    <a:lnTo>
                      <a:pt x="227" y="610"/>
                    </a:lnTo>
                    <a:lnTo>
                      <a:pt x="241" y="610"/>
                    </a:lnTo>
                    <a:lnTo>
                      <a:pt x="241" y="596"/>
                    </a:lnTo>
                    <a:lnTo>
                      <a:pt x="255" y="596"/>
                    </a:lnTo>
                    <a:lnTo>
                      <a:pt x="255" y="582"/>
                    </a:lnTo>
                    <a:lnTo>
                      <a:pt x="255" y="568"/>
                    </a:lnTo>
                    <a:lnTo>
                      <a:pt x="255" y="553"/>
                    </a:lnTo>
                    <a:lnTo>
                      <a:pt x="270" y="539"/>
                    </a:lnTo>
                    <a:lnTo>
                      <a:pt x="270" y="525"/>
                    </a:lnTo>
                    <a:lnTo>
                      <a:pt x="284" y="525"/>
                    </a:lnTo>
                    <a:lnTo>
                      <a:pt x="270" y="525"/>
                    </a:lnTo>
                    <a:lnTo>
                      <a:pt x="284" y="525"/>
                    </a:lnTo>
                    <a:lnTo>
                      <a:pt x="284" y="511"/>
                    </a:lnTo>
                    <a:lnTo>
                      <a:pt x="284" y="497"/>
                    </a:lnTo>
                    <a:lnTo>
                      <a:pt x="298" y="482"/>
                    </a:lnTo>
                    <a:lnTo>
                      <a:pt x="298" y="468"/>
                    </a:lnTo>
                    <a:lnTo>
                      <a:pt x="298" y="454"/>
                    </a:lnTo>
                    <a:lnTo>
                      <a:pt x="312" y="454"/>
                    </a:lnTo>
                    <a:lnTo>
                      <a:pt x="326" y="440"/>
                    </a:lnTo>
                    <a:lnTo>
                      <a:pt x="326" y="426"/>
                    </a:lnTo>
                    <a:lnTo>
                      <a:pt x="355" y="383"/>
                    </a:lnTo>
                    <a:lnTo>
                      <a:pt x="355" y="369"/>
                    </a:lnTo>
                    <a:lnTo>
                      <a:pt x="369" y="341"/>
                    </a:lnTo>
                    <a:lnTo>
                      <a:pt x="383" y="312"/>
                    </a:lnTo>
                    <a:lnTo>
                      <a:pt x="397" y="284"/>
                    </a:lnTo>
                    <a:lnTo>
                      <a:pt x="397" y="270"/>
                    </a:lnTo>
                    <a:lnTo>
                      <a:pt x="397" y="256"/>
                    </a:lnTo>
                    <a:lnTo>
                      <a:pt x="397" y="241"/>
                    </a:lnTo>
                    <a:lnTo>
                      <a:pt x="411" y="241"/>
                    </a:lnTo>
                    <a:lnTo>
                      <a:pt x="411" y="227"/>
                    </a:lnTo>
                    <a:lnTo>
                      <a:pt x="426" y="213"/>
                    </a:lnTo>
                    <a:lnTo>
                      <a:pt x="426" y="199"/>
                    </a:lnTo>
                    <a:lnTo>
                      <a:pt x="426" y="185"/>
                    </a:lnTo>
                    <a:lnTo>
                      <a:pt x="440" y="170"/>
                    </a:lnTo>
                    <a:lnTo>
                      <a:pt x="426" y="170"/>
                    </a:lnTo>
                    <a:lnTo>
                      <a:pt x="440" y="170"/>
                    </a:lnTo>
                    <a:lnTo>
                      <a:pt x="440" y="156"/>
                    </a:lnTo>
                    <a:lnTo>
                      <a:pt x="440" y="142"/>
                    </a:lnTo>
                    <a:lnTo>
                      <a:pt x="440" y="128"/>
                    </a:lnTo>
                    <a:lnTo>
                      <a:pt x="454" y="114"/>
                    </a:lnTo>
                    <a:lnTo>
                      <a:pt x="454" y="99"/>
                    </a:lnTo>
                    <a:lnTo>
                      <a:pt x="468" y="99"/>
                    </a:lnTo>
                    <a:lnTo>
                      <a:pt x="468" y="85"/>
                    </a:lnTo>
                    <a:lnTo>
                      <a:pt x="468" y="71"/>
                    </a:lnTo>
                    <a:lnTo>
                      <a:pt x="468" y="57"/>
                    </a:lnTo>
                    <a:lnTo>
                      <a:pt x="482" y="57"/>
                    </a:lnTo>
                    <a:lnTo>
                      <a:pt x="482" y="43"/>
                    </a:lnTo>
                    <a:lnTo>
                      <a:pt x="482" y="29"/>
                    </a:lnTo>
                    <a:lnTo>
                      <a:pt x="468" y="29"/>
                    </a:lnTo>
                    <a:lnTo>
                      <a:pt x="482" y="14"/>
                    </a:lnTo>
                    <a:lnTo>
                      <a:pt x="497" y="14"/>
                    </a:lnTo>
                    <a:lnTo>
                      <a:pt x="511" y="14"/>
                    </a:lnTo>
                    <a:lnTo>
                      <a:pt x="525" y="14"/>
                    </a:lnTo>
                    <a:lnTo>
                      <a:pt x="525" y="29"/>
                    </a:lnTo>
                    <a:lnTo>
                      <a:pt x="539" y="29"/>
                    </a:lnTo>
                    <a:lnTo>
                      <a:pt x="553" y="29"/>
                    </a:lnTo>
                    <a:lnTo>
                      <a:pt x="567" y="29"/>
                    </a:lnTo>
                    <a:lnTo>
                      <a:pt x="582" y="43"/>
                    </a:lnTo>
                    <a:lnTo>
                      <a:pt x="596" y="43"/>
                    </a:lnTo>
                    <a:lnTo>
                      <a:pt x="610" y="57"/>
                    </a:lnTo>
                    <a:lnTo>
                      <a:pt x="624" y="57"/>
                    </a:lnTo>
                    <a:lnTo>
                      <a:pt x="638" y="57"/>
                    </a:lnTo>
                    <a:lnTo>
                      <a:pt x="653" y="71"/>
                    </a:lnTo>
                    <a:lnTo>
                      <a:pt x="667" y="71"/>
                    </a:lnTo>
                    <a:lnTo>
                      <a:pt x="738" y="99"/>
                    </a:lnTo>
                    <a:lnTo>
                      <a:pt x="794" y="114"/>
                    </a:lnTo>
                    <a:lnTo>
                      <a:pt x="809" y="114"/>
                    </a:lnTo>
                    <a:lnTo>
                      <a:pt x="823" y="114"/>
                    </a:lnTo>
                    <a:lnTo>
                      <a:pt x="837" y="114"/>
                    </a:lnTo>
                    <a:lnTo>
                      <a:pt x="851" y="114"/>
                    </a:lnTo>
                    <a:lnTo>
                      <a:pt x="865" y="114"/>
                    </a:lnTo>
                    <a:lnTo>
                      <a:pt x="879" y="114"/>
                    </a:lnTo>
                    <a:lnTo>
                      <a:pt x="894" y="114"/>
                    </a:lnTo>
                    <a:lnTo>
                      <a:pt x="908" y="114"/>
                    </a:lnTo>
                    <a:lnTo>
                      <a:pt x="922" y="114"/>
                    </a:lnTo>
                    <a:lnTo>
                      <a:pt x="922" y="99"/>
                    </a:lnTo>
                    <a:lnTo>
                      <a:pt x="936" y="99"/>
                    </a:lnTo>
                    <a:lnTo>
                      <a:pt x="950" y="99"/>
                    </a:lnTo>
                    <a:lnTo>
                      <a:pt x="950" y="85"/>
                    </a:lnTo>
                    <a:lnTo>
                      <a:pt x="965" y="85"/>
                    </a:lnTo>
                    <a:lnTo>
                      <a:pt x="979" y="71"/>
                    </a:lnTo>
                    <a:lnTo>
                      <a:pt x="993" y="71"/>
                    </a:lnTo>
                    <a:lnTo>
                      <a:pt x="993" y="57"/>
                    </a:lnTo>
                    <a:lnTo>
                      <a:pt x="1007" y="57"/>
                    </a:lnTo>
                    <a:lnTo>
                      <a:pt x="1007" y="43"/>
                    </a:lnTo>
                    <a:lnTo>
                      <a:pt x="1021" y="29"/>
                    </a:lnTo>
                    <a:lnTo>
                      <a:pt x="1021" y="14"/>
                    </a:lnTo>
                    <a:lnTo>
                      <a:pt x="1035" y="14"/>
                    </a:lnTo>
                    <a:lnTo>
                      <a:pt x="1035" y="0"/>
                    </a:lnTo>
                    <a:lnTo>
                      <a:pt x="1050" y="0"/>
                    </a:lnTo>
                    <a:lnTo>
                      <a:pt x="1064" y="14"/>
                    </a:lnTo>
                    <a:lnTo>
                      <a:pt x="1078" y="43"/>
                    </a:lnTo>
                    <a:lnTo>
                      <a:pt x="1092" y="43"/>
                    </a:lnTo>
                    <a:lnTo>
                      <a:pt x="1092" y="57"/>
                    </a:lnTo>
                    <a:lnTo>
                      <a:pt x="1121" y="71"/>
                    </a:lnTo>
                    <a:lnTo>
                      <a:pt x="1135" y="85"/>
                    </a:lnTo>
                    <a:lnTo>
                      <a:pt x="1149" y="99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2" name="Freeform 57"/>
              <p:cNvSpPr>
                <a:spLocks/>
              </p:cNvSpPr>
              <p:nvPr/>
            </p:nvSpPr>
            <p:spPr bwMode="auto">
              <a:xfrm>
                <a:off x="5106" y="1133"/>
                <a:ext cx="1531" cy="1546"/>
              </a:xfrm>
              <a:custGeom>
                <a:avLst/>
                <a:gdLst>
                  <a:gd name="T0" fmla="*/ 1276 w 1531"/>
                  <a:gd name="T1" fmla="*/ 241 h 1546"/>
                  <a:gd name="T2" fmla="*/ 1290 w 1531"/>
                  <a:gd name="T3" fmla="*/ 284 h 1546"/>
                  <a:gd name="T4" fmla="*/ 1290 w 1531"/>
                  <a:gd name="T5" fmla="*/ 326 h 1546"/>
                  <a:gd name="T6" fmla="*/ 1290 w 1531"/>
                  <a:gd name="T7" fmla="*/ 355 h 1546"/>
                  <a:gd name="T8" fmla="*/ 1262 w 1531"/>
                  <a:gd name="T9" fmla="*/ 411 h 1546"/>
                  <a:gd name="T10" fmla="*/ 1191 w 1531"/>
                  <a:gd name="T11" fmla="*/ 468 h 1546"/>
                  <a:gd name="T12" fmla="*/ 1134 w 1531"/>
                  <a:gd name="T13" fmla="*/ 511 h 1546"/>
                  <a:gd name="T14" fmla="*/ 1106 w 1531"/>
                  <a:gd name="T15" fmla="*/ 525 h 1546"/>
                  <a:gd name="T16" fmla="*/ 1063 w 1531"/>
                  <a:gd name="T17" fmla="*/ 553 h 1546"/>
                  <a:gd name="T18" fmla="*/ 1007 w 1531"/>
                  <a:gd name="T19" fmla="*/ 596 h 1546"/>
                  <a:gd name="T20" fmla="*/ 1035 w 1531"/>
                  <a:gd name="T21" fmla="*/ 652 h 1546"/>
                  <a:gd name="T22" fmla="*/ 1049 w 1531"/>
                  <a:gd name="T23" fmla="*/ 709 h 1546"/>
                  <a:gd name="T24" fmla="*/ 1063 w 1531"/>
                  <a:gd name="T25" fmla="*/ 837 h 1546"/>
                  <a:gd name="T26" fmla="*/ 1077 w 1531"/>
                  <a:gd name="T27" fmla="*/ 950 h 1546"/>
                  <a:gd name="T28" fmla="*/ 1163 w 1531"/>
                  <a:gd name="T29" fmla="*/ 936 h 1546"/>
                  <a:gd name="T30" fmla="*/ 1233 w 1531"/>
                  <a:gd name="T31" fmla="*/ 908 h 1546"/>
                  <a:gd name="T32" fmla="*/ 1276 w 1531"/>
                  <a:gd name="T33" fmla="*/ 936 h 1546"/>
                  <a:gd name="T34" fmla="*/ 1319 w 1531"/>
                  <a:gd name="T35" fmla="*/ 950 h 1546"/>
                  <a:gd name="T36" fmla="*/ 1361 w 1531"/>
                  <a:gd name="T37" fmla="*/ 950 h 1546"/>
                  <a:gd name="T38" fmla="*/ 1418 w 1531"/>
                  <a:gd name="T39" fmla="*/ 1007 h 1546"/>
                  <a:gd name="T40" fmla="*/ 1432 w 1531"/>
                  <a:gd name="T41" fmla="*/ 1035 h 1546"/>
                  <a:gd name="T42" fmla="*/ 1446 w 1531"/>
                  <a:gd name="T43" fmla="*/ 1064 h 1546"/>
                  <a:gd name="T44" fmla="*/ 1446 w 1531"/>
                  <a:gd name="T45" fmla="*/ 1092 h 1546"/>
                  <a:gd name="T46" fmla="*/ 1460 w 1531"/>
                  <a:gd name="T47" fmla="*/ 1177 h 1546"/>
                  <a:gd name="T48" fmla="*/ 1517 w 1531"/>
                  <a:gd name="T49" fmla="*/ 1234 h 1546"/>
                  <a:gd name="T50" fmla="*/ 1489 w 1531"/>
                  <a:gd name="T51" fmla="*/ 1291 h 1546"/>
                  <a:gd name="T52" fmla="*/ 1347 w 1531"/>
                  <a:gd name="T53" fmla="*/ 1277 h 1546"/>
                  <a:gd name="T54" fmla="*/ 1361 w 1531"/>
                  <a:gd name="T55" fmla="*/ 1390 h 1546"/>
                  <a:gd name="T56" fmla="*/ 1106 w 1531"/>
                  <a:gd name="T57" fmla="*/ 1376 h 1546"/>
                  <a:gd name="T58" fmla="*/ 978 w 1531"/>
                  <a:gd name="T59" fmla="*/ 1376 h 1546"/>
                  <a:gd name="T60" fmla="*/ 794 w 1531"/>
                  <a:gd name="T61" fmla="*/ 1376 h 1546"/>
                  <a:gd name="T62" fmla="*/ 680 w 1531"/>
                  <a:gd name="T63" fmla="*/ 1404 h 1546"/>
                  <a:gd name="T64" fmla="*/ 538 w 1531"/>
                  <a:gd name="T65" fmla="*/ 1546 h 1546"/>
                  <a:gd name="T66" fmla="*/ 482 w 1531"/>
                  <a:gd name="T67" fmla="*/ 1447 h 1546"/>
                  <a:gd name="T68" fmla="*/ 425 w 1531"/>
                  <a:gd name="T69" fmla="*/ 1376 h 1546"/>
                  <a:gd name="T70" fmla="*/ 354 w 1531"/>
                  <a:gd name="T71" fmla="*/ 1262 h 1546"/>
                  <a:gd name="T72" fmla="*/ 312 w 1531"/>
                  <a:gd name="T73" fmla="*/ 1206 h 1546"/>
                  <a:gd name="T74" fmla="*/ 241 w 1531"/>
                  <a:gd name="T75" fmla="*/ 1106 h 1546"/>
                  <a:gd name="T76" fmla="*/ 212 w 1531"/>
                  <a:gd name="T77" fmla="*/ 1064 h 1546"/>
                  <a:gd name="T78" fmla="*/ 198 w 1531"/>
                  <a:gd name="T79" fmla="*/ 1021 h 1546"/>
                  <a:gd name="T80" fmla="*/ 156 w 1531"/>
                  <a:gd name="T81" fmla="*/ 950 h 1546"/>
                  <a:gd name="T82" fmla="*/ 127 w 1531"/>
                  <a:gd name="T83" fmla="*/ 879 h 1546"/>
                  <a:gd name="T84" fmla="*/ 70 w 1531"/>
                  <a:gd name="T85" fmla="*/ 752 h 1546"/>
                  <a:gd name="T86" fmla="*/ 28 w 1531"/>
                  <a:gd name="T87" fmla="*/ 638 h 1546"/>
                  <a:gd name="T88" fmla="*/ 42 w 1531"/>
                  <a:gd name="T89" fmla="*/ 553 h 1546"/>
                  <a:gd name="T90" fmla="*/ 170 w 1531"/>
                  <a:gd name="T91" fmla="*/ 567 h 1546"/>
                  <a:gd name="T92" fmla="*/ 354 w 1531"/>
                  <a:gd name="T93" fmla="*/ 581 h 1546"/>
                  <a:gd name="T94" fmla="*/ 425 w 1531"/>
                  <a:gd name="T95" fmla="*/ 581 h 1546"/>
                  <a:gd name="T96" fmla="*/ 538 w 1531"/>
                  <a:gd name="T97" fmla="*/ 567 h 1546"/>
                  <a:gd name="T98" fmla="*/ 694 w 1531"/>
                  <a:gd name="T99" fmla="*/ 539 h 1546"/>
                  <a:gd name="T100" fmla="*/ 836 w 1531"/>
                  <a:gd name="T101" fmla="*/ 482 h 1546"/>
                  <a:gd name="T102" fmla="*/ 936 w 1531"/>
                  <a:gd name="T103" fmla="*/ 425 h 1546"/>
                  <a:gd name="T104" fmla="*/ 1063 w 1531"/>
                  <a:gd name="T105" fmla="*/ 312 h 1546"/>
                  <a:gd name="T106" fmla="*/ 1106 w 1531"/>
                  <a:gd name="T107" fmla="*/ 170 h 1546"/>
                  <a:gd name="T108" fmla="*/ 1106 w 1531"/>
                  <a:gd name="T109" fmla="*/ 14 h 1546"/>
                  <a:gd name="T110" fmla="*/ 1163 w 1531"/>
                  <a:gd name="T111" fmla="*/ 71 h 1546"/>
                  <a:gd name="T112" fmla="*/ 1205 w 1531"/>
                  <a:gd name="T113" fmla="*/ 113 h 1546"/>
                  <a:gd name="T114" fmla="*/ 1233 w 1531"/>
                  <a:gd name="T115" fmla="*/ 142 h 1546"/>
                  <a:gd name="T116" fmla="*/ 1248 w 1531"/>
                  <a:gd name="T117" fmla="*/ 170 h 1546"/>
                  <a:gd name="T118" fmla="*/ 1262 w 1531"/>
                  <a:gd name="T119" fmla="*/ 199 h 15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31"/>
                  <a:gd name="T181" fmla="*/ 0 h 1546"/>
                  <a:gd name="T182" fmla="*/ 1531 w 1531"/>
                  <a:gd name="T183" fmla="*/ 1546 h 154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31" h="1546">
                    <a:moveTo>
                      <a:pt x="1276" y="213"/>
                    </a:moveTo>
                    <a:lnTo>
                      <a:pt x="1276" y="213"/>
                    </a:lnTo>
                    <a:lnTo>
                      <a:pt x="1276" y="227"/>
                    </a:lnTo>
                    <a:lnTo>
                      <a:pt x="1276" y="241"/>
                    </a:lnTo>
                    <a:lnTo>
                      <a:pt x="1276" y="255"/>
                    </a:lnTo>
                    <a:lnTo>
                      <a:pt x="1290" y="255"/>
                    </a:lnTo>
                    <a:lnTo>
                      <a:pt x="1290" y="269"/>
                    </a:lnTo>
                    <a:lnTo>
                      <a:pt x="1290" y="284"/>
                    </a:lnTo>
                    <a:lnTo>
                      <a:pt x="1290" y="298"/>
                    </a:lnTo>
                    <a:lnTo>
                      <a:pt x="1290" y="312"/>
                    </a:lnTo>
                    <a:lnTo>
                      <a:pt x="1290" y="326"/>
                    </a:lnTo>
                    <a:lnTo>
                      <a:pt x="1290" y="340"/>
                    </a:lnTo>
                    <a:lnTo>
                      <a:pt x="1290" y="355"/>
                    </a:lnTo>
                    <a:lnTo>
                      <a:pt x="1290" y="369"/>
                    </a:lnTo>
                    <a:lnTo>
                      <a:pt x="1276" y="369"/>
                    </a:lnTo>
                    <a:lnTo>
                      <a:pt x="1276" y="383"/>
                    </a:lnTo>
                    <a:lnTo>
                      <a:pt x="1276" y="397"/>
                    </a:lnTo>
                    <a:lnTo>
                      <a:pt x="1276" y="411"/>
                    </a:lnTo>
                    <a:lnTo>
                      <a:pt x="1262" y="411"/>
                    </a:lnTo>
                    <a:lnTo>
                      <a:pt x="1262" y="425"/>
                    </a:lnTo>
                    <a:lnTo>
                      <a:pt x="1248" y="425"/>
                    </a:lnTo>
                    <a:lnTo>
                      <a:pt x="1233" y="440"/>
                    </a:lnTo>
                    <a:lnTo>
                      <a:pt x="1219" y="454"/>
                    </a:lnTo>
                    <a:lnTo>
                      <a:pt x="1191" y="468"/>
                    </a:lnTo>
                    <a:lnTo>
                      <a:pt x="1177" y="482"/>
                    </a:lnTo>
                    <a:lnTo>
                      <a:pt x="1163" y="496"/>
                    </a:lnTo>
                    <a:lnTo>
                      <a:pt x="1148" y="496"/>
                    </a:lnTo>
                    <a:lnTo>
                      <a:pt x="1134" y="511"/>
                    </a:lnTo>
                    <a:lnTo>
                      <a:pt x="1120" y="511"/>
                    </a:lnTo>
                    <a:lnTo>
                      <a:pt x="1120" y="525"/>
                    </a:lnTo>
                    <a:lnTo>
                      <a:pt x="1106" y="525"/>
                    </a:lnTo>
                    <a:lnTo>
                      <a:pt x="1092" y="525"/>
                    </a:lnTo>
                    <a:lnTo>
                      <a:pt x="1077" y="539"/>
                    </a:lnTo>
                    <a:lnTo>
                      <a:pt x="1063" y="553"/>
                    </a:lnTo>
                    <a:lnTo>
                      <a:pt x="1049" y="553"/>
                    </a:lnTo>
                    <a:lnTo>
                      <a:pt x="1035" y="567"/>
                    </a:lnTo>
                    <a:lnTo>
                      <a:pt x="1021" y="581"/>
                    </a:lnTo>
                    <a:lnTo>
                      <a:pt x="1007" y="581"/>
                    </a:lnTo>
                    <a:lnTo>
                      <a:pt x="1007" y="596"/>
                    </a:lnTo>
                    <a:lnTo>
                      <a:pt x="1021" y="596"/>
                    </a:lnTo>
                    <a:lnTo>
                      <a:pt x="1021" y="610"/>
                    </a:lnTo>
                    <a:lnTo>
                      <a:pt x="1035" y="624"/>
                    </a:lnTo>
                    <a:lnTo>
                      <a:pt x="1035" y="638"/>
                    </a:lnTo>
                    <a:lnTo>
                      <a:pt x="1035" y="652"/>
                    </a:lnTo>
                    <a:lnTo>
                      <a:pt x="1035" y="667"/>
                    </a:lnTo>
                    <a:lnTo>
                      <a:pt x="1049" y="667"/>
                    </a:lnTo>
                    <a:lnTo>
                      <a:pt x="1049" y="681"/>
                    </a:lnTo>
                    <a:lnTo>
                      <a:pt x="1049" y="695"/>
                    </a:lnTo>
                    <a:lnTo>
                      <a:pt x="1049" y="709"/>
                    </a:lnTo>
                    <a:lnTo>
                      <a:pt x="1063" y="738"/>
                    </a:lnTo>
                    <a:lnTo>
                      <a:pt x="1063" y="766"/>
                    </a:lnTo>
                    <a:lnTo>
                      <a:pt x="1063" y="780"/>
                    </a:lnTo>
                    <a:lnTo>
                      <a:pt x="1063" y="794"/>
                    </a:lnTo>
                    <a:lnTo>
                      <a:pt x="1063" y="808"/>
                    </a:lnTo>
                    <a:lnTo>
                      <a:pt x="1063" y="823"/>
                    </a:lnTo>
                    <a:lnTo>
                      <a:pt x="1063" y="837"/>
                    </a:lnTo>
                    <a:lnTo>
                      <a:pt x="1063" y="851"/>
                    </a:lnTo>
                    <a:lnTo>
                      <a:pt x="1063" y="865"/>
                    </a:lnTo>
                    <a:lnTo>
                      <a:pt x="1063" y="879"/>
                    </a:lnTo>
                    <a:lnTo>
                      <a:pt x="1063" y="894"/>
                    </a:lnTo>
                    <a:lnTo>
                      <a:pt x="1063" y="922"/>
                    </a:lnTo>
                    <a:lnTo>
                      <a:pt x="1063" y="936"/>
                    </a:lnTo>
                    <a:lnTo>
                      <a:pt x="1063" y="964"/>
                    </a:lnTo>
                    <a:lnTo>
                      <a:pt x="1077" y="964"/>
                    </a:lnTo>
                    <a:lnTo>
                      <a:pt x="1077" y="950"/>
                    </a:lnTo>
                    <a:lnTo>
                      <a:pt x="1092" y="950"/>
                    </a:lnTo>
                    <a:lnTo>
                      <a:pt x="1106" y="950"/>
                    </a:lnTo>
                    <a:lnTo>
                      <a:pt x="1120" y="950"/>
                    </a:lnTo>
                    <a:lnTo>
                      <a:pt x="1120" y="936"/>
                    </a:lnTo>
                    <a:lnTo>
                      <a:pt x="1134" y="936"/>
                    </a:lnTo>
                    <a:lnTo>
                      <a:pt x="1148" y="936"/>
                    </a:lnTo>
                    <a:lnTo>
                      <a:pt x="1163" y="936"/>
                    </a:lnTo>
                    <a:lnTo>
                      <a:pt x="1177" y="922"/>
                    </a:lnTo>
                    <a:lnTo>
                      <a:pt x="1191" y="922"/>
                    </a:lnTo>
                    <a:lnTo>
                      <a:pt x="1205" y="922"/>
                    </a:lnTo>
                    <a:lnTo>
                      <a:pt x="1219" y="922"/>
                    </a:lnTo>
                    <a:lnTo>
                      <a:pt x="1233" y="908"/>
                    </a:lnTo>
                    <a:lnTo>
                      <a:pt x="1248" y="908"/>
                    </a:lnTo>
                    <a:lnTo>
                      <a:pt x="1262" y="922"/>
                    </a:lnTo>
                    <a:lnTo>
                      <a:pt x="1276" y="922"/>
                    </a:lnTo>
                    <a:lnTo>
                      <a:pt x="1276" y="936"/>
                    </a:lnTo>
                    <a:lnTo>
                      <a:pt x="1304" y="950"/>
                    </a:lnTo>
                    <a:lnTo>
                      <a:pt x="1304" y="936"/>
                    </a:lnTo>
                    <a:lnTo>
                      <a:pt x="1319" y="936"/>
                    </a:lnTo>
                    <a:lnTo>
                      <a:pt x="1319" y="950"/>
                    </a:lnTo>
                    <a:lnTo>
                      <a:pt x="1333" y="936"/>
                    </a:lnTo>
                    <a:lnTo>
                      <a:pt x="1347" y="950"/>
                    </a:lnTo>
                    <a:lnTo>
                      <a:pt x="1361" y="950"/>
                    </a:lnTo>
                    <a:lnTo>
                      <a:pt x="1375" y="964"/>
                    </a:lnTo>
                    <a:lnTo>
                      <a:pt x="1389" y="964"/>
                    </a:lnTo>
                    <a:lnTo>
                      <a:pt x="1389" y="979"/>
                    </a:lnTo>
                    <a:lnTo>
                      <a:pt x="1404" y="979"/>
                    </a:lnTo>
                    <a:lnTo>
                      <a:pt x="1418" y="1007"/>
                    </a:lnTo>
                    <a:lnTo>
                      <a:pt x="1418" y="1021"/>
                    </a:lnTo>
                    <a:lnTo>
                      <a:pt x="1432" y="1035"/>
                    </a:lnTo>
                    <a:lnTo>
                      <a:pt x="1432" y="1050"/>
                    </a:lnTo>
                    <a:lnTo>
                      <a:pt x="1446" y="1050"/>
                    </a:lnTo>
                    <a:lnTo>
                      <a:pt x="1446" y="1064"/>
                    </a:lnTo>
                    <a:lnTo>
                      <a:pt x="1446" y="1078"/>
                    </a:lnTo>
                    <a:lnTo>
                      <a:pt x="1446" y="1092"/>
                    </a:lnTo>
                    <a:lnTo>
                      <a:pt x="1446" y="1106"/>
                    </a:lnTo>
                    <a:lnTo>
                      <a:pt x="1446" y="1120"/>
                    </a:lnTo>
                    <a:lnTo>
                      <a:pt x="1460" y="1120"/>
                    </a:lnTo>
                    <a:lnTo>
                      <a:pt x="1460" y="1135"/>
                    </a:lnTo>
                    <a:lnTo>
                      <a:pt x="1460" y="1149"/>
                    </a:lnTo>
                    <a:lnTo>
                      <a:pt x="1460" y="1163"/>
                    </a:lnTo>
                    <a:lnTo>
                      <a:pt x="1460" y="1177"/>
                    </a:lnTo>
                    <a:lnTo>
                      <a:pt x="1475" y="1191"/>
                    </a:lnTo>
                    <a:lnTo>
                      <a:pt x="1489" y="1206"/>
                    </a:lnTo>
                    <a:lnTo>
                      <a:pt x="1503" y="1220"/>
                    </a:lnTo>
                    <a:lnTo>
                      <a:pt x="1503" y="1234"/>
                    </a:lnTo>
                    <a:lnTo>
                      <a:pt x="1517" y="1234"/>
                    </a:lnTo>
                    <a:lnTo>
                      <a:pt x="1517" y="1248"/>
                    </a:lnTo>
                    <a:lnTo>
                      <a:pt x="1517" y="1262"/>
                    </a:lnTo>
                    <a:lnTo>
                      <a:pt x="1531" y="1291"/>
                    </a:lnTo>
                    <a:lnTo>
                      <a:pt x="1517" y="1291"/>
                    </a:lnTo>
                    <a:lnTo>
                      <a:pt x="1489" y="1291"/>
                    </a:lnTo>
                    <a:lnTo>
                      <a:pt x="1460" y="1291"/>
                    </a:lnTo>
                    <a:lnTo>
                      <a:pt x="1446" y="1291"/>
                    </a:lnTo>
                    <a:lnTo>
                      <a:pt x="1418" y="1291"/>
                    </a:lnTo>
                    <a:lnTo>
                      <a:pt x="1404" y="1291"/>
                    </a:lnTo>
                    <a:lnTo>
                      <a:pt x="1389" y="1277"/>
                    </a:lnTo>
                    <a:lnTo>
                      <a:pt x="1375" y="1277"/>
                    </a:lnTo>
                    <a:lnTo>
                      <a:pt x="1347" y="1277"/>
                    </a:lnTo>
                    <a:lnTo>
                      <a:pt x="1347" y="1291"/>
                    </a:lnTo>
                    <a:lnTo>
                      <a:pt x="1347" y="1305"/>
                    </a:lnTo>
                    <a:lnTo>
                      <a:pt x="1361" y="1319"/>
                    </a:lnTo>
                    <a:lnTo>
                      <a:pt x="1361" y="1333"/>
                    </a:lnTo>
                    <a:lnTo>
                      <a:pt x="1375" y="1333"/>
                    </a:lnTo>
                    <a:lnTo>
                      <a:pt x="1375" y="1347"/>
                    </a:lnTo>
                    <a:lnTo>
                      <a:pt x="1361" y="1362"/>
                    </a:lnTo>
                    <a:lnTo>
                      <a:pt x="1361" y="1376"/>
                    </a:lnTo>
                    <a:lnTo>
                      <a:pt x="1361" y="1390"/>
                    </a:lnTo>
                    <a:lnTo>
                      <a:pt x="1347" y="1390"/>
                    </a:lnTo>
                    <a:lnTo>
                      <a:pt x="1319" y="1390"/>
                    </a:lnTo>
                    <a:lnTo>
                      <a:pt x="1304" y="1390"/>
                    </a:lnTo>
                    <a:lnTo>
                      <a:pt x="1262" y="1390"/>
                    </a:lnTo>
                    <a:lnTo>
                      <a:pt x="1248" y="1390"/>
                    </a:lnTo>
                    <a:lnTo>
                      <a:pt x="1219" y="1390"/>
                    </a:lnTo>
                    <a:lnTo>
                      <a:pt x="1191" y="1376"/>
                    </a:lnTo>
                    <a:lnTo>
                      <a:pt x="1163" y="1376"/>
                    </a:lnTo>
                    <a:lnTo>
                      <a:pt x="1134" y="1376"/>
                    </a:lnTo>
                    <a:lnTo>
                      <a:pt x="1106" y="1376"/>
                    </a:lnTo>
                    <a:lnTo>
                      <a:pt x="1092" y="1376"/>
                    </a:lnTo>
                    <a:lnTo>
                      <a:pt x="1077" y="1376"/>
                    </a:lnTo>
                    <a:lnTo>
                      <a:pt x="1063" y="1376"/>
                    </a:lnTo>
                    <a:lnTo>
                      <a:pt x="1049" y="1376"/>
                    </a:lnTo>
                    <a:lnTo>
                      <a:pt x="1035" y="1376"/>
                    </a:lnTo>
                    <a:lnTo>
                      <a:pt x="1007" y="1376"/>
                    </a:lnTo>
                    <a:lnTo>
                      <a:pt x="978" y="1376"/>
                    </a:lnTo>
                    <a:lnTo>
                      <a:pt x="950" y="1376"/>
                    </a:lnTo>
                    <a:lnTo>
                      <a:pt x="921" y="1376"/>
                    </a:lnTo>
                    <a:lnTo>
                      <a:pt x="893" y="1376"/>
                    </a:lnTo>
                    <a:lnTo>
                      <a:pt x="865" y="1376"/>
                    </a:lnTo>
                    <a:lnTo>
                      <a:pt x="851" y="1376"/>
                    </a:lnTo>
                    <a:lnTo>
                      <a:pt x="836" y="1376"/>
                    </a:lnTo>
                    <a:lnTo>
                      <a:pt x="822" y="1376"/>
                    </a:lnTo>
                    <a:lnTo>
                      <a:pt x="794" y="1376"/>
                    </a:lnTo>
                    <a:lnTo>
                      <a:pt x="765" y="1376"/>
                    </a:lnTo>
                    <a:lnTo>
                      <a:pt x="751" y="1376"/>
                    </a:lnTo>
                    <a:lnTo>
                      <a:pt x="737" y="1376"/>
                    </a:lnTo>
                    <a:lnTo>
                      <a:pt x="723" y="1390"/>
                    </a:lnTo>
                    <a:lnTo>
                      <a:pt x="709" y="1390"/>
                    </a:lnTo>
                    <a:lnTo>
                      <a:pt x="694" y="1404"/>
                    </a:lnTo>
                    <a:lnTo>
                      <a:pt x="680" y="1404"/>
                    </a:lnTo>
                    <a:lnTo>
                      <a:pt x="666" y="1418"/>
                    </a:lnTo>
                    <a:lnTo>
                      <a:pt x="652" y="1418"/>
                    </a:lnTo>
                    <a:lnTo>
                      <a:pt x="652" y="1433"/>
                    </a:lnTo>
                    <a:lnTo>
                      <a:pt x="624" y="1447"/>
                    </a:lnTo>
                    <a:lnTo>
                      <a:pt x="609" y="1461"/>
                    </a:lnTo>
                    <a:lnTo>
                      <a:pt x="595" y="1475"/>
                    </a:lnTo>
                    <a:lnTo>
                      <a:pt x="581" y="1489"/>
                    </a:lnTo>
                    <a:lnTo>
                      <a:pt x="567" y="1532"/>
                    </a:lnTo>
                    <a:lnTo>
                      <a:pt x="553" y="1532"/>
                    </a:lnTo>
                    <a:lnTo>
                      <a:pt x="538" y="1546"/>
                    </a:lnTo>
                    <a:lnTo>
                      <a:pt x="538" y="1532"/>
                    </a:lnTo>
                    <a:lnTo>
                      <a:pt x="524" y="1518"/>
                    </a:lnTo>
                    <a:lnTo>
                      <a:pt x="524" y="1503"/>
                    </a:lnTo>
                    <a:lnTo>
                      <a:pt x="510" y="1489"/>
                    </a:lnTo>
                    <a:lnTo>
                      <a:pt x="496" y="1475"/>
                    </a:lnTo>
                    <a:lnTo>
                      <a:pt x="496" y="1461"/>
                    </a:lnTo>
                    <a:lnTo>
                      <a:pt x="482" y="1461"/>
                    </a:lnTo>
                    <a:lnTo>
                      <a:pt x="482" y="1447"/>
                    </a:lnTo>
                    <a:lnTo>
                      <a:pt x="468" y="1433"/>
                    </a:lnTo>
                    <a:lnTo>
                      <a:pt x="453" y="1418"/>
                    </a:lnTo>
                    <a:lnTo>
                      <a:pt x="439" y="1404"/>
                    </a:lnTo>
                    <a:lnTo>
                      <a:pt x="439" y="1390"/>
                    </a:lnTo>
                    <a:lnTo>
                      <a:pt x="425" y="1376"/>
                    </a:lnTo>
                    <a:lnTo>
                      <a:pt x="397" y="1347"/>
                    </a:lnTo>
                    <a:lnTo>
                      <a:pt x="397" y="1319"/>
                    </a:lnTo>
                    <a:lnTo>
                      <a:pt x="382" y="1319"/>
                    </a:lnTo>
                    <a:lnTo>
                      <a:pt x="368" y="1291"/>
                    </a:lnTo>
                    <a:lnTo>
                      <a:pt x="354" y="1277"/>
                    </a:lnTo>
                    <a:lnTo>
                      <a:pt x="354" y="1262"/>
                    </a:lnTo>
                    <a:lnTo>
                      <a:pt x="340" y="1262"/>
                    </a:lnTo>
                    <a:lnTo>
                      <a:pt x="340" y="1248"/>
                    </a:lnTo>
                    <a:lnTo>
                      <a:pt x="326" y="1234"/>
                    </a:lnTo>
                    <a:lnTo>
                      <a:pt x="326" y="1220"/>
                    </a:lnTo>
                    <a:lnTo>
                      <a:pt x="312" y="1220"/>
                    </a:lnTo>
                    <a:lnTo>
                      <a:pt x="312" y="1206"/>
                    </a:lnTo>
                    <a:lnTo>
                      <a:pt x="297" y="1191"/>
                    </a:lnTo>
                    <a:lnTo>
                      <a:pt x="297" y="1177"/>
                    </a:lnTo>
                    <a:lnTo>
                      <a:pt x="283" y="1163"/>
                    </a:lnTo>
                    <a:lnTo>
                      <a:pt x="269" y="1149"/>
                    </a:lnTo>
                    <a:lnTo>
                      <a:pt x="255" y="1135"/>
                    </a:lnTo>
                    <a:lnTo>
                      <a:pt x="255" y="1120"/>
                    </a:lnTo>
                    <a:lnTo>
                      <a:pt x="241" y="1106"/>
                    </a:lnTo>
                    <a:lnTo>
                      <a:pt x="241" y="1092"/>
                    </a:lnTo>
                    <a:lnTo>
                      <a:pt x="226" y="1092"/>
                    </a:lnTo>
                    <a:lnTo>
                      <a:pt x="226" y="1078"/>
                    </a:lnTo>
                    <a:lnTo>
                      <a:pt x="212" y="1064"/>
                    </a:lnTo>
                    <a:lnTo>
                      <a:pt x="212" y="1050"/>
                    </a:lnTo>
                    <a:lnTo>
                      <a:pt x="198" y="1035"/>
                    </a:lnTo>
                    <a:lnTo>
                      <a:pt x="198" y="1021"/>
                    </a:lnTo>
                    <a:lnTo>
                      <a:pt x="184" y="1007"/>
                    </a:lnTo>
                    <a:lnTo>
                      <a:pt x="184" y="993"/>
                    </a:lnTo>
                    <a:lnTo>
                      <a:pt x="170" y="993"/>
                    </a:lnTo>
                    <a:lnTo>
                      <a:pt x="170" y="964"/>
                    </a:lnTo>
                    <a:lnTo>
                      <a:pt x="156" y="950"/>
                    </a:lnTo>
                    <a:lnTo>
                      <a:pt x="156" y="936"/>
                    </a:lnTo>
                    <a:lnTo>
                      <a:pt x="141" y="922"/>
                    </a:lnTo>
                    <a:lnTo>
                      <a:pt x="141" y="908"/>
                    </a:lnTo>
                    <a:lnTo>
                      <a:pt x="141" y="894"/>
                    </a:lnTo>
                    <a:lnTo>
                      <a:pt x="127" y="894"/>
                    </a:lnTo>
                    <a:lnTo>
                      <a:pt x="127" y="879"/>
                    </a:lnTo>
                    <a:lnTo>
                      <a:pt x="127" y="865"/>
                    </a:lnTo>
                    <a:lnTo>
                      <a:pt x="113" y="851"/>
                    </a:lnTo>
                    <a:lnTo>
                      <a:pt x="113" y="837"/>
                    </a:lnTo>
                    <a:lnTo>
                      <a:pt x="99" y="808"/>
                    </a:lnTo>
                    <a:lnTo>
                      <a:pt x="99" y="794"/>
                    </a:lnTo>
                    <a:lnTo>
                      <a:pt x="85" y="780"/>
                    </a:lnTo>
                    <a:lnTo>
                      <a:pt x="85" y="766"/>
                    </a:lnTo>
                    <a:lnTo>
                      <a:pt x="70" y="752"/>
                    </a:lnTo>
                    <a:lnTo>
                      <a:pt x="70" y="738"/>
                    </a:lnTo>
                    <a:lnTo>
                      <a:pt x="56" y="723"/>
                    </a:lnTo>
                    <a:lnTo>
                      <a:pt x="42" y="695"/>
                    </a:lnTo>
                    <a:lnTo>
                      <a:pt x="42" y="667"/>
                    </a:lnTo>
                    <a:lnTo>
                      <a:pt x="28" y="652"/>
                    </a:lnTo>
                    <a:lnTo>
                      <a:pt x="28" y="638"/>
                    </a:lnTo>
                    <a:lnTo>
                      <a:pt x="14" y="624"/>
                    </a:lnTo>
                    <a:lnTo>
                      <a:pt x="14" y="610"/>
                    </a:lnTo>
                    <a:lnTo>
                      <a:pt x="0" y="567"/>
                    </a:lnTo>
                    <a:lnTo>
                      <a:pt x="14" y="567"/>
                    </a:lnTo>
                    <a:lnTo>
                      <a:pt x="28" y="567"/>
                    </a:lnTo>
                    <a:lnTo>
                      <a:pt x="28" y="553"/>
                    </a:lnTo>
                    <a:lnTo>
                      <a:pt x="42" y="553"/>
                    </a:lnTo>
                    <a:lnTo>
                      <a:pt x="56" y="553"/>
                    </a:lnTo>
                    <a:lnTo>
                      <a:pt x="70" y="553"/>
                    </a:lnTo>
                    <a:lnTo>
                      <a:pt x="85" y="553"/>
                    </a:lnTo>
                    <a:lnTo>
                      <a:pt x="99" y="553"/>
                    </a:lnTo>
                    <a:lnTo>
                      <a:pt x="113" y="553"/>
                    </a:lnTo>
                    <a:lnTo>
                      <a:pt x="141" y="553"/>
                    </a:lnTo>
                    <a:lnTo>
                      <a:pt x="156" y="567"/>
                    </a:lnTo>
                    <a:lnTo>
                      <a:pt x="170" y="567"/>
                    </a:lnTo>
                    <a:lnTo>
                      <a:pt x="198" y="567"/>
                    </a:lnTo>
                    <a:lnTo>
                      <a:pt x="212" y="567"/>
                    </a:lnTo>
                    <a:lnTo>
                      <a:pt x="226" y="567"/>
                    </a:lnTo>
                    <a:lnTo>
                      <a:pt x="241" y="567"/>
                    </a:lnTo>
                    <a:lnTo>
                      <a:pt x="255" y="567"/>
                    </a:lnTo>
                    <a:lnTo>
                      <a:pt x="269" y="581"/>
                    </a:lnTo>
                    <a:lnTo>
                      <a:pt x="283" y="581"/>
                    </a:lnTo>
                    <a:lnTo>
                      <a:pt x="297" y="581"/>
                    </a:lnTo>
                    <a:lnTo>
                      <a:pt x="326" y="581"/>
                    </a:lnTo>
                    <a:lnTo>
                      <a:pt x="354" y="581"/>
                    </a:lnTo>
                    <a:lnTo>
                      <a:pt x="368" y="581"/>
                    </a:lnTo>
                    <a:lnTo>
                      <a:pt x="382" y="581"/>
                    </a:lnTo>
                    <a:lnTo>
                      <a:pt x="397" y="581"/>
                    </a:lnTo>
                    <a:lnTo>
                      <a:pt x="411" y="581"/>
                    </a:lnTo>
                    <a:lnTo>
                      <a:pt x="425" y="581"/>
                    </a:lnTo>
                    <a:lnTo>
                      <a:pt x="439" y="581"/>
                    </a:lnTo>
                    <a:lnTo>
                      <a:pt x="453" y="581"/>
                    </a:lnTo>
                    <a:lnTo>
                      <a:pt x="468" y="581"/>
                    </a:lnTo>
                    <a:lnTo>
                      <a:pt x="482" y="581"/>
                    </a:lnTo>
                    <a:lnTo>
                      <a:pt x="496" y="581"/>
                    </a:lnTo>
                    <a:lnTo>
                      <a:pt x="510" y="567"/>
                    </a:lnTo>
                    <a:lnTo>
                      <a:pt x="524" y="567"/>
                    </a:lnTo>
                    <a:lnTo>
                      <a:pt x="538" y="567"/>
                    </a:lnTo>
                    <a:lnTo>
                      <a:pt x="553" y="567"/>
                    </a:lnTo>
                    <a:lnTo>
                      <a:pt x="581" y="567"/>
                    </a:lnTo>
                    <a:lnTo>
                      <a:pt x="595" y="553"/>
                    </a:lnTo>
                    <a:lnTo>
                      <a:pt x="624" y="553"/>
                    </a:lnTo>
                    <a:lnTo>
                      <a:pt x="638" y="553"/>
                    </a:lnTo>
                    <a:lnTo>
                      <a:pt x="652" y="553"/>
                    </a:lnTo>
                    <a:lnTo>
                      <a:pt x="666" y="553"/>
                    </a:lnTo>
                    <a:lnTo>
                      <a:pt x="666" y="539"/>
                    </a:lnTo>
                    <a:lnTo>
                      <a:pt x="694" y="539"/>
                    </a:lnTo>
                    <a:lnTo>
                      <a:pt x="709" y="539"/>
                    </a:lnTo>
                    <a:lnTo>
                      <a:pt x="723" y="525"/>
                    </a:lnTo>
                    <a:lnTo>
                      <a:pt x="737" y="525"/>
                    </a:lnTo>
                    <a:lnTo>
                      <a:pt x="751" y="525"/>
                    </a:lnTo>
                    <a:lnTo>
                      <a:pt x="765" y="511"/>
                    </a:lnTo>
                    <a:lnTo>
                      <a:pt x="780" y="511"/>
                    </a:lnTo>
                    <a:lnTo>
                      <a:pt x="794" y="496"/>
                    </a:lnTo>
                    <a:lnTo>
                      <a:pt x="808" y="496"/>
                    </a:lnTo>
                    <a:lnTo>
                      <a:pt x="822" y="496"/>
                    </a:lnTo>
                    <a:lnTo>
                      <a:pt x="836" y="482"/>
                    </a:lnTo>
                    <a:lnTo>
                      <a:pt x="851" y="482"/>
                    </a:lnTo>
                    <a:lnTo>
                      <a:pt x="851" y="468"/>
                    </a:lnTo>
                    <a:lnTo>
                      <a:pt x="865" y="468"/>
                    </a:lnTo>
                    <a:lnTo>
                      <a:pt x="879" y="468"/>
                    </a:lnTo>
                    <a:lnTo>
                      <a:pt x="893" y="454"/>
                    </a:lnTo>
                    <a:lnTo>
                      <a:pt x="907" y="440"/>
                    </a:lnTo>
                    <a:lnTo>
                      <a:pt x="936" y="425"/>
                    </a:lnTo>
                    <a:lnTo>
                      <a:pt x="950" y="411"/>
                    </a:lnTo>
                    <a:lnTo>
                      <a:pt x="978" y="397"/>
                    </a:lnTo>
                    <a:lnTo>
                      <a:pt x="992" y="383"/>
                    </a:lnTo>
                    <a:lnTo>
                      <a:pt x="1021" y="369"/>
                    </a:lnTo>
                    <a:lnTo>
                      <a:pt x="1021" y="355"/>
                    </a:lnTo>
                    <a:lnTo>
                      <a:pt x="1035" y="340"/>
                    </a:lnTo>
                    <a:lnTo>
                      <a:pt x="1049" y="340"/>
                    </a:lnTo>
                    <a:lnTo>
                      <a:pt x="1049" y="326"/>
                    </a:lnTo>
                    <a:lnTo>
                      <a:pt x="1049" y="312"/>
                    </a:lnTo>
                    <a:lnTo>
                      <a:pt x="1063" y="312"/>
                    </a:lnTo>
                    <a:lnTo>
                      <a:pt x="1063" y="298"/>
                    </a:lnTo>
                    <a:lnTo>
                      <a:pt x="1077" y="284"/>
                    </a:lnTo>
                    <a:lnTo>
                      <a:pt x="1077" y="269"/>
                    </a:lnTo>
                    <a:lnTo>
                      <a:pt x="1077" y="255"/>
                    </a:lnTo>
                    <a:lnTo>
                      <a:pt x="1092" y="227"/>
                    </a:lnTo>
                    <a:lnTo>
                      <a:pt x="1092" y="184"/>
                    </a:lnTo>
                    <a:lnTo>
                      <a:pt x="1092" y="170"/>
                    </a:lnTo>
                    <a:lnTo>
                      <a:pt x="1106" y="170"/>
                    </a:lnTo>
                    <a:lnTo>
                      <a:pt x="1092" y="156"/>
                    </a:lnTo>
                    <a:lnTo>
                      <a:pt x="1092" y="142"/>
                    </a:lnTo>
                    <a:lnTo>
                      <a:pt x="1092" y="113"/>
                    </a:lnTo>
                    <a:lnTo>
                      <a:pt x="1092" y="99"/>
                    </a:lnTo>
                    <a:lnTo>
                      <a:pt x="1092" y="85"/>
                    </a:lnTo>
                    <a:lnTo>
                      <a:pt x="1092" y="71"/>
                    </a:lnTo>
                    <a:lnTo>
                      <a:pt x="1092" y="42"/>
                    </a:lnTo>
                    <a:lnTo>
                      <a:pt x="1106" y="28"/>
                    </a:lnTo>
                    <a:lnTo>
                      <a:pt x="1106" y="14"/>
                    </a:lnTo>
                    <a:lnTo>
                      <a:pt x="1120" y="0"/>
                    </a:lnTo>
                    <a:lnTo>
                      <a:pt x="1134" y="28"/>
                    </a:lnTo>
                    <a:lnTo>
                      <a:pt x="1134" y="42"/>
                    </a:lnTo>
                    <a:lnTo>
                      <a:pt x="1148" y="57"/>
                    </a:lnTo>
                    <a:lnTo>
                      <a:pt x="1163" y="71"/>
                    </a:lnTo>
                    <a:lnTo>
                      <a:pt x="1163" y="85"/>
                    </a:lnTo>
                    <a:lnTo>
                      <a:pt x="1177" y="85"/>
                    </a:lnTo>
                    <a:lnTo>
                      <a:pt x="1177" y="99"/>
                    </a:lnTo>
                    <a:lnTo>
                      <a:pt x="1191" y="99"/>
                    </a:lnTo>
                    <a:lnTo>
                      <a:pt x="1191" y="113"/>
                    </a:lnTo>
                    <a:lnTo>
                      <a:pt x="1205" y="113"/>
                    </a:lnTo>
                    <a:lnTo>
                      <a:pt x="1205" y="128"/>
                    </a:lnTo>
                    <a:lnTo>
                      <a:pt x="1219" y="128"/>
                    </a:lnTo>
                    <a:lnTo>
                      <a:pt x="1219" y="142"/>
                    </a:lnTo>
                    <a:lnTo>
                      <a:pt x="1233" y="142"/>
                    </a:lnTo>
                    <a:lnTo>
                      <a:pt x="1233" y="156"/>
                    </a:lnTo>
                    <a:lnTo>
                      <a:pt x="1248" y="156"/>
                    </a:lnTo>
                    <a:lnTo>
                      <a:pt x="1248" y="170"/>
                    </a:lnTo>
                    <a:lnTo>
                      <a:pt x="1248" y="184"/>
                    </a:lnTo>
                    <a:lnTo>
                      <a:pt x="1262" y="184"/>
                    </a:lnTo>
                    <a:lnTo>
                      <a:pt x="1262" y="199"/>
                    </a:lnTo>
                    <a:lnTo>
                      <a:pt x="1262" y="213"/>
                    </a:lnTo>
                    <a:lnTo>
                      <a:pt x="1276" y="213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3" name="Freeform 56"/>
              <p:cNvSpPr>
                <a:spLocks/>
              </p:cNvSpPr>
              <p:nvPr/>
            </p:nvSpPr>
            <p:spPr bwMode="auto">
              <a:xfrm>
                <a:off x="1263" y="4014"/>
                <a:ext cx="1970" cy="1547"/>
              </a:xfrm>
              <a:custGeom>
                <a:avLst/>
                <a:gdLst>
                  <a:gd name="T0" fmla="*/ 1921 w 1972"/>
                  <a:gd name="T1" fmla="*/ 482 h 1546"/>
                  <a:gd name="T2" fmla="*/ 1921 w 1972"/>
                  <a:gd name="T3" fmla="*/ 482 h 1546"/>
                  <a:gd name="T4" fmla="*/ 1864 w 1972"/>
                  <a:gd name="T5" fmla="*/ 511 h 1546"/>
                  <a:gd name="T6" fmla="*/ 1808 w 1972"/>
                  <a:gd name="T7" fmla="*/ 553 h 1546"/>
                  <a:gd name="T8" fmla="*/ 1765 w 1972"/>
                  <a:gd name="T9" fmla="*/ 610 h 1546"/>
                  <a:gd name="T10" fmla="*/ 1737 w 1972"/>
                  <a:gd name="T11" fmla="*/ 639 h 1546"/>
                  <a:gd name="T12" fmla="*/ 1666 w 1972"/>
                  <a:gd name="T13" fmla="*/ 709 h 1546"/>
                  <a:gd name="T14" fmla="*/ 1652 w 1972"/>
                  <a:gd name="T15" fmla="*/ 724 h 1546"/>
                  <a:gd name="T16" fmla="*/ 1623 w 1972"/>
                  <a:gd name="T17" fmla="*/ 766 h 1546"/>
                  <a:gd name="T18" fmla="*/ 1566 w 1972"/>
                  <a:gd name="T19" fmla="*/ 855 h 1546"/>
                  <a:gd name="T20" fmla="*/ 1538 w 1972"/>
                  <a:gd name="T21" fmla="*/ 912 h 1546"/>
                  <a:gd name="T22" fmla="*/ 1471 w 1972"/>
                  <a:gd name="T23" fmla="*/ 997 h 1546"/>
                  <a:gd name="T24" fmla="*/ 1429 w 1972"/>
                  <a:gd name="T25" fmla="*/ 1068 h 1546"/>
                  <a:gd name="T26" fmla="*/ 1400 w 1972"/>
                  <a:gd name="T27" fmla="*/ 1125 h 1546"/>
                  <a:gd name="T28" fmla="*/ 1344 w 1972"/>
                  <a:gd name="T29" fmla="*/ 1224 h 1546"/>
                  <a:gd name="T30" fmla="*/ 1131 w 1972"/>
                  <a:gd name="T31" fmla="*/ 1380 h 1546"/>
                  <a:gd name="T32" fmla="*/ 720 w 1972"/>
                  <a:gd name="T33" fmla="*/ 1550 h 1546"/>
                  <a:gd name="T34" fmla="*/ 592 w 1972"/>
                  <a:gd name="T35" fmla="*/ 1494 h 1546"/>
                  <a:gd name="T36" fmla="*/ 298 w 1972"/>
                  <a:gd name="T37" fmla="*/ 1380 h 1546"/>
                  <a:gd name="T38" fmla="*/ 99 w 1972"/>
                  <a:gd name="T39" fmla="*/ 1281 h 1546"/>
                  <a:gd name="T40" fmla="*/ 185 w 1972"/>
                  <a:gd name="T41" fmla="*/ 969 h 1546"/>
                  <a:gd name="T42" fmla="*/ 326 w 1972"/>
                  <a:gd name="T43" fmla="*/ 869 h 1546"/>
                  <a:gd name="T44" fmla="*/ 369 w 1972"/>
                  <a:gd name="T45" fmla="*/ 841 h 1546"/>
                  <a:gd name="T46" fmla="*/ 411 w 1972"/>
                  <a:gd name="T47" fmla="*/ 813 h 1546"/>
                  <a:gd name="T48" fmla="*/ 440 w 1972"/>
                  <a:gd name="T49" fmla="*/ 799 h 1546"/>
                  <a:gd name="T50" fmla="*/ 440 w 1972"/>
                  <a:gd name="T51" fmla="*/ 799 h 1546"/>
                  <a:gd name="T52" fmla="*/ 482 w 1972"/>
                  <a:gd name="T53" fmla="*/ 766 h 1546"/>
                  <a:gd name="T54" fmla="*/ 549 w 1972"/>
                  <a:gd name="T55" fmla="*/ 738 h 1546"/>
                  <a:gd name="T56" fmla="*/ 563 w 1972"/>
                  <a:gd name="T57" fmla="*/ 724 h 1546"/>
                  <a:gd name="T58" fmla="*/ 620 w 1972"/>
                  <a:gd name="T59" fmla="*/ 695 h 1546"/>
                  <a:gd name="T60" fmla="*/ 634 w 1972"/>
                  <a:gd name="T61" fmla="*/ 695 h 1546"/>
                  <a:gd name="T62" fmla="*/ 677 w 1972"/>
                  <a:gd name="T63" fmla="*/ 681 h 1546"/>
                  <a:gd name="T64" fmla="*/ 691 w 1972"/>
                  <a:gd name="T65" fmla="*/ 681 h 1546"/>
                  <a:gd name="T66" fmla="*/ 705 w 1972"/>
                  <a:gd name="T67" fmla="*/ 667 h 1546"/>
                  <a:gd name="T68" fmla="*/ 720 w 1972"/>
                  <a:gd name="T69" fmla="*/ 639 h 1546"/>
                  <a:gd name="T70" fmla="*/ 762 w 1972"/>
                  <a:gd name="T71" fmla="*/ 582 h 1546"/>
                  <a:gd name="T72" fmla="*/ 876 w 1972"/>
                  <a:gd name="T73" fmla="*/ 369 h 1546"/>
                  <a:gd name="T74" fmla="*/ 918 w 1972"/>
                  <a:gd name="T75" fmla="*/ 298 h 1546"/>
                  <a:gd name="T76" fmla="*/ 946 w 1972"/>
                  <a:gd name="T77" fmla="*/ 284 h 1546"/>
                  <a:gd name="T78" fmla="*/ 975 w 1972"/>
                  <a:gd name="T79" fmla="*/ 256 h 1546"/>
                  <a:gd name="T80" fmla="*/ 1102 w 1972"/>
                  <a:gd name="T81" fmla="*/ 170 h 1546"/>
                  <a:gd name="T82" fmla="*/ 1173 w 1972"/>
                  <a:gd name="T83" fmla="*/ 114 h 1546"/>
                  <a:gd name="T84" fmla="*/ 1301 w 1972"/>
                  <a:gd name="T85" fmla="*/ 85 h 1546"/>
                  <a:gd name="T86" fmla="*/ 1344 w 1972"/>
                  <a:gd name="T87" fmla="*/ 71 h 1546"/>
                  <a:gd name="T88" fmla="*/ 1496 w 1972"/>
                  <a:gd name="T89" fmla="*/ 14 h 1546"/>
                  <a:gd name="T90" fmla="*/ 1510 w 1972"/>
                  <a:gd name="T91" fmla="*/ 14 h 1546"/>
                  <a:gd name="T92" fmla="*/ 1524 w 1972"/>
                  <a:gd name="T93" fmla="*/ 57 h 1546"/>
                  <a:gd name="T94" fmla="*/ 1595 w 1972"/>
                  <a:gd name="T95" fmla="*/ 128 h 1546"/>
                  <a:gd name="T96" fmla="*/ 1737 w 1972"/>
                  <a:gd name="T97" fmla="*/ 256 h 1546"/>
                  <a:gd name="T98" fmla="*/ 1793 w 1972"/>
                  <a:gd name="T99" fmla="*/ 326 h 1546"/>
                  <a:gd name="T100" fmla="*/ 1864 w 1972"/>
                  <a:gd name="T101" fmla="*/ 383 h 1546"/>
                  <a:gd name="T102" fmla="*/ 1878 w 1972"/>
                  <a:gd name="T103" fmla="*/ 397 h 1546"/>
                  <a:gd name="T104" fmla="*/ 1921 w 1972"/>
                  <a:gd name="T105" fmla="*/ 426 h 1546"/>
                  <a:gd name="T106" fmla="*/ 1921 w 1972"/>
                  <a:gd name="T107" fmla="*/ 440 h 1546"/>
                  <a:gd name="T108" fmla="*/ 1935 w 1972"/>
                  <a:gd name="T109" fmla="*/ 454 h 154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72"/>
                  <a:gd name="T166" fmla="*/ 0 h 1546"/>
                  <a:gd name="T167" fmla="*/ 1972 w 1972"/>
                  <a:gd name="T168" fmla="*/ 1546 h 154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72" h="1546">
                    <a:moveTo>
                      <a:pt x="1943" y="454"/>
                    </a:moveTo>
                    <a:lnTo>
                      <a:pt x="1972" y="482"/>
                    </a:lnTo>
                    <a:lnTo>
                      <a:pt x="1943" y="482"/>
                    </a:lnTo>
                    <a:lnTo>
                      <a:pt x="1929" y="482"/>
                    </a:lnTo>
                    <a:lnTo>
                      <a:pt x="1915" y="482"/>
                    </a:lnTo>
                    <a:lnTo>
                      <a:pt x="1901" y="497"/>
                    </a:lnTo>
                    <a:lnTo>
                      <a:pt x="1872" y="511"/>
                    </a:lnTo>
                    <a:lnTo>
                      <a:pt x="1858" y="525"/>
                    </a:lnTo>
                    <a:lnTo>
                      <a:pt x="1844" y="539"/>
                    </a:lnTo>
                    <a:lnTo>
                      <a:pt x="1830" y="539"/>
                    </a:lnTo>
                    <a:lnTo>
                      <a:pt x="1816" y="553"/>
                    </a:lnTo>
                    <a:lnTo>
                      <a:pt x="1801" y="568"/>
                    </a:lnTo>
                    <a:lnTo>
                      <a:pt x="1787" y="596"/>
                    </a:lnTo>
                    <a:lnTo>
                      <a:pt x="1773" y="610"/>
                    </a:lnTo>
                    <a:lnTo>
                      <a:pt x="1759" y="610"/>
                    </a:lnTo>
                    <a:lnTo>
                      <a:pt x="1745" y="624"/>
                    </a:lnTo>
                    <a:lnTo>
                      <a:pt x="1745" y="639"/>
                    </a:lnTo>
                    <a:lnTo>
                      <a:pt x="1702" y="667"/>
                    </a:lnTo>
                    <a:lnTo>
                      <a:pt x="1688" y="695"/>
                    </a:lnTo>
                    <a:lnTo>
                      <a:pt x="1674" y="709"/>
                    </a:lnTo>
                    <a:lnTo>
                      <a:pt x="1660" y="724"/>
                    </a:lnTo>
                    <a:lnTo>
                      <a:pt x="1645" y="738"/>
                    </a:lnTo>
                    <a:lnTo>
                      <a:pt x="1631" y="766"/>
                    </a:lnTo>
                    <a:lnTo>
                      <a:pt x="1617" y="795"/>
                    </a:lnTo>
                    <a:lnTo>
                      <a:pt x="1603" y="809"/>
                    </a:lnTo>
                    <a:lnTo>
                      <a:pt x="1589" y="823"/>
                    </a:lnTo>
                    <a:lnTo>
                      <a:pt x="1574" y="851"/>
                    </a:lnTo>
                    <a:lnTo>
                      <a:pt x="1560" y="865"/>
                    </a:lnTo>
                    <a:lnTo>
                      <a:pt x="1546" y="894"/>
                    </a:lnTo>
                    <a:lnTo>
                      <a:pt x="1546" y="908"/>
                    </a:lnTo>
                    <a:lnTo>
                      <a:pt x="1532" y="922"/>
                    </a:lnTo>
                    <a:lnTo>
                      <a:pt x="1518" y="951"/>
                    </a:lnTo>
                    <a:lnTo>
                      <a:pt x="1504" y="979"/>
                    </a:lnTo>
                    <a:lnTo>
                      <a:pt x="1475" y="993"/>
                    </a:lnTo>
                    <a:lnTo>
                      <a:pt x="1475" y="1007"/>
                    </a:lnTo>
                    <a:lnTo>
                      <a:pt x="1461" y="1022"/>
                    </a:lnTo>
                    <a:lnTo>
                      <a:pt x="1447" y="1050"/>
                    </a:lnTo>
                    <a:lnTo>
                      <a:pt x="1433" y="1064"/>
                    </a:lnTo>
                    <a:lnTo>
                      <a:pt x="1418" y="1078"/>
                    </a:lnTo>
                    <a:lnTo>
                      <a:pt x="1418" y="1092"/>
                    </a:lnTo>
                    <a:lnTo>
                      <a:pt x="1418" y="1107"/>
                    </a:lnTo>
                    <a:lnTo>
                      <a:pt x="1404" y="1121"/>
                    </a:lnTo>
                    <a:lnTo>
                      <a:pt x="1390" y="1149"/>
                    </a:lnTo>
                    <a:lnTo>
                      <a:pt x="1376" y="1178"/>
                    </a:lnTo>
                    <a:lnTo>
                      <a:pt x="1362" y="1192"/>
                    </a:lnTo>
                    <a:lnTo>
                      <a:pt x="1348" y="1220"/>
                    </a:lnTo>
                    <a:lnTo>
                      <a:pt x="1333" y="1234"/>
                    </a:lnTo>
                    <a:lnTo>
                      <a:pt x="1291" y="1305"/>
                    </a:lnTo>
                    <a:lnTo>
                      <a:pt x="1177" y="1348"/>
                    </a:lnTo>
                    <a:lnTo>
                      <a:pt x="1135" y="1376"/>
                    </a:lnTo>
                    <a:lnTo>
                      <a:pt x="1092" y="1390"/>
                    </a:lnTo>
                    <a:lnTo>
                      <a:pt x="1064" y="1404"/>
                    </a:lnTo>
                    <a:lnTo>
                      <a:pt x="724" y="1546"/>
                    </a:lnTo>
                    <a:lnTo>
                      <a:pt x="610" y="1490"/>
                    </a:lnTo>
                    <a:lnTo>
                      <a:pt x="596" y="1490"/>
                    </a:lnTo>
                    <a:lnTo>
                      <a:pt x="582" y="1490"/>
                    </a:lnTo>
                    <a:lnTo>
                      <a:pt x="426" y="1419"/>
                    </a:lnTo>
                    <a:lnTo>
                      <a:pt x="298" y="1376"/>
                    </a:lnTo>
                    <a:lnTo>
                      <a:pt x="227" y="1334"/>
                    </a:lnTo>
                    <a:lnTo>
                      <a:pt x="185" y="1319"/>
                    </a:lnTo>
                    <a:lnTo>
                      <a:pt x="128" y="1291"/>
                    </a:lnTo>
                    <a:lnTo>
                      <a:pt x="99" y="1277"/>
                    </a:lnTo>
                    <a:lnTo>
                      <a:pt x="57" y="1263"/>
                    </a:lnTo>
                    <a:lnTo>
                      <a:pt x="0" y="1248"/>
                    </a:lnTo>
                    <a:lnTo>
                      <a:pt x="142" y="1022"/>
                    </a:lnTo>
                    <a:lnTo>
                      <a:pt x="185" y="965"/>
                    </a:lnTo>
                    <a:lnTo>
                      <a:pt x="213" y="922"/>
                    </a:lnTo>
                    <a:lnTo>
                      <a:pt x="326" y="865"/>
                    </a:lnTo>
                    <a:lnTo>
                      <a:pt x="341" y="851"/>
                    </a:lnTo>
                    <a:lnTo>
                      <a:pt x="355" y="851"/>
                    </a:lnTo>
                    <a:lnTo>
                      <a:pt x="355" y="837"/>
                    </a:lnTo>
                    <a:lnTo>
                      <a:pt x="369" y="837"/>
                    </a:lnTo>
                    <a:lnTo>
                      <a:pt x="383" y="823"/>
                    </a:lnTo>
                    <a:lnTo>
                      <a:pt x="397" y="823"/>
                    </a:lnTo>
                    <a:lnTo>
                      <a:pt x="411" y="823"/>
                    </a:lnTo>
                    <a:lnTo>
                      <a:pt x="411" y="809"/>
                    </a:lnTo>
                    <a:lnTo>
                      <a:pt x="426" y="809"/>
                    </a:lnTo>
                    <a:lnTo>
                      <a:pt x="440" y="795"/>
                    </a:lnTo>
                    <a:lnTo>
                      <a:pt x="454" y="795"/>
                    </a:lnTo>
                    <a:lnTo>
                      <a:pt x="468" y="780"/>
                    </a:lnTo>
                    <a:lnTo>
                      <a:pt x="482" y="780"/>
                    </a:lnTo>
                    <a:lnTo>
                      <a:pt x="482" y="766"/>
                    </a:lnTo>
                    <a:lnTo>
                      <a:pt x="497" y="766"/>
                    </a:lnTo>
                    <a:lnTo>
                      <a:pt x="525" y="752"/>
                    </a:lnTo>
                    <a:lnTo>
                      <a:pt x="539" y="752"/>
                    </a:lnTo>
                    <a:lnTo>
                      <a:pt x="553" y="738"/>
                    </a:lnTo>
                    <a:lnTo>
                      <a:pt x="567" y="738"/>
                    </a:lnTo>
                    <a:lnTo>
                      <a:pt x="567" y="724"/>
                    </a:lnTo>
                    <a:lnTo>
                      <a:pt x="596" y="709"/>
                    </a:lnTo>
                    <a:lnTo>
                      <a:pt x="610" y="709"/>
                    </a:lnTo>
                    <a:lnTo>
                      <a:pt x="610" y="695"/>
                    </a:lnTo>
                    <a:lnTo>
                      <a:pt x="624" y="695"/>
                    </a:lnTo>
                    <a:lnTo>
                      <a:pt x="638" y="695"/>
                    </a:lnTo>
                    <a:lnTo>
                      <a:pt x="653" y="681"/>
                    </a:lnTo>
                    <a:lnTo>
                      <a:pt x="667" y="681"/>
                    </a:lnTo>
                    <a:lnTo>
                      <a:pt x="681" y="681"/>
                    </a:lnTo>
                    <a:lnTo>
                      <a:pt x="695" y="681"/>
                    </a:lnTo>
                    <a:lnTo>
                      <a:pt x="695" y="667"/>
                    </a:lnTo>
                    <a:lnTo>
                      <a:pt x="709" y="667"/>
                    </a:lnTo>
                    <a:lnTo>
                      <a:pt x="724" y="653"/>
                    </a:lnTo>
                    <a:lnTo>
                      <a:pt x="724" y="639"/>
                    </a:lnTo>
                    <a:lnTo>
                      <a:pt x="738" y="639"/>
                    </a:lnTo>
                    <a:lnTo>
                      <a:pt x="752" y="596"/>
                    </a:lnTo>
                    <a:lnTo>
                      <a:pt x="766" y="582"/>
                    </a:lnTo>
                    <a:lnTo>
                      <a:pt x="780" y="553"/>
                    </a:lnTo>
                    <a:lnTo>
                      <a:pt x="865" y="397"/>
                    </a:lnTo>
                    <a:lnTo>
                      <a:pt x="880" y="369"/>
                    </a:lnTo>
                    <a:lnTo>
                      <a:pt x="894" y="341"/>
                    </a:lnTo>
                    <a:lnTo>
                      <a:pt x="908" y="326"/>
                    </a:lnTo>
                    <a:lnTo>
                      <a:pt x="922" y="312"/>
                    </a:lnTo>
                    <a:lnTo>
                      <a:pt x="922" y="298"/>
                    </a:lnTo>
                    <a:lnTo>
                      <a:pt x="936" y="298"/>
                    </a:lnTo>
                    <a:lnTo>
                      <a:pt x="936" y="284"/>
                    </a:lnTo>
                    <a:lnTo>
                      <a:pt x="950" y="284"/>
                    </a:lnTo>
                    <a:lnTo>
                      <a:pt x="950" y="270"/>
                    </a:lnTo>
                    <a:lnTo>
                      <a:pt x="965" y="270"/>
                    </a:lnTo>
                    <a:lnTo>
                      <a:pt x="979" y="256"/>
                    </a:lnTo>
                    <a:lnTo>
                      <a:pt x="1064" y="199"/>
                    </a:lnTo>
                    <a:lnTo>
                      <a:pt x="1078" y="185"/>
                    </a:lnTo>
                    <a:lnTo>
                      <a:pt x="1092" y="185"/>
                    </a:lnTo>
                    <a:lnTo>
                      <a:pt x="1106" y="170"/>
                    </a:lnTo>
                    <a:lnTo>
                      <a:pt x="1135" y="156"/>
                    </a:lnTo>
                    <a:lnTo>
                      <a:pt x="1149" y="142"/>
                    </a:lnTo>
                    <a:lnTo>
                      <a:pt x="1177" y="114"/>
                    </a:lnTo>
                    <a:lnTo>
                      <a:pt x="1206" y="114"/>
                    </a:lnTo>
                    <a:lnTo>
                      <a:pt x="1234" y="100"/>
                    </a:lnTo>
                    <a:lnTo>
                      <a:pt x="1291" y="85"/>
                    </a:lnTo>
                    <a:lnTo>
                      <a:pt x="1305" y="85"/>
                    </a:lnTo>
                    <a:lnTo>
                      <a:pt x="1333" y="71"/>
                    </a:lnTo>
                    <a:lnTo>
                      <a:pt x="1348" y="71"/>
                    </a:lnTo>
                    <a:lnTo>
                      <a:pt x="1362" y="57"/>
                    </a:lnTo>
                    <a:lnTo>
                      <a:pt x="1376" y="57"/>
                    </a:lnTo>
                    <a:lnTo>
                      <a:pt x="1433" y="43"/>
                    </a:lnTo>
                    <a:lnTo>
                      <a:pt x="1504" y="14"/>
                    </a:lnTo>
                    <a:lnTo>
                      <a:pt x="1504" y="0"/>
                    </a:lnTo>
                    <a:lnTo>
                      <a:pt x="1518" y="0"/>
                    </a:lnTo>
                    <a:lnTo>
                      <a:pt x="1518" y="14"/>
                    </a:lnTo>
                    <a:lnTo>
                      <a:pt x="1518" y="29"/>
                    </a:lnTo>
                    <a:lnTo>
                      <a:pt x="1518" y="43"/>
                    </a:lnTo>
                    <a:lnTo>
                      <a:pt x="1532" y="43"/>
                    </a:lnTo>
                    <a:lnTo>
                      <a:pt x="1532" y="57"/>
                    </a:lnTo>
                    <a:lnTo>
                      <a:pt x="1560" y="85"/>
                    </a:lnTo>
                    <a:lnTo>
                      <a:pt x="1574" y="100"/>
                    </a:lnTo>
                    <a:lnTo>
                      <a:pt x="1603" y="128"/>
                    </a:lnTo>
                    <a:lnTo>
                      <a:pt x="1645" y="170"/>
                    </a:lnTo>
                    <a:lnTo>
                      <a:pt x="1688" y="199"/>
                    </a:lnTo>
                    <a:lnTo>
                      <a:pt x="1745" y="256"/>
                    </a:lnTo>
                    <a:lnTo>
                      <a:pt x="1745" y="270"/>
                    </a:lnTo>
                    <a:lnTo>
                      <a:pt x="1801" y="326"/>
                    </a:lnTo>
                    <a:lnTo>
                      <a:pt x="1844" y="355"/>
                    </a:lnTo>
                    <a:lnTo>
                      <a:pt x="1872" y="383"/>
                    </a:lnTo>
                    <a:lnTo>
                      <a:pt x="1886" y="397"/>
                    </a:lnTo>
                    <a:lnTo>
                      <a:pt x="1901" y="412"/>
                    </a:lnTo>
                    <a:lnTo>
                      <a:pt x="1915" y="426"/>
                    </a:lnTo>
                    <a:lnTo>
                      <a:pt x="1929" y="426"/>
                    </a:lnTo>
                    <a:lnTo>
                      <a:pt x="1929" y="440"/>
                    </a:lnTo>
                    <a:lnTo>
                      <a:pt x="1943" y="454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4" name="Freeform 54"/>
              <p:cNvSpPr>
                <a:spLocks/>
              </p:cNvSpPr>
              <p:nvPr/>
            </p:nvSpPr>
            <p:spPr bwMode="auto">
              <a:xfrm>
                <a:off x="3673" y="6355"/>
                <a:ext cx="1333" cy="1716"/>
              </a:xfrm>
              <a:custGeom>
                <a:avLst/>
                <a:gdLst>
                  <a:gd name="T0" fmla="*/ 454 w 1333"/>
                  <a:gd name="T1" fmla="*/ 14 h 1716"/>
                  <a:gd name="T2" fmla="*/ 638 w 1333"/>
                  <a:gd name="T3" fmla="*/ 71 h 1716"/>
                  <a:gd name="T4" fmla="*/ 752 w 1333"/>
                  <a:gd name="T5" fmla="*/ 113 h 1716"/>
                  <a:gd name="T6" fmla="*/ 780 w 1333"/>
                  <a:gd name="T7" fmla="*/ 212 h 1716"/>
                  <a:gd name="T8" fmla="*/ 780 w 1333"/>
                  <a:gd name="T9" fmla="*/ 255 h 1716"/>
                  <a:gd name="T10" fmla="*/ 780 w 1333"/>
                  <a:gd name="T11" fmla="*/ 283 h 1716"/>
                  <a:gd name="T12" fmla="*/ 780 w 1333"/>
                  <a:gd name="T13" fmla="*/ 354 h 1716"/>
                  <a:gd name="T14" fmla="*/ 908 w 1333"/>
                  <a:gd name="T15" fmla="*/ 368 h 1716"/>
                  <a:gd name="T16" fmla="*/ 993 w 1333"/>
                  <a:gd name="T17" fmla="*/ 496 h 1716"/>
                  <a:gd name="T18" fmla="*/ 965 w 1333"/>
                  <a:gd name="T19" fmla="*/ 681 h 1716"/>
                  <a:gd name="T20" fmla="*/ 1206 w 1333"/>
                  <a:gd name="T21" fmla="*/ 695 h 1716"/>
                  <a:gd name="T22" fmla="*/ 1319 w 1333"/>
                  <a:gd name="T23" fmla="*/ 723 h 1716"/>
                  <a:gd name="T24" fmla="*/ 1305 w 1333"/>
                  <a:gd name="T25" fmla="*/ 737 h 1716"/>
                  <a:gd name="T26" fmla="*/ 1305 w 1333"/>
                  <a:gd name="T27" fmla="*/ 780 h 1716"/>
                  <a:gd name="T28" fmla="*/ 1305 w 1333"/>
                  <a:gd name="T29" fmla="*/ 837 h 1716"/>
                  <a:gd name="T30" fmla="*/ 1305 w 1333"/>
                  <a:gd name="T31" fmla="*/ 879 h 1716"/>
                  <a:gd name="T32" fmla="*/ 1291 w 1333"/>
                  <a:gd name="T33" fmla="*/ 922 h 1716"/>
                  <a:gd name="T34" fmla="*/ 1291 w 1333"/>
                  <a:gd name="T35" fmla="*/ 1049 h 1716"/>
                  <a:gd name="T36" fmla="*/ 1305 w 1333"/>
                  <a:gd name="T37" fmla="*/ 1092 h 1716"/>
                  <a:gd name="T38" fmla="*/ 1305 w 1333"/>
                  <a:gd name="T39" fmla="*/ 1177 h 1716"/>
                  <a:gd name="T40" fmla="*/ 1291 w 1333"/>
                  <a:gd name="T41" fmla="*/ 1205 h 1716"/>
                  <a:gd name="T42" fmla="*/ 1305 w 1333"/>
                  <a:gd name="T43" fmla="*/ 1234 h 1716"/>
                  <a:gd name="T44" fmla="*/ 1291 w 1333"/>
                  <a:gd name="T45" fmla="*/ 1276 h 1716"/>
                  <a:gd name="T46" fmla="*/ 1291 w 1333"/>
                  <a:gd name="T47" fmla="*/ 1305 h 1716"/>
                  <a:gd name="T48" fmla="*/ 1277 w 1333"/>
                  <a:gd name="T49" fmla="*/ 1361 h 1716"/>
                  <a:gd name="T50" fmla="*/ 1177 w 1333"/>
                  <a:gd name="T51" fmla="*/ 1404 h 1716"/>
                  <a:gd name="T52" fmla="*/ 1078 w 1333"/>
                  <a:gd name="T53" fmla="*/ 1475 h 1716"/>
                  <a:gd name="T54" fmla="*/ 965 w 1333"/>
                  <a:gd name="T55" fmla="*/ 1532 h 1716"/>
                  <a:gd name="T56" fmla="*/ 809 w 1333"/>
                  <a:gd name="T57" fmla="*/ 1617 h 1716"/>
                  <a:gd name="T58" fmla="*/ 667 w 1333"/>
                  <a:gd name="T59" fmla="*/ 1688 h 1716"/>
                  <a:gd name="T60" fmla="*/ 567 w 1333"/>
                  <a:gd name="T61" fmla="*/ 1716 h 1716"/>
                  <a:gd name="T62" fmla="*/ 525 w 1333"/>
                  <a:gd name="T63" fmla="*/ 1702 h 1716"/>
                  <a:gd name="T64" fmla="*/ 454 w 1333"/>
                  <a:gd name="T65" fmla="*/ 1659 h 1716"/>
                  <a:gd name="T66" fmla="*/ 440 w 1333"/>
                  <a:gd name="T67" fmla="*/ 1588 h 1716"/>
                  <a:gd name="T68" fmla="*/ 411 w 1333"/>
                  <a:gd name="T69" fmla="*/ 1532 h 1716"/>
                  <a:gd name="T70" fmla="*/ 383 w 1333"/>
                  <a:gd name="T71" fmla="*/ 1461 h 1716"/>
                  <a:gd name="T72" fmla="*/ 355 w 1333"/>
                  <a:gd name="T73" fmla="*/ 1404 h 1716"/>
                  <a:gd name="T74" fmla="*/ 298 w 1333"/>
                  <a:gd name="T75" fmla="*/ 1347 h 1716"/>
                  <a:gd name="T76" fmla="*/ 241 w 1333"/>
                  <a:gd name="T77" fmla="*/ 1333 h 1716"/>
                  <a:gd name="T78" fmla="*/ 43 w 1333"/>
                  <a:gd name="T79" fmla="*/ 1276 h 1716"/>
                  <a:gd name="T80" fmla="*/ 43 w 1333"/>
                  <a:gd name="T81" fmla="*/ 1163 h 1716"/>
                  <a:gd name="T82" fmla="*/ 85 w 1333"/>
                  <a:gd name="T83" fmla="*/ 936 h 1716"/>
                  <a:gd name="T84" fmla="*/ 128 w 1333"/>
                  <a:gd name="T85" fmla="*/ 766 h 1716"/>
                  <a:gd name="T86" fmla="*/ 142 w 1333"/>
                  <a:gd name="T87" fmla="*/ 666 h 1716"/>
                  <a:gd name="T88" fmla="*/ 128 w 1333"/>
                  <a:gd name="T89" fmla="*/ 652 h 1716"/>
                  <a:gd name="T90" fmla="*/ 99 w 1333"/>
                  <a:gd name="T91" fmla="*/ 624 h 1716"/>
                  <a:gd name="T92" fmla="*/ 99 w 1333"/>
                  <a:gd name="T93" fmla="*/ 581 h 1716"/>
                  <a:gd name="T94" fmla="*/ 114 w 1333"/>
                  <a:gd name="T95" fmla="*/ 510 h 1716"/>
                  <a:gd name="T96" fmla="*/ 128 w 1333"/>
                  <a:gd name="T97" fmla="*/ 468 h 1716"/>
                  <a:gd name="T98" fmla="*/ 142 w 1333"/>
                  <a:gd name="T99" fmla="*/ 439 h 1716"/>
                  <a:gd name="T100" fmla="*/ 142 w 1333"/>
                  <a:gd name="T101" fmla="*/ 411 h 1716"/>
                  <a:gd name="T102" fmla="*/ 156 w 1333"/>
                  <a:gd name="T103" fmla="*/ 340 h 1716"/>
                  <a:gd name="T104" fmla="*/ 170 w 1333"/>
                  <a:gd name="T105" fmla="*/ 312 h 1716"/>
                  <a:gd name="T106" fmla="*/ 170 w 1333"/>
                  <a:gd name="T107" fmla="*/ 255 h 1716"/>
                  <a:gd name="T108" fmla="*/ 199 w 1333"/>
                  <a:gd name="T109" fmla="*/ 127 h 1716"/>
                  <a:gd name="T110" fmla="*/ 213 w 1333"/>
                  <a:gd name="T111" fmla="*/ 99 h 1716"/>
                  <a:gd name="T112" fmla="*/ 298 w 1333"/>
                  <a:gd name="T113" fmla="*/ 71 h 1716"/>
                  <a:gd name="T114" fmla="*/ 341 w 1333"/>
                  <a:gd name="T115" fmla="*/ 71 h 17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33"/>
                  <a:gd name="T175" fmla="*/ 0 h 1716"/>
                  <a:gd name="T176" fmla="*/ 1333 w 1333"/>
                  <a:gd name="T177" fmla="*/ 1716 h 17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33" h="1716">
                    <a:moveTo>
                      <a:pt x="411" y="14"/>
                    </a:moveTo>
                    <a:lnTo>
                      <a:pt x="411" y="14"/>
                    </a:lnTo>
                    <a:lnTo>
                      <a:pt x="426" y="14"/>
                    </a:lnTo>
                    <a:lnTo>
                      <a:pt x="440" y="14"/>
                    </a:lnTo>
                    <a:lnTo>
                      <a:pt x="454" y="14"/>
                    </a:lnTo>
                    <a:lnTo>
                      <a:pt x="468" y="14"/>
                    </a:lnTo>
                    <a:lnTo>
                      <a:pt x="482" y="14"/>
                    </a:lnTo>
                    <a:lnTo>
                      <a:pt x="525" y="28"/>
                    </a:lnTo>
                    <a:lnTo>
                      <a:pt x="553" y="42"/>
                    </a:lnTo>
                    <a:lnTo>
                      <a:pt x="582" y="56"/>
                    </a:lnTo>
                    <a:lnTo>
                      <a:pt x="596" y="56"/>
                    </a:lnTo>
                    <a:lnTo>
                      <a:pt x="610" y="71"/>
                    </a:lnTo>
                    <a:lnTo>
                      <a:pt x="638" y="71"/>
                    </a:lnTo>
                    <a:lnTo>
                      <a:pt x="667" y="85"/>
                    </a:lnTo>
                    <a:lnTo>
                      <a:pt x="695" y="99"/>
                    </a:lnTo>
                    <a:lnTo>
                      <a:pt x="723" y="113"/>
                    </a:lnTo>
                    <a:lnTo>
                      <a:pt x="738" y="113"/>
                    </a:lnTo>
                    <a:lnTo>
                      <a:pt x="752" y="113"/>
                    </a:lnTo>
                    <a:lnTo>
                      <a:pt x="766" y="113"/>
                    </a:lnTo>
                    <a:lnTo>
                      <a:pt x="794" y="113"/>
                    </a:lnTo>
                    <a:lnTo>
                      <a:pt x="794" y="142"/>
                    </a:lnTo>
                    <a:lnTo>
                      <a:pt x="794" y="156"/>
                    </a:lnTo>
                    <a:lnTo>
                      <a:pt x="780" y="170"/>
                    </a:lnTo>
                    <a:lnTo>
                      <a:pt x="780" y="198"/>
                    </a:lnTo>
                    <a:lnTo>
                      <a:pt x="780" y="212"/>
                    </a:lnTo>
                    <a:lnTo>
                      <a:pt x="780" y="227"/>
                    </a:lnTo>
                    <a:lnTo>
                      <a:pt x="780" y="241"/>
                    </a:lnTo>
                    <a:lnTo>
                      <a:pt x="780" y="255"/>
                    </a:lnTo>
                    <a:lnTo>
                      <a:pt x="780" y="269"/>
                    </a:lnTo>
                    <a:lnTo>
                      <a:pt x="780" y="283"/>
                    </a:lnTo>
                    <a:lnTo>
                      <a:pt x="766" y="298"/>
                    </a:lnTo>
                    <a:lnTo>
                      <a:pt x="780" y="312"/>
                    </a:lnTo>
                    <a:lnTo>
                      <a:pt x="780" y="326"/>
                    </a:lnTo>
                    <a:lnTo>
                      <a:pt x="780" y="340"/>
                    </a:lnTo>
                    <a:lnTo>
                      <a:pt x="780" y="354"/>
                    </a:lnTo>
                    <a:lnTo>
                      <a:pt x="809" y="354"/>
                    </a:lnTo>
                    <a:lnTo>
                      <a:pt x="823" y="354"/>
                    </a:lnTo>
                    <a:lnTo>
                      <a:pt x="837" y="354"/>
                    </a:lnTo>
                    <a:lnTo>
                      <a:pt x="851" y="368"/>
                    </a:lnTo>
                    <a:lnTo>
                      <a:pt x="879" y="368"/>
                    </a:lnTo>
                    <a:lnTo>
                      <a:pt x="908" y="368"/>
                    </a:lnTo>
                    <a:lnTo>
                      <a:pt x="922" y="368"/>
                    </a:lnTo>
                    <a:lnTo>
                      <a:pt x="950" y="368"/>
                    </a:lnTo>
                    <a:lnTo>
                      <a:pt x="993" y="383"/>
                    </a:lnTo>
                    <a:lnTo>
                      <a:pt x="1007" y="383"/>
                    </a:lnTo>
                    <a:lnTo>
                      <a:pt x="1050" y="383"/>
                    </a:lnTo>
                    <a:lnTo>
                      <a:pt x="1035" y="411"/>
                    </a:lnTo>
                    <a:lnTo>
                      <a:pt x="1021" y="439"/>
                    </a:lnTo>
                    <a:lnTo>
                      <a:pt x="1007" y="468"/>
                    </a:lnTo>
                    <a:lnTo>
                      <a:pt x="993" y="496"/>
                    </a:lnTo>
                    <a:lnTo>
                      <a:pt x="993" y="510"/>
                    </a:lnTo>
                    <a:lnTo>
                      <a:pt x="979" y="510"/>
                    </a:lnTo>
                    <a:lnTo>
                      <a:pt x="993" y="510"/>
                    </a:lnTo>
                    <a:lnTo>
                      <a:pt x="993" y="524"/>
                    </a:lnTo>
                    <a:lnTo>
                      <a:pt x="979" y="539"/>
                    </a:lnTo>
                    <a:lnTo>
                      <a:pt x="979" y="581"/>
                    </a:lnTo>
                    <a:lnTo>
                      <a:pt x="979" y="624"/>
                    </a:lnTo>
                    <a:lnTo>
                      <a:pt x="979" y="652"/>
                    </a:lnTo>
                    <a:lnTo>
                      <a:pt x="965" y="681"/>
                    </a:lnTo>
                    <a:lnTo>
                      <a:pt x="965" y="695"/>
                    </a:lnTo>
                    <a:lnTo>
                      <a:pt x="1007" y="695"/>
                    </a:lnTo>
                    <a:lnTo>
                      <a:pt x="1050" y="695"/>
                    </a:lnTo>
                    <a:lnTo>
                      <a:pt x="1078" y="695"/>
                    </a:lnTo>
                    <a:lnTo>
                      <a:pt x="1106" y="695"/>
                    </a:lnTo>
                    <a:lnTo>
                      <a:pt x="1135" y="695"/>
                    </a:lnTo>
                    <a:lnTo>
                      <a:pt x="1149" y="695"/>
                    </a:lnTo>
                    <a:lnTo>
                      <a:pt x="1163" y="695"/>
                    </a:lnTo>
                    <a:lnTo>
                      <a:pt x="1206" y="695"/>
                    </a:lnTo>
                    <a:lnTo>
                      <a:pt x="1220" y="695"/>
                    </a:lnTo>
                    <a:lnTo>
                      <a:pt x="1248" y="695"/>
                    </a:lnTo>
                    <a:lnTo>
                      <a:pt x="1277" y="695"/>
                    </a:lnTo>
                    <a:lnTo>
                      <a:pt x="1319" y="695"/>
                    </a:lnTo>
                    <a:lnTo>
                      <a:pt x="1333" y="695"/>
                    </a:lnTo>
                    <a:lnTo>
                      <a:pt x="1333" y="723"/>
                    </a:lnTo>
                    <a:lnTo>
                      <a:pt x="1319" y="723"/>
                    </a:lnTo>
                    <a:lnTo>
                      <a:pt x="1305" y="723"/>
                    </a:lnTo>
                    <a:lnTo>
                      <a:pt x="1305" y="737"/>
                    </a:lnTo>
                    <a:lnTo>
                      <a:pt x="1305" y="751"/>
                    </a:lnTo>
                    <a:lnTo>
                      <a:pt x="1305" y="766"/>
                    </a:lnTo>
                    <a:lnTo>
                      <a:pt x="1305" y="780"/>
                    </a:lnTo>
                    <a:lnTo>
                      <a:pt x="1305" y="794"/>
                    </a:lnTo>
                    <a:lnTo>
                      <a:pt x="1305" y="808"/>
                    </a:lnTo>
                    <a:lnTo>
                      <a:pt x="1305" y="822"/>
                    </a:lnTo>
                    <a:lnTo>
                      <a:pt x="1305" y="837"/>
                    </a:lnTo>
                    <a:lnTo>
                      <a:pt x="1305" y="851"/>
                    </a:lnTo>
                    <a:lnTo>
                      <a:pt x="1305" y="865"/>
                    </a:lnTo>
                    <a:lnTo>
                      <a:pt x="1305" y="879"/>
                    </a:lnTo>
                    <a:lnTo>
                      <a:pt x="1305" y="893"/>
                    </a:lnTo>
                    <a:lnTo>
                      <a:pt x="1305" y="907"/>
                    </a:lnTo>
                    <a:lnTo>
                      <a:pt x="1305" y="922"/>
                    </a:lnTo>
                    <a:lnTo>
                      <a:pt x="1291" y="922"/>
                    </a:lnTo>
                    <a:lnTo>
                      <a:pt x="1291" y="950"/>
                    </a:lnTo>
                    <a:lnTo>
                      <a:pt x="1291" y="964"/>
                    </a:lnTo>
                    <a:lnTo>
                      <a:pt x="1291" y="978"/>
                    </a:lnTo>
                    <a:lnTo>
                      <a:pt x="1291" y="993"/>
                    </a:lnTo>
                    <a:lnTo>
                      <a:pt x="1291" y="1007"/>
                    </a:lnTo>
                    <a:lnTo>
                      <a:pt x="1291" y="1021"/>
                    </a:lnTo>
                    <a:lnTo>
                      <a:pt x="1291" y="1035"/>
                    </a:lnTo>
                    <a:lnTo>
                      <a:pt x="1291" y="1049"/>
                    </a:lnTo>
                    <a:lnTo>
                      <a:pt x="1305" y="1049"/>
                    </a:lnTo>
                    <a:lnTo>
                      <a:pt x="1305" y="1064"/>
                    </a:lnTo>
                    <a:lnTo>
                      <a:pt x="1305" y="1078"/>
                    </a:lnTo>
                    <a:lnTo>
                      <a:pt x="1305" y="1092"/>
                    </a:lnTo>
                    <a:lnTo>
                      <a:pt x="1291" y="1092"/>
                    </a:lnTo>
                    <a:lnTo>
                      <a:pt x="1291" y="1106"/>
                    </a:lnTo>
                    <a:lnTo>
                      <a:pt x="1291" y="1120"/>
                    </a:lnTo>
                    <a:lnTo>
                      <a:pt x="1305" y="1120"/>
                    </a:lnTo>
                    <a:lnTo>
                      <a:pt x="1305" y="1149"/>
                    </a:lnTo>
                    <a:lnTo>
                      <a:pt x="1305" y="1163"/>
                    </a:lnTo>
                    <a:lnTo>
                      <a:pt x="1305" y="1177"/>
                    </a:lnTo>
                    <a:lnTo>
                      <a:pt x="1291" y="1177"/>
                    </a:lnTo>
                    <a:lnTo>
                      <a:pt x="1291" y="1191"/>
                    </a:lnTo>
                    <a:lnTo>
                      <a:pt x="1291" y="1205"/>
                    </a:lnTo>
                    <a:lnTo>
                      <a:pt x="1291" y="1220"/>
                    </a:lnTo>
                    <a:lnTo>
                      <a:pt x="1291" y="1234"/>
                    </a:lnTo>
                    <a:lnTo>
                      <a:pt x="1305" y="1234"/>
                    </a:lnTo>
                    <a:lnTo>
                      <a:pt x="1291" y="1234"/>
                    </a:lnTo>
                    <a:lnTo>
                      <a:pt x="1305" y="1234"/>
                    </a:lnTo>
                    <a:lnTo>
                      <a:pt x="1291" y="1248"/>
                    </a:lnTo>
                    <a:lnTo>
                      <a:pt x="1291" y="1262"/>
                    </a:lnTo>
                    <a:lnTo>
                      <a:pt x="1291" y="1276"/>
                    </a:lnTo>
                    <a:lnTo>
                      <a:pt x="1291" y="1290"/>
                    </a:lnTo>
                    <a:lnTo>
                      <a:pt x="1291" y="1305"/>
                    </a:lnTo>
                    <a:lnTo>
                      <a:pt x="1291" y="1319"/>
                    </a:lnTo>
                    <a:lnTo>
                      <a:pt x="1305" y="1333"/>
                    </a:lnTo>
                    <a:lnTo>
                      <a:pt x="1291" y="1347"/>
                    </a:lnTo>
                    <a:lnTo>
                      <a:pt x="1277" y="1347"/>
                    </a:lnTo>
                    <a:lnTo>
                      <a:pt x="1277" y="1361"/>
                    </a:lnTo>
                    <a:lnTo>
                      <a:pt x="1262" y="1361"/>
                    </a:lnTo>
                    <a:lnTo>
                      <a:pt x="1248" y="1361"/>
                    </a:lnTo>
                    <a:lnTo>
                      <a:pt x="1234" y="1376"/>
                    </a:lnTo>
                    <a:lnTo>
                      <a:pt x="1220" y="1376"/>
                    </a:lnTo>
                    <a:lnTo>
                      <a:pt x="1206" y="1390"/>
                    </a:lnTo>
                    <a:lnTo>
                      <a:pt x="1191" y="1390"/>
                    </a:lnTo>
                    <a:lnTo>
                      <a:pt x="1177" y="1404"/>
                    </a:lnTo>
                    <a:lnTo>
                      <a:pt x="1149" y="1404"/>
                    </a:lnTo>
                    <a:lnTo>
                      <a:pt x="1149" y="1418"/>
                    </a:lnTo>
                    <a:lnTo>
                      <a:pt x="1135" y="1418"/>
                    </a:lnTo>
                    <a:lnTo>
                      <a:pt x="1121" y="1418"/>
                    </a:lnTo>
                    <a:lnTo>
                      <a:pt x="1121" y="1432"/>
                    </a:lnTo>
                    <a:lnTo>
                      <a:pt x="1106" y="1432"/>
                    </a:lnTo>
                    <a:lnTo>
                      <a:pt x="1078" y="1461"/>
                    </a:lnTo>
                    <a:lnTo>
                      <a:pt x="1078" y="1475"/>
                    </a:lnTo>
                    <a:lnTo>
                      <a:pt x="1064" y="1475"/>
                    </a:lnTo>
                    <a:lnTo>
                      <a:pt x="1050" y="1489"/>
                    </a:lnTo>
                    <a:lnTo>
                      <a:pt x="1021" y="1503"/>
                    </a:lnTo>
                    <a:lnTo>
                      <a:pt x="1007" y="1503"/>
                    </a:lnTo>
                    <a:lnTo>
                      <a:pt x="993" y="1517"/>
                    </a:lnTo>
                    <a:lnTo>
                      <a:pt x="979" y="1517"/>
                    </a:lnTo>
                    <a:lnTo>
                      <a:pt x="965" y="1532"/>
                    </a:lnTo>
                    <a:lnTo>
                      <a:pt x="950" y="1532"/>
                    </a:lnTo>
                    <a:lnTo>
                      <a:pt x="936" y="1546"/>
                    </a:lnTo>
                    <a:lnTo>
                      <a:pt x="922" y="1560"/>
                    </a:lnTo>
                    <a:lnTo>
                      <a:pt x="908" y="1560"/>
                    </a:lnTo>
                    <a:lnTo>
                      <a:pt x="894" y="1574"/>
                    </a:lnTo>
                    <a:lnTo>
                      <a:pt x="865" y="1574"/>
                    </a:lnTo>
                    <a:lnTo>
                      <a:pt x="851" y="1588"/>
                    </a:lnTo>
                    <a:lnTo>
                      <a:pt x="823" y="1603"/>
                    </a:lnTo>
                    <a:lnTo>
                      <a:pt x="809" y="1617"/>
                    </a:lnTo>
                    <a:lnTo>
                      <a:pt x="780" y="1631"/>
                    </a:lnTo>
                    <a:lnTo>
                      <a:pt x="766" y="1631"/>
                    </a:lnTo>
                    <a:lnTo>
                      <a:pt x="752" y="1645"/>
                    </a:lnTo>
                    <a:lnTo>
                      <a:pt x="738" y="1659"/>
                    </a:lnTo>
                    <a:lnTo>
                      <a:pt x="723" y="1659"/>
                    </a:lnTo>
                    <a:lnTo>
                      <a:pt x="709" y="1673"/>
                    </a:lnTo>
                    <a:lnTo>
                      <a:pt x="681" y="1688"/>
                    </a:lnTo>
                    <a:lnTo>
                      <a:pt x="667" y="1688"/>
                    </a:lnTo>
                    <a:lnTo>
                      <a:pt x="653" y="1688"/>
                    </a:lnTo>
                    <a:lnTo>
                      <a:pt x="638" y="1702"/>
                    </a:lnTo>
                    <a:lnTo>
                      <a:pt x="624" y="1702"/>
                    </a:lnTo>
                    <a:lnTo>
                      <a:pt x="610" y="1702"/>
                    </a:lnTo>
                    <a:lnTo>
                      <a:pt x="596" y="1702"/>
                    </a:lnTo>
                    <a:lnTo>
                      <a:pt x="582" y="1702"/>
                    </a:lnTo>
                    <a:lnTo>
                      <a:pt x="567" y="1716"/>
                    </a:lnTo>
                    <a:lnTo>
                      <a:pt x="553" y="1716"/>
                    </a:lnTo>
                    <a:lnTo>
                      <a:pt x="553" y="1702"/>
                    </a:lnTo>
                    <a:lnTo>
                      <a:pt x="539" y="1702"/>
                    </a:lnTo>
                    <a:lnTo>
                      <a:pt x="525" y="1702"/>
                    </a:lnTo>
                    <a:lnTo>
                      <a:pt x="525" y="1688"/>
                    </a:lnTo>
                    <a:lnTo>
                      <a:pt x="511" y="1688"/>
                    </a:lnTo>
                    <a:lnTo>
                      <a:pt x="497" y="1688"/>
                    </a:lnTo>
                    <a:lnTo>
                      <a:pt x="482" y="1673"/>
                    </a:lnTo>
                    <a:lnTo>
                      <a:pt x="468" y="1659"/>
                    </a:lnTo>
                    <a:lnTo>
                      <a:pt x="454" y="1659"/>
                    </a:lnTo>
                    <a:lnTo>
                      <a:pt x="454" y="1645"/>
                    </a:lnTo>
                    <a:lnTo>
                      <a:pt x="440" y="1631"/>
                    </a:lnTo>
                    <a:lnTo>
                      <a:pt x="440" y="1617"/>
                    </a:lnTo>
                    <a:lnTo>
                      <a:pt x="440" y="1603"/>
                    </a:lnTo>
                    <a:lnTo>
                      <a:pt x="440" y="1588"/>
                    </a:lnTo>
                    <a:lnTo>
                      <a:pt x="426" y="1588"/>
                    </a:lnTo>
                    <a:lnTo>
                      <a:pt x="426" y="1574"/>
                    </a:lnTo>
                    <a:lnTo>
                      <a:pt x="426" y="1560"/>
                    </a:lnTo>
                    <a:lnTo>
                      <a:pt x="426" y="1546"/>
                    </a:lnTo>
                    <a:lnTo>
                      <a:pt x="411" y="1532"/>
                    </a:lnTo>
                    <a:lnTo>
                      <a:pt x="411" y="1517"/>
                    </a:lnTo>
                    <a:lnTo>
                      <a:pt x="411" y="1503"/>
                    </a:lnTo>
                    <a:lnTo>
                      <a:pt x="397" y="1489"/>
                    </a:lnTo>
                    <a:lnTo>
                      <a:pt x="397" y="1475"/>
                    </a:lnTo>
                    <a:lnTo>
                      <a:pt x="383" y="1461"/>
                    </a:lnTo>
                    <a:lnTo>
                      <a:pt x="383" y="1446"/>
                    </a:lnTo>
                    <a:lnTo>
                      <a:pt x="369" y="1446"/>
                    </a:lnTo>
                    <a:lnTo>
                      <a:pt x="369" y="1432"/>
                    </a:lnTo>
                    <a:lnTo>
                      <a:pt x="369" y="1418"/>
                    </a:lnTo>
                    <a:lnTo>
                      <a:pt x="355" y="1418"/>
                    </a:lnTo>
                    <a:lnTo>
                      <a:pt x="355" y="1404"/>
                    </a:lnTo>
                    <a:lnTo>
                      <a:pt x="341" y="1390"/>
                    </a:lnTo>
                    <a:lnTo>
                      <a:pt x="341" y="1376"/>
                    </a:lnTo>
                    <a:lnTo>
                      <a:pt x="326" y="1376"/>
                    </a:lnTo>
                    <a:lnTo>
                      <a:pt x="326" y="1361"/>
                    </a:lnTo>
                    <a:lnTo>
                      <a:pt x="312" y="1361"/>
                    </a:lnTo>
                    <a:lnTo>
                      <a:pt x="298" y="1347"/>
                    </a:lnTo>
                    <a:lnTo>
                      <a:pt x="284" y="1347"/>
                    </a:lnTo>
                    <a:lnTo>
                      <a:pt x="284" y="1333"/>
                    </a:lnTo>
                    <a:lnTo>
                      <a:pt x="270" y="1333"/>
                    </a:lnTo>
                    <a:lnTo>
                      <a:pt x="255" y="1333"/>
                    </a:lnTo>
                    <a:lnTo>
                      <a:pt x="241" y="1333"/>
                    </a:lnTo>
                    <a:lnTo>
                      <a:pt x="241" y="1319"/>
                    </a:lnTo>
                    <a:lnTo>
                      <a:pt x="227" y="1319"/>
                    </a:lnTo>
                    <a:lnTo>
                      <a:pt x="199" y="1319"/>
                    </a:lnTo>
                    <a:lnTo>
                      <a:pt x="128" y="1305"/>
                    </a:lnTo>
                    <a:lnTo>
                      <a:pt x="114" y="1305"/>
                    </a:lnTo>
                    <a:lnTo>
                      <a:pt x="99" y="1290"/>
                    </a:lnTo>
                    <a:lnTo>
                      <a:pt x="71" y="1290"/>
                    </a:lnTo>
                    <a:lnTo>
                      <a:pt x="43" y="1276"/>
                    </a:lnTo>
                    <a:lnTo>
                      <a:pt x="29" y="1276"/>
                    </a:lnTo>
                    <a:lnTo>
                      <a:pt x="14" y="1276"/>
                    </a:lnTo>
                    <a:lnTo>
                      <a:pt x="0" y="1276"/>
                    </a:lnTo>
                    <a:lnTo>
                      <a:pt x="14" y="1248"/>
                    </a:lnTo>
                    <a:lnTo>
                      <a:pt x="14" y="1234"/>
                    </a:lnTo>
                    <a:lnTo>
                      <a:pt x="29" y="1205"/>
                    </a:lnTo>
                    <a:lnTo>
                      <a:pt x="29" y="1191"/>
                    </a:lnTo>
                    <a:lnTo>
                      <a:pt x="43" y="1163"/>
                    </a:lnTo>
                    <a:lnTo>
                      <a:pt x="57" y="1106"/>
                    </a:lnTo>
                    <a:lnTo>
                      <a:pt x="57" y="1092"/>
                    </a:lnTo>
                    <a:lnTo>
                      <a:pt x="57" y="1078"/>
                    </a:lnTo>
                    <a:lnTo>
                      <a:pt x="57" y="1064"/>
                    </a:lnTo>
                    <a:lnTo>
                      <a:pt x="71" y="1035"/>
                    </a:lnTo>
                    <a:lnTo>
                      <a:pt x="85" y="950"/>
                    </a:lnTo>
                    <a:lnTo>
                      <a:pt x="85" y="936"/>
                    </a:lnTo>
                    <a:lnTo>
                      <a:pt x="99" y="893"/>
                    </a:lnTo>
                    <a:lnTo>
                      <a:pt x="99" y="879"/>
                    </a:lnTo>
                    <a:lnTo>
                      <a:pt x="114" y="851"/>
                    </a:lnTo>
                    <a:lnTo>
                      <a:pt x="114" y="822"/>
                    </a:lnTo>
                    <a:lnTo>
                      <a:pt x="114" y="808"/>
                    </a:lnTo>
                    <a:lnTo>
                      <a:pt x="128" y="766"/>
                    </a:lnTo>
                    <a:lnTo>
                      <a:pt x="128" y="751"/>
                    </a:lnTo>
                    <a:lnTo>
                      <a:pt x="142" y="709"/>
                    </a:lnTo>
                    <a:lnTo>
                      <a:pt x="142" y="695"/>
                    </a:lnTo>
                    <a:lnTo>
                      <a:pt x="142" y="681"/>
                    </a:lnTo>
                    <a:lnTo>
                      <a:pt x="142" y="666"/>
                    </a:lnTo>
                    <a:lnTo>
                      <a:pt x="156" y="666"/>
                    </a:lnTo>
                    <a:lnTo>
                      <a:pt x="156" y="652"/>
                    </a:lnTo>
                    <a:lnTo>
                      <a:pt x="142" y="652"/>
                    </a:lnTo>
                    <a:lnTo>
                      <a:pt x="128" y="652"/>
                    </a:lnTo>
                    <a:lnTo>
                      <a:pt x="128" y="638"/>
                    </a:lnTo>
                    <a:lnTo>
                      <a:pt x="114" y="638"/>
                    </a:lnTo>
                    <a:lnTo>
                      <a:pt x="99" y="638"/>
                    </a:lnTo>
                    <a:lnTo>
                      <a:pt x="99" y="624"/>
                    </a:lnTo>
                    <a:lnTo>
                      <a:pt x="85" y="624"/>
                    </a:lnTo>
                    <a:lnTo>
                      <a:pt x="99" y="610"/>
                    </a:lnTo>
                    <a:lnTo>
                      <a:pt x="99" y="595"/>
                    </a:lnTo>
                    <a:lnTo>
                      <a:pt x="99" y="581"/>
                    </a:lnTo>
                    <a:lnTo>
                      <a:pt x="99" y="567"/>
                    </a:lnTo>
                    <a:lnTo>
                      <a:pt x="99" y="553"/>
                    </a:lnTo>
                    <a:lnTo>
                      <a:pt x="114" y="539"/>
                    </a:lnTo>
                    <a:lnTo>
                      <a:pt x="114" y="524"/>
                    </a:lnTo>
                    <a:lnTo>
                      <a:pt x="114" y="510"/>
                    </a:lnTo>
                    <a:lnTo>
                      <a:pt x="114" y="496"/>
                    </a:lnTo>
                    <a:lnTo>
                      <a:pt x="128" y="482"/>
                    </a:lnTo>
                    <a:lnTo>
                      <a:pt x="128" y="468"/>
                    </a:lnTo>
                    <a:lnTo>
                      <a:pt x="128" y="454"/>
                    </a:lnTo>
                    <a:lnTo>
                      <a:pt x="128" y="439"/>
                    </a:lnTo>
                    <a:lnTo>
                      <a:pt x="142" y="439"/>
                    </a:lnTo>
                    <a:lnTo>
                      <a:pt x="142" y="425"/>
                    </a:lnTo>
                    <a:lnTo>
                      <a:pt x="142" y="411"/>
                    </a:lnTo>
                    <a:lnTo>
                      <a:pt x="142" y="397"/>
                    </a:lnTo>
                    <a:lnTo>
                      <a:pt x="142" y="383"/>
                    </a:lnTo>
                    <a:lnTo>
                      <a:pt x="156" y="368"/>
                    </a:lnTo>
                    <a:lnTo>
                      <a:pt x="156" y="354"/>
                    </a:lnTo>
                    <a:lnTo>
                      <a:pt x="156" y="340"/>
                    </a:lnTo>
                    <a:lnTo>
                      <a:pt x="156" y="326"/>
                    </a:lnTo>
                    <a:lnTo>
                      <a:pt x="156" y="312"/>
                    </a:lnTo>
                    <a:lnTo>
                      <a:pt x="170" y="312"/>
                    </a:lnTo>
                    <a:lnTo>
                      <a:pt x="170" y="298"/>
                    </a:lnTo>
                    <a:lnTo>
                      <a:pt x="170" y="283"/>
                    </a:lnTo>
                    <a:lnTo>
                      <a:pt x="170" y="269"/>
                    </a:lnTo>
                    <a:lnTo>
                      <a:pt x="170" y="255"/>
                    </a:lnTo>
                    <a:lnTo>
                      <a:pt x="185" y="241"/>
                    </a:lnTo>
                    <a:lnTo>
                      <a:pt x="185" y="227"/>
                    </a:lnTo>
                    <a:lnTo>
                      <a:pt x="185" y="198"/>
                    </a:lnTo>
                    <a:lnTo>
                      <a:pt x="199" y="170"/>
                    </a:lnTo>
                    <a:lnTo>
                      <a:pt x="199" y="156"/>
                    </a:lnTo>
                    <a:lnTo>
                      <a:pt x="199" y="142"/>
                    </a:lnTo>
                    <a:lnTo>
                      <a:pt x="199" y="127"/>
                    </a:lnTo>
                    <a:lnTo>
                      <a:pt x="199" y="113"/>
                    </a:lnTo>
                    <a:lnTo>
                      <a:pt x="213" y="113"/>
                    </a:lnTo>
                    <a:lnTo>
                      <a:pt x="213" y="99"/>
                    </a:lnTo>
                    <a:lnTo>
                      <a:pt x="213" y="85"/>
                    </a:lnTo>
                    <a:lnTo>
                      <a:pt x="213" y="71"/>
                    </a:lnTo>
                    <a:lnTo>
                      <a:pt x="227" y="71"/>
                    </a:lnTo>
                    <a:lnTo>
                      <a:pt x="270" y="71"/>
                    </a:lnTo>
                    <a:lnTo>
                      <a:pt x="298" y="71"/>
                    </a:lnTo>
                    <a:lnTo>
                      <a:pt x="312" y="71"/>
                    </a:lnTo>
                    <a:lnTo>
                      <a:pt x="312" y="56"/>
                    </a:lnTo>
                    <a:lnTo>
                      <a:pt x="326" y="71"/>
                    </a:lnTo>
                    <a:lnTo>
                      <a:pt x="341" y="71"/>
                    </a:lnTo>
                    <a:lnTo>
                      <a:pt x="341" y="56"/>
                    </a:lnTo>
                    <a:lnTo>
                      <a:pt x="383" y="28"/>
                    </a:lnTo>
                    <a:lnTo>
                      <a:pt x="411" y="0"/>
                    </a:lnTo>
                    <a:lnTo>
                      <a:pt x="411" y="14"/>
                    </a:lnTo>
                    <a:close/>
                  </a:path>
                </a:pathLst>
              </a:cu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5" name="Freeform 53"/>
              <p:cNvSpPr>
                <a:spLocks/>
              </p:cNvSpPr>
              <p:nvPr/>
            </p:nvSpPr>
            <p:spPr bwMode="auto">
              <a:xfrm>
                <a:off x="99" y="5248"/>
                <a:ext cx="3787" cy="2383"/>
              </a:xfrm>
              <a:custGeom>
                <a:avLst/>
                <a:gdLst>
                  <a:gd name="T0" fmla="*/ 2170 w 3787"/>
                  <a:gd name="T1" fmla="*/ 1022 h 2383"/>
                  <a:gd name="T2" fmla="*/ 2326 w 3787"/>
                  <a:gd name="T3" fmla="*/ 1092 h 2383"/>
                  <a:gd name="T4" fmla="*/ 2411 w 3787"/>
                  <a:gd name="T5" fmla="*/ 1107 h 2383"/>
                  <a:gd name="T6" fmla="*/ 2525 w 3787"/>
                  <a:gd name="T7" fmla="*/ 1092 h 2383"/>
                  <a:gd name="T8" fmla="*/ 2709 w 3787"/>
                  <a:gd name="T9" fmla="*/ 1064 h 2383"/>
                  <a:gd name="T10" fmla="*/ 2922 w 3787"/>
                  <a:gd name="T11" fmla="*/ 1007 h 2383"/>
                  <a:gd name="T12" fmla="*/ 3021 w 3787"/>
                  <a:gd name="T13" fmla="*/ 951 h 2383"/>
                  <a:gd name="T14" fmla="*/ 3120 w 3787"/>
                  <a:gd name="T15" fmla="*/ 936 h 2383"/>
                  <a:gd name="T16" fmla="*/ 3191 w 3787"/>
                  <a:gd name="T17" fmla="*/ 993 h 2383"/>
                  <a:gd name="T18" fmla="*/ 3390 w 3787"/>
                  <a:gd name="T19" fmla="*/ 1163 h 2383"/>
                  <a:gd name="T20" fmla="*/ 3574 w 3787"/>
                  <a:gd name="T21" fmla="*/ 1206 h 2383"/>
                  <a:gd name="T22" fmla="*/ 3688 w 3787"/>
                  <a:gd name="T23" fmla="*/ 1178 h 2383"/>
                  <a:gd name="T24" fmla="*/ 3759 w 3787"/>
                  <a:gd name="T25" fmla="*/ 1178 h 2383"/>
                  <a:gd name="T26" fmla="*/ 3787 w 3787"/>
                  <a:gd name="T27" fmla="*/ 1206 h 2383"/>
                  <a:gd name="T28" fmla="*/ 3773 w 3787"/>
                  <a:gd name="T29" fmla="*/ 1234 h 2383"/>
                  <a:gd name="T30" fmla="*/ 3773 w 3787"/>
                  <a:gd name="T31" fmla="*/ 1277 h 2383"/>
                  <a:gd name="T32" fmla="*/ 3744 w 3787"/>
                  <a:gd name="T33" fmla="*/ 1390 h 2383"/>
                  <a:gd name="T34" fmla="*/ 3730 w 3787"/>
                  <a:gd name="T35" fmla="*/ 1419 h 2383"/>
                  <a:gd name="T36" fmla="*/ 3730 w 3787"/>
                  <a:gd name="T37" fmla="*/ 1447 h 2383"/>
                  <a:gd name="T38" fmla="*/ 3716 w 3787"/>
                  <a:gd name="T39" fmla="*/ 1504 h 2383"/>
                  <a:gd name="T40" fmla="*/ 3716 w 3787"/>
                  <a:gd name="T41" fmla="*/ 1518 h 2383"/>
                  <a:gd name="T42" fmla="*/ 3716 w 3787"/>
                  <a:gd name="T43" fmla="*/ 1546 h 2383"/>
                  <a:gd name="T44" fmla="*/ 3702 w 3787"/>
                  <a:gd name="T45" fmla="*/ 1561 h 2383"/>
                  <a:gd name="T46" fmla="*/ 3702 w 3787"/>
                  <a:gd name="T47" fmla="*/ 1589 h 2383"/>
                  <a:gd name="T48" fmla="*/ 3688 w 3787"/>
                  <a:gd name="T49" fmla="*/ 1631 h 2383"/>
                  <a:gd name="T50" fmla="*/ 3673 w 3787"/>
                  <a:gd name="T51" fmla="*/ 1688 h 2383"/>
                  <a:gd name="T52" fmla="*/ 3673 w 3787"/>
                  <a:gd name="T53" fmla="*/ 1717 h 2383"/>
                  <a:gd name="T54" fmla="*/ 3688 w 3787"/>
                  <a:gd name="T55" fmla="*/ 1745 h 2383"/>
                  <a:gd name="T56" fmla="*/ 3716 w 3787"/>
                  <a:gd name="T57" fmla="*/ 1759 h 2383"/>
                  <a:gd name="T58" fmla="*/ 3730 w 3787"/>
                  <a:gd name="T59" fmla="*/ 1773 h 2383"/>
                  <a:gd name="T60" fmla="*/ 3716 w 3787"/>
                  <a:gd name="T61" fmla="*/ 1802 h 2383"/>
                  <a:gd name="T62" fmla="*/ 3688 w 3787"/>
                  <a:gd name="T63" fmla="*/ 1915 h 2383"/>
                  <a:gd name="T64" fmla="*/ 3659 w 3787"/>
                  <a:gd name="T65" fmla="*/ 2043 h 2383"/>
                  <a:gd name="T66" fmla="*/ 3631 w 3787"/>
                  <a:gd name="T67" fmla="*/ 2199 h 2383"/>
                  <a:gd name="T68" fmla="*/ 3588 w 3787"/>
                  <a:gd name="T69" fmla="*/ 2355 h 2383"/>
                  <a:gd name="T70" fmla="*/ 3517 w 3787"/>
                  <a:gd name="T71" fmla="*/ 2369 h 2383"/>
                  <a:gd name="T72" fmla="*/ 3447 w 3787"/>
                  <a:gd name="T73" fmla="*/ 2355 h 2383"/>
                  <a:gd name="T74" fmla="*/ 3333 w 3787"/>
                  <a:gd name="T75" fmla="*/ 2312 h 2383"/>
                  <a:gd name="T76" fmla="*/ 3248 w 3787"/>
                  <a:gd name="T77" fmla="*/ 2270 h 2383"/>
                  <a:gd name="T78" fmla="*/ 3120 w 3787"/>
                  <a:gd name="T79" fmla="*/ 2213 h 2383"/>
                  <a:gd name="T80" fmla="*/ 3049 w 3787"/>
                  <a:gd name="T81" fmla="*/ 2171 h 2383"/>
                  <a:gd name="T82" fmla="*/ 2964 w 3787"/>
                  <a:gd name="T83" fmla="*/ 2128 h 2383"/>
                  <a:gd name="T84" fmla="*/ 2865 w 3787"/>
                  <a:gd name="T85" fmla="*/ 2085 h 2383"/>
                  <a:gd name="T86" fmla="*/ 2709 w 3787"/>
                  <a:gd name="T87" fmla="*/ 2043 h 2383"/>
                  <a:gd name="T88" fmla="*/ 2610 w 3787"/>
                  <a:gd name="T89" fmla="*/ 2000 h 2383"/>
                  <a:gd name="T90" fmla="*/ 2511 w 3787"/>
                  <a:gd name="T91" fmla="*/ 1958 h 2383"/>
                  <a:gd name="T92" fmla="*/ 2057 w 3787"/>
                  <a:gd name="T93" fmla="*/ 1816 h 2383"/>
                  <a:gd name="T94" fmla="*/ 1844 w 3787"/>
                  <a:gd name="T95" fmla="*/ 1816 h 2383"/>
                  <a:gd name="T96" fmla="*/ 1532 w 3787"/>
                  <a:gd name="T97" fmla="*/ 1816 h 2383"/>
                  <a:gd name="T98" fmla="*/ 426 w 3787"/>
                  <a:gd name="T99" fmla="*/ 1788 h 2383"/>
                  <a:gd name="T100" fmla="*/ 270 w 3787"/>
                  <a:gd name="T101" fmla="*/ 1192 h 2383"/>
                  <a:gd name="T102" fmla="*/ 724 w 3787"/>
                  <a:gd name="T103" fmla="*/ 681 h 2383"/>
                  <a:gd name="T104" fmla="*/ 270 w 3787"/>
                  <a:gd name="T105" fmla="*/ 397 h 2383"/>
                  <a:gd name="T106" fmla="*/ 1163 w 3787"/>
                  <a:gd name="T107" fmla="*/ 14 h 2383"/>
                  <a:gd name="T108" fmla="*/ 1745 w 3787"/>
                  <a:gd name="T109" fmla="*/ 256 h 2383"/>
                  <a:gd name="T110" fmla="*/ 1957 w 3787"/>
                  <a:gd name="T111" fmla="*/ 511 h 23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87"/>
                  <a:gd name="T169" fmla="*/ 0 h 2383"/>
                  <a:gd name="T170" fmla="*/ 3787 w 3787"/>
                  <a:gd name="T171" fmla="*/ 2383 h 23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87" h="2383">
                    <a:moveTo>
                      <a:pt x="2000" y="639"/>
                    </a:moveTo>
                    <a:lnTo>
                      <a:pt x="2043" y="809"/>
                    </a:lnTo>
                    <a:lnTo>
                      <a:pt x="2071" y="936"/>
                    </a:lnTo>
                    <a:lnTo>
                      <a:pt x="2071" y="979"/>
                    </a:lnTo>
                    <a:lnTo>
                      <a:pt x="2085" y="979"/>
                    </a:lnTo>
                    <a:lnTo>
                      <a:pt x="2142" y="1007"/>
                    </a:lnTo>
                    <a:lnTo>
                      <a:pt x="2156" y="1007"/>
                    </a:lnTo>
                    <a:lnTo>
                      <a:pt x="2170" y="1022"/>
                    </a:lnTo>
                    <a:lnTo>
                      <a:pt x="2255" y="1064"/>
                    </a:lnTo>
                    <a:lnTo>
                      <a:pt x="2269" y="1064"/>
                    </a:lnTo>
                    <a:lnTo>
                      <a:pt x="2284" y="1078"/>
                    </a:lnTo>
                    <a:lnTo>
                      <a:pt x="2298" y="1078"/>
                    </a:lnTo>
                    <a:lnTo>
                      <a:pt x="2312" y="1078"/>
                    </a:lnTo>
                    <a:lnTo>
                      <a:pt x="2326" y="1092"/>
                    </a:lnTo>
                    <a:lnTo>
                      <a:pt x="2340" y="1092"/>
                    </a:lnTo>
                    <a:lnTo>
                      <a:pt x="2355" y="1092"/>
                    </a:lnTo>
                    <a:lnTo>
                      <a:pt x="2369" y="1107"/>
                    </a:lnTo>
                    <a:lnTo>
                      <a:pt x="2383" y="1107"/>
                    </a:lnTo>
                    <a:lnTo>
                      <a:pt x="2397" y="1107"/>
                    </a:lnTo>
                    <a:lnTo>
                      <a:pt x="2411" y="1107"/>
                    </a:lnTo>
                    <a:lnTo>
                      <a:pt x="2425" y="1107"/>
                    </a:lnTo>
                    <a:lnTo>
                      <a:pt x="2440" y="1107"/>
                    </a:lnTo>
                    <a:lnTo>
                      <a:pt x="2468" y="1107"/>
                    </a:lnTo>
                    <a:lnTo>
                      <a:pt x="2482" y="1107"/>
                    </a:lnTo>
                    <a:lnTo>
                      <a:pt x="2496" y="1107"/>
                    </a:lnTo>
                    <a:lnTo>
                      <a:pt x="2511" y="1107"/>
                    </a:lnTo>
                    <a:lnTo>
                      <a:pt x="2525" y="1092"/>
                    </a:lnTo>
                    <a:lnTo>
                      <a:pt x="2553" y="1092"/>
                    </a:lnTo>
                    <a:lnTo>
                      <a:pt x="2567" y="1092"/>
                    </a:lnTo>
                    <a:lnTo>
                      <a:pt x="2667" y="1064"/>
                    </a:lnTo>
                    <a:lnTo>
                      <a:pt x="2695" y="1064"/>
                    </a:lnTo>
                    <a:lnTo>
                      <a:pt x="2709" y="1064"/>
                    </a:lnTo>
                    <a:lnTo>
                      <a:pt x="2752" y="1050"/>
                    </a:lnTo>
                    <a:lnTo>
                      <a:pt x="2794" y="1036"/>
                    </a:lnTo>
                    <a:lnTo>
                      <a:pt x="2823" y="1036"/>
                    </a:lnTo>
                    <a:lnTo>
                      <a:pt x="2851" y="1022"/>
                    </a:lnTo>
                    <a:lnTo>
                      <a:pt x="2865" y="1022"/>
                    </a:lnTo>
                    <a:lnTo>
                      <a:pt x="2879" y="1022"/>
                    </a:lnTo>
                    <a:lnTo>
                      <a:pt x="2908" y="1007"/>
                    </a:lnTo>
                    <a:lnTo>
                      <a:pt x="2922" y="1007"/>
                    </a:lnTo>
                    <a:lnTo>
                      <a:pt x="2936" y="1007"/>
                    </a:lnTo>
                    <a:lnTo>
                      <a:pt x="2950" y="993"/>
                    </a:lnTo>
                    <a:lnTo>
                      <a:pt x="2964" y="993"/>
                    </a:lnTo>
                    <a:lnTo>
                      <a:pt x="2979" y="993"/>
                    </a:lnTo>
                    <a:lnTo>
                      <a:pt x="2993" y="979"/>
                    </a:lnTo>
                    <a:lnTo>
                      <a:pt x="3007" y="965"/>
                    </a:lnTo>
                    <a:lnTo>
                      <a:pt x="3021" y="951"/>
                    </a:lnTo>
                    <a:lnTo>
                      <a:pt x="3049" y="951"/>
                    </a:lnTo>
                    <a:lnTo>
                      <a:pt x="3049" y="936"/>
                    </a:lnTo>
                    <a:lnTo>
                      <a:pt x="3064" y="936"/>
                    </a:lnTo>
                    <a:lnTo>
                      <a:pt x="3078" y="922"/>
                    </a:lnTo>
                    <a:lnTo>
                      <a:pt x="3092" y="908"/>
                    </a:lnTo>
                    <a:lnTo>
                      <a:pt x="3120" y="936"/>
                    </a:lnTo>
                    <a:lnTo>
                      <a:pt x="3120" y="951"/>
                    </a:lnTo>
                    <a:lnTo>
                      <a:pt x="3149" y="965"/>
                    </a:lnTo>
                    <a:lnTo>
                      <a:pt x="3177" y="979"/>
                    </a:lnTo>
                    <a:lnTo>
                      <a:pt x="3191" y="993"/>
                    </a:lnTo>
                    <a:lnTo>
                      <a:pt x="3191" y="1007"/>
                    </a:lnTo>
                    <a:lnTo>
                      <a:pt x="3291" y="1064"/>
                    </a:lnTo>
                    <a:lnTo>
                      <a:pt x="3333" y="1078"/>
                    </a:lnTo>
                    <a:lnTo>
                      <a:pt x="3333" y="1092"/>
                    </a:lnTo>
                    <a:lnTo>
                      <a:pt x="3376" y="1107"/>
                    </a:lnTo>
                    <a:lnTo>
                      <a:pt x="3376" y="1121"/>
                    </a:lnTo>
                    <a:lnTo>
                      <a:pt x="3390" y="1135"/>
                    </a:lnTo>
                    <a:lnTo>
                      <a:pt x="3390" y="1163"/>
                    </a:lnTo>
                    <a:lnTo>
                      <a:pt x="3404" y="1192"/>
                    </a:lnTo>
                    <a:lnTo>
                      <a:pt x="3404" y="1206"/>
                    </a:lnTo>
                    <a:lnTo>
                      <a:pt x="3404" y="1234"/>
                    </a:lnTo>
                    <a:lnTo>
                      <a:pt x="3461" y="1220"/>
                    </a:lnTo>
                    <a:lnTo>
                      <a:pt x="3517" y="1206"/>
                    </a:lnTo>
                    <a:lnTo>
                      <a:pt x="3560" y="1206"/>
                    </a:lnTo>
                    <a:lnTo>
                      <a:pt x="3574" y="1206"/>
                    </a:lnTo>
                    <a:lnTo>
                      <a:pt x="3603" y="1192"/>
                    </a:lnTo>
                    <a:lnTo>
                      <a:pt x="3617" y="1192"/>
                    </a:lnTo>
                    <a:lnTo>
                      <a:pt x="3673" y="1178"/>
                    </a:lnTo>
                    <a:lnTo>
                      <a:pt x="3688" y="1178"/>
                    </a:lnTo>
                    <a:lnTo>
                      <a:pt x="3702" y="1178"/>
                    </a:lnTo>
                    <a:lnTo>
                      <a:pt x="3716" y="1178"/>
                    </a:lnTo>
                    <a:lnTo>
                      <a:pt x="3730" y="1178"/>
                    </a:lnTo>
                    <a:lnTo>
                      <a:pt x="3759" y="1178"/>
                    </a:lnTo>
                    <a:lnTo>
                      <a:pt x="3787" y="1178"/>
                    </a:lnTo>
                    <a:lnTo>
                      <a:pt x="3787" y="1192"/>
                    </a:lnTo>
                    <a:lnTo>
                      <a:pt x="3787" y="1206"/>
                    </a:lnTo>
                    <a:lnTo>
                      <a:pt x="3787" y="1220"/>
                    </a:lnTo>
                    <a:lnTo>
                      <a:pt x="3773" y="1220"/>
                    </a:lnTo>
                    <a:lnTo>
                      <a:pt x="3773" y="1234"/>
                    </a:lnTo>
                    <a:lnTo>
                      <a:pt x="3773" y="1249"/>
                    </a:lnTo>
                    <a:lnTo>
                      <a:pt x="3773" y="1263"/>
                    </a:lnTo>
                    <a:lnTo>
                      <a:pt x="3773" y="1277"/>
                    </a:lnTo>
                    <a:lnTo>
                      <a:pt x="3759" y="1305"/>
                    </a:lnTo>
                    <a:lnTo>
                      <a:pt x="3759" y="1334"/>
                    </a:lnTo>
                    <a:lnTo>
                      <a:pt x="3759" y="1348"/>
                    </a:lnTo>
                    <a:lnTo>
                      <a:pt x="3744" y="1362"/>
                    </a:lnTo>
                    <a:lnTo>
                      <a:pt x="3744" y="1376"/>
                    </a:lnTo>
                    <a:lnTo>
                      <a:pt x="3744" y="1390"/>
                    </a:lnTo>
                    <a:lnTo>
                      <a:pt x="3744" y="1405"/>
                    </a:lnTo>
                    <a:lnTo>
                      <a:pt x="3744" y="1419"/>
                    </a:lnTo>
                    <a:lnTo>
                      <a:pt x="3730" y="1419"/>
                    </a:lnTo>
                    <a:lnTo>
                      <a:pt x="3730" y="1433"/>
                    </a:lnTo>
                    <a:lnTo>
                      <a:pt x="3730" y="1447"/>
                    </a:lnTo>
                    <a:lnTo>
                      <a:pt x="3730" y="1461"/>
                    </a:lnTo>
                    <a:lnTo>
                      <a:pt x="3730" y="1475"/>
                    </a:lnTo>
                    <a:lnTo>
                      <a:pt x="3716" y="1490"/>
                    </a:lnTo>
                    <a:lnTo>
                      <a:pt x="3716" y="1504"/>
                    </a:lnTo>
                    <a:lnTo>
                      <a:pt x="3716" y="1518"/>
                    </a:lnTo>
                    <a:lnTo>
                      <a:pt x="3716" y="1532"/>
                    </a:lnTo>
                    <a:lnTo>
                      <a:pt x="3716" y="1546"/>
                    </a:lnTo>
                    <a:lnTo>
                      <a:pt x="3702" y="1546"/>
                    </a:lnTo>
                    <a:lnTo>
                      <a:pt x="3702" y="1561"/>
                    </a:lnTo>
                    <a:lnTo>
                      <a:pt x="3702" y="1575"/>
                    </a:lnTo>
                    <a:lnTo>
                      <a:pt x="3702" y="1589"/>
                    </a:lnTo>
                    <a:lnTo>
                      <a:pt x="3688" y="1603"/>
                    </a:lnTo>
                    <a:lnTo>
                      <a:pt x="3688" y="1617"/>
                    </a:lnTo>
                    <a:lnTo>
                      <a:pt x="3688" y="1631"/>
                    </a:lnTo>
                    <a:lnTo>
                      <a:pt x="3688" y="1646"/>
                    </a:lnTo>
                    <a:lnTo>
                      <a:pt x="3673" y="1660"/>
                    </a:lnTo>
                    <a:lnTo>
                      <a:pt x="3673" y="1674"/>
                    </a:lnTo>
                    <a:lnTo>
                      <a:pt x="3673" y="1688"/>
                    </a:lnTo>
                    <a:lnTo>
                      <a:pt x="3673" y="1702"/>
                    </a:lnTo>
                    <a:lnTo>
                      <a:pt x="3673" y="1717"/>
                    </a:lnTo>
                    <a:lnTo>
                      <a:pt x="3659" y="1731"/>
                    </a:lnTo>
                    <a:lnTo>
                      <a:pt x="3673" y="1731"/>
                    </a:lnTo>
                    <a:lnTo>
                      <a:pt x="3673" y="1745"/>
                    </a:lnTo>
                    <a:lnTo>
                      <a:pt x="3688" y="1745"/>
                    </a:lnTo>
                    <a:lnTo>
                      <a:pt x="3702" y="1745"/>
                    </a:lnTo>
                    <a:lnTo>
                      <a:pt x="3702" y="1759"/>
                    </a:lnTo>
                    <a:lnTo>
                      <a:pt x="3716" y="1759"/>
                    </a:lnTo>
                    <a:lnTo>
                      <a:pt x="3730" y="1759"/>
                    </a:lnTo>
                    <a:lnTo>
                      <a:pt x="3730" y="1773"/>
                    </a:lnTo>
                    <a:lnTo>
                      <a:pt x="3716" y="1773"/>
                    </a:lnTo>
                    <a:lnTo>
                      <a:pt x="3716" y="1788"/>
                    </a:lnTo>
                    <a:lnTo>
                      <a:pt x="3716" y="1802"/>
                    </a:lnTo>
                    <a:lnTo>
                      <a:pt x="3716" y="1816"/>
                    </a:lnTo>
                    <a:lnTo>
                      <a:pt x="3702" y="1858"/>
                    </a:lnTo>
                    <a:lnTo>
                      <a:pt x="3702" y="1873"/>
                    </a:lnTo>
                    <a:lnTo>
                      <a:pt x="3688" y="1915"/>
                    </a:lnTo>
                    <a:lnTo>
                      <a:pt x="3688" y="1929"/>
                    </a:lnTo>
                    <a:lnTo>
                      <a:pt x="3688" y="1958"/>
                    </a:lnTo>
                    <a:lnTo>
                      <a:pt x="3673" y="1986"/>
                    </a:lnTo>
                    <a:lnTo>
                      <a:pt x="3673" y="2000"/>
                    </a:lnTo>
                    <a:lnTo>
                      <a:pt x="3659" y="2043"/>
                    </a:lnTo>
                    <a:lnTo>
                      <a:pt x="3659" y="2057"/>
                    </a:lnTo>
                    <a:lnTo>
                      <a:pt x="3645" y="2142"/>
                    </a:lnTo>
                    <a:lnTo>
                      <a:pt x="3631" y="2171"/>
                    </a:lnTo>
                    <a:lnTo>
                      <a:pt x="3631" y="2185"/>
                    </a:lnTo>
                    <a:lnTo>
                      <a:pt x="3631" y="2199"/>
                    </a:lnTo>
                    <a:lnTo>
                      <a:pt x="3631" y="2213"/>
                    </a:lnTo>
                    <a:lnTo>
                      <a:pt x="3617" y="2270"/>
                    </a:lnTo>
                    <a:lnTo>
                      <a:pt x="3603" y="2298"/>
                    </a:lnTo>
                    <a:lnTo>
                      <a:pt x="3603" y="2312"/>
                    </a:lnTo>
                    <a:lnTo>
                      <a:pt x="3588" y="2341"/>
                    </a:lnTo>
                    <a:lnTo>
                      <a:pt x="3588" y="2355"/>
                    </a:lnTo>
                    <a:lnTo>
                      <a:pt x="3574" y="2383"/>
                    </a:lnTo>
                    <a:lnTo>
                      <a:pt x="3560" y="2369"/>
                    </a:lnTo>
                    <a:lnTo>
                      <a:pt x="3546" y="2369"/>
                    </a:lnTo>
                    <a:lnTo>
                      <a:pt x="3532" y="2369"/>
                    </a:lnTo>
                    <a:lnTo>
                      <a:pt x="3517" y="2369"/>
                    </a:lnTo>
                    <a:lnTo>
                      <a:pt x="3503" y="2369"/>
                    </a:lnTo>
                    <a:lnTo>
                      <a:pt x="3475" y="2355"/>
                    </a:lnTo>
                    <a:lnTo>
                      <a:pt x="3461" y="2355"/>
                    </a:lnTo>
                    <a:lnTo>
                      <a:pt x="3447" y="2355"/>
                    </a:lnTo>
                    <a:lnTo>
                      <a:pt x="3432" y="2355"/>
                    </a:lnTo>
                    <a:lnTo>
                      <a:pt x="3432" y="2341"/>
                    </a:lnTo>
                    <a:lnTo>
                      <a:pt x="3418" y="2341"/>
                    </a:lnTo>
                    <a:lnTo>
                      <a:pt x="3404" y="2341"/>
                    </a:lnTo>
                    <a:lnTo>
                      <a:pt x="3376" y="2327"/>
                    </a:lnTo>
                    <a:lnTo>
                      <a:pt x="3361" y="2312"/>
                    </a:lnTo>
                    <a:lnTo>
                      <a:pt x="3333" y="2312"/>
                    </a:lnTo>
                    <a:lnTo>
                      <a:pt x="3333" y="2298"/>
                    </a:lnTo>
                    <a:lnTo>
                      <a:pt x="3319" y="2298"/>
                    </a:lnTo>
                    <a:lnTo>
                      <a:pt x="3305" y="2298"/>
                    </a:lnTo>
                    <a:lnTo>
                      <a:pt x="3291" y="2284"/>
                    </a:lnTo>
                    <a:lnTo>
                      <a:pt x="3262" y="2270"/>
                    </a:lnTo>
                    <a:lnTo>
                      <a:pt x="3248" y="2270"/>
                    </a:lnTo>
                    <a:lnTo>
                      <a:pt x="3234" y="2256"/>
                    </a:lnTo>
                    <a:lnTo>
                      <a:pt x="3220" y="2256"/>
                    </a:lnTo>
                    <a:lnTo>
                      <a:pt x="3205" y="2241"/>
                    </a:lnTo>
                    <a:lnTo>
                      <a:pt x="3191" y="2241"/>
                    </a:lnTo>
                    <a:lnTo>
                      <a:pt x="3177" y="2227"/>
                    </a:lnTo>
                    <a:lnTo>
                      <a:pt x="3163" y="2227"/>
                    </a:lnTo>
                    <a:lnTo>
                      <a:pt x="3149" y="2213"/>
                    </a:lnTo>
                    <a:lnTo>
                      <a:pt x="3120" y="2213"/>
                    </a:lnTo>
                    <a:lnTo>
                      <a:pt x="3120" y="2199"/>
                    </a:lnTo>
                    <a:lnTo>
                      <a:pt x="3106" y="2199"/>
                    </a:lnTo>
                    <a:lnTo>
                      <a:pt x="3092" y="2185"/>
                    </a:lnTo>
                    <a:lnTo>
                      <a:pt x="3078" y="2185"/>
                    </a:lnTo>
                    <a:lnTo>
                      <a:pt x="3064" y="2171"/>
                    </a:lnTo>
                    <a:lnTo>
                      <a:pt x="3049" y="2171"/>
                    </a:lnTo>
                    <a:lnTo>
                      <a:pt x="3035" y="2156"/>
                    </a:lnTo>
                    <a:lnTo>
                      <a:pt x="3021" y="2156"/>
                    </a:lnTo>
                    <a:lnTo>
                      <a:pt x="3007" y="2156"/>
                    </a:lnTo>
                    <a:lnTo>
                      <a:pt x="2993" y="2142"/>
                    </a:lnTo>
                    <a:lnTo>
                      <a:pt x="2964" y="2128"/>
                    </a:lnTo>
                    <a:lnTo>
                      <a:pt x="2950" y="2128"/>
                    </a:lnTo>
                    <a:lnTo>
                      <a:pt x="2936" y="2114"/>
                    </a:lnTo>
                    <a:lnTo>
                      <a:pt x="2908" y="2100"/>
                    </a:lnTo>
                    <a:lnTo>
                      <a:pt x="2893" y="2100"/>
                    </a:lnTo>
                    <a:lnTo>
                      <a:pt x="2879" y="2100"/>
                    </a:lnTo>
                    <a:lnTo>
                      <a:pt x="2865" y="2100"/>
                    </a:lnTo>
                    <a:lnTo>
                      <a:pt x="2865" y="2085"/>
                    </a:lnTo>
                    <a:lnTo>
                      <a:pt x="2851" y="2085"/>
                    </a:lnTo>
                    <a:lnTo>
                      <a:pt x="2837" y="2085"/>
                    </a:lnTo>
                    <a:lnTo>
                      <a:pt x="2823" y="2071"/>
                    </a:lnTo>
                    <a:lnTo>
                      <a:pt x="2808" y="2071"/>
                    </a:lnTo>
                    <a:lnTo>
                      <a:pt x="2780" y="2071"/>
                    </a:lnTo>
                    <a:lnTo>
                      <a:pt x="2709" y="2043"/>
                    </a:lnTo>
                    <a:lnTo>
                      <a:pt x="2695" y="2029"/>
                    </a:lnTo>
                    <a:lnTo>
                      <a:pt x="2681" y="2029"/>
                    </a:lnTo>
                    <a:lnTo>
                      <a:pt x="2667" y="2029"/>
                    </a:lnTo>
                    <a:lnTo>
                      <a:pt x="2652" y="2014"/>
                    </a:lnTo>
                    <a:lnTo>
                      <a:pt x="2624" y="2000"/>
                    </a:lnTo>
                    <a:lnTo>
                      <a:pt x="2610" y="2000"/>
                    </a:lnTo>
                    <a:lnTo>
                      <a:pt x="2581" y="2000"/>
                    </a:lnTo>
                    <a:lnTo>
                      <a:pt x="2581" y="1986"/>
                    </a:lnTo>
                    <a:lnTo>
                      <a:pt x="2567" y="1986"/>
                    </a:lnTo>
                    <a:lnTo>
                      <a:pt x="2553" y="1986"/>
                    </a:lnTo>
                    <a:lnTo>
                      <a:pt x="2539" y="1972"/>
                    </a:lnTo>
                    <a:lnTo>
                      <a:pt x="2525" y="1972"/>
                    </a:lnTo>
                    <a:lnTo>
                      <a:pt x="2511" y="1958"/>
                    </a:lnTo>
                    <a:lnTo>
                      <a:pt x="2496" y="1958"/>
                    </a:lnTo>
                    <a:lnTo>
                      <a:pt x="2482" y="1958"/>
                    </a:lnTo>
                    <a:lnTo>
                      <a:pt x="2425" y="1929"/>
                    </a:lnTo>
                    <a:lnTo>
                      <a:pt x="2298" y="1887"/>
                    </a:lnTo>
                    <a:lnTo>
                      <a:pt x="2085" y="1816"/>
                    </a:lnTo>
                    <a:lnTo>
                      <a:pt x="2071" y="1816"/>
                    </a:lnTo>
                    <a:lnTo>
                      <a:pt x="2057" y="1816"/>
                    </a:lnTo>
                    <a:lnTo>
                      <a:pt x="2043" y="1816"/>
                    </a:lnTo>
                    <a:lnTo>
                      <a:pt x="2014" y="1816"/>
                    </a:lnTo>
                    <a:lnTo>
                      <a:pt x="1986" y="1816"/>
                    </a:lnTo>
                    <a:lnTo>
                      <a:pt x="1957" y="1816"/>
                    </a:lnTo>
                    <a:lnTo>
                      <a:pt x="1943" y="1816"/>
                    </a:lnTo>
                    <a:lnTo>
                      <a:pt x="1915" y="1816"/>
                    </a:lnTo>
                    <a:lnTo>
                      <a:pt x="1887" y="1816"/>
                    </a:lnTo>
                    <a:lnTo>
                      <a:pt x="1844" y="1816"/>
                    </a:lnTo>
                    <a:lnTo>
                      <a:pt x="1801" y="1816"/>
                    </a:lnTo>
                    <a:lnTo>
                      <a:pt x="1773" y="1816"/>
                    </a:lnTo>
                    <a:lnTo>
                      <a:pt x="1759" y="1816"/>
                    </a:lnTo>
                    <a:lnTo>
                      <a:pt x="1716" y="1816"/>
                    </a:lnTo>
                    <a:lnTo>
                      <a:pt x="1688" y="1816"/>
                    </a:lnTo>
                    <a:lnTo>
                      <a:pt x="1645" y="1816"/>
                    </a:lnTo>
                    <a:lnTo>
                      <a:pt x="1589" y="1816"/>
                    </a:lnTo>
                    <a:lnTo>
                      <a:pt x="1532" y="1816"/>
                    </a:lnTo>
                    <a:lnTo>
                      <a:pt x="1489" y="1816"/>
                    </a:lnTo>
                    <a:lnTo>
                      <a:pt x="1177" y="1816"/>
                    </a:lnTo>
                    <a:lnTo>
                      <a:pt x="809" y="1816"/>
                    </a:lnTo>
                    <a:lnTo>
                      <a:pt x="695" y="1816"/>
                    </a:lnTo>
                    <a:lnTo>
                      <a:pt x="695" y="1788"/>
                    </a:lnTo>
                    <a:lnTo>
                      <a:pt x="454" y="1788"/>
                    </a:lnTo>
                    <a:lnTo>
                      <a:pt x="426" y="1788"/>
                    </a:lnTo>
                    <a:lnTo>
                      <a:pt x="426" y="1702"/>
                    </a:lnTo>
                    <a:lnTo>
                      <a:pt x="482" y="1646"/>
                    </a:lnTo>
                    <a:lnTo>
                      <a:pt x="454" y="1532"/>
                    </a:lnTo>
                    <a:lnTo>
                      <a:pt x="440" y="1532"/>
                    </a:lnTo>
                    <a:lnTo>
                      <a:pt x="397" y="1362"/>
                    </a:lnTo>
                    <a:lnTo>
                      <a:pt x="369" y="1277"/>
                    </a:lnTo>
                    <a:lnTo>
                      <a:pt x="270" y="1192"/>
                    </a:lnTo>
                    <a:lnTo>
                      <a:pt x="0" y="922"/>
                    </a:lnTo>
                    <a:lnTo>
                      <a:pt x="14" y="908"/>
                    </a:lnTo>
                    <a:lnTo>
                      <a:pt x="298" y="1163"/>
                    </a:lnTo>
                    <a:lnTo>
                      <a:pt x="653" y="880"/>
                    </a:lnTo>
                    <a:lnTo>
                      <a:pt x="653" y="866"/>
                    </a:lnTo>
                    <a:lnTo>
                      <a:pt x="695" y="837"/>
                    </a:lnTo>
                    <a:lnTo>
                      <a:pt x="780" y="766"/>
                    </a:lnTo>
                    <a:lnTo>
                      <a:pt x="724" y="681"/>
                    </a:lnTo>
                    <a:lnTo>
                      <a:pt x="695" y="710"/>
                    </a:lnTo>
                    <a:lnTo>
                      <a:pt x="582" y="823"/>
                    </a:lnTo>
                    <a:lnTo>
                      <a:pt x="355" y="823"/>
                    </a:lnTo>
                    <a:lnTo>
                      <a:pt x="284" y="936"/>
                    </a:lnTo>
                    <a:lnTo>
                      <a:pt x="256" y="922"/>
                    </a:lnTo>
                    <a:lnTo>
                      <a:pt x="270" y="880"/>
                    </a:lnTo>
                    <a:lnTo>
                      <a:pt x="270" y="596"/>
                    </a:lnTo>
                    <a:lnTo>
                      <a:pt x="270" y="397"/>
                    </a:lnTo>
                    <a:lnTo>
                      <a:pt x="270" y="383"/>
                    </a:lnTo>
                    <a:lnTo>
                      <a:pt x="397" y="341"/>
                    </a:lnTo>
                    <a:lnTo>
                      <a:pt x="511" y="284"/>
                    </a:lnTo>
                    <a:lnTo>
                      <a:pt x="695" y="199"/>
                    </a:lnTo>
                    <a:lnTo>
                      <a:pt x="1021" y="57"/>
                    </a:lnTo>
                    <a:lnTo>
                      <a:pt x="1149" y="0"/>
                    </a:lnTo>
                    <a:lnTo>
                      <a:pt x="1163" y="14"/>
                    </a:lnTo>
                    <a:lnTo>
                      <a:pt x="1220" y="29"/>
                    </a:lnTo>
                    <a:lnTo>
                      <a:pt x="1262" y="43"/>
                    </a:lnTo>
                    <a:lnTo>
                      <a:pt x="1291" y="57"/>
                    </a:lnTo>
                    <a:lnTo>
                      <a:pt x="1348" y="85"/>
                    </a:lnTo>
                    <a:lnTo>
                      <a:pt x="1390" y="100"/>
                    </a:lnTo>
                    <a:lnTo>
                      <a:pt x="1461" y="142"/>
                    </a:lnTo>
                    <a:lnTo>
                      <a:pt x="1589" y="185"/>
                    </a:lnTo>
                    <a:lnTo>
                      <a:pt x="1745" y="256"/>
                    </a:lnTo>
                    <a:lnTo>
                      <a:pt x="1759" y="256"/>
                    </a:lnTo>
                    <a:lnTo>
                      <a:pt x="1773" y="256"/>
                    </a:lnTo>
                    <a:lnTo>
                      <a:pt x="1887" y="312"/>
                    </a:lnTo>
                    <a:lnTo>
                      <a:pt x="1901" y="312"/>
                    </a:lnTo>
                    <a:lnTo>
                      <a:pt x="1915" y="341"/>
                    </a:lnTo>
                    <a:lnTo>
                      <a:pt x="1929" y="383"/>
                    </a:lnTo>
                    <a:lnTo>
                      <a:pt x="1957" y="511"/>
                    </a:lnTo>
                    <a:lnTo>
                      <a:pt x="2000" y="639"/>
                    </a:lnTo>
                    <a:close/>
                  </a:path>
                </a:pathLst>
              </a:cu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6" name="Freeform 52"/>
              <p:cNvSpPr>
                <a:spLocks/>
              </p:cNvSpPr>
              <p:nvPr/>
            </p:nvSpPr>
            <p:spPr bwMode="auto">
              <a:xfrm>
                <a:off x="5403" y="2511"/>
                <a:ext cx="1206" cy="1539"/>
              </a:xfrm>
              <a:custGeom>
                <a:avLst/>
                <a:gdLst>
                  <a:gd name="T0" fmla="*/ 653 w 1206"/>
                  <a:gd name="T1" fmla="*/ 0 h 1631"/>
                  <a:gd name="T2" fmla="*/ 766 w 1206"/>
                  <a:gd name="T3" fmla="*/ 0 h 1631"/>
                  <a:gd name="T4" fmla="*/ 965 w 1206"/>
                  <a:gd name="T5" fmla="*/ 8 h 1631"/>
                  <a:gd name="T6" fmla="*/ 965 w 1206"/>
                  <a:gd name="T7" fmla="*/ 170 h 1631"/>
                  <a:gd name="T8" fmla="*/ 951 w 1206"/>
                  <a:gd name="T9" fmla="*/ 293 h 1631"/>
                  <a:gd name="T10" fmla="*/ 951 w 1206"/>
                  <a:gd name="T11" fmla="*/ 396 h 1631"/>
                  <a:gd name="T12" fmla="*/ 936 w 1206"/>
                  <a:gd name="T13" fmla="*/ 567 h 1631"/>
                  <a:gd name="T14" fmla="*/ 908 w 1206"/>
                  <a:gd name="T15" fmla="*/ 783 h 1631"/>
                  <a:gd name="T16" fmla="*/ 993 w 1206"/>
                  <a:gd name="T17" fmla="*/ 822 h 1631"/>
                  <a:gd name="T18" fmla="*/ 1107 w 1206"/>
                  <a:gd name="T19" fmla="*/ 822 h 1631"/>
                  <a:gd name="T20" fmla="*/ 1135 w 1206"/>
                  <a:gd name="T21" fmla="*/ 812 h 1631"/>
                  <a:gd name="T22" fmla="*/ 1178 w 1206"/>
                  <a:gd name="T23" fmla="*/ 812 h 1631"/>
                  <a:gd name="T24" fmla="*/ 1149 w 1206"/>
                  <a:gd name="T25" fmla="*/ 822 h 1631"/>
                  <a:gd name="T26" fmla="*/ 1149 w 1206"/>
                  <a:gd name="T27" fmla="*/ 822 h 1631"/>
                  <a:gd name="T28" fmla="*/ 1206 w 1206"/>
                  <a:gd name="T29" fmla="*/ 831 h 1631"/>
                  <a:gd name="T30" fmla="*/ 1178 w 1206"/>
                  <a:gd name="T31" fmla="*/ 831 h 1631"/>
                  <a:gd name="T32" fmla="*/ 1149 w 1206"/>
                  <a:gd name="T33" fmla="*/ 831 h 1631"/>
                  <a:gd name="T34" fmla="*/ 1121 w 1206"/>
                  <a:gd name="T35" fmla="*/ 850 h 1631"/>
                  <a:gd name="T36" fmla="*/ 1121 w 1206"/>
                  <a:gd name="T37" fmla="*/ 869 h 1631"/>
                  <a:gd name="T38" fmla="*/ 1107 w 1206"/>
                  <a:gd name="T39" fmla="*/ 878 h 1631"/>
                  <a:gd name="T40" fmla="*/ 1092 w 1206"/>
                  <a:gd name="T41" fmla="*/ 916 h 1631"/>
                  <a:gd name="T42" fmla="*/ 1107 w 1206"/>
                  <a:gd name="T43" fmla="*/ 934 h 1631"/>
                  <a:gd name="T44" fmla="*/ 1107 w 1206"/>
                  <a:gd name="T45" fmla="*/ 954 h 1631"/>
                  <a:gd name="T46" fmla="*/ 1078 w 1206"/>
                  <a:gd name="T47" fmla="*/ 974 h 1631"/>
                  <a:gd name="T48" fmla="*/ 1078 w 1206"/>
                  <a:gd name="T49" fmla="*/ 1030 h 1631"/>
                  <a:gd name="T50" fmla="*/ 1036 w 1206"/>
                  <a:gd name="T51" fmla="*/ 1086 h 1631"/>
                  <a:gd name="T52" fmla="*/ 837 w 1206"/>
                  <a:gd name="T53" fmla="*/ 1048 h 1631"/>
                  <a:gd name="T54" fmla="*/ 738 w 1206"/>
                  <a:gd name="T55" fmla="*/ 1020 h 1631"/>
                  <a:gd name="T56" fmla="*/ 681 w 1206"/>
                  <a:gd name="T57" fmla="*/ 1011 h 1631"/>
                  <a:gd name="T58" fmla="*/ 624 w 1206"/>
                  <a:gd name="T59" fmla="*/ 1011 h 1631"/>
                  <a:gd name="T60" fmla="*/ 582 w 1206"/>
                  <a:gd name="T61" fmla="*/ 1002 h 1631"/>
                  <a:gd name="T62" fmla="*/ 454 w 1206"/>
                  <a:gd name="T63" fmla="*/ 991 h 1631"/>
                  <a:gd name="T64" fmla="*/ 241 w 1206"/>
                  <a:gd name="T65" fmla="*/ 945 h 1631"/>
                  <a:gd name="T66" fmla="*/ 227 w 1206"/>
                  <a:gd name="T67" fmla="*/ 974 h 1631"/>
                  <a:gd name="T68" fmla="*/ 213 w 1206"/>
                  <a:gd name="T69" fmla="*/ 991 h 1631"/>
                  <a:gd name="T70" fmla="*/ 114 w 1206"/>
                  <a:gd name="T71" fmla="*/ 991 h 1631"/>
                  <a:gd name="T72" fmla="*/ 0 w 1206"/>
                  <a:gd name="T73" fmla="*/ 974 h 1631"/>
                  <a:gd name="T74" fmla="*/ 15 w 1206"/>
                  <a:gd name="T75" fmla="*/ 775 h 1631"/>
                  <a:gd name="T76" fmla="*/ 29 w 1206"/>
                  <a:gd name="T77" fmla="*/ 727 h 1631"/>
                  <a:gd name="T78" fmla="*/ 43 w 1206"/>
                  <a:gd name="T79" fmla="*/ 690 h 1631"/>
                  <a:gd name="T80" fmla="*/ 57 w 1206"/>
                  <a:gd name="T81" fmla="*/ 670 h 1631"/>
                  <a:gd name="T82" fmla="*/ 57 w 1206"/>
                  <a:gd name="T83" fmla="*/ 643 h 1631"/>
                  <a:gd name="T84" fmla="*/ 29 w 1206"/>
                  <a:gd name="T85" fmla="*/ 585 h 1631"/>
                  <a:gd name="T86" fmla="*/ 15 w 1206"/>
                  <a:gd name="T87" fmla="*/ 548 h 1631"/>
                  <a:gd name="T88" fmla="*/ 57 w 1206"/>
                  <a:gd name="T89" fmla="*/ 538 h 1631"/>
                  <a:gd name="T90" fmla="*/ 85 w 1206"/>
                  <a:gd name="T91" fmla="*/ 471 h 1631"/>
                  <a:gd name="T92" fmla="*/ 100 w 1206"/>
                  <a:gd name="T93" fmla="*/ 425 h 1631"/>
                  <a:gd name="T94" fmla="*/ 114 w 1206"/>
                  <a:gd name="T95" fmla="*/ 369 h 1631"/>
                  <a:gd name="T96" fmla="*/ 100 w 1206"/>
                  <a:gd name="T97" fmla="*/ 350 h 1631"/>
                  <a:gd name="T98" fmla="*/ 85 w 1206"/>
                  <a:gd name="T99" fmla="*/ 321 h 1631"/>
                  <a:gd name="T100" fmla="*/ 100 w 1206"/>
                  <a:gd name="T101" fmla="*/ 303 h 1631"/>
                  <a:gd name="T102" fmla="*/ 85 w 1206"/>
                  <a:gd name="T103" fmla="*/ 275 h 1631"/>
                  <a:gd name="T104" fmla="*/ 85 w 1206"/>
                  <a:gd name="T105" fmla="*/ 245 h 1631"/>
                  <a:gd name="T106" fmla="*/ 85 w 1206"/>
                  <a:gd name="T107" fmla="*/ 207 h 1631"/>
                  <a:gd name="T108" fmla="*/ 100 w 1206"/>
                  <a:gd name="T109" fmla="*/ 198 h 1631"/>
                  <a:gd name="T110" fmla="*/ 213 w 1206"/>
                  <a:gd name="T111" fmla="*/ 142 h 1631"/>
                  <a:gd name="T112" fmla="*/ 284 w 1206"/>
                  <a:gd name="T113" fmla="*/ 75 h 1631"/>
                  <a:gd name="T114" fmla="*/ 397 w 1206"/>
                  <a:gd name="T115" fmla="*/ 20 h 1631"/>
                  <a:gd name="T116" fmla="*/ 468 w 1206"/>
                  <a:gd name="T117" fmla="*/ 0 h 163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6"/>
                  <a:gd name="T178" fmla="*/ 0 h 1631"/>
                  <a:gd name="T179" fmla="*/ 1206 w 1206"/>
                  <a:gd name="T180" fmla="*/ 1631 h 163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6" h="1631">
                    <a:moveTo>
                      <a:pt x="539" y="0"/>
                    </a:moveTo>
                    <a:lnTo>
                      <a:pt x="539" y="0"/>
                    </a:lnTo>
                    <a:lnTo>
                      <a:pt x="554" y="0"/>
                    </a:lnTo>
                    <a:lnTo>
                      <a:pt x="568" y="0"/>
                    </a:lnTo>
                    <a:lnTo>
                      <a:pt x="596" y="0"/>
                    </a:lnTo>
                    <a:lnTo>
                      <a:pt x="624" y="0"/>
                    </a:lnTo>
                    <a:lnTo>
                      <a:pt x="653" y="0"/>
                    </a:lnTo>
                    <a:lnTo>
                      <a:pt x="681" y="0"/>
                    </a:lnTo>
                    <a:lnTo>
                      <a:pt x="710" y="0"/>
                    </a:lnTo>
                    <a:lnTo>
                      <a:pt x="738" y="0"/>
                    </a:lnTo>
                    <a:lnTo>
                      <a:pt x="752" y="0"/>
                    </a:lnTo>
                    <a:lnTo>
                      <a:pt x="766" y="0"/>
                    </a:lnTo>
                    <a:lnTo>
                      <a:pt x="780" y="0"/>
                    </a:lnTo>
                    <a:lnTo>
                      <a:pt x="795" y="0"/>
                    </a:lnTo>
                    <a:lnTo>
                      <a:pt x="809" y="0"/>
                    </a:lnTo>
                    <a:lnTo>
                      <a:pt x="837" y="0"/>
                    </a:lnTo>
                    <a:lnTo>
                      <a:pt x="866" y="0"/>
                    </a:lnTo>
                    <a:lnTo>
                      <a:pt x="894" y="0"/>
                    </a:lnTo>
                    <a:lnTo>
                      <a:pt x="922" y="14"/>
                    </a:lnTo>
                    <a:lnTo>
                      <a:pt x="951" y="14"/>
                    </a:lnTo>
                    <a:lnTo>
                      <a:pt x="965" y="14"/>
                    </a:lnTo>
                    <a:lnTo>
                      <a:pt x="965" y="28"/>
                    </a:lnTo>
                    <a:lnTo>
                      <a:pt x="965" y="85"/>
                    </a:lnTo>
                    <a:lnTo>
                      <a:pt x="965" y="113"/>
                    </a:lnTo>
                    <a:lnTo>
                      <a:pt x="965" y="156"/>
                    </a:lnTo>
                    <a:lnTo>
                      <a:pt x="965" y="184"/>
                    </a:lnTo>
                    <a:lnTo>
                      <a:pt x="965" y="198"/>
                    </a:lnTo>
                    <a:lnTo>
                      <a:pt x="965" y="227"/>
                    </a:lnTo>
                    <a:lnTo>
                      <a:pt x="965" y="255"/>
                    </a:lnTo>
                    <a:lnTo>
                      <a:pt x="965" y="284"/>
                    </a:lnTo>
                    <a:lnTo>
                      <a:pt x="965" y="312"/>
                    </a:lnTo>
                    <a:lnTo>
                      <a:pt x="965" y="326"/>
                    </a:lnTo>
                    <a:lnTo>
                      <a:pt x="965" y="354"/>
                    </a:lnTo>
                    <a:lnTo>
                      <a:pt x="965" y="369"/>
                    </a:lnTo>
                    <a:lnTo>
                      <a:pt x="965" y="383"/>
                    </a:lnTo>
                    <a:lnTo>
                      <a:pt x="951" y="397"/>
                    </a:lnTo>
                    <a:lnTo>
                      <a:pt x="951" y="411"/>
                    </a:lnTo>
                    <a:lnTo>
                      <a:pt x="951" y="440"/>
                    </a:lnTo>
                    <a:lnTo>
                      <a:pt x="951" y="454"/>
                    </a:lnTo>
                    <a:lnTo>
                      <a:pt x="951" y="468"/>
                    </a:lnTo>
                    <a:lnTo>
                      <a:pt x="951" y="482"/>
                    </a:lnTo>
                    <a:lnTo>
                      <a:pt x="951" y="496"/>
                    </a:lnTo>
                    <a:lnTo>
                      <a:pt x="951" y="510"/>
                    </a:lnTo>
                    <a:lnTo>
                      <a:pt x="951" y="525"/>
                    </a:lnTo>
                    <a:lnTo>
                      <a:pt x="951" y="567"/>
                    </a:lnTo>
                    <a:lnTo>
                      <a:pt x="951" y="596"/>
                    </a:lnTo>
                    <a:lnTo>
                      <a:pt x="951" y="638"/>
                    </a:lnTo>
                    <a:lnTo>
                      <a:pt x="951" y="666"/>
                    </a:lnTo>
                    <a:lnTo>
                      <a:pt x="951" y="681"/>
                    </a:lnTo>
                    <a:lnTo>
                      <a:pt x="951" y="695"/>
                    </a:lnTo>
                    <a:lnTo>
                      <a:pt x="951" y="723"/>
                    </a:lnTo>
                    <a:lnTo>
                      <a:pt x="951" y="737"/>
                    </a:lnTo>
                    <a:lnTo>
                      <a:pt x="936" y="794"/>
                    </a:lnTo>
                    <a:lnTo>
                      <a:pt x="936" y="851"/>
                    </a:lnTo>
                    <a:lnTo>
                      <a:pt x="936" y="979"/>
                    </a:lnTo>
                    <a:lnTo>
                      <a:pt x="922" y="1035"/>
                    </a:lnTo>
                    <a:lnTo>
                      <a:pt x="922" y="1064"/>
                    </a:lnTo>
                    <a:lnTo>
                      <a:pt x="922" y="1078"/>
                    </a:lnTo>
                    <a:lnTo>
                      <a:pt x="922" y="1092"/>
                    </a:lnTo>
                    <a:lnTo>
                      <a:pt x="908" y="1177"/>
                    </a:lnTo>
                    <a:lnTo>
                      <a:pt x="922" y="1177"/>
                    </a:lnTo>
                    <a:lnTo>
                      <a:pt x="908" y="1191"/>
                    </a:lnTo>
                    <a:lnTo>
                      <a:pt x="908" y="1220"/>
                    </a:lnTo>
                    <a:lnTo>
                      <a:pt x="922" y="1220"/>
                    </a:lnTo>
                    <a:lnTo>
                      <a:pt x="936" y="1234"/>
                    </a:lnTo>
                    <a:lnTo>
                      <a:pt x="965" y="1234"/>
                    </a:lnTo>
                    <a:lnTo>
                      <a:pt x="993" y="1234"/>
                    </a:lnTo>
                    <a:lnTo>
                      <a:pt x="1036" y="1248"/>
                    </a:lnTo>
                    <a:lnTo>
                      <a:pt x="1078" y="1248"/>
                    </a:lnTo>
                    <a:lnTo>
                      <a:pt x="1092" y="1248"/>
                    </a:lnTo>
                    <a:lnTo>
                      <a:pt x="1107" y="1248"/>
                    </a:lnTo>
                    <a:lnTo>
                      <a:pt x="1107" y="1234"/>
                    </a:lnTo>
                    <a:lnTo>
                      <a:pt x="1121" y="1234"/>
                    </a:lnTo>
                    <a:lnTo>
                      <a:pt x="1121" y="1220"/>
                    </a:lnTo>
                    <a:lnTo>
                      <a:pt x="1135" y="1220"/>
                    </a:lnTo>
                    <a:lnTo>
                      <a:pt x="1149" y="1220"/>
                    </a:lnTo>
                    <a:lnTo>
                      <a:pt x="1163" y="1220"/>
                    </a:lnTo>
                    <a:lnTo>
                      <a:pt x="1192" y="1220"/>
                    </a:lnTo>
                    <a:lnTo>
                      <a:pt x="1178" y="1220"/>
                    </a:lnTo>
                    <a:lnTo>
                      <a:pt x="1163" y="1220"/>
                    </a:lnTo>
                    <a:lnTo>
                      <a:pt x="1163" y="1234"/>
                    </a:lnTo>
                    <a:lnTo>
                      <a:pt x="1149" y="1234"/>
                    </a:lnTo>
                    <a:lnTo>
                      <a:pt x="1135" y="1234"/>
                    </a:lnTo>
                    <a:lnTo>
                      <a:pt x="1149" y="1234"/>
                    </a:lnTo>
                    <a:lnTo>
                      <a:pt x="1149" y="1248"/>
                    </a:lnTo>
                    <a:lnTo>
                      <a:pt x="1163" y="1248"/>
                    </a:lnTo>
                    <a:lnTo>
                      <a:pt x="1178" y="1234"/>
                    </a:lnTo>
                    <a:lnTo>
                      <a:pt x="1192" y="1234"/>
                    </a:lnTo>
                    <a:lnTo>
                      <a:pt x="1206" y="1234"/>
                    </a:lnTo>
                    <a:lnTo>
                      <a:pt x="1206" y="1248"/>
                    </a:lnTo>
                    <a:lnTo>
                      <a:pt x="1192" y="1248"/>
                    </a:lnTo>
                    <a:lnTo>
                      <a:pt x="1178" y="1248"/>
                    </a:lnTo>
                    <a:lnTo>
                      <a:pt x="1163" y="1248"/>
                    </a:lnTo>
                    <a:lnTo>
                      <a:pt x="1149" y="1248"/>
                    </a:lnTo>
                    <a:lnTo>
                      <a:pt x="1135" y="1248"/>
                    </a:lnTo>
                    <a:lnTo>
                      <a:pt x="1135" y="1234"/>
                    </a:lnTo>
                    <a:lnTo>
                      <a:pt x="1121" y="1248"/>
                    </a:lnTo>
                    <a:lnTo>
                      <a:pt x="1121" y="1262"/>
                    </a:lnTo>
                    <a:lnTo>
                      <a:pt x="1107" y="1276"/>
                    </a:lnTo>
                    <a:lnTo>
                      <a:pt x="1121" y="1276"/>
                    </a:lnTo>
                    <a:lnTo>
                      <a:pt x="1121" y="1291"/>
                    </a:lnTo>
                    <a:lnTo>
                      <a:pt x="1121" y="1305"/>
                    </a:lnTo>
                    <a:lnTo>
                      <a:pt x="1107" y="1305"/>
                    </a:lnTo>
                    <a:lnTo>
                      <a:pt x="1107" y="1319"/>
                    </a:lnTo>
                    <a:lnTo>
                      <a:pt x="1107" y="1333"/>
                    </a:lnTo>
                    <a:lnTo>
                      <a:pt x="1107" y="1347"/>
                    </a:lnTo>
                    <a:lnTo>
                      <a:pt x="1092" y="1362"/>
                    </a:lnTo>
                    <a:lnTo>
                      <a:pt x="1092" y="1376"/>
                    </a:lnTo>
                    <a:lnTo>
                      <a:pt x="1107" y="1376"/>
                    </a:lnTo>
                    <a:lnTo>
                      <a:pt x="1107" y="1390"/>
                    </a:lnTo>
                    <a:lnTo>
                      <a:pt x="1107" y="1404"/>
                    </a:lnTo>
                    <a:lnTo>
                      <a:pt x="1107" y="1418"/>
                    </a:lnTo>
                    <a:lnTo>
                      <a:pt x="1107" y="1432"/>
                    </a:lnTo>
                    <a:lnTo>
                      <a:pt x="1092" y="1432"/>
                    </a:lnTo>
                    <a:lnTo>
                      <a:pt x="1092" y="1447"/>
                    </a:lnTo>
                    <a:lnTo>
                      <a:pt x="1078" y="1461"/>
                    </a:lnTo>
                    <a:lnTo>
                      <a:pt x="1078" y="1475"/>
                    </a:lnTo>
                    <a:lnTo>
                      <a:pt x="1078" y="1489"/>
                    </a:lnTo>
                    <a:lnTo>
                      <a:pt x="1078" y="1518"/>
                    </a:lnTo>
                    <a:lnTo>
                      <a:pt x="1078" y="1546"/>
                    </a:lnTo>
                    <a:lnTo>
                      <a:pt x="1078" y="1560"/>
                    </a:lnTo>
                    <a:lnTo>
                      <a:pt x="1064" y="1560"/>
                    </a:lnTo>
                    <a:lnTo>
                      <a:pt x="1064" y="1574"/>
                    </a:lnTo>
                    <a:lnTo>
                      <a:pt x="1064" y="1588"/>
                    </a:lnTo>
                    <a:lnTo>
                      <a:pt x="1064" y="1631"/>
                    </a:lnTo>
                    <a:lnTo>
                      <a:pt x="1036" y="1631"/>
                    </a:lnTo>
                    <a:lnTo>
                      <a:pt x="993" y="1617"/>
                    </a:lnTo>
                    <a:lnTo>
                      <a:pt x="965" y="1617"/>
                    </a:lnTo>
                    <a:lnTo>
                      <a:pt x="951" y="1617"/>
                    </a:lnTo>
                    <a:lnTo>
                      <a:pt x="951" y="1603"/>
                    </a:lnTo>
                    <a:lnTo>
                      <a:pt x="880" y="1588"/>
                    </a:lnTo>
                    <a:lnTo>
                      <a:pt x="866" y="1588"/>
                    </a:lnTo>
                    <a:lnTo>
                      <a:pt x="851" y="1588"/>
                    </a:lnTo>
                    <a:lnTo>
                      <a:pt x="837" y="1574"/>
                    </a:lnTo>
                    <a:lnTo>
                      <a:pt x="823" y="1574"/>
                    </a:lnTo>
                    <a:lnTo>
                      <a:pt x="809" y="1560"/>
                    </a:lnTo>
                    <a:lnTo>
                      <a:pt x="795" y="1560"/>
                    </a:lnTo>
                    <a:lnTo>
                      <a:pt x="766" y="1546"/>
                    </a:lnTo>
                    <a:lnTo>
                      <a:pt x="738" y="1532"/>
                    </a:lnTo>
                    <a:lnTo>
                      <a:pt x="724" y="1532"/>
                    </a:lnTo>
                    <a:lnTo>
                      <a:pt x="710" y="1532"/>
                    </a:lnTo>
                    <a:lnTo>
                      <a:pt x="710" y="1518"/>
                    </a:lnTo>
                    <a:lnTo>
                      <a:pt x="695" y="1518"/>
                    </a:lnTo>
                    <a:lnTo>
                      <a:pt x="681" y="1518"/>
                    </a:lnTo>
                    <a:lnTo>
                      <a:pt x="667" y="1518"/>
                    </a:lnTo>
                    <a:lnTo>
                      <a:pt x="653" y="1518"/>
                    </a:lnTo>
                    <a:lnTo>
                      <a:pt x="624" y="1518"/>
                    </a:lnTo>
                    <a:lnTo>
                      <a:pt x="610" y="1518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8" y="1503"/>
                    </a:lnTo>
                    <a:lnTo>
                      <a:pt x="554" y="1503"/>
                    </a:lnTo>
                    <a:lnTo>
                      <a:pt x="539" y="1503"/>
                    </a:lnTo>
                    <a:lnTo>
                      <a:pt x="525" y="1503"/>
                    </a:lnTo>
                    <a:lnTo>
                      <a:pt x="511" y="1489"/>
                    </a:lnTo>
                    <a:lnTo>
                      <a:pt x="483" y="1489"/>
                    </a:lnTo>
                    <a:lnTo>
                      <a:pt x="454" y="1489"/>
                    </a:lnTo>
                    <a:lnTo>
                      <a:pt x="440" y="1489"/>
                    </a:lnTo>
                    <a:lnTo>
                      <a:pt x="426" y="1489"/>
                    </a:lnTo>
                    <a:lnTo>
                      <a:pt x="383" y="1475"/>
                    </a:lnTo>
                    <a:lnTo>
                      <a:pt x="270" y="1461"/>
                    </a:lnTo>
                    <a:lnTo>
                      <a:pt x="270" y="1447"/>
                    </a:lnTo>
                    <a:lnTo>
                      <a:pt x="241" y="1418"/>
                    </a:lnTo>
                    <a:lnTo>
                      <a:pt x="227" y="1404"/>
                    </a:lnTo>
                    <a:lnTo>
                      <a:pt x="227" y="1390"/>
                    </a:lnTo>
                    <a:lnTo>
                      <a:pt x="227" y="1447"/>
                    </a:lnTo>
                    <a:lnTo>
                      <a:pt x="213" y="1461"/>
                    </a:lnTo>
                    <a:lnTo>
                      <a:pt x="227" y="1461"/>
                    </a:lnTo>
                    <a:lnTo>
                      <a:pt x="227" y="1475"/>
                    </a:lnTo>
                    <a:lnTo>
                      <a:pt x="227" y="1489"/>
                    </a:lnTo>
                    <a:lnTo>
                      <a:pt x="227" y="1503"/>
                    </a:lnTo>
                    <a:lnTo>
                      <a:pt x="213" y="1489"/>
                    </a:lnTo>
                    <a:lnTo>
                      <a:pt x="199" y="1489"/>
                    </a:lnTo>
                    <a:lnTo>
                      <a:pt x="185" y="1489"/>
                    </a:lnTo>
                    <a:lnTo>
                      <a:pt x="171" y="1489"/>
                    </a:lnTo>
                    <a:lnTo>
                      <a:pt x="128" y="1489"/>
                    </a:lnTo>
                    <a:lnTo>
                      <a:pt x="114" y="1489"/>
                    </a:lnTo>
                    <a:lnTo>
                      <a:pt x="100" y="1489"/>
                    </a:lnTo>
                    <a:lnTo>
                      <a:pt x="0" y="1489"/>
                    </a:lnTo>
                    <a:lnTo>
                      <a:pt x="0" y="1475"/>
                    </a:lnTo>
                    <a:lnTo>
                      <a:pt x="0" y="1461"/>
                    </a:lnTo>
                    <a:lnTo>
                      <a:pt x="15" y="1276"/>
                    </a:lnTo>
                    <a:lnTo>
                      <a:pt x="15" y="1248"/>
                    </a:lnTo>
                    <a:lnTo>
                      <a:pt x="15" y="1191"/>
                    </a:lnTo>
                    <a:lnTo>
                      <a:pt x="15" y="1177"/>
                    </a:lnTo>
                    <a:lnTo>
                      <a:pt x="15" y="1163"/>
                    </a:lnTo>
                    <a:lnTo>
                      <a:pt x="29" y="1149"/>
                    </a:lnTo>
                    <a:lnTo>
                      <a:pt x="29" y="1135"/>
                    </a:lnTo>
                    <a:lnTo>
                      <a:pt x="29" y="1120"/>
                    </a:lnTo>
                    <a:lnTo>
                      <a:pt x="29" y="1106"/>
                    </a:lnTo>
                    <a:lnTo>
                      <a:pt x="29" y="1092"/>
                    </a:lnTo>
                    <a:lnTo>
                      <a:pt x="43" y="1078"/>
                    </a:lnTo>
                    <a:lnTo>
                      <a:pt x="43" y="1064"/>
                    </a:lnTo>
                    <a:lnTo>
                      <a:pt x="43" y="1049"/>
                    </a:lnTo>
                    <a:lnTo>
                      <a:pt x="43" y="1035"/>
                    </a:lnTo>
                    <a:lnTo>
                      <a:pt x="57" y="1021"/>
                    </a:lnTo>
                    <a:lnTo>
                      <a:pt x="57" y="1007"/>
                    </a:lnTo>
                    <a:lnTo>
                      <a:pt x="57" y="993"/>
                    </a:lnTo>
                    <a:lnTo>
                      <a:pt x="57" y="979"/>
                    </a:lnTo>
                    <a:lnTo>
                      <a:pt x="57" y="964"/>
                    </a:lnTo>
                    <a:lnTo>
                      <a:pt x="43" y="950"/>
                    </a:lnTo>
                    <a:lnTo>
                      <a:pt x="43" y="936"/>
                    </a:lnTo>
                    <a:lnTo>
                      <a:pt x="43" y="922"/>
                    </a:lnTo>
                    <a:lnTo>
                      <a:pt x="29" y="908"/>
                    </a:lnTo>
                    <a:lnTo>
                      <a:pt x="29" y="893"/>
                    </a:lnTo>
                    <a:lnTo>
                      <a:pt x="29" y="879"/>
                    </a:lnTo>
                    <a:lnTo>
                      <a:pt x="29" y="865"/>
                    </a:lnTo>
                    <a:lnTo>
                      <a:pt x="15" y="851"/>
                    </a:lnTo>
                    <a:lnTo>
                      <a:pt x="15" y="837"/>
                    </a:lnTo>
                    <a:lnTo>
                      <a:pt x="15" y="823"/>
                    </a:lnTo>
                    <a:lnTo>
                      <a:pt x="0" y="808"/>
                    </a:lnTo>
                    <a:lnTo>
                      <a:pt x="15" y="808"/>
                    </a:lnTo>
                    <a:lnTo>
                      <a:pt x="29" y="808"/>
                    </a:lnTo>
                    <a:lnTo>
                      <a:pt x="43" y="808"/>
                    </a:lnTo>
                    <a:lnTo>
                      <a:pt x="57" y="808"/>
                    </a:lnTo>
                    <a:lnTo>
                      <a:pt x="71" y="766"/>
                    </a:lnTo>
                    <a:lnTo>
                      <a:pt x="71" y="752"/>
                    </a:lnTo>
                    <a:lnTo>
                      <a:pt x="85" y="752"/>
                    </a:lnTo>
                    <a:lnTo>
                      <a:pt x="85" y="737"/>
                    </a:lnTo>
                    <a:lnTo>
                      <a:pt x="85" y="723"/>
                    </a:lnTo>
                    <a:lnTo>
                      <a:pt x="85" y="709"/>
                    </a:lnTo>
                    <a:lnTo>
                      <a:pt x="85" y="695"/>
                    </a:lnTo>
                    <a:lnTo>
                      <a:pt x="100" y="681"/>
                    </a:lnTo>
                    <a:lnTo>
                      <a:pt x="100" y="666"/>
                    </a:lnTo>
                    <a:lnTo>
                      <a:pt x="100" y="652"/>
                    </a:lnTo>
                    <a:lnTo>
                      <a:pt x="100" y="638"/>
                    </a:lnTo>
                    <a:lnTo>
                      <a:pt x="100" y="624"/>
                    </a:lnTo>
                    <a:lnTo>
                      <a:pt x="100" y="596"/>
                    </a:lnTo>
                    <a:lnTo>
                      <a:pt x="114" y="581"/>
                    </a:lnTo>
                    <a:lnTo>
                      <a:pt x="114" y="567"/>
                    </a:lnTo>
                    <a:lnTo>
                      <a:pt x="114" y="553"/>
                    </a:lnTo>
                    <a:lnTo>
                      <a:pt x="114" y="539"/>
                    </a:lnTo>
                    <a:lnTo>
                      <a:pt x="100" y="539"/>
                    </a:lnTo>
                    <a:lnTo>
                      <a:pt x="100" y="525"/>
                    </a:lnTo>
                    <a:lnTo>
                      <a:pt x="100" y="510"/>
                    </a:lnTo>
                    <a:lnTo>
                      <a:pt x="85" y="496"/>
                    </a:lnTo>
                    <a:lnTo>
                      <a:pt x="85" y="482"/>
                    </a:lnTo>
                    <a:lnTo>
                      <a:pt x="100" y="468"/>
                    </a:lnTo>
                    <a:lnTo>
                      <a:pt x="100" y="454"/>
                    </a:lnTo>
                    <a:lnTo>
                      <a:pt x="100" y="440"/>
                    </a:lnTo>
                    <a:lnTo>
                      <a:pt x="100" y="425"/>
                    </a:lnTo>
                    <a:lnTo>
                      <a:pt x="100" y="411"/>
                    </a:lnTo>
                    <a:lnTo>
                      <a:pt x="85" y="411"/>
                    </a:lnTo>
                    <a:lnTo>
                      <a:pt x="85" y="397"/>
                    </a:lnTo>
                    <a:lnTo>
                      <a:pt x="85" y="383"/>
                    </a:lnTo>
                    <a:lnTo>
                      <a:pt x="85" y="369"/>
                    </a:lnTo>
                    <a:lnTo>
                      <a:pt x="85" y="354"/>
                    </a:lnTo>
                    <a:lnTo>
                      <a:pt x="85" y="340"/>
                    </a:lnTo>
                    <a:lnTo>
                      <a:pt x="85" y="326"/>
                    </a:lnTo>
                    <a:lnTo>
                      <a:pt x="85" y="312"/>
                    </a:lnTo>
                    <a:lnTo>
                      <a:pt x="71" y="312"/>
                    </a:lnTo>
                    <a:lnTo>
                      <a:pt x="71" y="298"/>
                    </a:lnTo>
                    <a:lnTo>
                      <a:pt x="85" y="298"/>
                    </a:lnTo>
                    <a:lnTo>
                      <a:pt x="100" y="298"/>
                    </a:lnTo>
                    <a:lnTo>
                      <a:pt x="128" y="298"/>
                    </a:lnTo>
                    <a:lnTo>
                      <a:pt x="142" y="298"/>
                    </a:lnTo>
                    <a:lnTo>
                      <a:pt x="142" y="284"/>
                    </a:lnTo>
                    <a:lnTo>
                      <a:pt x="156" y="269"/>
                    </a:lnTo>
                    <a:lnTo>
                      <a:pt x="171" y="255"/>
                    </a:lnTo>
                    <a:lnTo>
                      <a:pt x="199" y="227"/>
                    </a:lnTo>
                    <a:lnTo>
                      <a:pt x="213" y="213"/>
                    </a:lnTo>
                    <a:lnTo>
                      <a:pt x="227" y="198"/>
                    </a:lnTo>
                    <a:lnTo>
                      <a:pt x="241" y="184"/>
                    </a:lnTo>
                    <a:lnTo>
                      <a:pt x="241" y="170"/>
                    </a:lnTo>
                    <a:lnTo>
                      <a:pt x="256" y="156"/>
                    </a:lnTo>
                    <a:lnTo>
                      <a:pt x="270" y="156"/>
                    </a:lnTo>
                    <a:lnTo>
                      <a:pt x="284" y="113"/>
                    </a:lnTo>
                    <a:lnTo>
                      <a:pt x="298" y="99"/>
                    </a:lnTo>
                    <a:lnTo>
                      <a:pt x="312" y="85"/>
                    </a:lnTo>
                    <a:lnTo>
                      <a:pt x="327" y="71"/>
                    </a:lnTo>
                    <a:lnTo>
                      <a:pt x="355" y="57"/>
                    </a:lnTo>
                    <a:lnTo>
                      <a:pt x="355" y="42"/>
                    </a:lnTo>
                    <a:lnTo>
                      <a:pt x="369" y="42"/>
                    </a:lnTo>
                    <a:lnTo>
                      <a:pt x="383" y="28"/>
                    </a:lnTo>
                    <a:lnTo>
                      <a:pt x="397" y="28"/>
                    </a:lnTo>
                    <a:lnTo>
                      <a:pt x="412" y="14"/>
                    </a:lnTo>
                    <a:lnTo>
                      <a:pt x="426" y="14"/>
                    </a:lnTo>
                    <a:lnTo>
                      <a:pt x="440" y="0"/>
                    </a:lnTo>
                    <a:lnTo>
                      <a:pt x="454" y="0"/>
                    </a:lnTo>
                    <a:lnTo>
                      <a:pt x="468" y="0"/>
                    </a:lnTo>
                    <a:lnTo>
                      <a:pt x="497" y="0"/>
                    </a:lnTo>
                    <a:lnTo>
                      <a:pt x="525" y="0"/>
                    </a:lnTo>
                    <a:lnTo>
                      <a:pt x="539" y="0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7" name="Freeform 51"/>
              <p:cNvSpPr>
                <a:spLocks/>
              </p:cNvSpPr>
              <p:nvPr/>
            </p:nvSpPr>
            <p:spPr bwMode="auto">
              <a:xfrm>
                <a:off x="5036" y="4543"/>
                <a:ext cx="1459" cy="1445"/>
              </a:xfrm>
              <a:custGeom>
                <a:avLst/>
                <a:gdLst>
                  <a:gd name="T0" fmla="*/ 666 w 1460"/>
                  <a:gd name="T1" fmla="*/ 14 h 1447"/>
                  <a:gd name="T2" fmla="*/ 723 w 1460"/>
                  <a:gd name="T3" fmla="*/ 14 h 1447"/>
                  <a:gd name="T4" fmla="*/ 804 w 1460"/>
                  <a:gd name="T5" fmla="*/ 29 h 1447"/>
                  <a:gd name="T6" fmla="*/ 889 w 1460"/>
                  <a:gd name="T7" fmla="*/ 43 h 1447"/>
                  <a:gd name="T8" fmla="*/ 946 w 1460"/>
                  <a:gd name="T9" fmla="*/ 43 h 1447"/>
                  <a:gd name="T10" fmla="*/ 974 w 1460"/>
                  <a:gd name="T11" fmla="*/ 43 h 1447"/>
                  <a:gd name="T12" fmla="*/ 1045 w 1460"/>
                  <a:gd name="T13" fmla="*/ 57 h 1447"/>
                  <a:gd name="T14" fmla="*/ 1102 w 1460"/>
                  <a:gd name="T15" fmla="*/ 57 h 1447"/>
                  <a:gd name="T16" fmla="*/ 1144 w 1460"/>
                  <a:gd name="T17" fmla="*/ 57 h 1447"/>
                  <a:gd name="T18" fmla="*/ 1201 w 1460"/>
                  <a:gd name="T19" fmla="*/ 100 h 1447"/>
                  <a:gd name="T20" fmla="*/ 1272 w 1460"/>
                  <a:gd name="T21" fmla="*/ 128 h 1447"/>
                  <a:gd name="T22" fmla="*/ 1329 w 1460"/>
                  <a:gd name="T23" fmla="*/ 128 h 1447"/>
                  <a:gd name="T24" fmla="*/ 1357 w 1460"/>
                  <a:gd name="T25" fmla="*/ 170 h 1447"/>
                  <a:gd name="T26" fmla="*/ 1343 w 1460"/>
                  <a:gd name="T27" fmla="*/ 199 h 1447"/>
                  <a:gd name="T28" fmla="*/ 1357 w 1460"/>
                  <a:gd name="T29" fmla="*/ 256 h 1447"/>
                  <a:gd name="T30" fmla="*/ 1371 w 1460"/>
                  <a:gd name="T31" fmla="*/ 284 h 1447"/>
                  <a:gd name="T32" fmla="*/ 1371 w 1460"/>
                  <a:gd name="T33" fmla="*/ 312 h 1447"/>
                  <a:gd name="T34" fmla="*/ 1386 w 1460"/>
                  <a:gd name="T35" fmla="*/ 326 h 1447"/>
                  <a:gd name="T36" fmla="*/ 1428 w 1460"/>
                  <a:gd name="T37" fmla="*/ 326 h 1447"/>
                  <a:gd name="T38" fmla="*/ 1456 w 1460"/>
                  <a:gd name="T39" fmla="*/ 355 h 1447"/>
                  <a:gd name="T40" fmla="*/ 1456 w 1460"/>
                  <a:gd name="T41" fmla="*/ 408 h 1447"/>
                  <a:gd name="T42" fmla="*/ 1414 w 1460"/>
                  <a:gd name="T43" fmla="*/ 450 h 1447"/>
                  <a:gd name="T44" fmla="*/ 1244 w 1460"/>
                  <a:gd name="T45" fmla="*/ 436 h 1447"/>
                  <a:gd name="T46" fmla="*/ 1272 w 1460"/>
                  <a:gd name="T47" fmla="*/ 493 h 1447"/>
                  <a:gd name="T48" fmla="*/ 1272 w 1460"/>
                  <a:gd name="T49" fmla="*/ 549 h 1447"/>
                  <a:gd name="T50" fmla="*/ 1371 w 1460"/>
                  <a:gd name="T51" fmla="*/ 691 h 1447"/>
                  <a:gd name="T52" fmla="*/ 1329 w 1460"/>
                  <a:gd name="T53" fmla="*/ 847 h 1447"/>
                  <a:gd name="T54" fmla="*/ 1286 w 1460"/>
                  <a:gd name="T55" fmla="*/ 989 h 1447"/>
                  <a:gd name="T56" fmla="*/ 1088 w 1460"/>
                  <a:gd name="T57" fmla="*/ 1003 h 1447"/>
                  <a:gd name="T58" fmla="*/ 1088 w 1460"/>
                  <a:gd name="T59" fmla="*/ 1060 h 1447"/>
                  <a:gd name="T60" fmla="*/ 1045 w 1460"/>
                  <a:gd name="T61" fmla="*/ 1212 h 1447"/>
                  <a:gd name="T62" fmla="*/ 1045 w 1460"/>
                  <a:gd name="T63" fmla="*/ 1269 h 1447"/>
                  <a:gd name="T64" fmla="*/ 1045 w 1460"/>
                  <a:gd name="T65" fmla="*/ 1311 h 1447"/>
                  <a:gd name="T66" fmla="*/ 1088 w 1460"/>
                  <a:gd name="T67" fmla="*/ 1397 h 1447"/>
                  <a:gd name="T68" fmla="*/ 1088 w 1460"/>
                  <a:gd name="T69" fmla="*/ 1439 h 1447"/>
                  <a:gd name="T70" fmla="*/ 1045 w 1460"/>
                  <a:gd name="T71" fmla="*/ 1439 h 1447"/>
                  <a:gd name="T72" fmla="*/ 946 w 1460"/>
                  <a:gd name="T73" fmla="*/ 1382 h 1447"/>
                  <a:gd name="T74" fmla="*/ 889 w 1460"/>
                  <a:gd name="T75" fmla="*/ 1311 h 1447"/>
                  <a:gd name="T76" fmla="*/ 761 w 1460"/>
                  <a:gd name="T77" fmla="*/ 1212 h 1447"/>
                  <a:gd name="T78" fmla="*/ 747 w 1460"/>
                  <a:gd name="T79" fmla="*/ 1155 h 1447"/>
                  <a:gd name="T80" fmla="*/ 761 w 1460"/>
                  <a:gd name="T81" fmla="*/ 1113 h 1447"/>
                  <a:gd name="T82" fmla="*/ 638 w 1460"/>
                  <a:gd name="T83" fmla="*/ 1084 h 1447"/>
                  <a:gd name="T84" fmla="*/ 468 w 1460"/>
                  <a:gd name="T85" fmla="*/ 1060 h 1447"/>
                  <a:gd name="T86" fmla="*/ 411 w 1460"/>
                  <a:gd name="T87" fmla="*/ 1113 h 1447"/>
                  <a:gd name="T88" fmla="*/ 326 w 1460"/>
                  <a:gd name="T89" fmla="*/ 1074 h 1447"/>
                  <a:gd name="T90" fmla="*/ 212 w 1460"/>
                  <a:gd name="T91" fmla="*/ 961 h 1447"/>
                  <a:gd name="T92" fmla="*/ 42 w 1460"/>
                  <a:gd name="T93" fmla="*/ 819 h 1447"/>
                  <a:gd name="T94" fmla="*/ 28 w 1460"/>
                  <a:gd name="T95" fmla="*/ 720 h 1447"/>
                  <a:gd name="T96" fmla="*/ 42 w 1460"/>
                  <a:gd name="T97" fmla="*/ 677 h 1447"/>
                  <a:gd name="T98" fmla="*/ 71 w 1460"/>
                  <a:gd name="T99" fmla="*/ 592 h 1447"/>
                  <a:gd name="T100" fmla="*/ 85 w 1460"/>
                  <a:gd name="T101" fmla="*/ 549 h 1447"/>
                  <a:gd name="T102" fmla="*/ 85 w 1460"/>
                  <a:gd name="T103" fmla="*/ 521 h 1447"/>
                  <a:gd name="T104" fmla="*/ 99 w 1460"/>
                  <a:gd name="T105" fmla="*/ 464 h 1447"/>
                  <a:gd name="T106" fmla="*/ 113 w 1460"/>
                  <a:gd name="T107" fmla="*/ 436 h 1447"/>
                  <a:gd name="T108" fmla="*/ 127 w 1460"/>
                  <a:gd name="T109" fmla="*/ 365 h 1447"/>
                  <a:gd name="T110" fmla="*/ 170 w 1460"/>
                  <a:gd name="T111" fmla="*/ 213 h 1447"/>
                  <a:gd name="T112" fmla="*/ 184 w 1460"/>
                  <a:gd name="T113" fmla="*/ 156 h 1447"/>
                  <a:gd name="T114" fmla="*/ 212 w 1460"/>
                  <a:gd name="T115" fmla="*/ 71 h 1447"/>
                  <a:gd name="T116" fmla="*/ 255 w 1460"/>
                  <a:gd name="T117" fmla="*/ 14 h 1447"/>
                  <a:gd name="T118" fmla="*/ 297 w 1460"/>
                  <a:gd name="T119" fmla="*/ 14 h 1447"/>
                  <a:gd name="T120" fmla="*/ 326 w 1460"/>
                  <a:gd name="T121" fmla="*/ 14 h 1447"/>
                  <a:gd name="T122" fmla="*/ 411 w 1460"/>
                  <a:gd name="T123" fmla="*/ 14 h 1447"/>
                  <a:gd name="T124" fmla="*/ 524 w 1460"/>
                  <a:gd name="T125" fmla="*/ 0 h 144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60"/>
                  <a:gd name="T190" fmla="*/ 0 h 1447"/>
                  <a:gd name="T191" fmla="*/ 1460 w 1460"/>
                  <a:gd name="T192" fmla="*/ 1447 h 144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60" h="1447">
                    <a:moveTo>
                      <a:pt x="609" y="14"/>
                    </a:moveTo>
                    <a:lnTo>
                      <a:pt x="624" y="14"/>
                    </a:lnTo>
                    <a:lnTo>
                      <a:pt x="638" y="14"/>
                    </a:lnTo>
                    <a:lnTo>
                      <a:pt x="652" y="14"/>
                    </a:lnTo>
                    <a:lnTo>
                      <a:pt x="666" y="14"/>
                    </a:lnTo>
                    <a:lnTo>
                      <a:pt x="680" y="14"/>
                    </a:lnTo>
                    <a:lnTo>
                      <a:pt x="695" y="14"/>
                    </a:lnTo>
                    <a:lnTo>
                      <a:pt x="709" y="14"/>
                    </a:lnTo>
                    <a:lnTo>
                      <a:pt x="723" y="14"/>
                    </a:lnTo>
                    <a:lnTo>
                      <a:pt x="723" y="29"/>
                    </a:lnTo>
                    <a:lnTo>
                      <a:pt x="723" y="14"/>
                    </a:lnTo>
                    <a:lnTo>
                      <a:pt x="737" y="14"/>
                    </a:lnTo>
                    <a:lnTo>
                      <a:pt x="737" y="29"/>
                    </a:lnTo>
                    <a:lnTo>
                      <a:pt x="780" y="29"/>
                    </a:lnTo>
                    <a:lnTo>
                      <a:pt x="794" y="29"/>
                    </a:lnTo>
                    <a:lnTo>
                      <a:pt x="808" y="29"/>
                    </a:lnTo>
                    <a:lnTo>
                      <a:pt x="822" y="29"/>
                    </a:lnTo>
                    <a:lnTo>
                      <a:pt x="851" y="29"/>
                    </a:lnTo>
                    <a:lnTo>
                      <a:pt x="865" y="29"/>
                    </a:lnTo>
                    <a:lnTo>
                      <a:pt x="879" y="29"/>
                    </a:lnTo>
                    <a:lnTo>
                      <a:pt x="893" y="43"/>
                    </a:lnTo>
                    <a:lnTo>
                      <a:pt x="907" y="43"/>
                    </a:lnTo>
                    <a:lnTo>
                      <a:pt x="922" y="43"/>
                    </a:lnTo>
                    <a:lnTo>
                      <a:pt x="950" y="43"/>
                    </a:lnTo>
                    <a:lnTo>
                      <a:pt x="964" y="43"/>
                    </a:lnTo>
                    <a:lnTo>
                      <a:pt x="978" y="43"/>
                    </a:lnTo>
                    <a:lnTo>
                      <a:pt x="992" y="43"/>
                    </a:lnTo>
                    <a:lnTo>
                      <a:pt x="1021" y="57"/>
                    </a:lnTo>
                    <a:lnTo>
                      <a:pt x="1035" y="57"/>
                    </a:lnTo>
                    <a:lnTo>
                      <a:pt x="1049" y="57"/>
                    </a:lnTo>
                    <a:lnTo>
                      <a:pt x="1063" y="57"/>
                    </a:lnTo>
                    <a:lnTo>
                      <a:pt x="1078" y="57"/>
                    </a:lnTo>
                    <a:lnTo>
                      <a:pt x="1092" y="57"/>
                    </a:lnTo>
                    <a:lnTo>
                      <a:pt x="1106" y="57"/>
                    </a:lnTo>
                    <a:lnTo>
                      <a:pt x="1120" y="57"/>
                    </a:lnTo>
                    <a:lnTo>
                      <a:pt x="1134" y="57"/>
                    </a:lnTo>
                    <a:lnTo>
                      <a:pt x="1148" y="57"/>
                    </a:lnTo>
                    <a:lnTo>
                      <a:pt x="1163" y="71"/>
                    </a:lnTo>
                    <a:lnTo>
                      <a:pt x="1177" y="71"/>
                    </a:lnTo>
                    <a:lnTo>
                      <a:pt x="1191" y="71"/>
                    </a:lnTo>
                    <a:lnTo>
                      <a:pt x="1205" y="71"/>
                    </a:lnTo>
                    <a:lnTo>
                      <a:pt x="1205" y="100"/>
                    </a:lnTo>
                    <a:lnTo>
                      <a:pt x="1219" y="100"/>
                    </a:lnTo>
                    <a:lnTo>
                      <a:pt x="1234" y="100"/>
                    </a:lnTo>
                    <a:lnTo>
                      <a:pt x="1248" y="114"/>
                    </a:lnTo>
                    <a:lnTo>
                      <a:pt x="1262" y="114"/>
                    </a:lnTo>
                    <a:lnTo>
                      <a:pt x="1276" y="114"/>
                    </a:lnTo>
                    <a:lnTo>
                      <a:pt x="1276" y="128"/>
                    </a:lnTo>
                    <a:lnTo>
                      <a:pt x="1290" y="128"/>
                    </a:lnTo>
                    <a:lnTo>
                      <a:pt x="1304" y="128"/>
                    </a:lnTo>
                    <a:lnTo>
                      <a:pt x="1319" y="128"/>
                    </a:lnTo>
                    <a:lnTo>
                      <a:pt x="1333" y="128"/>
                    </a:lnTo>
                    <a:lnTo>
                      <a:pt x="1347" y="128"/>
                    </a:lnTo>
                    <a:lnTo>
                      <a:pt x="1347" y="142"/>
                    </a:lnTo>
                    <a:lnTo>
                      <a:pt x="1361" y="142"/>
                    </a:lnTo>
                    <a:lnTo>
                      <a:pt x="1361" y="156"/>
                    </a:lnTo>
                    <a:lnTo>
                      <a:pt x="1361" y="170"/>
                    </a:lnTo>
                    <a:lnTo>
                      <a:pt x="1361" y="156"/>
                    </a:lnTo>
                    <a:lnTo>
                      <a:pt x="1361" y="170"/>
                    </a:lnTo>
                    <a:lnTo>
                      <a:pt x="1361" y="185"/>
                    </a:lnTo>
                    <a:lnTo>
                      <a:pt x="1361" y="199"/>
                    </a:lnTo>
                    <a:lnTo>
                      <a:pt x="1347" y="199"/>
                    </a:lnTo>
                    <a:lnTo>
                      <a:pt x="1347" y="213"/>
                    </a:lnTo>
                    <a:lnTo>
                      <a:pt x="1347" y="227"/>
                    </a:lnTo>
                    <a:lnTo>
                      <a:pt x="1361" y="227"/>
                    </a:lnTo>
                    <a:lnTo>
                      <a:pt x="1361" y="241"/>
                    </a:lnTo>
                    <a:lnTo>
                      <a:pt x="1361" y="256"/>
                    </a:lnTo>
                    <a:lnTo>
                      <a:pt x="1361" y="270"/>
                    </a:lnTo>
                    <a:lnTo>
                      <a:pt x="1361" y="284"/>
                    </a:lnTo>
                    <a:lnTo>
                      <a:pt x="1375" y="284"/>
                    </a:lnTo>
                    <a:lnTo>
                      <a:pt x="1375" y="298"/>
                    </a:lnTo>
                    <a:lnTo>
                      <a:pt x="1375" y="312"/>
                    </a:lnTo>
                    <a:lnTo>
                      <a:pt x="1375" y="326"/>
                    </a:lnTo>
                    <a:lnTo>
                      <a:pt x="1390" y="326"/>
                    </a:lnTo>
                    <a:lnTo>
                      <a:pt x="1404" y="326"/>
                    </a:lnTo>
                    <a:lnTo>
                      <a:pt x="1418" y="326"/>
                    </a:lnTo>
                    <a:lnTo>
                      <a:pt x="1432" y="326"/>
                    </a:lnTo>
                    <a:lnTo>
                      <a:pt x="1446" y="326"/>
                    </a:lnTo>
                    <a:lnTo>
                      <a:pt x="1460" y="326"/>
                    </a:lnTo>
                    <a:lnTo>
                      <a:pt x="1460" y="341"/>
                    </a:lnTo>
                    <a:lnTo>
                      <a:pt x="1460" y="355"/>
                    </a:lnTo>
                    <a:lnTo>
                      <a:pt x="1460" y="369"/>
                    </a:lnTo>
                    <a:lnTo>
                      <a:pt x="1460" y="383"/>
                    </a:lnTo>
                    <a:lnTo>
                      <a:pt x="1460" y="397"/>
                    </a:lnTo>
                    <a:lnTo>
                      <a:pt x="1460" y="412"/>
                    </a:lnTo>
                    <a:lnTo>
                      <a:pt x="1432" y="412"/>
                    </a:lnTo>
                    <a:lnTo>
                      <a:pt x="1418" y="412"/>
                    </a:lnTo>
                    <a:lnTo>
                      <a:pt x="1418" y="426"/>
                    </a:lnTo>
                    <a:lnTo>
                      <a:pt x="1418" y="440"/>
                    </a:lnTo>
                    <a:lnTo>
                      <a:pt x="1418" y="454"/>
                    </a:lnTo>
                    <a:lnTo>
                      <a:pt x="1375" y="454"/>
                    </a:lnTo>
                    <a:lnTo>
                      <a:pt x="1347" y="440"/>
                    </a:lnTo>
                    <a:lnTo>
                      <a:pt x="1347" y="454"/>
                    </a:lnTo>
                    <a:lnTo>
                      <a:pt x="1333" y="454"/>
                    </a:lnTo>
                    <a:lnTo>
                      <a:pt x="1304" y="454"/>
                    </a:lnTo>
                    <a:lnTo>
                      <a:pt x="1304" y="440"/>
                    </a:lnTo>
                    <a:lnTo>
                      <a:pt x="1262" y="440"/>
                    </a:lnTo>
                    <a:lnTo>
                      <a:pt x="1248" y="440"/>
                    </a:lnTo>
                    <a:lnTo>
                      <a:pt x="1248" y="454"/>
                    </a:lnTo>
                    <a:lnTo>
                      <a:pt x="1248" y="468"/>
                    </a:lnTo>
                    <a:lnTo>
                      <a:pt x="1248" y="483"/>
                    </a:lnTo>
                    <a:lnTo>
                      <a:pt x="1276" y="483"/>
                    </a:lnTo>
                    <a:lnTo>
                      <a:pt x="1276" y="497"/>
                    </a:lnTo>
                    <a:lnTo>
                      <a:pt x="1276" y="511"/>
                    </a:lnTo>
                    <a:lnTo>
                      <a:pt x="1276" y="525"/>
                    </a:lnTo>
                    <a:lnTo>
                      <a:pt x="1276" y="539"/>
                    </a:lnTo>
                    <a:lnTo>
                      <a:pt x="1276" y="553"/>
                    </a:lnTo>
                    <a:lnTo>
                      <a:pt x="1276" y="568"/>
                    </a:lnTo>
                    <a:lnTo>
                      <a:pt x="1333" y="568"/>
                    </a:lnTo>
                    <a:lnTo>
                      <a:pt x="1375" y="568"/>
                    </a:lnTo>
                    <a:lnTo>
                      <a:pt x="1375" y="624"/>
                    </a:lnTo>
                    <a:lnTo>
                      <a:pt x="1375" y="639"/>
                    </a:lnTo>
                    <a:lnTo>
                      <a:pt x="1375" y="653"/>
                    </a:lnTo>
                    <a:lnTo>
                      <a:pt x="1375" y="695"/>
                    </a:lnTo>
                    <a:lnTo>
                      <a:pt x="1333" y="695"/>
                    </a:lnTo>
                    <a:lnTo>
                      <a:pt x="1333" y="738"/>
                    </a:lnTo>
                    <a:lnTo>
                      <a:pt x="1333" y="780"/>
                    </a:lnTo>
                    <a:lnTo>
                      <a:pt x="1333" y="809"/>
                    </a:lnTo>
                    <a:lnTo>
                      <a:pt x="1333" y="823"/>
                    </a:lnTo>
                    <a:lnTo>
                      <a:pt x="1333" y="837"/>
                    </a:lnTo>
                    <a:lnTo>
                      <a:pt x="1333" y="851"/>
                    </a:lnTo>
                    <a:lnTo>
                      <a:pt x="1333" y="865"/>
                    </a:lnTo>
                    <a:lnTo>
                      <a:pt x="1333" y="880"/>
                    </a:lnTo>
                    <a:lnTo>
                      <a:pt x="1333" y="894"/>
                    </a:lnTo>
                    <a:lnTo>
                      <a:pt x="1333" y="936"/>
                    </a:lnTo>
                    <a:lnTo>
                      <a:pt x="1333" y="951"/>
                    </a:lnTo>
                    <a:lnTo>
                      <a:pt x="1347" y="993"/>
                    </a:lnTo>
                    <a:lnTo>
                      <a:pt x="1333" y="993"/>
                    </a:lnTo>
                    <a:lnTo>
                      <a:pt x="1290" y="993"/>
                    </a:lnTo>
                    <a:lnTo>
                      <a:pt x="1248" y="993"/>
                    </a:lnTo>
                    <a:lnTo>
                      <a:pt x="1205" y="993"/>
                    </a:lnTo>
                    <a:lnTo>
                      <a:pt x="1205" y="951"/>
                    </a:lnTo>
                    <a:lnTo>
                      <a:pt x="1120" y="951"/>
                    </a:lnTo>
                    <a:lnTo>
                      <a:pt x="1092" y="951"/>
                    </a:lnTo>
                    <a:lnTo>
                      <a:pt x="1092" y="965"/>
                    </a:lnTo>
                    <a:lnTo>
                      <a:pt x="1092" y="979"/>
                    </a:lnTo>
                    <a:lnTo>
                      <a:pt x="1092" y="993"/>
                    </a:lnTo>
                    <a:lnTo>
                      <a:pt x="1092" y="1007"/>
                    </a:lnTo>
                    <a:lnTo>
                      <a:pt x="1092" y="1022"/>
                    </a:lnTo>
                    <a:lnTo>
                      <a:pt x="1092" y="1036"/>
                    </a:lnTo>
                    <a:lnTo>
                      <a:pt x="1092" y="1050"/>
                    </a:lnTo>
                    <a:lnTo>
                      <a:pt x="1092" y="1064"/>
                    </a:lnTo>
                    <a:lnTo>
                      <a:pt x="1092" y="1078"/>
                    </a:lnTo>
                    <a:lnTo>
                      <a:pt x="1078" y="1078"/>
                    </a:lnTo>
                    <a:lnTo>
                      <a:pt x="1078" y="1121"/>
                    </a:lnTo>
                    <a:lnTo>
                      <a:pt x="1078" y="1135"/>
                    </a:lnTo>
                    <a:lnTo>
                      <a:pt x="1078" y="1206"/>
                    </a:lnTo>
                    <a:lnTo>
                      <a:pt x="1049" y="1206"/>
                    </a:lnTo>
                    <a:lnTo>
                      <a:pt x="1049" y="1220"/>
                    </a:lnTo>
                    <a:lnTo>
                      <a:pt x="1049" y="1234"/>
                    </a:lnTo>
                    <a:lnTo>
                      <a:pt x="1049" y="1248"/>
                    </a:lnTo>
                    <a:lnTo>
                      <a:pt x="1049" y="1263"/>
                    </a:lnTo>
                    <a:lnTo>
                      <a:pt x="1049" y="1277"/>
                    </a:lnTo>
                    <a:lnTo>
                      <a:pt x="1021" y="1277"/>
                    </a:lnTo>
                    <a:lnTo>
                      <a:pt x="1021" y="1291"/>
                    </a:lnTo>
                    <a:lnTo>
                      <a:pt x="1021" y="1305"/>
                    </a:lnTo>
                    <a:lnTo>
                      <a:pt x="1021" y="1319"/>
                    </a:lnTo>
                    <a:lnTo>
                      <a:pt x="1021" y="1334"/>
                    </a:lnTo>
                    <a:lnTo>
                      <a:pt x="1035" y="1319"/>
                    </a:lnTo>
                    <a:lnTo>
                      <a:pt x="1049" y="1319"/>
                    </a:lnTo>
                    <a:lnTo>
                      <a:pt x="1049" y="1334"/>
                    </a:lnTo>
                    <a:lnTo>
                      <a:pt x="1049" y="1348"/>
                    </a:lnTo>
                    <a:lnTo>
                      <a:pt x="1049" y="1362"/>
                    </a:lnTo>
                    <a:lnTo>
                      <a:pt x="1049" y="1376"/>
                    </a:lnTo>
                    <a:lnTo>
                      <a:pt x="1092" y="1376"/>
                    </a:lnTo>
                    <a:lnTo>
                      <a:pt x="1092" y="1390"/>
                    </a:lnTo>
                    <a:lnTo>
                      <a:pt x="1092" y="1405"/>
                    </a:lnTo>
                    <a:lnTo>
                      <a:pt x="1092" y="1419"/>
                    </a:lnTo>
                    <a:lnTo>
                      <a:pt x="1092" y="1433"/>
                    </a:lnTo>
                    <a:lnTo>
                      <a:pt x="1092" y="1447"/>
                    </a:lnTo>
                    <a:lnTo>
                      <a:pt x="1078" y="1447"/>
                    </a:lnTo>
                    <a:lnTo>
                      <a:pt x="1078" y="1433"/>
                    </a:lnTo>
                    <a:lnTo>
                      <a:pt x="1063" y="1433"/>
                    </a:lnTo>
                    <a:lnTo>
                      <a:pt x="1049" y="1447"/>
                    </a:lnTo>
                    <a:lnTo>
                      <a:pt x="1035" y="1447"/>
                    </a:lnTo>
                    <a:lnTo>
                      <a:pt x="1035" y="1433"/>
                    </a:lnTo>
                    <a:lnTo>
                      <a:pt x="1021" y="1433"/>
                    </a:lnTo>
                    <a:lnTo>
                      <a:pt x="1007" y="1433"/>
                    </a:lnTo>
                    <a:lnTo>
                      <a:pt x="992" y="1419"/>
                    </a:lnTo>
                    <a:lnTo>
                      <a:pt x="978" y="1419"/>
                    </a:lnTo>
                    <a:lnTo>
                      <a:pt x="978" y="1405"/>
                    </a:lnTo>
                    <a:lnTo>
                      <a:pt x="950" y="1390"/>
                    </a:lnTo>
                    <a:lnTo>
                      <a:pt x="922" y="1362"/>
                    </a:lnTo>
                    <a:lnTo>
                      <a:pt x="922" y="1348"/>
                    </a:lnTo>
                    <a:lnTo>
                      <a:pt x="907" y="1334"/>
                    </a:lnTo>
                    <a:lnTo>
                      <a:pt x="907" y="1319"/>
                    </a:lnTo>
                    <a:lnTo>
                      <a:pt x="893" y="1319"/>
                    </a:lnTo>
                    <a:lnTo>
                      <a:pt x="851" y="1291"/>
                    </a:lnTo>
                    <a:lnTo>
                      <a:pt x="836" y="1291"/>
                    </a:lnTo>
                    <a:lnTo>
                      <a:pt x="836" y="1277"/>
                    </a:lnTo>
                    <a:lnTo>
                      <a:pt x="822" y="1263"/>
                    </a:lnTo>
                    <a:lnTo>
                      <a:pt x="794" y="1248"/>
                    </a:lnTo>
                    <a:lnTo>
                      <a:pt x="780" y="1234"/>
                    </a:lnTo>
                    <a:lnTo>
                      <a:pt x="780" y="1220"/>
                    </a:lnTo>
                    <a:lnTo>
                      <a:pt x="765" y="1220"/>
                    </a:lnTo>
                    <a:lnTo>
                      <a:pt x="765" y="1206"/>
                    </a:lnTo>
                    <a:lnTo>
                      <a:pt x="751" y="1192"/>
                    </a:lnTo>
                    <a:lnTo>
                      <a:pt x="751" y="1178"/>
                    </a:lnTo>
                    <a:lnTo>
                      <a:pt x="751" y="1163"/>
                    </a:lnTo>
                    <a:lnTo>
                      <a:pt x="751" y="1149"/>
                    </a:lnTo>
                    <a:lnTo>
                      <a:pt x="751" y="1135"/>
                    </a:lnTo>
                    <a:lnTo>
                      <a:pt x="751" y="1121"/>
                    </a:lnTo>
                    <a:lnTo>
                      <a:pt x="765" y="1121"/>
                    </a:lnTo>
                    <a:lnTo>
                      <a:pt x="751" y="1121"/>
                    </a:lnTo>
                    <a:lnTo>
                      <a:pt x="751" y="1107"/>
                    </a:lnTo>
                    <a:lnTo>
                      <a:pt x="723" y="1107"/>
                    </a:lnTo>
                    <a:lnTo>
                      <a:pt x="695" y="1092"/>
                    </a:lnTo>
                    <a:lnTo>
                      <a:pt x="638" y="1092"/>
                    </a:lnTo>
                    <a:lnTo>
                      <a:pt x="624" y="1092"/>
                    </a:lnTo>
                    <a:lnTo>
                      <a:pt x="581" y="1078"/>
                    </a:lnTo>
                    <a:lnTo>
                      <a:pt x="553" y="1078"/>
                    </a:lnTo>
                    <a:lnTo>
                      <a:pt x="539" y="1078"/>
                    </a:lnTo>
                    <a:lnTo>
                      <a:pt x="524" y="1078"/>
                    </a:lnTo>
                    <a:lnTo>
                      <a:pt x="510" y="1078"/>
                    </a:lnTo>
                    <a:lnTo>
                      <a:pt x="482" y="1064"/>
                    </a:lnTo>
                    <a:lnTo>
                      <a:pt x="468" y="1064"/>
                    </a:lnTo>
                    <a:lnTo>
                      <a:pt x="453" y="1078"/>
                    </a:lnTo>
                    <a:lnTo>
                      <a:pt x="439" y="1092"/>
                    </a:lnTo>
                    <a:lnTo>
                      <a:pt x="425" y="1107"/>
                    </a:lnTo>
                    <a:lnTo>
                      <a:pt x="411" y="1107"/>
                    </a:lnTo>
                    <a:lnTo>
                      <a:pt x="411" y="1121"/>
                    </a:lnTo>
                    <a:lnTo>
                      <a:pt x="411" y="1135"/>
                    </a:lnTo>
                    <a:lnTo>
                      <a:pt x="397" y="1163"/>
                    </a:lnTo>
                    <a:lnTo>
                      <a:pt x="368" y="1149"/>
                    </a:lnTo>
                    <a:lnTo>
                      <a:pt x="368" y="1135"/>
                    </a:lnTo>
                    <a:lnTo>
                      <a:pt x="354" y="1135"/>
                    </a:lnTo>
                    <a:lnTo>
                      <a:pt x="354" y="1121"/>
                    </a:lnTo>
                    <a:lnTo>
                      <a:pt x="340" y="1107"/>
                    </a:lnTo>
                    <a:lnTo>
                      <a:pt x="326" y="1092"/>
                    </a:lnTo>
                    <a:lnTo>
                      <a:pt x="326" y="1078"/>
                    </a:lnTo>
                    <a:lnTo>
                      <a:pt x="326" y="1064"/>
                    </a:lnTo>
                    <a:lnTo>
                      <a:pt x="312" y="1064"/>
                    </a:lnTo>
                    <a:lnTo>
                      <a:pt x="297" y="1050"/>
                    </a:lnTo>
                    <a:lnTo>
                      <a:pt x="283" y="1036"/>
                    </a:lnTo>
                    <a:lnTo>
                      <a:pt x="269" y="1022"/>
                    </a:lnTo>
                    <a:lnTo>
                      <a:pt x="241" y="1007"/>
                    </a:lnTo>
                    <a:lnTo>
                      <a:pt x="227" y="993"/>
                    </a:lnTo>
                    <a:lnTo>
                      <a:pt x="212" y="965"/>
                    </a:lnTo>
                    <a:lnTo>
                      <a:pt x="198" y="965"/>
                    </a:lnTo>
                    <a:lnTo>
                      <a:pt x="184" y="951"/>
                    </a:lnTo>
                    <a:lnTo>
                      <a:pt x="184" y="936"/>
                    </a:lnTo>
                    <a:lnTo>
                      <a:pt x="156" y="922"/>
                    </a:lnTo>
                    <a:lnTo>
                      <a:pt x="141" y="908"/>
                    </a:lnTo>
                    <a:lnTo>
                      <a:pt x="113" y="894"/>
                    </a:lnTo>
                    <a:lnTo>
                      <a:pt x="113" y="880"/>
                    </a:lnTo>
                    <a:lnTo>
                      <a:pt x="99" y="865"/>
                    </a:lnTo>
                    <a:lnTo>
                      <a:pt x="85" y="851"/>
                    </a:lnTo>
                    <a:lnTo>
                      <a:pt x="71" y="837"/>
                    </a:lnTo>
                    <a:lnTo>
                      <a:pt x="42" y="823"/>
                    </a:lnTo>
                    <a:lnTo>
                      <a:pt x="42" y="809"/>
                    </a:lnTo>
                    <a:lnTo>
                      <a:pt x="28" y="809"/>
                    </a:lnTo>
                    <a:lnTo>
                      <a:pt x="14" y="780"/>
                    </a:lnTo>
                    <a:lnTo>
                      <a:pt x="0" y="766"/>
                    </a:lnTo>
                    <a:lnTo>
                      <a:pt x="0" y="752"/>
                    </a:lnTo>
                    <a:lnTo>
                      <a:pt x="14" y="752"/>
                    </a:lnTo>
                    <a:lnTo>
                      <a:pt x="14" y="738"/>
                    </a:lnTo>
                    <a:lnTo>
                      <a:pt x="28" y="724"/>
                    </a:lnTo>
                    <a:lnTo>
                      <a:pt x="28" y="709"/>
                    </a:lnTo>
                    <a:lnTo>
                      <a:pt x="42" y="709"/>
                    </a:lnTo>
                    <a:lnTo>
                      <a:pt x="42" y="695"/>
                    </a:lnTo>
                    <a:lnTo>
                      <a:pt x="42" y="681"/>
                    </a:lnTo>
                    <a:lnTo>
                      <a:pt x="42" y="667"/>
                    </a:lnTo>
                    <a:lnTo>
                      <a:pt x="56" y="653"/>
                    </a:lnTo>
                    <a:lnTo>
                      <a:pt x="56" y="639"/>
                    </a:lnTo>
                    <a:lnTo>
                      <a:pt x="56" y="624"/>
                    </a:lnTo>
                    <a:lnTo>
                      <a:pt x="71" y="624"/>
                    </a:lnTo>
                    <a:lnTo>
                      <a:pt x="71" y="610"/>
                    </a:lnTo>
                    <a:lnTo>
                      <a:pt x="71" y="596"/>
                    </a:lnTo>
                    <a:lnTo>
                      <a:pt x="71" y="582"/>
                    </a:lnTo>
                    <a:lnTo>
                      <a:pt x="71" y="568"/>
                    </a:lnTo>
                    <a:lnTo>
                      <a:pt x="85" y="568"/>
                    </a:lnTo>
                    <a:lnTo>
                      <a:pt x="85" y="553"/>
                    </a:lnTo>
                    <a:lnTo>
                      <a:pt x="85" y="539"/>
                    </a:lnTo>
                    <a:lnTo>
                      <a:pt x="85" y="525"/>
                    </a:lnTo>
                    <a:lnTo>
                      <a:pt x="85" y="511"/>
                    </a:lnTo>
                    <a:lnTo>
                      <a:pt x="99" y="511"/>
                    </a:lnTo>
                    <a:lnTo>
                      <a:pt x="99" y="497"/>
                    </a:lnTo>
                    <a:lnTo>
                      <a:pt x="99" y="483"/>
                    </a:lnTo>
                    <a:lnTo>
                      <a:pt x="99" y="468"/>
                    </a:lnTo>
                    <a:lnTo>
                      <a:pt x="113" y="454"/>
                    </a:lnTo>
                    <a:lnTo>
                      <a:pt x="113" y="440"/>
                    </a:lnTo>
                    <a:lnTo>
                      <a:pt x="113" y="426"/>
                    </a:lnTo>
                    <a:lnTo>
                      <a:pt x="113" y="412"/>
                    </a:lnTo>
                    <a:lnTo>
                      <a:pt x="127" y="397"/>
                    </a:lnTo>
                    <a:lnTo>
                      <a:pt x="127" y="383"/>
                    </a:lnTo>
                    <a:lnTo>
                      <a:pt x="127" y="369"/>
                    </a:lnTo>
                    <a:lnTo>
                      <a:pt x="127" y="355"/>
                    </a:lnTo>
                    <a:lnTo>
                      <a:pt x="141" y="355"/>
                    </a:lnTo>
                    <a:lnTo>
                      <a:pt x="141" y="312"/>
                    </a:lnTo>
                    <a:lnTo>
                      <a:pt x="156" y="284"/>
                    </a:lnTo>
                    <a:lnTo>
                      <a:pt x="156" y="270"/>
                    </a:lnTo>
                    <a:lnTo>
                      <a:pt x="170" y="256"/>
                    </a:lnTo>
                    <a:lnTo>
                      <a:pt x="170" y="213"/>
                    </a:lnTo>
                    <a:lnTo>
                      <a:pt x="170" y="199"/>
                    </a:lnTo>
                    <a:lnTo>
                      <a:pt x="184" y="199"/>
                    </a:lnTo>
                    <a:lnTo>
                      <a:pt x="184" y="185"/>
                    </a:lnTo>
                    <a:lnTo>
                      <a:pt x="184" y="170"/>
                    </a:lnTo>
                    <a:lnTo>
                      <a:pt x="184" y="156"/>
                    </a:lnTo>
                    <a:lnTo>
                      <a:pt x="198" y="142"/>
                    </a:lnTo>
                    <a:lnTo>
                      <a:pt x="198" y="128"/>
                    </a:lnTo>
                    <a:lnTo>
                      <a:pt x="198" y="114"/>
                    </a:lnTo>
                    <a:lnTo>
                      <a:pt x="198" y="100"/>
                    </a:lnTo>
                    <a:lnTo>
                      <a:pt x="212" y="85"/>
                    </a:lnTo>
                    <a:lnTo>
                      <a:pt x="212" y="71"/>
                    </a:lnTo>
                    <a:lnTo>
                      <a:pt x="212" y="57"/>
                    </a:lnTo>
                    <a:lnTo>
                      <a:pt x="227" y="29"/>
                    </a:lnTo>
                    <a:lnTo>
                      <a:pt x="227" y="14"/>
                    </a:lnTo>
                    <a:lnTo>
                      <a:pt x="241" y="14"/>
                    </a:lnTo>
                    <a:lnTo>
                      <a:pt x="255" y="14"/>
                    </a:lnTo>
                    <a:lnTo>
                      <a:pt x="269" y="14"/>
                    </a:lnTo>
                    <a:lnTo>
                      <a:pt x="283" y="14"/>
                    </a:lnTo>
                    <a:lnTo>
                      <a:pt x="297" y="14"/>
                    </a:lnTo>
                    <a:lnTo>
                      <a:pt x="312" y="14"/>
                    </a:lnTo>
                    <a:lnTo>
                      <a:pt x="326" y="14"/>
                    </a:lnTo>
                    <a:lnTo>
                      <a:pt x="340" y="14"/>
                    </a:lnTo>
                    <a:lnTo>
                      <a:pt x="354" y="14"/>
                    </a:lnTo>
                    <a:lnTo>
                      <a:pt x="368" y="14"/>
                    </a:lnTo>
                    <a:lnTo>
                      <a:pt x="411" y="14"/>
                    </a:lnTo>
                    <a:lnTo>
                      <a:pt x="425" y="14"/>
                    </a:lnTo>
                    <a:lnTo>
                      <a:pt x="453" y="14"/>
                    </a:lnTo>
                    <a:lnTo>
                      <a:pt x="468" y="14"/>
                    </a:lnTo>
                    <a:lnTo>
                      <a:pt x="496" y="0"/>
                    </a:lnTo>
                    <a:lnTo>
                      <a:pt x="510" y="0"/>
                    </a:lnTo>
                    <a:lnTo>
                      <a:pt x="524" y="0"/>
                    </a:lnTo>
                    <a:lnTo>
                      <a:pt x="539" y="0"/>
                    </a:lnTo>
                    <a:lnTo>
                      <a:pt x="553" y="0"/>
                    </a:lnTo>
                    <a:lnTo>
                      <a:pt x="553" y="14"/>
                    </a:lnTo>
                    <a:lnTo>
                      <a:pt x="567" y="14"/>
                    </a:lnTo>
                    <a:lnTo>
                      <a:pt x="609" y="14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8" name="Freeform 49"/>
              <p:cNvSpPr>
                <a:spLocks/>
              </p:cNvSpPr>
              <p:nvPr/>
            </p:nvSpPr>
            <p:spPr bwMode="auto">
              <a:xfrm>
                <a:off x="3191" y="4908"/>
                <a:ext cx="1276" cy="1574"/>
              </a:xfrm>
              <a:custGeom>
                <a:avLst/>
                <a:gdLst>
                  <a:gd name="T0" fmla="*/ 425 w 1276"/>
                  <a:gd name="T1" fmla="*/ 85 h 1574"/>
                  <a:gd name="T2" fmla="*/ 440 w 1276"/>
                  <a:gd name="T3" fmla="*/ 255 h 1574"/>
                  <a:gd name="T4" fmla="*/ 539 w 1276"/>
                  <a:gd name="T5" fmla="*/ 156 h 1574"/>
                  <a:gd name="T6" fmla="*/ 610 w 1276"/>
                  <a:gd name="T7" fmla="*/ 170 h 1574"/>
                  <a:gd name="T8" fmla="*/ 667 w 1276"/>
                  <a:gd name="T9" fmla="*/ 170 h 1574"/>
                  <a:gd name="T10" fmla="*/ 709 w 1276"/>
                  <a:gd name="T11" fmla="*/ 213 h 1574"/>
                  <a:gd name="T12" fmla="*/ 766 w 1276"/>
                  <a:gd name="T13" fmla="*/ 241 h 1574"/>
                  <a:gd name="T14" fmla="*/ 808 w 1276"/>
                  <a:gd name="T15" fmla="*/ 284 h 1574"/>
                  <a:gd name="T16" fmla="*/ 851 w 1276"/>
                  <a:gd name="T17" fmla="*/ 298 h 1574"/>
                  <a:gd name="T18" fmla="*/ 922 w 1276"/>
                  <a:gd name="T19" fmla="*/ 312 h 1574"/>
                  <a:gd name="T20" fmla="*/ 964 w 1276"/>
                  <a:gd name="T21" fmla="*/ 326 h 1574"/>
                  <a:gd name="T22" fmla="*/ 1021 w 1276"/>
                  <a:gd name="T23" fmla="*/ 340 h 1574"/>
                  <a:gd name="T24" fmla="*/ 1078 w 1276"/>
                  <a:gd name="T25" fmla="*/ 354 h 1574"/>
                  <a:gd name="T26" fmla="*/ 1135 w 1276"/>
                  <a:gd name="T27" fmla="*/ 369 h 1574"/>
                  <a:gd name="T28" fmla="*/ 1191 w 1276"/>
                  <a:gd name="T29" fmla="*/ 397 h 1574"/>
                  <a:gd name="T30" fmla="*/ 1220 w 1276"/>
                  <a:gd name="T31" fmla="*/ 397 h 1574"/>
                  <a:gd name="T32" fmla="*/ 1262 w 1276"/>
                  <a:gd name="T33" fmla="*/ 440 h 1574"/>
                  <a:gd name="T34" fmla="*/ 1262 w 1276"/>
                  <a:gd name="T35" fmla="*/ 496 h 1574"/>
                  <a:gd name="T36" fmla="*/ 1234 w 1276"/>
                  <a:gd name="T37" fmla="*/ 539 h 1574"/>
                  <a:gd name="T38" fmla="*/ 1234 w 1276"/>
                  <a:gd name="T39" fmla="*/ 567 h 1574"/>
                  <a:gd name="T40" fmla="*/ 1220 w 1276"/>
                  <a:gd name="T41" fmla="*/ 610 h 1574"/>
                  <a:gd name="T42" fmla="*/ 1191 w 1276"/>
                  <a:gd name="T43" fmla="*/ 667 h 1574"/>
                  <a:gd name="T44" fmla="*/ 1149 w 1276"/>
                  <a:gd name="T45" fmla="*/ 780 h 1574"/>
                  <a:gd name="T46" fmla="*/ 1106 w 1276"/>
                  <a:gd name="T47" fmla="*/ 865 h 1574"/>
                  <a:gd name="T48" fmla="*/ 1092 w 1276"/>
                  <a:gd name="T49" fmla="*/ 893 h 1574"/>
                  <a:gd name="T50" fmla="*/ 1064 w 1276"/>
                  <a:gd name="T51" fmla="*/ 936 h 1574"/>
                  <a:gd name="T52" fmla="*/ 1049 w 1276"/>
                  <a:gd name="T53" fmla="*/ 979 h 1574"/>
                  <a:gd name="T54" fmla="*/ 1021 w 1276"/>
                  <a:gd name="T55" fmla="*/ 1035 h 1574"/>
                  <a:gd name="T56" fmla="*/ 1007 w 1276"/>
                  <a:gd name="T57" fmla="*/ 1078 h 1574"/>
                  <a:gd name="T58" fmla="*/ 1007 w 1276"/>
                  <a:gd name="T59" fmla="*/ 1106 h 1574"/>
                  <a:gd name="T60" fmla="*/ 993 w 1276"/>
                  <a:gd name="T61" fmla="*/ 1120 h 1574"/>
                  <a:gd name="T62" fmla="*/ 979 w 1276"/>
                  <a:gd name="T63" fmla="*/ 1149 h 1574"/>
                  <a:gd name="T64" fmla="*/ 964 w 1276"/>
                  <a:gd name="T65" fmla="*/ 1177 h 1574"/>
                  <a:gd name="T66" fmla="*/ 936 w 1276"/>
                  <a:gd name="T67" fmla="*/ 1220 h 1574"/>
                  <a:gd name="T68" fmla="*/ 922 w 1276"/>
                  <a:gd name="T69" fmla="*/ 1248 h 1574"/>
                  <a:gd name="T70" fmla="*/ 893 w 1276"/>
                  <a:gd name="T71" fmla="*/ 1276 h 1574"/>
                  <a:gd name="T72" fmla="*/ 865 w 1276"/>
                  <a:gd name="T73" fmla="*/ 1347 h 1574"/>
                  <a:gd name="T74" fmla="*/ 851 w 1276"/>
                  <a:gd name="T75" fmla="*/ 1362 h 1574"/>
                  <a:gd name="T76" fmla="*/ 823 w 1276"/>
                  <a:gd name="T77" fmla="*/ 1404 h 1574"/>
                  <a:gd name="T78" fmla="*/ 808 w 1276"/>
                  <a:gd name="T79" fmla="*/ 1447 h 1574"/>
                  <a:gd name="T80" fmla="*/ 808 w 1276"/>
                  <a:gd name="T81" fmla="*/ 1475 h 1574"/>
                  <a:gd name="T82" fmla="*/ 794 w 1276"/>
                  <a:gd name="T83" fmla="*/ 1503 h 1574"/>
                  <a:gd name="T84" fmla="*/ 752 w 1276"/>
                  <a:gd name="T85" fmla="*/ 1518 h 1574"/>
                  <a:gd name="T86" fmla="*/ 610 w 1276"/>
                  <a:gd name="T87" fmla="*/ 1518 h 1574"/>
                  <a:gd name="T88" fmla="*/ 511 w 1276"/>
                  <a:gd name="T89" fmla="*/ 1532 h 1574"/>
                  <a:gd name="T90" fmla="*/ 298 w 1276"/>
                  <a:gd name="T91" fmla="*/ 1503 h 1574"/>
                  <a:gd name="T92" fmla="*/ 85 w 1276"/>
                  <a:gd name="T93" fmla="*/ 1319 h 1574"/>
                  <a:gd name="T94" fmla="*/ 0 w 1276"/>
                  <a:gd name="T95" fmla="*/ 1248 h 1574"/>
                  <a:gd name="T96" fmla="*/ 142 w 1276"/>
                  <a:gd name="T97" fmla="*/ 964 h 1574"/>
                  <a:gd name="T98" fmla="*/ 184 w 1276"/>
                  <a:gd name="T99" fmla="*/ 794 h 1574"/>
                  <a:gd name="T100" fmla="*/ 199 w 1276"/>
                  <a:gd name="T101" fmla="*/ 567 h 1574"/>
                  <a:gd name="T102" fmla="*/ 184 w 1276"/>
                  <a:gd name="T103" fmla="*/ 340 h 1574"/>
                  <a:gd name="T104" fmla="*/ 199 w 1276"/>
                  <a:gd name="T105" fmla="*/ 284 h 1574"/>
                  <a:gd name="T106" fmla="*/ 241 w 1276"/>
                  <a:gd name="T107" fmla="*/ 184 h 1574"/>
                  <a:gd name="T108" fmla="*/ 269 w 1276"/>
                  <a:gd name="T109" fmla="*/ 128 h 1574"/>
                  <a:gd name="T110" fmla="*/ 312 w 1276"/>
                  <a:gd name="T111" fmla="*/ 85 h 1574"/>
                  <a:gd name="T112" fmla="*/ 355 w 1276"/>
                  <a:gd name="T113" fmla="*/ 57 h 1574"/>
                  <a:gd name="T114" fmla="*/ 411 w 1276"/>
                  <a:gd name="T115" fmla="*/ 28 h 1574"/>
                  <a:gd name="T116" fmla="*/ 440 w 1276"/>
                  <a:gd name="T117" fmla="*/ 14 h 15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6"/>
                  <a:gd name="T178" fmla="*/ 0 h 1574"/>
                  <a:gd name="T179" fmla="*/ 1276 w 1276"/>
                  <a:gd name="T180" fmla="*/ 1574 h 15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6" h="1574">
                    <a:moveTo>
                      <a:pt x="440" y="14"/>
                    </a:moveTo>
                    <a:lnTo>
                      <a:pt x="425" y="28"/>
                    </a:lnTo>
                    <a:lnTo>
                      <a:pt x="425" y="42"/>
                    </a:lnTo>
                    <a:lnTo>
                      <a:pt x="425" y="57"/>
                    </a:lnTo>
                    <a:lnTo>
                      <a:pt x="425" y="71"/>
                    </a:lnTo>
                    <a:lnTo>
                      <a:pt x="425" y="85"/>
                    </a:lnTo>
                    <a:lnTo>
                      <a:pt x="425" y="99"/>
                    </a:lnTo>
                    <a:lnTo>
                      <a:pt x="425" y="128"/>
                    </a:lnTo>
                    <a:lnTo>
                      <a:pt x="425" y="156"/>
                    </a:lnTo>
                    <a:lnTo>
                      <a:pt x="425" y="170"/>
                    </a:lnTo>
                    <a:lnTo>
                      <a:pt x="440" y="184"/>
                    </a:lnTo>
                    <a:lnTo>
                      <a:pt x="440" y="198"/>
                    </a:lnTo>
                    <a:lnTo>
                      <a:pt x="440" y="213"/>
                    </a:lnTo>
                    <a:lnTo>
                      <a:pt x="440" y="255"/>
                    </a:lnTo>
                    <a:lnTo>
                      <a:pt x="454" y="241"/>
                    </a:lnTo>
                    <a:lnTo>
                      <a:pt x="482" y="241"/>
                    </a:lnTo>
                    <a:lnTo>
                      <a:pt x="482" y="227"/>
                    </a:lnTo>
                    <a:lnTo>
                      <a:pt x="511" y="213"/>
                    </a:lnTo>
                    <a:lnTo>
                      <a:pt x="525" y="184"/>
                    </a:lnTo>
                    <a:lnTo>
                      <a:pt x="525" y="170"/>
                    </a:lnTo>
                    <a:lnTo>
                      <a:pt x="539" y="156"/>
                    </a:lnTo>
                    <a:lnTo>
                      <a:pt x="553" y="156"/>
                    </a:lnTo>
                    <a:lnTo>
                      <a:pt x="567" y="156"/>
                    </a:lnTo>
                    <a:lnTo>
                      <a:pt x="581" y="156"/>
                    </a:lnTo>
                    <a:lnTo>
                      <a:pt x="596" y="156"/>
                    </a:lnTo>
                    <a:lnTo>
                      <a:pt x="610" y="156"/>
                    </a:lnTo>
                    <a:lnTo>
                      <a:pt x="610" y="170"/>
                    </a:lnTo>
                    <a:lnTo>
                      <a:pt x="624" y="170"/>
                    </a:lnTo>
                    <a:lnTo>
                      <a:pt x="638" y="170"/>
                    </a:lnTo>
                    <a:lnTo>
                      <a:pt x="652" y="170"/>
                    </a:lnTo>
                    <a:lnTo>
                      <a:pt x="667" y="170"/>
                    </a:lnTo>
                    <a:lnTo>
                      <a:pt x="667" y="184"/>
                    </a:lnTo>
                    <a:lnTo>
                      <a:pt x="681" y="184"/>
                    </a:lnTo>
                    <a:lnTo>
                      <a:pt x="695" y="198"/>
                    </a:lnTo>
                    <a:lnTo>
                      <a:pt x="709" y="198"/>
                    </a:lnTo>
                    <a:lnTo>
                      <a:pt x="709" y="213"/>
                    </a:lnTo>
                    <a:lnTo>
                      <a:pt x="723" y="213"/>
                    </a:lnTo>
                    <a:lnTo>
                      <a:pt x="723" y="227"/>
                    </a:lnTo>
                    <a:lnTo>
                      <a:pt x="737" y="227"/>
                    </a:lnTo>
                    <a:lnTo>
                      <a:pt x="737" y="241"/>
                    </a:lnTo>
                    <a:lnTo>
                      <a:pt x="752" y="241"/>
                    </a:lnTo>
                    <a:lnTo>
                      <a:pt x="766" y="241"/>
                    </a:lnTo>
                    <a:lnTo>
                      <a:pt x="766" y="255"/>
                    </a:lnTo>
                    <a:lnTo>
                      <a:pt x="780" y="255"/>
                    </a:lnTo>
                    <a:lnTo>
                      <a:pt x="780" y="269"/>
                    </a:lnTo>
                    <a:lnTo>
                      <a:pt x="794" y="269"/>
                    </a:lnTo>
                    <a:lnTo>
                      <a:pt x="808" y="269"/>
                    </a:lnTo>
                    <a:lnTo>
                      <a:pt x="808" y="284"/>
                    </a:lnTo>
                    <a:lnTo>
                      <a:pt x="823" y="284"/>
                    </a:lnTo>
                    <a:lnTo>
                      <a:pt x="837" y="284"/>
                    </a:lnTo>
                    <a:lnTo>
                      <a:pt x="851" y="284"/>
                    </a:lnTo>
                    <a:lnTo>
                      <a:pt x="851" y="298"/>
                    </a:lnTo>
                    <a:lnTo>
                      <a:pt x="865" y="298"/>
                    </a:lnTo>
                    <a:lnTo>
                      <a:pt x="879" y="298"/>
                    </a:lnTo>
                    <a:lnTo>
                      <a:pt x="893" y="312"/>
                    </a:lnTo>
                    <a:lnTo>
                      <a:pt x="908" y="312"/>
                    </a:lnTo>
                    <a:lnTo>
                      <a:pt x="922" y="312"/>
                    </a:lnTo>
                    <a:lnTo>
                      <a:pt x="936" y="312"/>
                    </a:lnTo>
                    <a:lnTo>
                      <a:pt x="950" y="326"/>
                    </a:lnTo>
                    <a:lnTo>
                      <a:pt x="964" y="326"/>
                    </a:lnTo>
                    <a:lnTo>
                      <a:pt x="979" y="326"/>
                    </a:lnTo>
                    <a:lnTo>
                      <a:pt x="993" y="326"/>
                    </a:lnTo>
                    <a:lnTo>
                      <a:pt x="993" y="340"/>
                    </a:lnTo>
                    <a:lnTo>
                      <a:pt x="1007" y="340"/>
                    </a:lnTo>
                    <a:lnTo>
                      <a:pt x="1021" y="340"/>
                    </a:lnTo>
                    <a:lnTo>
                      <a:pt x="1035" y="340"/>
                    </a:lnTo>
                    <a:lnTo>
                      <a:pt x="1049" y="354"/>
                    </a:lnTo>
                    <a:lnTo>
                      <a:pt x="1064" y="354"/>
                    </a:lnTo>
                    <a:lnTo>
                      <a:pt x="1078" y="354"/>
                    </a:lnTo>
                    <a:lnTo>
                      <a:pt x="1092" y="369"/>
                    </a:lnTo>
                    <a:lnTo>
                      <a:pt x="1106" y="369"/>
                    </a:lnTo>
                    <a:lnTo>
                      <a:pt x="1120" y="369"/>
                    </a:lnTo>
                    <a:lnTo>
                      <a:pt x="1135" y="369"/>
                    </a:lnTo>
                    <a:lnTo>
                      <a:pt x="1135" y="383"/>
                    </a:lnTo>
                    <a:lnTo>
                      <a:pt x="1149" y="383"/>
                    </a:lnTo>
                    <a:lnTo>
                      <a:pt x="1177" y="383"/>
                    </a:lnTo>
                    <a:lnTo>
                      <a:pt x="1191" y="383"/>
                    </a:lnTo>
                    <a:lnTo>
                      <a:pt x="1191" y="397"/>
                    </a:lnTo>
                    <a:lnTo>
                      <a:pt x="1205" y="397"/>
                    </a:lnTo>
                    <a:lnTo>
                      <a:pt x="1220" y="397"/>
                    </a:lnTo>
                    <a:lnTo>
                      <a:pt x="1234" y="411"/>
                    </a:lnTo>
                    <a:lnTo>
                      <a:pt x="1248" y="411"/>
                    </a:lnTo>
                    <a:lnTo>
                      <a:pt x="1262" y="411"/>
                    </a:lnTo>
                    <a:lnTo>
                      <a:pt x="1276" y="411"/>
                    </a:lnTo>
                    <a:lnTo>
                      <a:pt x="1276" y="425"/>
                    </a:lnTo>
                    <a:lnTo>
                      <a:pt x="1262" y="440"/>
                    </a:lnTo>
                    <a:lnTo>
                      <a:pt x="1276" y="440"/>
                    </a:lnTo>
                    <a:lnTo>
                      <a:pt x="1276" y="454"/>
                    </a:lnTo>
                    <a:lnTo>
                      <a:pt x="1276" y="468"/>
                    </a:lnTo>
                    <a:lnTo>
                      <a:pt x="1262" y="468"/>
                    </a:lnTo>
                    <a:lnTo>
                      <a:pt x="1262" y="482"/>
                    </a:lnTo>
                    <a:lnTo>
                      <a:pt x="1262" y="496"/>
                    </a:lnTo>
                    <a:lnTo>
                      <a:pt x="1262" y="510"/>
                    </a:lnTo>
                    <a:lnTo>
                      <a:pt x="1248" y="510"/>
                    </a:lnTo>
                    <a:lnTo>
                      <a:pt x="1248" y="525"/>
                    </a:lnTo>
                    <a:lnTo>
                      <a:pt x="1234" y="539"/>
                    </a:lnTo>
                    <a:lnTo>
                      <a:pt x="1234" y="553"/>
                    </a:lnTo>
                    <a:lnTo>
                      <a:pt x="1234" y="567"/>
                    </a:lnTo>
                    <a:lnTo>
                      <a:pt x="1234" y="581"/>
                    </a:lnTo>
                    <a:lnTo>
                      <a:pt x="1220" y="581"/>
                    </a:lnTo>
                    <a:lnTo>
                      <a:pt x="1234" y="581"/>
                    </a:lnTo>
                    <a:lnTo>
                      <a:pt x="1220" y="596"/>
                    </a:lnTo>
                    <a:lnTo>
                      <a:pt x="1220" y="610"/>
                    </a:lnTo>
                    <a:lnTo>
                      <a:pt x="1220" y="624"/>
                    </a:lnTo>
                    <a:lnTo>
                      <a:pt x="1205" y="638"/>
                    </a:lnTo>
                    <a:lnTo>
                      <a:pt x="1205" y="652"/>
                    </a:lnTo>
                    <a:lnTo>
                      <a:pt x="1191" y="652"/>
                    </a:lnTo>
                    <a:lnTo>
                      <a:pt x="1191" y="667"/>
                    </a:lnTo>
                    <a:lnTo>
                      <a:pt x="1191" y="681"/>
                    </a:lnTo>
                    <a:lnTo>
                      <a:pt x="1191" y="695"/>
                    </a:lnTo>
                    <a:lnTo>
                      <a:pt x="1177" y="723"/>
                    </a:lnTo>
                    <a:lnTo>
                      <a:pt x="1163" y="752"/>
                    </a:lnTo>
                    <a:lnTo>
                      <a:pt x="1149" y="780"/>
                    </a:lnTo>
                    <a:lnTo>
                      <a:pt x="1149" y="794"/>
                    </a:lnTo>
                    <a:lnTo>
                      <a:pt x="1120" y="837"/>
                    </a:lnTo>
                    <a:lnTo>
                      <a:pt x="1120" y="851"/>
                    </a:lnTo>
                    <a:lnTo>
                      <a:pt x="1106" y="865"/>
                    </a:lnTo>
                    <a:lnTo>
                      <a:pt x="1092" y="865"/>
                    </a:lnTo>
                    <a:lnTo>
                      <a:pt x="1092" y="879"/>
                    </a:lnTo>
                    <a:lnTo>
                      <a:pt x="1092" y="893"/>
                    </a:lnTo>
                    <a:lnTo>
                      <a:pt x="1078" y="908"/>
                    </a:lnTo>
                    <a:lnTo>
                      <a:pt x="1078" y="922"/>
                    </a:lnTo>
                    <a:lnTo>
                      <a:pt x="1078" y="936"/>
                    </a:lnTo>
                    <a:lnTo>
                      <a:pt x="1064" y="936"/>
                    </a:lnTo>
                    <a:lnTo>
                      <a:pt x="1078" y="936"/>
                    </a:lnTo>
                    <a:lnTo>
                      <a:pt x="1064" y="936"/>
                    </a:lnTo>
                    <a:lnTo>
                      <a:pt x="1064" y="950"/>
                    </a:lnTo>
                    <a:lnTo>
                      <a:pt x="1049" y="964"/>
                    </a:lnTo>
                    <a:lnTo>
                      <a:pt x="1049" y="979"/>
                    </a:lnTo>
                    <a:lnTo>
                      <a:pt x="1049" y="993"/>
                    </a:lnTo>
                    <a:lnTo>
                      <a:pt x="1049" y="1007"/>
                    </a:lnTo>
                    <a:lnTo>
                      <a:pt x="1035" y="1007"/>
                    </a:lnTo>
                    <a:lnTo>
                      <a:pt x="1035" y="1021"/>
                    </a:lnTo>
                    <a:lnTo>
                      <a:pt x="1021" y="1021"/>
                    </a:lnTo>
                    <a:lnTo>
                      <a:pt x="1021" y="1035"/>
                    </a:lnTo>
                    <a:lnTo>
                      <a:pt x="1021" y="1050"/>
                    </a:lnTo>
                    <a:lnTo>
                      <a:pt x="1021" y="1064"/>
                    </a:lnTo>
                    <a:lnTo>
                      <a:pt x="1007" y="1064"/>
                    </a:lnTo>
                    <a:lnTo>
                      <a:pt x="1007" y="1078"/>
                    </a:lnTo>
                    <a:lnTo>
                      <a:pt x="1007" y="1092"/>
                    </a:lnTo>
                    <a:lnTo>
                      <a:pt x="1007" y="1106"/>
                    </a:lnTo>
                    <a:lnTo>
                      <a:pt x="993" y="1106"/>
                    </a:lnTo>
                    <a:lnTo>
                      <a:pt x="993" y="1120"/>
                    </a:lnTo>
                    <a:lnTo>
                      <a:pt x="979" y="1135"/>
                    </a:lnTo>
                    <a:lnTo>
                      <a:pt x="979" y="1149"/>
                    </a:lnTo>
                    <a:lnTo>
                      <a:pt x="979" y="1163"/>
                    </a:lnTo>
                    <a:lnTo>
                      <a:pt x="964" y="1163"/>
                    </a:lnTo>
                    <a:lnTo>
                      <a:pt x="979" y="1163"/>
                    </a:lnTo>
                    <a:lnTo>
                      <a:pt x="979" y="1177"/>
                    </a:lnTo>
                    <a:lnTo>
                      <a:pt x="964" y="1177"/>
                    </a:lnTo>
                    <a:lnTo>
                      <a:pt x="964" y="1191"/>
                    </a:lnTo>
                    <a:lnTo>
                      <a:pt x="964" y="1206"/>
                    </a:lnTo>
                    <a:lnTo>
                      <a:pt x="950" y="1206"/>
                    </a:lnTo>
                    <a:lnTo>
                      <a:pt x="936" y="1206"/>
                    </a:lnTo>
                    <a:lnTo>
                      <a:pt x="936" y="1220"/>
                    </a:lnTo>
                    <a:lnTo>
                      <a:pt x="936" y="1234"/>
                    </a:lnTo>
                    <a:lnTo>
                      <a:pt x="922" y="1234"/>
                    </a:lnTo>
                    <a:lnTo>
                      <a:pt x="922" y="1248"/>
                    </a:lnTo>
                    <a:lnTo>
                      <a:pt x="908" y="1262"/>
                    </a:lnTo>
                    <a:lnTo>
                      <a:pt x="908" y="1276"/>
                    </a:lnTo>
                    <a:lnTo>
                      <a:pt x="893" y="1276"/>
                    </a:lnTo>
                    <a:lnTo>
                      <a:pt x="893" y="1291"/>
                    </a:lnTo>
                    <a:lnTo>
                      <a:pt x="879" y="1319"/>
                    </a:lnTo>
                    <a:lnTo>
                      <a:pt x="865" y="1333"/>
                    </a:lnTo>
                    <a:lnTo>
                      <a:pt x="865" y="1347"/>
                    </a:lnTo>
                    <a:lnTo>
                      <a:pt x="851" y="1347"/>
                    </a:lnTo>
                    <a:lnTo>
                      <a:pt x="851" y="1362"/>
                    </a:lnTo>
                    <a:lnTo>
                      <a:pt x="851" y="1376"/>
                    </a:lnTo>
                    <a:lnTo>
                      <a:pt x="837" y="1376"/>
                    </a:lnTo>
                    <a:lnTo>
                      <a:pt x="823" y="1390"/>
                    </a:lnTo>
                    <a:lnTo>
                      <a:pt x="823" y="1404"/>
                    </a:lnTo>
                    <a:lnTo>
                      <a:pt x="823" y="1418"/>
                    </a:lnTo>
                    <a:lnTo>
                      <a:pt x="823" y="1432"/>
                    </a:lnTo>
                    <a:lnTo>
                      <a:pt x="823" y="1447"/>
                    </a:lnTo>
                    <a:lnTo>
                      <a:pt x="808" y="1447"/>
                    </a:lnTo>
                    <a:lnTo>
                      <a:pt x="808" y="1461"/>
                    </a:lnTo>
                    <a:lnTo>
                      <a:pt x="808" y="1475"/>
                    </a:lnTo>
                    <a:lnTo>
                      <a:pt x="808" y="1489"/>
                    </a:lnTo>
                    <a:lnTo>
                      <a:pt x="808" y="1503"/>
                    </a:lnTo>
                    <a:lnTo>
                      <a:pt x="794" y="1503"/>
                    </a:lnTo>
                    <a:lnTo>
                      <a:pt x="794" y="1518"/>
                    </a:lnTo>
                    <a:lnTo>
                      <a:pt x="780" y="1518"/>
                    </a:lnTo>
                    <a:lnTo>
                      <a:pt x="752" y="1518"/>
                    </a:lnTo>
                    <a:lnTo>
                      <a:pt x="709" y="1518"/>
                    </a:lnTo>
                    <a:lnTo>
                      <a:pt x="695" y="1518"/>
                    </a:lnTo>
                    <a:lnTo>
                      <a:pt x="667" y="1518"/>
                    </a:lnTo>
                    <a:lnTo>
                      <a:pt x="638" y="1518"/>
                    </a:lnTo>
                    <a:lnTo>
                      <a:pt x="624" y="1518"/>
                    </a:lnTo>
                    <a:lnTo>
                      <a:pt x="610" y="1518"/>
                    </a:lnTo>
                    <a:lnTo>
                      <a:pt x="596" y="1518"/>
                    </a:lnTo>
                    <a:lnTo>
                      <a:pt x="581" y="1518"/>
                    </a:lnTo>
                    <a:lnTo>
                      <a:pt x="525" y="1532"/>
                    </a:lnTo>
                    <a:lnTo>
                      <a:pt x="511" y="1532"/>
                    </a:lnTo>
                    <a:lnTo>
                      <a:pt x="482" y="1546"/>
                    </a:lnTo>
                    <a:lnTo>
                      <a:pt x="468" y="1546"/>
                    </a:lnTo>
                    <a:lnTo>
                      <a:pt x="425" y="1546"/>
                    </a:lnTo>
                    <a:lnTo>
                      <a:pt x="369" y="1560"/>
                    </a:lnTo>
                    <a:lnTo>
                      <a:pt x="312" y="1574"/>
                    </a:lnTo>
                    <a:lnTo>
                      <a:pt x="312" y="1546"/>
                    </a:lnTo>
                    <a:lnTo>
                      <a:pt x="312" y="1532"/>
                    </a:lnTo>
                    <a:lnTo>
                      <a:pt x="298" y="1503"/>
                    </a:lnTo>
                    <a:lnTo>
                      <a:pt x="298" y="1475"/>
                    </a:lnTo>
                    <a:lnTo>
                      <a:pt x="284" y="1461"/>
                    </a:lnTo>
                    <a:lnTo>
                      <a:pt x="284" y="1447"/>
                    </a:lnTo>
                    <a:lnTo>
                      <a:pt x="241" y="1432"/>
                    </a:lnTo>
                    <a:lnTo>
                      <a:pt x="241" y="1418"/>
                    </a:lnTo>
                    <a:lnTo>
                      <a:pt x="199" y="1404"/>
                    </a:lnTo>
                    <a:lnTo>
                      <a:pt x="99" y="1347"/>
                    </a:lnTo>
                    <a:lnTo>
                      <a:pt x="99" y="1333"/>
                    </a:lnTo>
                    <a:lnTo>
                      <a:pt x="85" y="1319"/>
                    </a:lnTo>
                    <a:lnTo>
                      <a:pt x="57" y="1305"/>
                    </a:lnTo>
                    <a:lnTo>
                      <a:pt x="28" y="1291"/>
                    </a:lnTo>
                    <a:lnTo>
                      <a:pt x="28" y="1276"/>
                    </a:lnTo>
                    <a:lnTo>
                      <a:pt x="0" y="1248"/>
                    </a:lnTo>
                    <a:lnTo>
                      <a:pt x="28" y="1206"/>
                    </a:lnTo>
                    <a:lnTo>
                      <a:pt x="71" y="1149"/>
                    </a:lnTo>
                    <a:lnTo>
                      <a:pt x="85" y="1106"/>
                    </a:lnTo>
                    <a:lnTo>
                      <a:pt x="99" y="1106"/>
                    </a:lnTo>
                    <a:lnTo>
                      <a:pt x="128" y="1035"/>
                    </a:lnTo>
                    <a:lnTo>
                      <a:pt x="142" y="979"/>
                    </a:lnTo>
                    <a:lnTo>
                      <a:pt x="142" y="964"/>
                    </a:lnTo>
                    <a:lnTo>
                      <a:pt x="156" y="936"/>
                    </a:lnTo>
                    <a:lnTo>
                      <a:pt x="156" y="922"/>
                    </a:lnTo>
                    <a:lnTo>
                      <a:pt x="156" y="908"/>
                    </a:lnTo>
                    <a:lnTo>
                      <a:pt x="156" y="893"/>
                    </a:lnTo>
                    <a:lnTo>
                      <a:pt x="170" y="879"/>
                    </a:lnTo>
                    <a:lnTo>
                      <a:pt x="170" y="865"/>
                    </a:lnTo>
                    <a:lnTo>
                      <a:pt x="170" y="851"/>
                    </a:lnTo>
                    <a:lnTo>
                      <a:pt x="184" y="823"/>
                    </a:lnTo>
                    <a:lnTo>
                      <a:pt x="184" y="794"/>
                    </a:lnTo>
                    <a:lnTo>
                      <a:pt x="184" y="766"/>
                    </a:lnTo>
                    <a:lnTo>
                      <a:pt x="199" y="737"/>
                    </a:lnTo>
                    <a:lnTo>
                      <a:pt x="199" y="723"/>
                    </a:lnTo>
                    <a:lnTo>
                      <a:pt x="199" y="709"/>
                    </a:lnTo>
                    <a:lnTo>
                      <a:pt x="199" y="667"/>
                    </a:lnTo>
                    <a:lnTo>
                      <a:pt x="199" y="652"/>
                    </a:lnTo>
                    <a:lnTo>
                      <a:pt x="199" y="610"/>
                    </a:lnTo>
                    <a:lnTo>
                      <a:pt x="199" y="596"/>
                    </a:lnTo>
                    <a:lnTo>
                      <a:pt x="199" y="581"/>
                    </a:lnTo>
                    <a:lnTo>
                      <a:pt x="199" y="567"/>
                    </a:lnTo>
                    <a:lnTo>
                      <a:pt x="199" y="539"/>
                    </a:lnTo>
                    <a:lnTo>
                      <a:pt x="199" y="510"/>
                    </a:lnTo>
                    <a:lnTo>
                      <a:pt x="199" y="482"/>
                    </a:lnTo>
                    <a:lnTo>
                      <a:pt x="199" y="468"/>
                    </a:lnTo>
                    <a:lnTo>
                      <a:pt x="184" y="425"/>
                    </a:lnTo>
                    <a:lnTo>
                      <a:pt x="184" y="411"/>
                    </a:lnTo>
                    <a:lnTo>
                      <a:pt x="184" y="383"/>
                    </a:lnTo>
                    <a:lnTo>
                      <a:pt x="184" y="340"/>
                    </a:lnTo>
                    <a:lnTo>
                      <a:pt x="184" y="326"/>
                    </a:lnTo>
                    <a:lnTo>
                      <a:pt x="199" y="326"/>
                    </a:lnTo>
                    <a:lnTo>
                      <a:pt x="199" y="312"/>
                    </a:lnTo>
                    <a:lnTo>
                      <a:pt x="199" y="298"/>
                    </a:lnTo>
                    <a:lnTo>
                      <a:pt x="199" y="284"/>
                    </a:lnTo>
                    <a:lnTo>
                      <a:pt x="213" y="269"/>
                    </a:lnTo>
                    <a:lnTo>
                      <a:pt x="213" y="255"/>
                    </a:lnTo>
                    <a:lnTo>
                      <a:pt x="213" y="241"/>
                    </a:lnTo>
                    <a:lnTo>
                      <a:pt x="227" y="227"/>
                    </a:lnTo>
                    <a:lnTo>
                      <a:pt x="227" y="213"/>
                    </a:lnTo>
                    <a:lnTo>
                      <a:pt x="241" y="198"/>
                    </a:lnTo>
                    <a:lnTo>
                      <a:pt x="241" y="184"/>
                    </a:lnTo>
                    <a:lnTo>
                      <a:pt x="241" y="170"/>
                    </a:lnTo>
                    <a:lnTo>
                      <a:pt x="255" y="170"/>
                    </a:lnTo>
                    <a:lnTo>
                      <a:pt x="255" y="156"/>
                    </a:lnTo>
                    <a:lnTo>
                      <a:pt x="255" y="142"/>
                    </a:lnTo>
                    <a:lnTo>
                      <a:pt x="269" y="142"/>
                    </a:lnTo>
                    <a:lnTo>
                      <a:pt x="269" y="128"/>
                    </a:lnTo>
                    <a:lnTo>
                      <a:pt x="269" y="113"/>
                    </a:lnTo>
                    <a:lnTo>
                      <a:pt x="284" y="99"/>
                    </a:lnTo>
                    <a:lnTo>
                      <a:pt x="298" y="99"/>
                    </a:lnTo>
                    <a:lnTo>
                      <a:pt x="298" y="85"/>
                    </a:lnTo>
                    <a:lnTo>
                      <a:pt x="312" y="85"/>
                    </a:lnTo>
                    <a:lnTo>
                      <a:pt x="326" y="85"/>
                    </a:lnTo>
                    <a:lnTo>
                      <a:pt x="326" y="71"/>
                    </a:lnTo>
                    <a:lnTo>
                      <a:pt x="340" y="71"/>
                    </a:lnTo>
                    <a:lnTo>
                      <a:pt x="340" y="57"/>
                    </a:lnTo>
                    <a:lnTo>
                      <a:pt x="355" y="57"/>
                    </a:lnTo>
                    <a:lnTo>
                      <a:pt x="355" y="42"/>
                    </a:lnTo>
                    <a:lnTo>
                      <a:pt x="369" y="42"/>
                    </a:lnTo>
                    <a:lnTo>
                      <a:pt x="383" y="42"/>
                    </a:lnTo>
                    <a:lnTo>
                      <a:pt x="397" y="28"/>
                    </a:lnTo>
                    <a:lnTo>
                      <a:pt x="411" y="28"/>
                    </a:lnTo>
                    <a:lnTo>
                      <a:pt x="411" y="14"/>
                    </a:lnTo>
                    <a:lnTo>
                      <a:pt x="425" y="0"/>
                    </a:lnTo>
                    <a:lnTo>
                      <a:pt x="440" y="0"/>
                    </a:lnTo>
                    <a:lnTo>
                      <a:pt x="440" y="14"/>
                    </a:lnTo>
                    <a:close/>
                  </a:path>
                </a:pathLst>
              </a:cu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9" name="Freeform 50"/>
              <p:cNvSpPr>
                <a:spLocks/>
              </p:cNvSpPr>
              <p:nvPr/>
            </p:nvSpPr>
            <p:spPr bwMode="auto">
              <a:xfrm>
                <a:off x="2796" y="3432"/>
                <a:ext cx="1304" cy="1050"/>
              </a:xfrm>
              <a:custGeom>
                <a:avLst/>
                <a:gdLst>
                  <a:gd name="T0" fmla="*/ 1290 w 1304"/>
                  <a:gd name="T1" fmla="*/ 20 h 1148"/>
                  <a:gd name="T2" fmla="*/ 1290 w 1304"/>
                  <a:gd name="T3" fmla="*/ 29 h 1148"/>
                  <a:gd name="T4" fmla="*/ 1290 w 1304"/>
                  <a:gd name="T5" fmla="*/ 70 h 1148"/>
                  <a:gd name="T6" fmla="*/ 1290 w 1304"/>
                  <a:gd name="T7" fmla="*/ 79 h 1148"/>
                  <a:gd name="T8" fmla="*/ 1290 w 1304"/>
                  <a:gd name="T9" fmla="*/ 99 h 1148"/>
                  <a:gd name="T10" fmla="*/ 1304 w 1304"/>
                  <a:gd name="T11" fmla="*/ 119 h 1148"/>
                  <a:gd name="T12" fmla="*/ 1304 w 1304"/>
                  <a:gd name="T13" fmla="*/ 159 h 1148"/>
                  <a:gd name="T14" fmla="*/ 1304 w 1304"/>
                  <a:gd name="T15" fmla="*/ 188 h 1148"/>
                  <a:gd name="T16" fmla="*/ 1304 w 1304"/>
                  <a:gd name="T17" fmla="*/ 238 h 1148"/>
                  <a:gd name="T18" fmla="*/ 1304 w 1304"/>
                  <a:gd name="T19" fmla="*/ 278 h 1148"/>
                  <a:gd name="T20" fmla="*/ 1304 w 1304"/>
                  <a:gd name="T21" fmla="*/ 308 h 1148"/>
                  <a:gd name="T22" fmla="*/ 1304 w 1304"/>
                  <a:gd name="T23" fmla="*/ 337 h 1148"/>
                  <a:gd name="T24" fmla="*/ 1304 w 1304"/>
                  <a:gd name="T25" fmla="*/ 337 h 1148"/>
                  <a:gd name="T26" fmla="*/ 1304 w 1304"/>
                  <a:gd name="T27" fmla="*/ 337 h 1148"/>
                  <a:gd name="T28" fmla="*/ 1304 w 1304"/>
                  <a:gd name="T29" fmla="*/ 348 h 1148"/>
                  <a:gd name="T30" fmla="*/ 1304 w 1304"/>
                  <a:gd name="T31" fmla="*/ 377 h 1148"/>
                  <a:gd name="T32" fmla="*/ 1304 w 1304"/>
                  <a:gd name="T33" fmla="*/ 407 h 1148"/>
                  <a:gd name="T34" fmla="*/ 1304 w 1304"/>
                  <a:gd name="T35" fmla="*/ 446 h 1148"/>
                  <a:gd name="T36" fmla="*/ 1290 w 1304"/>
                  <a:gd name="T37" fmla="*/ 496 h 1148"/>
                  <a:gd name="T38" fmla="*/ 1290 w 1304"/>
                  <a:gd name="T39" fmla="*/ 555 h 1148"/>
                  <a:gd name="T40" fmla="*/ 1290 w 1304"/>
                  <a:gd name="T41" fmla="*/ 595 h 1148"/>
                  <a:gd name="T42" fmla="*/ 1276 w 1304"/>
                  <a:gd name="T43" fmla="*/ 635 h 1148"/>
                  <a:gd name="T44" fmla="*/ 1276 w 1304"/>
                  <a:gd name="T45" fmla="*/ 675 h 1148"/>
                  <a:gd name="T46" fmla="*/ 1276 w 1304"/>
                  <a:gd name="T47" fmla="*/ 724 h 1148"/>
                  <a:gd name="T48" fmla="*/ 1262 w 1304"/>
                  <a:gd name="T49" fmla="*/ 734 h 1148"/>
                  <a:gd name="T50" fmla="*/ 1191 w 1304"/>
                  <a:gd name="T51" fmla="*/ 734 h 1148"/>
                  <a:gd name="T52" fmla="*/ 1120 w 1304"/>
                  <a:gd name="T53" fmla="*/ 724 h 1148"/>
                  <a:gd name="T54" fmla="*/ 1078 w 1304"/>
                  <a:gd name="T55" fmla="*/ 714 h 1148"/>
                  <a:gd name="T56" fmla="*/ 964 w 1304"/>
                  <a:gd name="T57" fmla="*/ 714 h 1148"/>
                  <a:gd name="T58" fmla="*/ 879 w 1304"/>
                  <a:gd name="T59" fmla="*/ 704 h 1148"/>
                  <a:gd name="T60" fmla="*/ 780 w 1304"/>
                  <a:gd name="T61" fmla="*/ 724 h 1148"/>
                  <a:gd name="T62" fmla="*/ 723 w 1304"/>
                  <a:gd name="T63" fmla="*/ 724 h 1148"/>
                  <a:gd name="T64" fmla="*/ 695 w 1304"/>
                  <a:gd name="T65" fmla="*/ 734 h 1148"/>
                  <a:gd name="T66" fmla="*/ 666 w 1304"/>
                  <a:gd name="T67" fmla="*/ 765 h 1148"/>
                  <a:gd name="T68" fmla="*/ 624 w 1304"/>
                  <a:gd name="T69" fmla="*/ 775 h 1148"/>
                  <a:gd name="T70" fmla="*/ 510 w 1304"/>
                  <a:gd name="T71" fmla="*/ 793 h 1148"/>
                  <a:gd name="T72" fmla="*/ 454 w 1304"/>
                  <a:gd name="T73" fmla="*/ 803 h 1148"/>
                  <a:gd name="T74" fmla="*/ 411 w 1304"/>
                  <a:gd name="T75" fmla="*/ 775 h 1148"/>
                  <a:gd name="T76" fmla="*/ 397 w 1304"/>
                  <a:gd name="T77" fmla="*/ 765 h 1148"/>
                  <a:gd name="T78" fmla="*/ 354 w 1304"/>
                  <a:gd name="T79" fmla="*/ 734 h 1148"/>
                  <a:gd name="T80" fmla="*/ 227 w 1304"/>
                  <a:gd name="T81" fmla="*/ 655 h 1148"/>
                  <a:gd name="T82" fmla="*/ 127 w 1304"/>
                  <a:gd name="T83" fmla="*/ 585 h 1148"/>
                  <a:gd name="T84" fmla="*/ 14 w 1304"/>
                  <a:gd name="T85" fmla="*/ 496 h 1148"/>
                  <a:gd name="T86" fmla="*/ 14 w 1304"/>
                  <a:gd name="T87" fmla="*/ 466 h 1148"/>
                  <a:gd name="T88" fmla="*/ 184 w 1304"/>
                  <a:gd name="T89" fmla="*/ 416 h 1148"/>
                  <a:gd name="T90" fmla="*/ 326 w 1304"/>
                  <a:gd name="T91" fmla="*/ 377 h 1148"/>
                  <a:gd name="T92" fmla="*/ 383 w 1304"/>
                  <a:gd name="T93" fmla="*/ 377 h 1148"/>
                  <a:gd name="T94" fmla="*/ 510 w 1304"/>
                  <a:gd name="T95" fmla="*/ 337 h 1148"/>
                  <a:gd name="T96" fmla="*/ 680 w 1304"/>
                  <a:gd name="T97" fmla="*/ 258 h 1148"/>
                  <a:gd name="T98" fmla="*/ 737 w 1304"/>
                  <a:gd name="T99" fmla="*/ 248 h 1148"/>
                  <a:gd name="T100" fmla="*/ 780 w 1304"/>
                  <a:gd name="T101" fmla="*/ 219 h 1148"/>
                  <a:gd name="T102" fmla="*/ 794 w 1304"/>
                  <a:gd name="T103" fmla="*/ 219 h 1148"/>
                  <a:gd name="T104" fmla="*/ 836 w 1304"/>
                  <a:gd name="T105" fmla="*/ 198 h 1148"/>
                  <a:gd name="T106" fmla="*/ 950 w 1304"/>
                  <a:gd name="T107" fmla="*/ 139 h 1148"/>
                  <a:gd name="T108" fmla="*/ 1049 w 1304"/>
                  <a:gd name="T109" fmla="*/ 99 h 1148"/>
                  <a:gd name="T110" fmla="*/ 1063 w 1304"/>
                  <a:gd name="T111" fmla="*/ 89 h 1148"/>
                  <a:gd name="T112" fmla="*/ 1120 w 1304"/>
                  <a:gd name="T113" fmla="*/ 59 h 1148"/>
                  <a:gd name="T114" fmla="*/ 1163 w 1304"/>
                  <a:gd name="T115" fmla="*/ 29 h 1148"/>
                  <a:gd name="T116" fmla="*/ 1177 w 1304"/>
                  <a:gd name="T117" fmla="*/ 10 h 1148"/>
                  <a:gd name="T118" fmla="*/ 1219 w 1304"/>
                  <a:gd name="T119" fmla="*/ 10 h 1148"/>
                  <a:gd name="T120" fmla="*/ 1234 w 1304"/>
                  <a:gd name="T121" fmla="*/ 10 h 1148"/>
                  <a:gd name="T122" fmla="*/ 1248 w 1304"/>
                  <a:gd name="T123" fmla="*/ 10 h 1148"/>
                  <a:gd name="T124" fmla="*/ 1276 w 1304"/>
                  <a:gd name="T125" fmla="*/ 0 h 11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04"/>
                  <a:gd name="T190" fmla="*/ 0 h 1148"/>
                  <a:gd name="T191" fmla="*/ 1304 w 1304"/>
                  <a:gd name="T192" fmla="*/ 1148 h 114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04" h="1148">
                    <a:moveTo>
                      <a:pt x="1290" y="0"/>
                    </a:moveTo>
                    <a:lnTo>
                      <a:pt x="1290" y="14"/>
                    </a:lnTo>
                    <a:lnTo>
                      <a:pt x="1290" y="28"/>
                    </a:lnTo>
                    <a:lnTo>
                      <a:pt x="1290" y="42"/>
                    </a:lnTo>
                    <a:lnTo>
                      <a:pt x="1290" y="56"/>
                    </a:lnTo>
                    <a:lnTo>
                      <a:pt x="1290" y="99"/>
                    </a:lnTo>
                    <a:lnTo>
                      <a:pt x="1290" y="113"/>
                    </a:lnTo>
                    <a:lnTo>
                      <a:pt x="1290" y="141"/>
                    </a:lnTo>
                    <a:lnTo>
                      <a:pt x="1304" y="156"/>
                    </a:lnTo>
                    <a:lnTo>
                      <a:pt x="1304" y="170"/>
                    </a:lnTo>
                    <a:lnTo>
                      <a:pt x="1304" y="198"/>
                    </a:lnTo>
                    <a:lnTo>
                      <a:pt x="1304" y="212"/>
                    </a:lnTo>
                    <a:lnTo>
                      <a:pt x="1304" y="227"/>
                    </a:lnTo>
                    <a:lnTo>
                      <a:pt x="1304" y="255"/>
                    </a:lnTo>
                    <a:lnTo>
                      <a:pt x="1304" y="269"/>
                    </a:lnTo>
                    <a:lnTo>
                      <a:pt x="1304" y="283"/>
                    </a:lnTo>
                    <a:lnTo>
                      <a:pt x="1304" y="297"/>
                    </a:lnTo>
                    <a:lnTo>
                      <a:pt x="1304" y="326"/>
                    </a:lnTo>
                    <a:lnTo>
                      <a:pt x="1304" y="340"/>
                    </a:lnTo>
                    <a:lnTo>
                      <a:pt x="1304" y="383"/>
                    </a:lnTo>
                    <a:lnTo>
                      <a:pt x="1304" y="397"/>
                    </a:lnTo>
                    <a:lnTo>
                      <a:pt x="1304" y="411"/>
                    </a:lnTo>
                    <a:lnTo>
                      <a:pt x="1304" y="439"/>
                    </a:lnTo>
                    <a:lnTo>
                      <a:pt x="1304" y="453"/>
                    </a:lnTo>
                    <a:lnTo>
                      <a:pt x="1304" y="468"/>
                    </a:lnTo>
                    <a:lnTo>
                      <a:pt x="1304" y="482"/>
                    </a:lnTo>
                    <a:lnTo>
                      <a:pt x="1304" y="496"/>
                    </a:lnTo>
                    <a:lnTo>
                      <a:pt x="1304" y="510"/>
                    </a:lnTo>
                    <a:lnTo>
                      <a:pt x="1304" y="524"/>
                    </a:lnTo>
                    <a:lnTo>
                      <a:pt x="1304" y="539"/>
                    </a:lnTo>
                    <a:lnTo>
                      <a:pt x="1304" y="581"/>
                    </a:lnTo>
                    <a:lnTo>
                      <a:pt x="1304" y="595"/>
                    </a:lnTo>
                    <a:lnTo>
                      <a:pt x="1304" y="609"/>
                    </a:lnTo>
                    <a:lnTo>
                      <a:pt x="1304" y="624"/>
                    </a:lnTo>
                    <a:lnTo>
                      <a:pt x="1304" y="638"/>
                    </a:lnTo>
                    <a:lnTo>
                      <a:pt x="1304" y="652"/>
                    </a:lnTo>
                    <a:lnTo>
                      <a:pt x="1304" y="666"/>
                    </a:lnTo>
                    <a:lnTo>
                      <a:pt x="1304" y="680"/>
                    </a:lnTo>
                    <a:lnTo>
                      <a:pt x="1304" y="695"/>
                    </a:lnTo>
                    <a:lnTo>
                      <a:pt x="1290" y="709"/>
                    </a:lnTo>
                    <a:lnTo>
                      <a:pt x="1290" y="751"/>
                    </a:lnTo>
                    <a:lnTo>
                      <a:pt x="1290" y="766"/>
                    </a:lnTo>
                    <a:lnTo>
                      <a:pt x="1290" y="794"/>
                    </a:lnTo>
                    <a:lnTo>
                      <a:pt x="1290" y="808"/>
                    </a:lnTo>
                    <a:lnTo>
                      <a:pt x="1290" y="851"/>
                    </a:lnTo>
                    <a:lnTo>
                      <a:pt x="1276" y="907"/>
                    </a:lnTo>
                    <a:lnTo>
                      <a:pt x="1276" y="936"/>
                    </a:lnTo>
                    <a:lnTo>
                      <a:pt x="1276" y="950"/>
                    </a:lnTo>
                    <a:lnTo>
                      <a:pt x="1276" y="964"/>
                    </a:lnTo>
                    <a:lnTo>
                      <a:pt x="1276" y="992"/>
                    </a:lnTo>
                    <a:lnTo>
                      <a:pt x="1276" y="1035"/>
                    </a:lnTo>
                    <a:lnTo>
                      <a:pt x="1262" y="1035"/>
                    </a:lnTo>
                    <a:lnTo>
                      <a:pt x="1262" y="1049"/>
                    </a:lnTo>
                    <a:lnTo>
                      <a:pt x="1248" y="1049"/>
                    </a:lnTo>
                    <a:lnTo>
                      <a:pt x="1205" y="1049"/>
                    </a:lnTo>
                    <a:lnTo>
                      <a:pt x="1191" y="1049"/>
                    </a:lnTo>
                    <a:lnTo>
                      <a:pt x="1177" y="1049"/>
                    </a:lnTo>
                    <a:lnTo>
                      <a:pt x="1163" y="1035"/>
                    </a:lnTo>
                    <a:lnTo>
                      <a:pt x="1148" y="1035"/>
                    </a:lnTo>
                    <a:lnTo>
                      <a:pt x="1134" y="1035"/>
                    </a:lnTo>
                    <a:lnTo>
                      <a:pt x="1120" y="1035"/>
                    </a:lnTo>
                    <a:lnTo>
                      <a:pt x="1092" y="1035"/>
                    </a:lnTo>
                    <a:lnTo>
                      <a:pt x="1078" y="1021"/>
                    </a:lnTo>
                    <a:lnTo>
                      <a:pt x="1035" y="1021"/>
                    </a:lnTo>
                    <a:lnTo>
                      <a:pt x="1021" y="1021"/>
                    </a:lnTo>
                    <a:lnTo>
                      <a:pt x="1007" y="1021"/>
                    </a:lnTo>
                    <a:lnTo>
                      <a:pt x="964" y="1021"/>
                    </a:lnTo>
                    <a:lnTo>
                      <a:pt x="950" y="1021"/>
                    </a:lnTo>
                    <a:lnTo>
                      <a:pt x="907" y="1007"/>
                    </a:lnTo>
                    <a:lnTo>
                      <a:pt x="893" y="1007"/>
                    </a:lnTo>
                    <a:lnTo>
                      <a:pt x="879" y="1007"/>
                    </a:lnTo>
                    <a:lnTo>
                      <a:pt x="865" y="1007"/>
                    </a:lnTo>
                    <a:lnTo>
                      <a:pt x="851" y="1021"/>
                    </a:lnTo>
                    <a:lnTo>
                      <a:pt x="808" y="1021"/>
                    </a:lnTo>
                    <a:lnTo>
                      <a:pt x="780" y="1035"/>
                    </a:lnTo>
                    <a:lnTo>
                      <a:pt x="751" y="1035"/>
                    </a:lnTo>
                    <a:lnTo>
                      <a:pt x="737" y="1035"/>
                    </a:lnTo>
                    <a:lnTo>
                      <a:pt x="723" y="1035"/>
                    </a:lnTo>
                    <a:lnTo>
                      <a:pt x="709" y="1049"/>
                    </a:lnTo>
                    <a:lnTo>
                      <a:pt x="695" y="1049"/>
                    </a:lnTo>
                    <a:lnTo>
                      <a:pt x="695" y="1063"/>
                    </a:lnTo>
                    <a:lnTo>
                      <a:pt x="680" y="1078"/>
                    </a:lnTo>
                    <a:lnTo>
                      <a:pt x="666" y="1092"/>
                    </a:lnTo>
                    <a:lnTo>
                      <a:pt x="652" y="1092"/>
                    </a:lnTo>
                    <a:lnTo>
                      <a:pt x="638" y="1106"/>
                    </a:lnTo>
                    <a:lnTo>
                      <a:pt x="624" y="1106"/>
                    </a:lnTo>
                    <a:lnTo>
                      <a:pt x="610" y="1106"/>
                    </a:lnTo>
                    <a:lnTo>
                      <a:pt x="567" y="1120"/>
                    </a:lnTo>
                    <a:lnTo>
                      <a:pt x="524" y="1134"/>
                    </a:lnTo>
                    <a:lnTo>
                      <a:pt x="510" y="1134"/>
                    </a:lnTo>
                    <a:lnTo>
                      <a:pt x="496" y="1134"/>
                    </a:lnTo>
                    <a:lnTo>
                      <a:pt x="482" y="1134"/>
                    </a:lnTo>
                    <a:lnTo>
                      <a:pt x="454" y="1148"/>
                    </a:lnTo>
                    <a:lnTo>
                      <a:pt x="425" y="1120"/>
                    </a:lnTo>
                    <a:lnTo>
                      <a:pt x="411" y="1106"/>
                    </a:lnTo>
                    <a:lnTo>
                      <a:pt x="411" y="1092"/>
                    </a:lnTo>
                    <a:lnTo>
                      <a:pt x="397" y="1092"/>
                    </a:lnTo>
                    <a:lnTo>
                      <a:pt x="383" y="1078"/>
                    </a:lnTo>
                    <a:lnTo>
                      <a:pt x="368" y="1063"/>
                    </a:lnTo>
                    <a:lnTo>
                      <a:pt x="354" y="1049"/>
                    </a:lnTo>
                    <a:lnTo>
                      <a:pt x="326" y="1021"/>
                    </a:lnTo>
                    <a:lnTo>
                      <a:pt x="283" y="992"/>
                    </a:lnTo>
                    <a:lnTo>
                      <a:pt x="227" y="936"/>
                    </a:lnTo>
                    <a:lnTo>
                      <a:pt x="227" y="922"/>
                    </a:lnTo>
                    <a:lnTo>
                      <a:pt x="170" y="865"/>
                    </a:lnTo>
                    <a:lnTo>
                      <a:pt x="127" y="836"/>
                    </a:lnTo>
                    <a:lnTo>
                      <a:pt x="85" y="794"/>
                    </a:lnTo>
                    <a:lnTo>
                      <a:pt x="56" y="766"/>
                    </a:lnTo>
                    <a:lnTo>
                      <a:pt x="42" y="751"/>
                    </a:lnTo>
                    <a:lnTo>
                      <a:pt x="14" y="723"/>
                    </a:lnTo>
                    <a:lnTo>
                      <a:pt x="14" y="709"/>
                    </a:lnTo>
                    <a:lnTo>
                      <a:pt x="0" y="709"/>
                    </a:lnTo>
                    <a:lnTo>
                      <a:pt x="0" y="695"/>
                    </a:lnTo>
                    <a:lnTo>
                      <a:pt x="0" y="680"/>
                    </a:lnTo>
                    <a:lnTo>
                      <a:pt x="0" y="666"/>
                    </a:lnTo>
                    <a:lnTo>
                      <a:pt x="14" y="666"/>
                    </a:lnTo>
                    <a:lnTo>
                      <a:pt x="56" y="652"/>
                    </a:lnTo>
                    <a:lnTo>
                      <a:pt x="99" y="624"/>
                    </a:lnTo>
                    <a:lnTo>
                      <a:pt x="113" y="624"/>
                    </a:lnTo>
                    <a:lnTo>
                      <a:pt x="142" y="609"/>
                    </a:lnTo>
                    <a:lnTo>
                      <a:pt x="170" y="595"/>
                    </a:lnTo>
                    <a:lnTo>
                      <a:pt x="184" y="595"/>
                    </a:lnTo>
                    <a:lnTo>
                      <a:pt x="212" y="581"/>
                    </a:lnTo>
                    <a:lnTo>
                      <a:pt x="255" y="567"/>
                    </a:lnTo>
                    <a:lnTo>
                      <a:pt x="269" y="567"/>
                    </a:lnTo>
                    <a:lnTo>
                      <a:pt x="298" y="553"/>
                    </a:lnTo>
                    <a:lnTo>
                      <a:pt x="326" y="539"/>
                    </a:lnTo>
                    <a:lnTo>
                      <a:pt x="340" y="539"/>
                    </a:lnTo>
                    <a:lnTo>
                      <a:pt x="354" y="539"/>
                    </a:lnTo>
                    <a:lnTo>
                      <a:pt x="368" y="539"/>
                    </a:lnTo>
                    <a:lnTo>
                      <a:pt x="383" y="539"/>
                    </a:lnTo>
                    <a:lnTo>
                      <a:pt x="383" y="524"/>
                    </a:lnTo>
                    <a:lnTo>
                      <a:pt x="397" y="524"/>
                    </a:lnTo>
                    <a:lnTo>
                      <a:pt x="411" y="524"/>
                    </a:lnTo>
                    <a:lnTo>
                      <a:pt x="496" y="482"/>
                    </a:lnTo>
                    <a:lnTo>
                      <a:pt x="510" y="482"/>
                    </a:lnTo>
                    <a:lnTo>
                      <a:pt x="524" y="468"/>
                    </a:lnTo>
                    <a:lnTo>
                      <a:pt x="581" y="453"/>
                    </a:lnTo>
                    <a:lnTo>
                      <a:pt x="624" y="425"/>
                    </a:lnTo>
                    <a:lnTo>
                      <a:pt x="652" y="411"/>
                    </a:lnTo>
                    <a:lnTo>
                      <a:pt x="680" y="368"/>
                    </a:lnTo>
                    <a:lnTo>
                      <a:pt x="709" y="354"/>
                    </a:lnTo>
                    <a:lnTo>
                      <a:pt x="737" y="354"/>
                    </a:lnTo>
                    <a:lnTo>
                      <a:pt x="751" y="340"/>
                    </a:lnTo>
                    <a:lnTo>
                      <a:pt x="766" y="340"/>
                    </a:lnTo>
                    <a:lnTo>
                      <a:pt x="780" y="312"/>
                    </a:lnTo>
                    <a:lnTo>
                      <a:pt x="794" y="312"/>
                    </a:lnTo>
                    <a:lnTo>
                      <a:pt x="794" y="297"/>
                    </a:lnTo>
                    <a:lnTo>
                      <a:pt x="808" y="297"/>
                    </a:lnTo>
                    <a:lnTo>
                      <a:pt x="822" y="283"/>
                    </a:lnTo>
                    <a:lnTo>
                      <a:pt x="836" y="283"/>
                    </a:lnTo>
                    <a:lnTo>
                      <a:pt x="851" y="269"/>
                    </a:lnTo>
                    <a:lnTo>
                      <a:pt x="922" y="227"/>
                    </a:lnTo>
                    <a:lnTo>
                      <a:pt x="950" y="198"/>
                    </a:lnTo>
                    <a:lnTo>
                      <a:pt x="964" y="198"/>
                    </a:lnTo>
                    <a:lnTo>
                      <a:pt x="964" y="184"/>
                    </a:lnTo>
                    <a:lnTo>
                      <a:pt x="1035" y="141"/>
                    </a:lnTo>
                    <a:lnTo>
                      <a:pt x="1049" y="141"/>
                    </a:lnTo>
                    <a:lnTo>
                      <a:pt x="1063" y="141"/>
                    </a:lnTo>
                    <a:lnTo>
                      <a:pt x="1063" y="127"/>
                    </a:lnTo>
                    <a:lnTo>
                      <a:pt x="1078" y="127"/>
                    </a:lnTo>
                    <a:lnTo>
                      <a:pt x="1092" y="113"/>
                    </a:lnTo>
                    <a:lnTo>
                      <a:pt x="1092" y="99"/>
                    </a:lnTo>
                    <a:lnTo>
                      <a:pt x="1106" y="85"/>
                    </a:lnTo>
                    <a:lnTo>
                      <a:pt x="1120" y="85"/>
                    </a:lnTo>
                    <a:lnTo>
                      <a:pt x="1120" y="70"/>
                    </a:lnTo>
                    <a:lnTo>
                      <a:pt x="1134" y="70"/>
                    </a:lnTo>
                    <a:lnTo>
                      <a:pt x="1148" y="56"/>
                    </a:lnTo>
                    <a:lnTo>
                      <a:pt x="1163" y="42"/>
                    </a:lnTo>
                    <a:lnTo>
                      <a:pt x="1163" y="28"/>
                    </a:lnTo>
                    <a:lnTo>
                      <a:pt x="1177" y="28"/>
                    </a:lnTo>
                    <a:lnTo>
                      <a:pt x="1177" y="14"/>
                    </a:lnTo>
                    <a:lnTo>
                      <a:pt x="1191" y="14"/>
                    </a:lnTo>
                    <a:lnTo>
                      <a:pt x="1205" y="14"/>
                    </a:lnTo>
                    <a:lnTo>
                      <a:pt x="1219" y="14"/>
                    </a:lnTo>
                    <a:lnTo>
                      <a:pt x="1234" y="14"/>
                    </a:lnTo>
                    <a:lnTo>
                      <a:pt x="1248" y="14"/>
                    </a:lnTo>
                    <a:lnTo>
                      <a:pt x="1262" y="0"/>
                    </a:lnTo>
                    <a:lnTo>
                      <a:pt x="1276" y="0"/>
                    </a:lnTo>
                    <a:lnTo>
                      <a:pt x="1290" y="0"/>
                    </a:lnTo>
                    <a:close/>
                  </a:path>
                </a:pathLst>
              </a:cu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0" name="Freeform 48"/>
              <p:cNvSpPr>
                <a:spLocks/>
              </p:cNvSpPr>
              <p:nvPr/>
            </p:nvSpPr>
            <p:spPr bwMode="auto">
              <a:xfrm>
                <a:off x="556" y="1829"/>
                <a:ext cx="2664" cy="2171"/>
              </a:xfrm>
              <a:custGeom>
                <a:avLst/>
                <a:gdLst>
                  <a:gd name="T0" fmla="*/ 0 w 2666"/>
                  <a:gd name="T1" fmla="*/ 1833 h 2170"/>
                  <a:gd name="T2" fmla="*/ 57 w 2666"/>
                  <a:gd name="T3" fmla="*/ 1720 h 2170"/>
                  <a:gd name="T4" fmla="*/ 184 w 2666"/>
                  <a:gd name="T5" fmla="*/ 1521 h 2170"/>
                  <a:gd name="T6" fmla="*/ 284 w 2666"/>
                  <a:gd name="T7" fmla="*/ 1365 h 2170"/>
                  <a:gd name="T8" fmla="*/ 383 w 2666"/>
                  <a:gd name="T9" fmla="*/ 1238 h 2170"/>
                  <a:gd name="T10" fmla="*/ 468 w 2666"/>
                  <a:gd name="T11" fmla="*/ 1181 h 2170"/>
                  <a:gd name="T12" fmla="*/ 567 w 2666"/>
                  <a:gd name="T13" fmla="*/ 1138 h 2170"/>
                  <a:gd name="T14" fmla="*/ 833 w 2666"/>
                  <a:gd name="T15" fmla="*/ 1049 h 2170"/>
                  <a:gd name="T16" fmla="*/ 904 w 2666"/>
                  <a:gd name="T17" fmla="*/ 1021 h 2170"/>
                  <a:gd name="T18" fmla="*/ 932 w 2666"/>
                  <a:gd name="T19" fmla="*/ 964 h 2170"/>
                  <a:gd name="T20" fmla="*/ 1003 w 2666"/>
                  <a:gd name="T21" fmla="*/ 851 h 2170"/>
                  <a:gd name="T22" fmla="*/ 1045 w 2666"/>
                  <a:gd name="T23" fmla="*/ 794 h 2170"/>
                  <a:gd name="T24" fmla="*/ 1074 w 2666"/>
                  <a:gd name="T25" fmla="*/ 780 h 2170"/>
                  <a:gd name="T26" fmla="*/ 1130 w 2666"/>
                  <a:gd name="T27" fmla="*/ 737 h 2170"/>
                  <a:gd name="T28" fmla="*/ 1201 w 2666"/>
                  <a:gd name="T29" fmla="*/ 695 h 2170"/>
                  <a:gd name="T30" fmla="*/ 1301 w 2666"/>
                  <a:gd name="T31" fmla="*/ 638 h 2170"/>
                  <a:gd name="T32" fmla="*/ 1414 w 2666"/>
                  <a:gd name="T33" fmla="*/ 595 h 2170"/>
                  <a:gd name="T34" fmla="*/ 1528 w 2666"/>
                  <a:gd name="T35" fmla="*/ 553 h 2170"/>
                  <a:gd name="T36" fmla="*/ 1613 w 2666"/>
                  <a:gd name="T37" fmla="*/ 510 h 2170"/>
                  <a:gd name="T38" fmla="*/ 1698 w 2666"/>
                  <a:gd name="T39" fmla="*/ 439 h 2170"/>
                  <a:gd name="T40" fmla="*/ 1740 w 2666"/>
                  <a:gd name="T41" fmla="*/ 340 h 2170"/>
                  <a:gd name="T42" fmla="*/ 1726 w 2666"/>
                  <a:gd name="T43" fmla="*/ 269 h 2170"/>
                  <a:gd name="T44" fmla="*/ 1684 w 2666"/>
                  <a:gd name="T45" fmla="*/ 156 h 2170"/>
                  <a:gd name="T46" fmla="*/ 1655 w 2666"/>
                  <a:gd name="T47" fmla="*/ 56 h 2170"/>
                  <a:gd name="T48" fmla="*/ 1684 w 2666"/>
                  <a:gd name="T49" fmla="*/ 14 h 2170"/>
                  <a:gd name="T50" fmla="*/ 1868 w 2666"/>
                  <a:gd name="T51" fmla="*/ 56 h 2170"/>
                  <a:gd name="T52" fmla="*/ 1911 w 2666"/>
                  <a:gd name="T53" fmla="*/ 70 h 2170"/>
                  <a:gd name="T54" fmla="*/ 1939 w 2666"/>
                  <a:gd name="T55" fmla="*/ 85 h 2170"/>
                  <a:gd name="T56" fmla="*/ 1967 w 2666"/>
                  <a:gd name="T57" fmla="*/ 99 h 2170"/>
                  <a:gd name="T58" fmla="*/ 2006 w 2666"/>
                  <a:gd name="T59" fmla="*/ 127 h 2170"/>
                  <a:gd name="T60" fmla="*/ 2034 w 2666"/>
                  <a:gd name="T61" fmla="*/ 156 h 2170"/>
                  <a:gd name="T62" fmla="*/ 2048 w 2666"/>
                  <a:gd name="T63" fmla="*/ 170 h 2170"/>
                  <a:gd name="T64" fmla="*/ 2091 w 2666"/>
                  <a:gd name="T65" fmla="*/ 226 h 2170"/>
                  <a:gd name="T66" fmla="*/ 2119 w 2666"/>
                  <a:gd name="T67" fmla="*/ 269 h 2170"/>
                  <a:gd name="T68" fmla="*/ 2162 w 2666"/>
                  <a:gd name="T69" fmla="*/ 297 h 2170"/>
                  <a:gd name="T70" fmla="*/ 2204 w 2666"/>
                  <a:gd name="T71" fmla="*/ 340 h 2170"/>
                  <a:gd name="T72" fmla="*/ 2247 w 2666"/>
                  <a:gd name="T73" fmla="*/ 411 h 2170"/>
                  <a:gd name="T74" fmla="*/ 2275 w 2666"/>
                  <a:gd name="T75" fmla="*/ 453 h 2170"/>
                  <a:gd name="T76" fmla="*/ 2318 w 2666"/>
                  <a:gd name="T77" fmla="*/ 510 h 2170"/>
                  <a:gd name="T78" fmla="*/ 2346 w 2666"/>
                  <a:gd name="T79" fmla="*/ 553 h 2170"/>
                  <a:gd name="T80" fmla="*/ 2403 w 2666"/>
                  <a:gd name="T81" fmla="*/ 624 h 2170"/>
                  <a:gd name="T82" fmla="*/ 2431 w 2666"/>
                  <a:gd name="T83" fmla="*/ 680 h 2170"/>
                  <a:gd name="T84" fmla="*/ 2460 w 2666"/>
                  <a:gd name="T85" fmla="*/ 709 h 2170"/>
                  <a:gd name="T86" fmla="*/ 2488 w 2666"/>
                  <a:gd name="T87" fmla="*/ 765 h 2170"/>
                  <a:gd name="T88" fmla="*/ 2545 w 2666"/>
                  <a:gd name="T89" fmla="*/ 836 h 2170"/>
                  <a:gd name="T90" fmla="*/ 2573 w 2666"/>
                  <a:gd name="T91" fmla="*/ 879 h 2170"/>
                  <a:gd name="T92" fmla="*/ 2658 w 2666"/>
                  <a:gd name="T93" fmla="*/ 1007 h 2170"/>
                  <a:gd name="T94" fmla="*/ 2502 w 2666"/>
                  <a:gd name="T95" fmla="*/ 1124 h 2170"/>
                  <a:gd name="T96" fmla="*/ 2389 w 2666"/>
                  <a:gd name="T97" fmla="*/ 1209 h 2170"/>
                  <a:gd name="T98" fmla="*/ 2233 w 2666"/>
                  <a:gd name="T99" fmla="*/ 1308 h 2170"/>
                  <a:gd name="T100" fmla="*/ 2133 w 2666"/>
                  <a:gd name="T101" fmla="*/ 1379 h 2170"/>
                  <a:gd name="T102" fmla="*/ 2006 w 2666"/>
                  <a:gd name="T103" fmla="*/ 1450 h 2170"/>
                  <a:gd name="T104" fmla="*/ 1740 w 2666"/>
                  <a:gd name="T105" fmla="*/ 1592 h 2170"/>
                  <a:gd name="T106" fmla="*/ 1485 w 2666"/>
                  <a:gd name="T107" fmla="*/ 1734 h 2170"/>
                  <a:gd name="T108" fmla="*/ 1343 w 2666"/>
                  <a:gd name="T109" fmla="*/ 1791 h 2170"/>
                  <a:gd name="T110" fmla="*/ 1216 w 2666"/>
                  <a:gd name="T111" fmla="*/ 1848 h 2170"/>
                  <a:gd name="T112" fmla="*/ 1102 w 2666"/>
                  <a:gd name="T113" fmla="*/ 1904 h 2170"/>
                  <a:gd name="T114" fmla="*/ 539 w 2666"/>
                  <a:gd name="T115" fmla="*/ 2089 h 21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666"/>
                  <a:gd name="T175" fmla="*/ 0 h 2170"/>
                  <a:gd name="T176" fmla="*/ 2666 w 2666"/>
                  <a:gd name="T177" fmla="*/ 2170 h 21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666" h="2170">
                    <a:moveTo>
                      <a:pt x="440" y="2127"/>
                    </a:moveTo>
                    <a:lnTo>
                      <a:pt x="298" y="2170"/>
                    </a:lnTo>
                    <a:lnTo>
                      <a:pt x="284" y="2156"/>
                    </a:lnTo>
                    <a:lnTo>
                      <a:pt x="255" y="2127"/>
                    </a:lnTo>
                    <a:lnTo>
                      <a:pt x="170" y="2028"/>
                    </a:lnTo>
                    <a:lnTo>
                      <a:pt x="156" y="2014"/>
                    </a:lnTo>
                    <a:lnTo>
                      <a:pt x="0" y="1829"/>
                    </a:lnTo>
                    <a:lnTo>
                      <a:pt x="14" y="1815"/>
                    </a:lnTo>
                    <a:lnTo>
                      <a:pt x="14" y="1801"/>
                    </a:lnTo>
                    <a:lnTo>
                      <a:pt x="28" y="1787"/>
                    </a:lnTo>
                    <a:lnTo>
                      <a:pt x="42" y="1773"/>
                    </a:lnTo>
                    <a:lnTo>
                      <a:pt x="42" y="1744"/>
                    </a:lnTo>
                    <a:lnTo>
                      <a:pt x="57" y="1730"/>
                    </a:lnTo>
                    <a:lnTo>
                      <a:pt x="57" y="1716"/>
                    </a:lnTo>
                    <a:lnTo>
                      <a:pt x="71" y="1716"/>
                    </a:lnTo>
                    <a:lnTo>
                      <a:pt x="85" y="1687"/>
                    </a:lnTo>
                    <a:lnTo>
                      <a:pt x="85" y="1673"/>
                    </a:lnTo>
                    <a:lnTo>
                      <a:pt x="113" y="1631"/>
                    </a:lnTo>
                    <a:lnTo>
                      <a:pt x="142" y="1602"/>
                    </a:lnTo>
                    <a:lnTo>
                      <a:pt x="142" y="1588"/>
                    </a:lnTo>
                    <a:lnTo>
                      <a:pt x="170" y="1546"/>
                    </a:lnTo>
                    <a:lnTo>
                      <a:pt x="184" y="1517"/>
                    </a:lnTo>
                    <a:lnTo>
                      <a:pt x="184" y="1503"/>
                    </a:lnTo>
                    <a:lnTo>
                      <a:pt x="198" y="1489"/>
                    </a:lnTo>
                    <a:lnTo>
                      <a:pt x="227" y="1446"/>
                    </a:lnTo>
                    <a:lnTo>
                      <a:pt x="241" y="1418"/>
                    </a:lnTo>
                    <a:lnTo>
                      <a:pt x="255" y="1404"/>
                    </a:lnTo>
                    <a:lnTo>
                      <a:pt x="269" y="1375"/>
                    </a:lnTo>
                    <a:lnTo>
                      <a:pt x="284" y="1361"/>
                    </a:lnTo>
                    <a:lnTo>
                      <a:pt x="298" y="1347"/>
                    </a:lnTo>
                    <a:lnTo>
                      <a:pt x="312" y="1333"/>
                    </a:lnTo>
                    <a:lnTo>
                      <a:pt x="326" y="1304"/>
                    </a:lnTo>
                    <a:lnTo>
                      <a:pt x="340" y="1290"/>
                    </a:lnTo>
                    <a:lnTo>
                      <a:pt x="354" y="1276"/>
                    </a:lnTo>
                    <a:lnTo>
                      <a:pt x="369" y="1262"/>
                    </a:lnTo>
                    <a:lnTo>
                      <a:pt x="383" y="1234"/>
                    </a:lnTo>
                    <a:lnTo>
                      <a:pt x="411" y="1219"/>
                    </a:lnTo>
                    <a:lnTo>
                      <a:pt x="425" y="1205"/>
                    </a:lnTo>
                    <a:lnTo>
                      <a:pt x="440" y="1191"/>
                    </a:lnTo>
                    <a:lnTo>
                      <a:pt x="454" y="1177"/>
                    </a:lnTo>
                    <a:lnTo>
                      <a:pt x="468" y="1177"/>
                    </a:lnTo>
                    <a:lnTo>
                      <a:pt x="482" y="1163"/>
                    </a:lnTo>
                    <a:lnTo>
                      <a:pt x="510" y="1163"/>
                    </a:lnTo>
                    <a:lnTo>
                      <a:pt x="525" y="1148"/>
                    </a:lnTo>
                    <a:lnTo>
                      <a:pt x="539" y="1148"/>
                    </a:lnTo>
                    <a:lnTo>
                      <a:pt x="553" y="1134"/>
                    </a:lnTo>
                    <a:lnTo>
                      <a:pt x="567" y="1134"/>
                    </a:lnTo>
                    <a:lnTo>
                      <a:pt x="581" y="1134"/>
                    </a:lnTo>
                    <a:lnTo>
                      <a:pt x="596" y="1120"/>
                    </a:lnTo>
                    <a:lnTo>
                      <a:pt x="638" y="1106"/>
                    </a:lnTo>
                    <a:lnTo>
                      <a:pt x="652" y="1106"/>
                    </a:lnTo>
                    <a:lnTo>
                      <a:pt x="709" y="1092"/>
                    </a:lnTo>
                    <a:lnTo>
                      <a:pt x="752" y="1078"/>
                    </a:lnTo>
                    <a:lnTo>
                      <a:pt x="794" y="1063"/>
                    </a:lnTo>
                    <a:lnTo>
                      <a:pt x="837" y="1049"/>
                    </a:lnTo>
                    <a:lnTo>
                      <a:pt x="879" y="1035"/>
                    </a:lnTo>
                    <a:lnTo>
                      <a:pt x="893" y="1021"/>
                    </a:lnTo>
                    <a:lnTo>
                      <a:pt x="908" y="1021"/>
                    </a:lnTo>
                    <a:lnTo>
                      <a:pt x="908" y="1007"/>
                    </a:lnTo>
                    <a:lnTo>
                      <a:pt x="922" y="1007"/>
                    </a:lnTo>
                    <a:lnTo>
                      <a:pt x="922" y="992"/>
                    </a:lnTo>
                    <a:lnTo>
                      <a:pt x="936" y="978"/>
                    </a:lnTo>
                    <a:lnTo>
                      <a:pt x="936" y="964"/>
                    </a:lnTo>
                    <a:lnTo>
                      <a:pt x="950" y="950"/>
                    </a:lnTo>
                    <a:lnTo>
                      <a:pt x="964" y="936"/>
                    </a:lnTo>
                    <a:lnTo>
                      <a:pt x="964" y="922"/>
                    </a:lnTo>
                    <a:lnTo>
                      <a:pt x="978" y="893"/>
                    </a:lnTo>
                    <a:lnTo>
                      <a:pt x="978" y="879"/>
                    </a:lnTo>
                    <a:lnTo>
                      <a:pt x="993" y="865"/>
                    </a:lnTo>
                    <a:lnTo>
                      <a:pt x="993" y="851"/>
                    </a:lnTo>
                    <a:lnTo>
                      <a:pt x="1007" y="851"/>
                    </a:lnTo>
                    <a:lnTo>
                      <a:pt x="1007" y="836"/>
                    </a:lnTo>
                    <a:lnTo>
                      <a:pt x="1021" y="836"/>
                    </a:lnTo>
                    <a:lnTo>
                      <a:pt x="1021" y="822"/>
                    </a:lnTo>
                    <a:lnTo>
                      <a:pt x="1035" y="822"/>
                    </a:lnTo>
                    <a:lnTo>
                      <a:pt x="1035" y="808"/>
                    </a:lnTo>
                    <a:lnTo>
                      <a:pt x="1049" y="794"/>
                    </a:lnTo>
                    <a:lnTo>
                      <a:pt x="1064" y="794"/>
                    </a:lnTo>
                    <a:lnTo>
                      <a:pt x="1064" y="780"/>
                    </a:lnTo>
                    <a:lnTo>
                      <a:pt x="1078" y="780"/>
                    </a:lnTo>
                    <a:lnTo>
                      <a:pt x="1078" y="765"/>
                    </a:lnTo>
                    <a:lnTo>
                      <a:pt x="1092" y="765"/>
                    </a:lnTo>
                    <a:lnTo>
                      <a:pt x="1106" y="751"/>
                    </a:lnTo>
                    <a:lnTo>
                      <a:pt x="1120" y="737"/>
                    </a:lnTo>
                    <a:lnTo>
                      <a:pt x="1134" y="737"/>
                    </a:lnTo>
                    <a:lnTo>
                      <a:pt x="1149" y="723"/>
                    </a:lnTo>
                    <a:lnTo>
                      <a:pt x="1163" y="723"/>
                    </a:lnTo>
                    <a:lnTo>
                      <a:pt x="1163" y="709"/>
                    </a:lnTo>
                    <a:lnTo>
                      <a:pt x="1177" y="709"/>
                    </a:lnTo>
                    <a:lnTo>
                      <a:pt x="1191" y="695"/>
                    </a:lnTo>
                    <a:lnTo>
                      <a:pt x="1205" y="695"/>
                    </a:lnTo>
                    <a:lnTo>
                      <a:pt x="1220" y="695"/>
                    </a:lnTo>
                    <a:lnTo>
                      <a:pt x="1234" y="680"/>
                    </a:lnTo>
                    <a:lnTo>
                      <a:pt x="1248" y="666"/>
                    </a:lnTo>
                    <a:lnTo>
                      <a:pt x="1262" y="666"/>
                    </a:lnTo>
                    <a:lnTo>
                      <a:pt x="1276" y="652"/>
                    </a:lnTo>
                    <a:lnTo>
                      <a:pt x="1290" y="652"/>
                    </a:lnTo>
                    <a:lnTo>
                      <a:pt x="1305" y="652"/>
                    </a:lnTo>
                    <a:lnTo>
                      <a:pt x="1305" y="638"/>
                    </a:lnTo>
                    <a:lnTo>
                      <a:pt x="1319" y="638"/>
                    </a:lnTo>
                    <a:lnTo>
                      <a:pt x="1333" y="624"/>
                    </a:lnTo>
                    <a:lnTo>
                      <a:pt x="1347" y="624"/>
                    </a:lnTo>
                    <a:lnTo>
                      <a:pt x="1361" y="624"/>
                    </a:lnTo>
                    <a:lnTo>
                      <a:pt x="1376" y="609"/>
                    </a:lnTo>
                    <a:lnTo>
                      <a:pt x="1390" y="609"/>
                    </a:lnTo>
                    <a:lnTo>
                      <a:pt x="1404" y="595"/>
                    </a:lnTo>
                    <a:lnTo>
                      <a:pt x="1418" y="595"/>
                    </a:lnTo>
                    <a:lnTo>
                      <a:pt x="1432" y="595"/>
                    </a:lnTo>
                    <a:lnTo>
                      <a:pt x="1447" y="581"/>
                    </a:lnTo>
                    <a:lnTo>
                      <a:pt x="1461" y="581"/>
                    </a:lnTo>
                    <a:lnTo>
                      <a:pt x="1489" y="567"/>
                    </a:lnTo>
                    <a:lnTo>
                      <a:pt x="1503" y="567"/>
                    </a:lnTo>
                    <a:lnTo>
                      <a:pt x="1532" y="553"/>
                    </a:lnTo>
                    <a:lnTo>
                      <a:pt x="1546" y="553"/>
                    </a:lnTo>
                    <a:lnTo>
                      <a:pt x="1560" y="539"/>
                    </a:lnTo>
                    <a:lnTo>
                      <a:pt x="1574" y="539"/>
                    </a:lnTo>
                    <a:lnTo>
                      <a:pt x="1588" y="524"/>
                    </a:lnTo>
                    <a:lnTo>
                      <a:pt x="1603" y="524"/>
                    </a:lnTo>
                    <a:lnTo>
                      <a:pt x="1617" y="510"/>
                    </a:lnTo>
                    <a:lnTo>
                      <a:pt x="1631" y="510"/>
                    </a:lnTo>
                    <a:lnTo>
                      <a:pt x="1631" y="496"/>
                    </a:lnTo>
                    <a:lnTo>
                      <a:pt x="1645" y="496"/>
                    </a:lnTo>
                    <a:lnTo>
                      <a:pt x="1659" y="482"/>
                    </a:lnTo>
                    <a:lnTo>
                      <a:pt x="1673" y="468"/>
                    </a:lnTo>
                    <a:lnTo>
                      <a:pt x="1688" y="453"/>
                    </a:lnTo>
                    <a:lnTo>
                      <a:pt x="1702" y="439"/>
                    </a:lnTo>
                    <a:lnTo>
                      <a:pt x="1716" y="425"/>
                    </a:lnTo>
                    <a:lnTo>
                      <a:pt x="1716" y="411"/>
                    </a:lnTo>
                    <a:lnTo>
                      <a:pt x="1716" y="397"/>
                    </a:lnTo>
                    <a:lnTo>
                      <a:pt x="1730" y="382"/>
                    </a:lnTo>
                    <a:lnTo>
                      <a:pt x="1730" y="368"/>
                    </a:lnTo>
                    <a:lnTo>
                      <a:pt x="1744" y="354"/>
                    </a:lnTo>
                    <a:lnTo>
                      <a:pt x="1744" y="340"/>
                    </a:lnTo>
                    <a:lnTo>
                      <a:pt x="1744" y="326"/>
                    </a:lnTo>
                    <a:lnTo>
                      <a:pt x="1744" y="312"/>
                    </a:lnTo>
                    <a:lnTo>
                      <a:pt x="1744" y="297"/>
                    </a:lnTo>
                    <a:lnTo>
                      <a:pt x="1744" y="283"/>
                    </a:lnTo>
                    <a:lnTo>
                      <a:pt x="1730" y="269"/>
                    </a:lnTo>
                    <a:lnTo>
                      <a:pt x="1730" y="255"/>
                    </a:lnTo>
                    <a:lnTo>
                      <a:pt x="1730" y="241"/>
                    </a:lnTo>
                    <a:lnTo>
                      <a:pt x="1716" y="226"/>
                    </a:lnTo>
                    <a:lnTo>
                      <a:pt x="1716" y="212"/>
                    </a:lnTo>
                    <a:lnTo>
                      <a:pt x="1702" y="198"/>
                    </a:lnTo>
                    <a:lnTo>
                      <a:pt x="1702" y="170"/>
                    </a:lnTo>
                    <a:lnTo>
                      <a:pt x="1688" y="156"/>
                    </a:lnTo>
                    <a:lnTo>
                      <a:pt x="1673" y="127"/>
                    </a:lnTo>
                    <a:lnTo>
                      <a:pt x="1673" y="113"/>
                    </a:lnTo>
                    <a:lnTo>
                      <a:pt x="1659" y="99"/>
                    </a:lnTo>
                    <a:lnTo>
                      <a:pt x="1659" y="85"/>
                    </a:lnTo>
                    <a:lnTo>
                      <a:pt x="1659" y="70"/>
                    </a:lnTo>
                    <a:lnTo>
                      <a:pt x="1659" y="56"/>
                    </a:lnTo>
                    <a:lnTo>
                      <a:pt x="1645" y="42"/>
                    </a:lnTo>
                    <a:lnTo>
                      <a:pt x="1645" y="28"/>
                    </a:lnTo>
                    <a:lnTo>
                      <a:pt x="1645" y="14"/>
                    </a:lnTo>
                    <a:lnTo>
                      <a:pt x="1645" y="0"/>
                    </a:lnTo>
                    <a:lnTo>
                      <a:pt x="1688" y="14"/>
                    </a:lnTo>
                    <a:lnTo>
                      <a:pt x="1716" y="14"/>
                    </a:lnTo>
                    <a:lnTo>
                      <a:pt x="1744" y="28"/>
                    </a:lnTo>
                    <a:lnTo>
                      <a:pt x="1844" y="56"/>
                    </a:lnTo>
                    <a:lnTo>
                      <a:pt x="1858" y="56"/>
                    </a:lnTo>
                    <a:lnTo>
                      <a:pt x="1872" y="56"/>
                    </a:lnTo>
                    <a:lnTo>
                      <a:pt x="1886" y="56"/>
                    </a:lnTo>
                    <a:lnTo>
                      <a:pt x="1886" y="70"/>
                    </a:lnTo>
                    <a:lnTo>
                      <a:pt x="1900" y="70"/>
                    </a:lnTo>
                    <a:lnTo>
                      <a:pt x="1915" y="70"/>
                    </a:lnTo>
                    <a:lnTo>
                      <a:pt x="1929" y="85"/>
                    </a:lnTo>
                    <a:lnTo>
                      <a:pt x="1943" y="85"/>
                    </a:lnTo>
                    <a:lnTo>
                      <a:pt x="1957" y="99"/>
                    </a:lnTo>
                    <a:lnTo>
                      <a:pt x="1971" y="99"/>
                    </a:lnTo>
                    <a:lnTo>
                      <a:pt x="1985" y="99"/>
                    </a:lnTo>
                    <a:lnTo>
                      <a:pt x="1985" y="113"/>
                    </a:lnTo>
                    <a:lnTo>
                      <a:pt x="2000" y="113"/>
                    </a:lnTo>
                    <a:lnTo>
                      <a:pt x="2014" y="127"/>
                    </a:lnTo>
                    <a:lnTo>
                      <a:pt x="2028" y="141"/>
                    </a:lnTo>
                    <a:lnTo>
                      <a:pt x="2042" y="156"/>
                    </a:lnTo>
                    <a:lnTo>
                      <a:pt x="2056" y="156"/>
                    </a:lnTo>
                    <a:lnTo>
                      <a:pt x="2056" y="170"/>
                    </a:lnTo>
                    <a:lnTo>
                      <a:pt x="2071" y="184"/>
                    </a:lnTo>
                    <a:lnTo>
                      <a:pt x="2071" y="198"/>
                    </a:lnTo>
                    <a:lnTo>
                      <a:pt x="2085" y="198"/>
                    </a:lnTo>
                    <a:lnTo>
                      <a:pt x="2085" y="212"/>
                    </a:lnTo>
                    <a:lnTo>
                      <a:pt x="2099" y="212"/>
                    </a:lnTo>
                    <a:lnTo>
                      <a:pt x="2099" y="226"/>
                    </a:lnTo>
                    <a:lnTo>
                      <a:pt x="2113" y="241"/>
                    </a:lnTo>
                    <a:lnTo>
                      <a:pt x="2113" y="255"/>
                    </a:lnTo>
                    <a:lnTo>
                      <a:pt x="2127" y="255"/>
                    </a:lnTo>
                    <a:lnTo>
                      <a:pt x="2127" y="269"/>
                    </a:lnTo>
                    <a:lnTo>
                      <a:pt x="2141" y="269"/>
                    </a:lnTo>
                    <a:lnTo>
                      <a:pt x="2141" y="283"/>
                    </a:lnTo>
                    <a:lnTo>
                      <a:pt x="2156" y="283"/>
                    </a:lnTo>
                    <a:lnTo>
                      <a:pt x="2170" y="297"/>
                    </a:lnTo>
                    <a:lnTo>
                      <a:pt x="2170" y="312"/>
                    </a:lnTo>
                    <a:lnTo>
                      <a:pt x="2184" y="312"/>
                    </a:lnTo>
                    <a:lnTo>
                      <a:pt x="2184" y="326"/>
                    </a:lnTo>
                    <a:lnTo>
                      <a:pt x="2198" y="326"/>
                    </a:lnTo>
                    <a:lnTo>
                      <a:pt x="2212" y="340"/>
                    </a:lnTo>
                    <a:lnTo>
                      <a:pt x="2227" y="368"/>
                    </a:lnTo>
                    <a:lnTo>
                      <a:pt x="2241" y="382"/>
                    </a:lnTo>
                    <a:lnTo>
                      <a:pt x="2241" y="397"/>
                    </a:lnTo>
                    <a:lnTo>
                      <a:pt x="2255" y="411"/>
                    </a:lnTo>
                    <a:lnTo>
                      <a:pt x="2269" y="425"/>
                    </a:lnTo>
                    <a:lnTo>
                      <a:pt x="2269" y="439"/>
                    </a:lnTo>
                    <a:lnTo>
                      <a:pt x="2283" y="453"/>
                    </a:lnTo>
                    <a:lnTo>
                      <a:pt x="2283" y="468"/>
                    </a:lnTo>
                    <a:lnTo>
                      <a:pt x="2297" y="468"/>
                    </a:lnTo>
                    <a:lnTo>
                      <a:pt x="2297" y="482"/>
                    </a:lnTo>
                    <a:lnTo>
                      <a:pt x="2312" y="496"/>
                    </a:lnTo>
                    <a:lnTo>
                      <a:pt x="2326" y="510"/>
                    </a:lnTo>
                    <a:lnTo>
                      <a:pt x="2326" y="524"/>
                    </a:lnTo>
                    <a:lnTo>
                      <a:pt x="2340" y="524"/>
                    </a:lnTo>
                    <a:lnTo>
                      <a:pt x="2340" y="539"/>
                    </a:lnTo>
                    <a:lnTo>
                      <a:pt x="2354" y="553"/>
                    </a:lnTo>
                    <a:lnTo>
                      <a:pt x="2368" y="567"/>
                    </a:lnTo>
                    <a:lnTo>
                      <a:pt x="2383" y="581"/>
                    </a:lnTo>
                    <a:lnTo>
                      <a:pt x="2397" y="609"/>
                    </a:lnTo>
                    <a:lnTo>
                      <a:pt x="2397" y="624"/>
                    </a:lnTo>
                    <a:lnTo>
                      <a:pt x="2411" y="624"/>
                    </a:lnTo>
                    <a:lnTo>
                      <a:pt x="2411" y="638"/>
                    </a:lnTo>
                    <a:lnTo>
                      <a:pt x="2425" y="652"/>
                    </a:lnTo>
                    <a:lnTo>
                      <a:pt x="2439" y="666"/>
                    </a:lnTo>
                    <a:lnTo>
                      <a:pt x="2439" y="680"/>
                    </a:lnTo>
                    <a:lnTo>
                      <a:pt x="2453" y="680"/>
                    </a:lnTo>
                    <a:lnTo>
                      <a:pt x="2453" y="695"/>
                    </a:lnTo>
                    <a:lnTo>
                      <a:pt x="2468" y="709"/>
                    </a:lnTo>
                    <a:lnTo>
                      <a:pt x="2468" y="723"/>
                    </a:lnTo>
                    <a:lnTo>
                      <a:pt x="2482" y="737"/>
                    </a:lnTo>
                    <a:lnTo>
                      <a:pt x="2496" y="751"/>
                    </a:lnTo>
                    <a:lnTo>
                      <a:pt x="2496" y="765"/>
                    </a:lnTo>
                    <a:lnTo>
                      <a:pt x="2510" y="780"/>
                    </a:lnTo>
                    <a:lnTo>
                      <a:pt x="2524" y="794"/>
                    </a:lnTo>
                    <a:lnTo>
                      <a:pt x="2539" y="808"/>
                    </a:lnTo>
                    <a:lnTo>
                      <a:pt x="2539" y="822"/>
                    </a:lnTo>
                    <a:lnTo>
                      <a:pt x="2553" y="836"/>
                    </a:lnTo>
                    <a:lnTo>
                      <a:pt x="2567" y="851"/>
                    </a:lnTo>
                    <a:lnTo>
                      <a:pt x="2567" y="865"/>
                    </a:lnTo>
                    <a:lnTo>
                      <a:pt x="2581" y="879"/>
                    </a:lnTo>
                    <a:lnTo>
                      <a:pt x="2581" y="893"/>
                    </a:lnTo>
                    <a:lnTo>
                      <a:pt x="2595" y="893"/>
                    </a:lnTo>
                    <a:lnTo>
                      <a:pt x="2609" y="907"/>
                    </a:lnTo>
                    <a:lnTo>
                      <a:pt x="2609" y="922"/>
                    </a:lnTo>
                    <a:lnTo>
                      <a:pt x="2638" y="950"/>
                    </a:lnTo>
                    <a:lnTo>
                      <a:pt x="2652" y="964"/>
                    </a:lnTo>
                    <a:lnTo>
                      <a:pt x="2666" y="1007"/>
                    </a:lnTo>
                    <a:lnTo>
                      <a:pt x="2652" y="1021"/>
                    </a:lnTo>
                    <a:lnTo>
                      <a:pt x="2609" y="1049"/>
                    </a:lnTo>
                    <a:lnTo>
                      <a:pt x="2581" y="1078"/>
                    </a:lnTo>
                    <a:lnTo>
                      <a:pt x="2553" y="1092"/>
                    </a:lnTo>
                    <a:lnTo>
                      <a:pt x="2524" y="1106"/>
                    </a:lnTo>
                    <a:lnTo>
                      <a:pt x="2510" y="1120"/>
                    </a:lnTo>
                    <a:lnTo>
                      <a:pt x="2482" y="1134"/>
                    </a:lnTo>
                    <a:lnTo>
                      <a:pt x="2468" y="1148"/>
                    </a:lnTo>
                    <a:lnTo>
                      <a:pt x="2439" y="1177"/>
                    </a:lnTo>
                    <a:lnTo>
                      <a:pt x="2411" y="1191"/>
                    </a:lnTo>
                    <a:lnTo>
                      <a:pt x="2411" y="1205"/>
                    </a:lnTo>
                    <a:lnTo>
                      <a:pt x="2397" y="1205"/>
                    </a:lnTo>
                    <a:lnTo>
                      <a:pt x="2383" y="1219"/>
                    </a:lnTo>
                    <a:lnTo>
                      <a:pt x="2354" y="1234"/>
                    </a:lnTo>
                    <a:lnTo>
                      <a:pt x="2340" y="1248"/>
                    </a:lnTo>
                    <a:lnTo>
                      <a:pt x="2326" y="1248"/>
                    </a:lnTo>
                    <a:lnTo>
                      <a:pt x="2312" y="1262"/>
                    </a:lnTo>
                    <a:lnTo>
                      <a:pt x="2269" y="1290"/>
                    </a:lnTo>
                    <a:lnTo>
                      <a:pt x="2241" y="1304"/>
                    </a:lnTo>
                    <a:lnTo>
                      <a:pt x="2227" y="1319"/>
                    </a:lnTo>
                    <a:lnTo>
                      <a:pt x="2212" y="1333"/>
                    </a:lnTo>
                    <a:lnTo>
                      <a:pt x="2184" y="1347"/>
                    </a:lnTo>
                    <a:lnTo>
                      <a:pt x="2141" y="1375"/>
                    </a:lnTo>
                    <a:lnTo>
                      <a:pt x="2113" y="1390"/>
                    </a:lnTo>
                    <a:lnTo>
                      <a:pt x="2085" y="1404"/>
                    </a:lnTo>
                    <a:lnTo>
                      <a:pt x="2056" y="1418"/>
                    </a:lnTo>
                    <a:lnTo>
                      <a:pt x="2056" y="1432"/>
                    </a:lnTo>
                    <a:lnTo>
                      <a:pt x="2042" y="1432"/>
                    </a:lnTo>
                    <a:lnTo>
                      <a:pt x="2028" y="1446"/>
                    </a:lnTo>
                    <a:lnTo>
                      <a:pt x="2014" y="1446"/>
                    </a:lnTo>
                    <a:lnTo>
                      <a:pt x="2000" y="1461"/>
                    </a:lnTo>
                    <a:lnTo>
                      <a:pt x="1971" y="1475"/>
                    </a:lnTo>
                    <a:lnTo>
                      <a:pt x="1943" y="1489"/>
                    </a:lnTo>
                    <a:lnTo>
                      <a:pt x="1915" y="1503"/>
                    </a:lnTo>
                    <a:lnTo>
                      <a:pt x="1900" y="1503"/>
                    </a:lnTo>
                    <a:lnTo>
                      <a:pt x="1858" y="1531"/>
                    </a:lnTo>
                    <a:lnTo>
                      <a:pt x="1844" y="1531"/>
                    </a:lnTo>
                    <a:lnTo>
                      <a:pt x="1744" y="1588"/>
                    </a:lnTo>
                    <a:lnTo>
                      <a:pt x="1730" y="1602"/>
                    </a:lnTo>
                    <a:lnTo>
                      <a:pt x="1702" y="1617"/>
                    </a:lnTo>
                    <a:lnTo>
                      <a:pt x="1688" y="1617"/>
                    </a:lnTo>
                    <a:lnTo>
                      <a:pt x="1503" y="1716"/>
                    </a:lnTo>
                    <a:lnTo>
                      <a:pt x="1489" y="1730"/>
                    </a:lnTo>
                    <a:lnTo>
                      <a:pt x="1461" y="1744"/>
                    </a:lnTo>
                    <a:lnTo>
                      <a:pt x="1447" y="1744"/>
                    </a:lnTo>
                    <a:lnTo>
                      <a:pt x="1432" y="1758"/>
                    </a:lnTo>
                    <a:lnTo>
                      <a:pt x="1418" y="1758"/>
                    </a:lnTo>
                    <a:lnTo>
                      <a:pt x="1404" y="1773"/>
                    </a:lnTo>
                    <a:lnTo>
                      <a:pt x="1376" y="1787"/>
                    </a:lnTo>
                    <a:lnTo>
                      <a:pt x="1347" y="1787"/>
                    </a:lnTo>
                    <a:lnTo>
                      <a:pt x="1333" y="1801"/>
                    </a:lnTo>
                    <a:lnTo>
                      <a:pt x="1305" y="1815"/>
                    </a:lnTo>
                    <a:lnTo>
                      <a:pt x="1290" y="1815"/>
                    </a:lnTo>
                    <a:lnTo>
                      <a:pt x="1276" y="1829"/>
                    </a:lnTo>
                    <a:lnTo>
                      <a:pt x="1248" y="1844"/>
                    </a:lnTo>
                    <a:lnTo>
                      <a:pt x="1234" y="1844"/>
                    </a:lnTo>
                    <a:lnTo>
                      <a:pt x="1220" y="1844"/>
                    </a:lnTo>
                    <a:lnTo>
                      <a:pt x="1205" y="1858"/>
                    </a:lnTo>
                    <a:lnTo>
                      <a:pt x="1191" y="1858"/>
                    </a:lnTo>
                    <a:lnTo>
                      <a:pt x="1177" y="1872"/>
                    </a:lnTo>
                    <a:lnTo>
                      <a:pt x="1163" y="1872"/>
                    </a:lnTo>
                    <a:lnTo>
                      <a:pt x="1149" y="1886"/>
                    </a:lnTo>
                    <a:lnTo>
                      <a:pt x="1134" y="1886"/>
                    </a:lnTo>
                    <a:lnTo>
                      <a:pt x="1120" y="1900"/>
                    </a:lnTo>
                    <a:lnTo>
                      <a:pt x="1106" y="1900"/>
                    </a:lnTo>
                    <a:lnTo>
                      <a:pt x="1092" y="1900"/>
                    </a:lnTo>
                    <a:lnTo>
                      <a:pt x="1078" y="1914"/>
                    </a:lnTo>
                    <a:lnTo>
                      <a:pt x="1064" y="1914"/>
                    </a:lnTo>
                    <a:lnTo>
                      <a:pt x="1049" y="1929"/>
                    </a:lnTo>
                    <a:lnTo>
                      <a:pt x="978" y="1943"/>
                    </a:lnTo>
                    <a:lnTo>
                      <a:pt x="681" y="2042"/>
                    </a:lnTo>
                    <a:lnTo>
                      <a:pt x="666" y="2056"/>
                    </a:lnTo>
                    <a:lnTo>
                      <a:pt x="539" y="2085"/>
                    </a:lnTo>
                    <a:lnTo>
                      <a:pt x="525" y="2099"/>
                    </a:lnTo>
                    <a:lnTo>
                      <a:pt x="496" y="2099"/>
                    </a:lnTo>
                    <a:lnTo>
                      <a:pt x="454" y="2127"/>
                    </a:lnTo>
                    <a:lnTo>
                      <a:pt x="440" y="2127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1" name="Freeform 47"/>
              <p:cNvSpPr>
                <a:spLocks/>
              </p:cNvSpPr>
              <p:nvPr/>
            </p:nvSpPr>
            <p:spPr bwMode="auto">
              <a:xfrm>
                <a:off x="1986" y="4440"/>
                <a:ext cx="1517" cy="1915"/>
              </a:xfrm>
              <a:custGeom>
                <a:avLst/>
                <a:gdLst>
                  <a:gd name="T0" fmla="*/ 1503 w 1517"/>
                  <a:gd name="T1" fmla="*/ 142 h 1915"/>
                  <a:gd name="T2" fmla="*/ 1503 w 1517"/>
                  <a:gd name="T3" fmla="*/ 142 h 1915"/>
                  <a:gd name="T4" fmla="*/ 1517 w 1517"/>
                  <a:gd name="T5" fmla="*/ 198 h 1915"/>
                  <a:gd name="T6" fmla="*/ 1503 w 1517"/>
                  <a:gd name="T7" fmla="*/ 213 h 1915"/>
                  <a:gd name="T8" fmla="*/ 1517 w 1517"/>
                  <a:gd name="T9" fmla="*/ 312 h 1915"/>
                  <a:gd name="T10" fmla="*/ 1517 w 1517"/>
                  <a:gd name="T11" fmla="*/ 340 h 1915"/>
                  <a:gd name="T12" fmla="*/ 1517 w 1517"/>
                  <a:gd name="T13" fmla="*/ 397 h 1915"/>
                  <a:gd name="T14" fmla="*/ 1503 w 1517"/>
                  <a:gd name="T15" fmla="*/ 439 h 1915"/>
                  <a:gd name="T16" fmla="*/ 1503 w 1517"/>
                  <a:gd name="T17" fmla="*/ 482 h 1915"/>
                  <a:gd name="T18" fmla="*/ 1489 w 1517"/>
                  <a:gd name="T19" fmla="*/ 567 h 1915"/>
                  <a:gd name="T20" fmla="*/ 1474 w 1517"/>
                  <a:gd name="T21" fmla="*/ 581 h 1915"/>
                  <a:gd name="T22" fmla="*/ 1474 w 1517"/>
                  <a:gd name="T23" fmla="*/ 596 h 1915"/>
                  <a:gd name="T24" fmla="*/ 1460 w 1517"/>
                  <a:gd name="T25" fmla="*/ 624 h 1915"/>
                  <a:gd name="T26" fmla="*/ 1446 w 1517"/>
                  <a:gd name="T27" fmla="*/ 666 h 1915"/>
                  <a:gd name="T28" fmla="*/ 1418 w 1517"/>
                  <a:gd name="T29" fmla="*/ 723 h 1915"/>
                  <a:gd name="T30" fmla="*/ 1404 w 1517"/>
                  <a:gd name="T31" fmla="*/ 752 h 1915"/>
                  <a:gd name="T32" fmla="*/ 1404 w 1517"/>
                  <a:gd name="T33" fmla="*/ 794 h 1915"/>
                  <a:gd name="T34" fmla="*/ 1389 w 1517"/>
                  <a:gd name="T35" fmla="*/ 808 h 1915"/>
                  <a:gd name="T36" fmla="*/ 1389 w 1517"/>
                  <a:gd name="T37" fmla="*/ 893 h 1915"/>
                  <a:gd name="T38" fmla="*/ 1404 w 1517"/>
                  <a:gd name="T39" fmla="*/ 1007 h 1915"/>
                  <a:gd name="T40" fmla="*/ 1404 w 1517"/>
                  <a:gd name="T41" fmla="*/ 1120 h 1915"/>
                  <a:gd name="T42" fmla="*/ 1389 w 1517"/>
                  <a:gd name="T43" fmla="*/ 1234 h 1915"/>
                  <a:gd name="T44" fmla="*/ 1375 w 1517"/>
                  <a:gd name="T45" fmla="*/ 1347 h 1915"/>
                  <a:gd name="T46" fmla="*/ 1361 w 1517"/>
                  <a:gd name="T47" fmla="*/ 1404 h 1915"/>
                  <a:gd name="T48" fmla="*/ 1333 w 1517"/>
                  <a:gd name="T49" fmla="*/ 1503 h 1915"/>
                  <a:gd name="T50" fmla="*/ 1304 w 1517"/>
                  <a:gd name="T51" fmla="*/ 1574 h 1915"/>
                  <a:gd name="T52" fmla="*/ 1304 w 1517"/>
                  <a:gd name="T53" fmla="*/ 1574 h 1915"/>
                  <a:gd name="T54" fmla="*/ 1276 w 1517"/>
                  <a:gd name="T55" fmla="*/ 1617 h 1915"/>
                  <a:gd name="T56" fmla="*/ 1191 w 1517"/>
                  <a:gd name="T57" fmla="*/ 1730 h 1915"/>
                  <a:gd name="T58" fmla="*/ 1134 w 1517"/>
                  <a:gd name="T59" fmla="*/ 1759 h 1915"/>
                  <a:gd name="T60" fmla="*/ 1077 w 1517"/>
                  <a:gd name="T61" fmla="*/ 1801 h 1915"/>
                  <a:gd name="T62" fmla="*/ 992 w 1517"/>
                  <a:gd name="T63" fmla="*/ 1830 h 1915"/>
                  <a:gd name="T64" fmla="*/ 865 w 1517"/>
                  <a:gd name="T65" fmla="*/ 1858 h 1915"/>
                  <a:gd name="T66" fmla="*/ 808 w 1517"/>
                  <a:gd name="T67" fmla="*/ 1872 h 1915"/>
                  <a:gd name="T68" fmla="*/ 638 w 1517"/>
                  <a:gd name="T69" fmla="*/ 1900 h 1915"/>
                  <a:gd name="T70" fmla="*/ 553 w 1517"/>
                  <a:gd name="T71" fmla="*/ 1915 h 1915"/>
                  <a:gd name="T72" fmla="*/ 496 w 1517"/>
                  <a:gd name="T73" fmla="*/ 1915 h 1915"/>
                  <a:gd name="T74" fmla="*/ 439 w 1517"/>
                  <a:gd name="T75" fmla="*/ 1900 h 1915"/>
                  <a:gd name="T76" fmla="*/ 397 w 1517"/>
                  <a:gd name="T77" fmla="*/ 1886 h 1915"/>
                  <a:gd name="T78" fmla="*/ 283 w 1517"/>
                  <a:gd name="T79" fmla="*/ 1830 h 1915"/>
                  <a:gd name="T80" fmla="*/ 184 w 1517"/>
                  <a:gd name="T81" fmla="*/ 1744 h 1915"/>
                  <a:gd name="T82" fmla="*/ 113 w 1517"/>
                  <a:gd name="T83" fmla="*/ 1447 h 1915"/>
                  <a:gd name="T84" fmla="*/ 14 w 1517"/>
                  <a:gd name="T85" fmla="*/ 1120 h 1915"/>
                  <a:gd name="T86" fmla="*/ 411 w 1517"/>
                  <a:gd name="T87" fmla="*/ 950 h 1915"/>
                  <a:gd name="T88" fmla="*/ 638 w 1517"/>
                  <a:gd name="T89" fmla="*/ 766 h 1915"/>
                  <a:gd name="T90" fmla="*/ 694 w 1517"/>
                  <a:gd name="T91" fmla="*/ 666 h 1915"/>
                  <a:gd name="T92" fmla="*/ 751 w 1517"/>
                  <a:gd name="T93" fmla="*/ 581 h 1915"/>
                  <a:gd name="T94" fmla="*/ 822 w 1517"/>
                  <a:gd name="T95" fmla="*/ 482 h 1915"/>
                  <a:gd name="T96" fmla="*/ 865 w 1517"/>
                  <a:gd name="T97" fmla="*/ 397 h 1915"/>
                  <a:gd name="T98" fmla="*/ 936 w 1517"/>
                  <a:gd name="T99" fmla="*/ 298 h 1915"/>
                  <a:gd name="T100" fmla="*/ 950 w 1517"/>
                  <a:gd name="T101" fmla="*/ 283 h 1915"/>
                  <a:gd name="T102" fmla="*/ 1021 w 1517"/>
                  <a:gd name="T103" fmla="*/ 213 h 1915"/>
                  <a:gd name="T104" fmla="*/ 1063 w 1517"/>
                  <a:gd name="T105" fmla="*/ 170 h 1915"/>
                  <a:gd name="T106" fmla="*/ 1120 w 1517"/>
                  <a:gd name="T107" fmla="*/ 113 h 1915"/>
                  <a:gd name="T108" fmla="*/ 1205 w 1517"/>
                  <a:gd name="T109" fmla="*/ 56 h 1915"/>
                  <a:gd name="T110" fmla="*/ 1205 w 1517"/>
                  <a:gd name="T111" fmla="*/ 56 h 1915"/>
                  <a:gd name="T112" fmla="*/ 1290 w 1517"/>
                  <a:gd name="T113" fmla="*/ 42 h 1915"/>
                  <a:gd name="T114" fmla="*/ 1318 w 1517"/>
                  <a:gd name="T115" fmla="*/ 42 h 1915"/>
                  <a:gd name="T116" fmla="*/ 1418 w 1517"/>
                  <a:gd name="T117" fmla="*/ 14 h 1915"/>
                  <a:gd name="T118" fmla="*/ 1460 w 1517"/>
                  <a:gd name="T119" fmla="*/ 0 h 19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17"/>
                  <a:gd name="T181" fmla="*/ 0 h 1915"/>
                  <a:gd name="T182" fmla="*/ 1517 w 1517"/>
                  <a:gd name="T183" fmla="*/ 1915 h 19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17" h="1915">
                    <a:moveTo>
                      <a:pt x="1474" y="28"/>
                    </a:moveTo>
                    <a:lnTo>
                      <a:pt x="1489" y="71"/>
                    </a:lnTo>
                    <a:lnTo>
                      <a:pt x="1489" y="85"/>
                    </a:lnTo>
                    <a:lnTo>
                      <a:pt x="1503" y="127"/>
                    </a:lnTo>
                    <a:lnTo>
                      <a:pt x="1503" y="142"/>
                    </a:lnTo>
                    <a:lnTo>
                      <a:pt x="1503" y="156"/>
                    </a:lnTo>
                    <a:lnTo>
                      <a:pt x="1503" y="170"/>
                    </a:lnTo>
                    <a:lnTo>
                      <a:pt x="1503" y="184"/>
                    </a:lnTo>
                    <a:lnTo>
                      <a:pt x="1517" y="198"/>
                    </a:lnTo>
                    <a:lnTo>
                      <a:pt x="1517" y="213"/>
                    </a:lnTo>
                    <a:lnTo>
                      <a:pt x="1503" y="213"/>
                    </a:lnTo>
                    <a:lnTo>
                      <a:pt x="1517" y="227"/>
                    </a:lnTo>
                    <a:lnTo>
                      <a:pt x="1517" y="241"/>
                    </a:lnTo>
                    <a:lnTo>
                      <a:pt x="1517" y="269"/>
                    </a:lnTo>
                    <a:lnTo>
                      <a:pt x="1517" y="283"/>
                    </a:lnTo>
                    <a:lnTo>
                      <a:pt x="1517" y="312"/>
                    </a:lnTo>
                    <a:lnTo>
                      <a:pt x="1517" y="326"/>
                    </a:lnTo>
                    <a:lnTo>
                      <a:pt x="1517" y="340"/>
                    </a:lnTo>
                    <a:lnTo>
                      <a:pt x="1517" y="369"/>
                    </a:lnTo>
                    <a:lnTo>
                      <a:pt x="1517" y="383"/>
                    </a:lnTo>
                    <a:lnTo>
                      <a:pt x="1517" y="397"/>
                    </a:lnTo>
                    <a:lnTo>
                      <a:pt x="1517" y="411"/>
                    </a:lnTo>
                    <a:lnTo>
                      <a:pt x="1503" y="439"/>
                    </a:lnTo>
                    <a:lnTo>
                      <a:pt x="1503" y="454"/>
                    </a:lnTo>
                    <a:lnTo>
                      <a:pt x="1503" y="468"/>
                    </a:lnTo>
                    <a:lnTo>
                      <a:pt x="1503" y="482"/>
                    </a:lnTo>
                    <a:lnTo>
                      <a:pt x="1503" y="510"/>
                    </a:lnTo>
                    <a:lnTo>
                      <a:pt x="1489" y="539"/>
                    </a:lnTo>
                    <a:lnTo>
                      <a:pt x="1489" y="553"/>
                    </a:lnTo>
                    <a:lnTo>
                      <a:pt x="1489" y="567"/>
                    </a:lnTo>
                    <a:lnTo>
                      <a:pt x="1474" y="581"/>
                    </a:lnTo>
                    <a:lnTo>
                      <a:pt x="1474" y="596"/>
                    </a:lnTo>
                    <a:lnTo>
                      <a:pt x="1474" y="610"/>
                    </a:lnTo>
                    <a:lnTo>
                      <a:pt x="1460" y="610"/>
                    </a:lnTo>
                    <a:lnTo>
                      <a:pt x="1460" y="624"/>
                    </a:lnTo>
                    <a:lnTo>
                      <a:pt x="1460" y="638"/>
                    </a:lnTo>
                    <a:lnTo>
                      <a:pt x="1446" y="638"/>
                    </a:lnTo>
                    <a:lnTo>
                      <a:pt x="1446" y="652"/>
                    </a:lnTo>
                    <a:lnTo>
                      <a:pt x="1446" y="666"/>
                    </a:lnTo>
                    <a:lnTo>
                      <a:pt x="1432" y="681"/>
                    </a:lnTo>
                    <a:lnTo>
                      <a:pt x="1432" y="695"/>
                    </a:lnTo>
                    <a:lnTo>
                      <a:pt x="1418" y="709"/>
                    </a:lnTo>
                    <a:lnTo>
                      <a:pt x="1418" y="723"/>
                    </a:lnTo>
                    <a:lnTo>
                      <a:pt x="1418" y="737"/>
                    </a:lnTo>
                    <a:lnTo>
                      <a:pt x="1404" y="752"/>
                    </a:lnTo>
                    <a:lnTo>
                      <a:pt x="1404" y="766"/>
                    </a:lnTo>
                    <a:lnTo>
                      <a:pt x="1404" y="780"/>
                    </a:lnTo>
                    <a:lnTo>
                      <a:pt x="1404" y="794"/>
                    </a:lnTo>
                    <a:lnTo>
                      <a:pt x="1389" y="794"/>
                    </a:lnTo>
                    <a:lnTo>
                      <a:pt x="1389" y="808"/>
                    </a:lnTo>
                    <a:lnTo>
                      <a:pt x="1389" y="851"/>
                    </a:lnTo>
                    <a:lnTo>
                      <a:pt x="1389" y="879"/>
                    </a:lnTo>
                    <a:lnTo>
                      <a:pt x="1389" y="893"/>
                    </a:lnTo>
                    <a:lnTo>
                      <a:pt x="1404" y="936"/>
                    </a:lnTo>
                    <a:lnTo>
                      <a:pt x="1404" y="950"/>
                    </a:lnTo>
                    <a:lnTo>
                      <a:pt x="1404" y="978"/>
                    </a:lnTo>
                    <a:lnTo>
                      <a:pt x="1404" y="1007"/>
                    </a:lnTo>
                    <a:lnTo>
                      <a:pt x="1404" y="1035"/>
                    </a:lnTo>
                    <a:lnTo>
                      <a:pt x="1404" y="1049"/>
                    </a:lnTo>
                    <a:lnTo>
                      <a:pt x="1404" y="1064"/>
                    </a:lnTo>
                    <a:lnTo>
                      <a:pt x="1404" y="1078"/>
                    </a:lnTo>
                    <a:lnTo>
                      <a:pt x="1404" y="1120"/>
                    </a:lnTo>
                    <a:lnTo>
                      <a:pt x="1404" y="1135"/>
                    </a:lnTo>
                    <a:lnTo>
                      <a:pt x="1404" y="1177"/>
                    </a:lnTo>
                    <a:lnTo>
                      <a:pt x="1404" y="1191"/>
                    </a:lnTo>
                    <a:lnTo>
                      <a:pt x="1404" y="1205"/>
                    </a:lnTo>
                    <a:lnTo>
                      <a:pt x="1389" y="1234"/>
                    </a:lnTo>
                    <a:lnTo>
                      <a:pt x="1389" y="1262"/>
                    </a:lnTo>
                    <a:lnTo>
                      <a:pt x="1389" y="1291"/>
                    </a:lnTo>
                    <a:lnTo>
                      <a:pt x="1375" y="1319"/>
                    </a:lnTo>
                    <a:lnTo>
                      <a:pt x="1375" y="1333"/>
                    </a:lnTo>
                    <a:lnTo>
                      <a:pt x="1375" y="1347"/>
                    </a:lnTo>
                    <a:lnTo>
                      <a:pt x="1361" y="1361"/>
                    </a:lnTo>
                    <a:lnTo>
                      <a:pt x="1361" y="1376"/>
                    </a:lnTo>
                    <a:lnTo>
                      <a:pt x="1361" y="1390"/>
                    </a:lnTo>
                    <a:lnTo>
                      <a:pt x="1361" y="1404"/>
                    </a:lnTo>
                    <a:lnTo>
                      <a:pt x="1347" y="1432"/>
                    </a:lnTo>
                    <a:lnTo>
                      <a:pt x="1347" y="1447"/>
                    </a:lnTo>
                    <a:lnTo>
                      <a:pt x="1333" y="1503"/>
                    </a:lnTo>
                    <a:lnTo>
                      <a:pt x="1304" y="1574"/>
                    </a:lnTo>
                    <a:lnTo>
                      <a:pt x="1290" y="1574"/>
                    </a:lnTo>
                    <a:lnTo>
                      <a:pt x="1276" y="1617"/>
                    </a:lnTo>
                    <a:lnTo>
                      <a:pt x="1233" y="1674"/>
                    </a:lnTo>
                    <a:lnTo>
                      <a:pt x="1205" y="1716"/>
                    </a:lnTo>
                    <a:lnTo>
                      <a:pt x="1191" y="1730"/>
                    </a:lnTo>
                    <a:lnTo>
                      <a:pt x="1177" y="1744"/>
                    </a:lnTo>
                    <a:lnTo>
                      <a:pt x="1162" y="1744"/>
                    </a:lnTo>
                    <a:lnTo>
                      <a:pt x="1162" y="1759"/>
                    </a:lnTo>
                    <a:lnTo>
                      <a:pt x="1134" y="1759"/>
                    </a:lnTo>
                    <a:lnTo>
                      <a:pt x="1120" y="1773"/>
                    </a:lnTo>
                    <a:lnTo>
                      <a:pt x="1106" y="1787"/>
                    </a:lnTo>
                    <a:lnTo>
                      <a:pt x="1092" y="1801"/>
                    </a:lnTo>
                    <a:lnTo>
                      <a:pt x="1077" y="1801"/>
                    </a:lnTo>
                    <a:lnTo>
                      <a:pt x="1063" y="1801"/>
                    </a:lnTo>
                    <a:lnTo>
                      <a:pt x="1049" y="1815"/>
                    </a:lnTo>
                    <a:lnTo>
                      <a:pt x="1035" y="1815"/>
                    </a:lnTo>
                    <a:lnTo>
                      <a:pt x="1021" y="1815"/>
                    </a:lnTo>
                    <a:lnTo>
                      <a:pt x="992" y="1830"/>
                    </a:lnTo>
                    <a:lnTo>
                      <a:pt x="978" y="1830"/>
                    </a:lnTo>
                    <a:lnTo>
                      <a:pt x="964" y="1830"/>
                    </a:lnTo>
                    <a:lnTo>
                      <a:pt x="936" y="1844"/>
                    </a:lnTo>
                    <a:lnTo>
                      <a:pt x="907" y="1844"/>
                    </a:lnTo>
                    <a:lnTo>
                      <a:pt x="865" y="1858"/>
                    </a:lnTo>
                    <a:lnTo>
                      <a:pt x="822" y="1872"/>
                    </a:lnTo>
                    <a:lnTo>
                      <a:pt x="808" y="1872"/>
                    </a:lnTo>
                    <a:lnTo>
                      <a:pt x="780" y="1872"/>
                    </a:lnTo>
                    <a:lnTo>
                      <a:pt x="680" y="1900"/>
                    </a:lnTo>
                    <a:lnTo>
                      <a:pt x="666" y="1900"/>
                    </a:lnTo>
                    <a:lnTo>
                      <a:pt x="638" y="1900"/>
                    </a:lnTo>
                    <a:lnTo>
                      <a:pt x="624" y="1915"/>
                    </a:lnTo>
                    <a:lnTo>
                      <a:pt x="609" y="1915"/>
                    </a:lnTo>
                    <a:lnTo>
                      <a:pt x="595" y="1915"/>
                    </a:lnTo>
                    <a:lnTo>
                      <a:pt x="581" y="1915"/>
                    </a:lnTo>
                    <a:lnTo>
                      <a:pt x="553" y="1915"/>
                    </a:lnTo>
                    <a:lnTo>
                      <a:pt x="538" y="1915"/>
                    </a:lnTo>
                    <a:lnTo>
                      <a:pt x="524" y="1915"/>
                    </a:lnTo>
                    <a:lnTo>
                      <a:pt x="510" y="1915"/>
                    </a:lnTo>
                    <a:lnTo>
                      <a:pt x="496" y="1915"/>
                    </a:lnTo>
                    <a:lnTo>
                      <a:pt x="482" y="1915"/>
                    </a:lnTo>
                    <a:lnTo>
                      <a:pt x="468" y="1900"/>
                    </a:lnTo>
                    <a:lnTo>
                      <a:pt x="453" y="1900"/>
                    </a:lnTo>
                    <a:lnTo>
                      <a:pt x="439" y="1900"/>
                    </a:lnTo>
                    <a:lnTo>
                      <a:pt x="425" y="1886"/>
                    </a:lnTo>
                    <a:lnTo>
                      <a:pt x="411" y="1886"/>
                    </a:lnTo>
                    <a:lnTo>
                      <a:pt x="397" y="1886"/>
                    </a:lnTo>
                    <a:lnTo>
                      <a:pt x="382" y="1872"/>
                    </a:lnTo>
                    <a:lnTo>
                      <a:pt x="368" y="1872"/>
                    </a:lnTo>
                    <a:lnTo>
                      <a:pt x="283" y="1830"/>
                    </a:lnTo>
                    <a:lnTo>
                      <a:pt x="269" y="1815"/>
                    </a:lnTo>
                    <a:lnTo>
                      <a:pt x="255" y="1815"/>
                    </a:lnTo>
                    <a:lnTo>
                      <a:pt x="198" y="1787"/>
                    </a:lnTo>
                    <a:lnTo>
                      <a:pt x="184" y="1787"/>
                    </a:lnTo>
                    <a:lnTo>
                      <a:pt x="184" y="1744"/>
                    </a:lnTo>
                    <a:lnTo>
                      <a:pt x="156" y="1617"/>
                    </a:lnTo>
                    <a:lnTo>
                      <a:pt x="113" y="1447"/>
                    </a:lnTo>
                    <a:lnTo>
                      <a:pt x="70" y="1319"/>
                    </a:lnTo>
                    <a:lnTo>
                      <a:pt x="42" y="1191"/>
                    </a:lnTo>
                    <a:lnTo>
                      <a:pt x="28" y="1149"/>
                    </a:lnTo>
                    <a:lnTo>
                      <a:pt x="14" y="1120"/>
                    </a:lnTo>
                    <a:lnTo>
                      <a:pt x="0" y="1120"/>
                    </a:lnTo>
                    <a:lnTo>
                      <a:pt x="340" y="978"/>
                    </a:lnTo>
                    <a:lnTo>
                      <a:pt x="368" y="964"/>
                    </a:lnTo>
                    <a:lnTo>
                      <a:pt x="411" y="950"/>
                    </a:lnTo>
                    <a:lnTo>
                      <a:pt x="453" y="922"/>
                    </a:lnTo>
                    <a:lnTo>
                      <a:pt x="567" y="879"/>
                    </a:lnTo>
                    <a:lnTo>
                      <a:pt x="609" y="808"/>
                    </a:lnTo>
                    <a:lnTo>
                      <a:pt x="624" y="794"/>
                    </a:lnTo>
                    <a:lnTo>
                      <a:pt x="638" y="766"/>
                    </a:lnTo>
                    <a:lnTo>
                      <a:pt x="652" y="752"/>
                    </a:lnTo>
                    <a:lnTo>
                      <a:pt x="666" y="723"/>
                    </a:lnTo>
                    <a:lnTo>
                      <a:pt x="680" y="695"/>
                    </a:lnTo>
                    <a:lnTo>
                      <a:pt x="694" y="681"/>
                    </a:lnTo>
                    <a:lnTo>
                      <a:pt x="694" y="666"/>
                    </a:lnTo>
                    <a:lnTo>
                      <a:pt x="694" y="652"/>
                    </a:lnTo>
                    <a:lnTo>
                      <a:pt x="709" y="638"/>
                    </a:lnTo>
                    <a:lnTo>
                      <a:pt x="723" y="624"/>
                    </a:lnTo>
                    <a:lnTo>
                      <a:pt x="737" y="596"/>
                    </a:lnTo>
                    <a:lnTo>
                      <a:pt x="751" y="581"/>
                    </a:lnTo>
                    <a:lnTo>
                      <a:pt x="751" y="567"/>
                    </a:lnTo>
                    <a:lnTo>
                      <a:pt x="780" y="553"/>
                    </a:lnTo>
                    <a:lnTo>
                      <a:pt x="794" y="525"/>
                    </a:lnTo>
                    <a:lnTo>
                      <a:pt x="808" y="496"/>
                    </a:lnTo>
                    <a:lnTo>
                      <a:pt x="822" y="482"/>
                    </a:lnTo>
                    <a:lnTo>
                      <a:pt x="822" y="468"/>
                    </a:lnTo>
                    <a:lnTo>
                      <a:pt x="836" y="439"/>
                    </a:lnTo>
                    <a:lnTo>
                      <a:pt x="850" y="425"/>
                    </a:lnTo>
                    <a:lnTo>
                      <a:pt x="865" y="397"/>
                    </a:lnTo>
                    <a:lnTo>
                      <a:pt x="879" y="383"/>
                    </a:lnTo>
                    <a:lnTo>
                      <a:pt x="893" y="369"/>
                    </a:lnTo>
                    <a:lnTo>
                      <a:pt x="907" y="340"/>
                    </a:lnTo>
                    <a:lnTo>
                      <a:pt x="921" y="312"/>
                    </a:lnTo>
                    <a:lnTo>
                      <a:pt x="936" y="298"/>
                    </a:lnTo>
                    <a:lnTo>
                      <a:pt x="950" y="283"/>
                    </a:lnTo>
                    <a:lnTo>
                      <a:pt x="964" y="269"/>
                    </a:lnTo>
                    <a:lnTo>
                      <a:pt x="978" y="241"/>
                    </a:lnTo>
                    <a:lnTo>
                      <a:pt x="1021" y="213"/>
                    </a:lnTo>
                    <a:lnTo>
                      <a:pt x="1021" y="198"/>
                    </a:lnTo>
                    <a:lnTo>
                      <a:pt x="1035" y="184"/>
                    </a:lnTo>
                    <a:lnTo>
                      <a:pt x="1049" y="184"/>
                    </a:lnTo>
                    <a:lnTo>
                      <a:pt x="1063" y="170"/>
                    </a:lnTo>
                    <a:lnTo>
                      <a:pt x="1077" y="142"/>
                    </a:lnTo>
                    <a:lnTo>
                      <a:pt x="1092" y="127"/>
                    </a:lnTo>
                    <a:lnTo>
                      <a:pt x="1106" y="113"/>
                    </a:lnTo>
                    <a:lnTo>
                      <a:pt x="1120" y="113"/>
                    </a:lnTo>
                    <a:lnTo>
                      <a:pt x="1134" y="99"/>
                    </a:lnTo>
                    <a:lnTo>
                      <a:pt x="1148" y="85"/>
                    </a:lnTo>
                    <a:lnTo>
                      <a:pt x="1177" y="71"/>
                    </a:lnTo>
                    <a:lnTo>
                      <a:pt x="1191" y="56"/>
                    </a:lnTo>
                    <a:lnTo>
                      <a:pt x="1205" y="56"/>
                    </a:lnTo>
                    <a:lnTo>
                      <a:pt x="1219" y="56"/>
                    </a:lnTo>
                    <a:lnTo>
                      <a:pt x="1248" y="56"/>
                    </a:lnTo>
                    <a:lnTo>
                      <a:pt x="1276" y="42"/>
                    </a:lnTo>
                    <a:lnTo>
                      <a:pt x="1290" y="42"/>
                    </a:lnTo>
                    <a:lnTo>
                      <a:pt x="1304" y="42"/>
                    </a:lnTo>
                    <a:lnTo>
                      <a:pt x="1318" y="42"/>
                    </a:lnTo>
                    <a:lnTo>
                      <a:pt x="1361" y="28"/>
                    </a:lnTo>
                    <a:lnTo>
                      <a:pt x="1404" y="14"/>
                    </a:lnTo>
                    <a:lnTo>
                      <a:pt x="1418" y="14"/>
                    </a:lnTo>
                    <a:lnTo>
                      <a:pt x="1432" y="14"/>
                    </a:lnTo>
                    <a:lnTo>
                      <a:pt x="1446" y="0"/>
                    </a:lnTo>
                    <a:lnTo>
                      <a:pt x="1460" y="0"/>
                    </a:lnTo>
                    <a:lnTo>
                      <a:pt x="1460" y="14"/>
                    </a:lnTo>
                    <a:lnTo>
                      <a:pt x="1474" y="28"/>
                    </a:lnTo>
                    <a:close/>
                  </a:path>
                </a:pathLst>
              </a:cu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2" name="Freeform 46"/>
              <p:cNvSpPr>
                <a:spLocks/>
              </p:cNvSpPr>
              <p:nvPr/>
            </p:nvSpPr>
            <p:spPr bwMode="auto">
              <a:xfrm>
                <a:off x="4042" y="3248"/>
                <a:ext cx="1418" cy="1447"/>
              </a:xfrm>
              <a:custGeom>
                <a:avLst/>
                <a:gdLst>
                  <a:gd name="T0" fmla="*/ 1418 w 1418"/>
                  <a:gd name="T1" fmla="*/ 114 h 1447"/>
                  <a:gd name="T2" fmla="*/ 1418 w 1418"/>
                  <a:gd name="T3" fmla="*/ 142 h 1447"/>
                  <a:gd name="T4" fmla="*/ 1404 w 1418"/>
                  <a:gd name="T5" fmla="*/ 199 h 1447"/>
                  <a:gd name="T6" fmla="*/ 1390 w 1418"/>
                  <a:gd name="T7" fmla="*/ 256 h 1447"/>
                  <a:gd name="T8" fmla="*/ 1376 w 1418"/>
                  <a:gd name="T9" fmla="*/ 298 h 1447"/>
                  <a:gd name="T10" fmla="*/ 1361 w 1418"/>
                  <a:gd name="T11" fmla="*/ 596 h 1447"/>
                  <a:gd name="T12" fmla="*/ 1361 w 1418"/>
                  <a:gd name="T13" fmla="*/ 639 h 1447"/>
                  <a:gd name="T14" fmla="*/ 1361 w 1418"/>
                  <a:gd name="T15" fmla="*/ 695 h 1447"/>
                  <a:gd name="T16" fmla="*/ 1361 w 1418"/>
                  <a:gd name="T17" fmla="*/ 724 h 1447"/>
                  <a:gd name="T18" fmla="*/ 1361 w 1418"/>
                  <a:gd name="T19" fmla="*/ 766 h 1447"/>
                  <a:gd name="T20" fmla="*/ 1361 w 1418"/>
                  <a:gd name="T21" fmla="*/ 795 h 1447"/>
                  <a:gd name="T22" fmla="*/ 1205 w 1418"/>
                  <a:gd name="T23" fmla="*/ 922 h 1447"/>
                  <a:gd name="T24" fmla="*/ 1120 w 1418"/>
                  <a:gd name="T25" fmla="*/ 908 h 1447"/>
                  <a:gd name="T26" fmla="*/ 879 w 1418"/>
                  <a:gd name="T27" fmla="*/ 866 h 1447"/>
                  <a:gd name="T28" fmla="*/ 822 w 1418"/>
                  <a:gd name="T29" fmla="*/ 1248 h 1447"/>
                  <a:gd name="T30" fmla="*/ 737 w 1418"/>
                  <a:gd name="T31" fmla="*/ 1277 h 1447"/>
                  <a:gd name="T32" fmla="*/ 624 w 1418"/>
                  <a:gd name="T33" fmla="*/ 1263 h 1447"/>
                  <a:gd name="T34" fmla="*/ 510 w 1418"/>
                  <a:gd name="T35" fmla="*/ 1405 h 1447"/>
                  <a:gd name="T36" fmla="*/ 411 w 1418"/>
                  <a:gd name="T37" fmla="*/ 1433 h 1447"/>
                  <a:gd name="T38" fmla="*/ 269 w 1418"/>
                  <a:gd name="T39" fmla="*/ 1419 h 1447"/>
                  <a:gd name="T40" fmla="*/ 213 w 1418"/>
                  <a:gd name="T41" fmla="*/ 1390 h 1447"/>
                  <a:gd name="T42" fmla="*/ 142 w 1418"/>
                  <a:gd name="T43" fmla="*/ 1405 h 1447"/>
                  <a:gd name="T44" fmla="*/ 99 w 1418"/>
                  <a:gd name="T45" fmla="*/ 1334 h 1447"/>
                  <a:gd name="T46" fmla="*/ 85 w 1418"/>
                  <a:gd name="T47" fmla="*/ 1305 h 1447"/>
                  <a:gd name="T48" fmla="*/ 57 w 1418"/>
                  <a:gd name="T49" fmla="*/ 1248 h 1447"/>
                  <a:gd name="T50" fmla="*/ 42 w 1418"/>
                  <a:gd name="T51" fmla="*/ 1220 h 1447"/>
                  <a:gd name="T52" fmla="*/ 14 w 1418"/>
                  <a:gd name="T53" fmla="*/ 1149 h 1447"/>
                  <a:gd name="T54" fmla="*/ 14 w 1418"/>
                  <a:gd name="T55" fmla="*/ 1064 h 1447"/>
                  <a:gd name="T56" fmla="*/ 28 w 1418"/>
                  <a:gd name="T57" fmla="*/ 951 h 1447"/>
                  <a:gd name="T58" fmla="*/ 42 w 1418"/>
                  <a:gd name="T59" fmla="*/ 795 h 1447"/>
                  <a:gd name="T60" fmla="*/ 42 w 1418"/>
                  <a:gd name="T61" fmla="*/ 709 h 1447"/>
                  <a:gd name="T62" fmla="*/ 42 w 1418"/>
                  <a:gd name="T63" fmla="*/ 596 h 1447"/>
                  <a:gd name="T64" fmla="*/ 42 w 1418"/>
                  <a:gd name="T65" fmla="*/ 539 h 1447"/>
                  <a:gd name="T66" fmla="*/ 42 w 1418"/>
                  <a:gd name="T67" fmla="*/ 426 h 1447"/>
                  <a:gd name="T68" fmla="*/ 42 w 1418"/>
                  <a:gd name="T69" fmla="*/ 327 h 1447"/>
                  <a:gd name="T70" fmla="*/ 28 w 1418"/>
                  <a:gd name="T71" fmla="*/ 241 h 1447"/>
                  <a:gd name="T72" fmla="*/ 28 w 1418"/>
                  <a:gd name="T73" fmla="*/ 156 h 1447"/>
                  <a:gd name="T74" fmla="*/ 42 w 1418"/>
                  <a:gd name="T75" fmla="*/ 100 h 1447"/>
                  <a:gd name="T76" fmla="*/ 128 w 1418"/>
                  <a:gd name="T77" fmla="*/ 100 h 1447"/>
                  <a:gd name="T78" fmla="*/ 184 w 1418"/>
                  <a:gd name="T79" fmla="*/ 100 h 1447"/>
                  <a:gd name="T80" fmla="*/ 269 w 1418"/>
                  <a:gd name="T81" fmla="*/ 114 h 1447"/>
                  <a:gd name="T82" fmla="*/ 354 w 1418"/>
                  <a:gd name="T83" fmla="*/ 128 h 1447"/>
                  <a:gd name="T84" fmla="*/ 425 w 1418"/>
                  <a:gd name="T85" fmla="*/ 156 h 1447"/>
                  <a:gd name="T86" fmla="*/ 468 w 1418"/>
                  <a:gd name="T87" fmla="*/ 185 h 1447"/>
                  <a:gd name="T88" fmla="*/ 510 w 1418"/>
                  <a:gd name="T89" fmla="*/ 199 h 1447"/>
                  <a:gd name="T90" fmla="*/ 610 w 1418"/>
                  <a:gd name="T91" fmla="*/ 185 h 1447"/>
                  <a:gd name="T92" fmla="*/ 752 w 1418"/>
                  <a:gd name="T93" fmla="*/ 185 h 1447"/>
                  <a:gd name="T94" fmla="*/ 851 w 1418"/>
                  <a:gd name="T95" fmla="*/ 156 h 1447"/>
                  <a:gd name="T96" fmla="*/ 879 w 1418"/>
                  <a:gd name="T97" fmla="*/ 170 h 1447"/>
                  <a:gd name="T98" fmla="*/ 908 w 1418"/>
                  <a:gd name="T99" fmla="*/ 170 h 1447"/>
                  <a:gd name="T100" fmla="*/ 936 w 1418"/>
                  <a:gd name="T101" fmla="*/ 185 h 1447"/>
                  <a:gd name="T102" fmla="*/ 964 w 1418"/>
                  <a:gd name="T103" fmla="*/ 185 h 1447"/>
                  <a:gd name="T104" fmla="*/ 1007 w 1418"/>
                  <a:gd name="T105" fmla="*/ 170 h 1447"/>
                  <a:gd name="T106" fmla="*/ 1049 w 1418"/>
                  <a:gd name="T107" fmla="*/ 156 h 1447"/>
                  <a:gd name="T108" fmla="*/ 1134 w 1418"/>
                  <a:gd name="T109" fmla="*/ 114 h 1447"/>
                  <a:gd name="T110" fmla="*/ 1177 w 1418"/>
                  <a:gd name="T111" fmla="*/ 85 h 1447"/>
                  <a:gd name="T112" fmla="*/ 1220 w 1418"/>
                  <a:gd name="T113" fmla="*/ 57 h 1447"/>
                  <a:gd name="T114" fmla="*/ 1262 w 1418"/>
                  <a:gd name="T115" fmla="*/ 43 h 1447"/>
                  <a:gd name="T116" fmla="*/ 1290 w 1418"/>
                  <a:gd name="T117" fmla="*/ 29 h 1447"/>
                  <a:gd name="T118" fmla="*/ 1347 w 1418"/>
                  <a:gd name="T119" fmla="*/ 14 h 1447"/>
                  <a:gd name="T120" fmla="*/ 1376 w 1418"/>
                  <a:gd name="T121" fmla="*/ 0 h 1447"/>
                  <a:gd name="T122" fmla="*/ 1404 w 1418"/>
                  <a:gd name="T123" fmla="*/ 57 h 14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18"/>
                  <a:gd name="T187" fmla="*/ 0 h 1447"/>
                  <a:gd name="T188" fmla="*/ 1418 w 1418"/>
                  <a:gd name="T189" fmla="*/ 1447 h 144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18" h="1447">
                    <a:moveTo>
                      <a:pt x="1418" y="85"/>
                    </a:moveTo>
                    <a:lnTo>
                      <a:pt x="1418" y="85"/>
                    </a:lnTo>
                    <a:lnTo>
                      <a:pt x="1418" y="100"/>
                    </a:lnTo>
                    <a:lnTo>
                      <a:pt x="1418" y="114"/>
                    </a:lnTo>
                    <a:lnTo>
                      <a:pt x="1418" y="128"/>
                    </a:lnTo>
                    <a:lnTo>
                      <a:pt x="1418" y="142"/>
                    </a:lnTo>
                    <a:lnTo>
                      <a:pt x="1404" y="156"/>
                    </a:lnTo>
                    <a:lnTo>
                      <a:pt x="1404" y="170"/>
                    </a:lnTo>
                    <a:lnTo>
                      <a:pt x="1404" y="185"/>
                    </a:lnTo>
                    <a:lnTo>
                      <a:pt x="1404" y="199"/>
                    </a:lnTo>
                    <a:lnTo>
                      <a:pt x="1390" y="213"/>
                    </a:lnTo>
                    <a:lnTo>
                      <a:pt x="1390" y="227"/>
                    </a:lnTo>
                    <a:lnTo>
                      <a:pt x="1390" y="241"/>
                    </a:lnTo>
                    <a:lnTo>
                      <a:pt x="1390" y="256"/>
                    </a:lnTo>
                    <a:lnTo>
                      <a:pt x="1390" y="270"/>
                    </a:lnTo>
                    <a:lnTo>
                      <a:pt x="1376" y="284"/>
                    </a:lnTo>
                    <a:lnTo>
                      <a:pt x="1376" y="298"/>
                    </a:lnTo>
                    <a:lnTo>
                      <a:pt x="1376" y="312"/>
                    </a:lnTo>
                    <a:lnTo>
                      <a:pt x="1376" y="369"/>
                    </a:lnTo>
                    <a:lnTo>
                      <a:pt x="1376" y="397"/>
                    </a:lnTo>
                    <a:lnTo>
                      <a:pt x="1361" y="582"/>
                    </a:lnTo>
                    <a:lnTo>
                      <a:pt x="1361" y="596"/>
                    </a:lnTo>
                    <a:lnTo>
                      <a:pt x="1361" y="610"/>
                    </a:lnTo>
                    <a:lnTo>
                      <a:pt x="1361" y="624"/>
                    </a:lnTo>
                    <a:lnTo>
                      <a:pt x="1361" y="639"/>
                    </a:lnTo>
                    <a:lnTo>
                      <a:pt x="1361" y="653"/>
                    </a:lnTo>
                    <a:lnTo>
                      <a:pt x="1361" y="667"/>
                    </a:lnTo>
                    <a:lnTo>
                      <a:pt x="1361" y="681"/>
                    </a:lnTo>
                    <a:lnTo>
                      <a:pt x="1361" y="695"/>
                    </a:lnTo>
                    <a:lnTo>
                      <a:pt x="1361" y="709"/>
                    </a:lnTo>
                    <a:lnTo>
                      <a:pt x="1361" y="724"/>
                    </a:lnTo>
                    <a:lnTo>
                      <a:pt x="1361" y="738"/>
                    </a:lnTo>
                    <a:lnTo>
                      <a:pt x="1361" y="752"/>
                    </a:lnTo>
                    <a:lnTo>
                      <a:pt x="1361" y="766"/>
                    </a:lnTo>
                    <a:lnTo>
                      <a:pt x="1361" y="780"/>
                    </a:lnTo>
                    <a:lnTo>
                      <a:pt x="1361" y="795"/>
                    </a:lnTo>
                    <a:lnTo>
                      <a:pt x="1361" y="809"/>
                    </a:lnTo>
                    <a:lnTo>
                      <a:pt x="1333" y="922"/>
                    </a:lnTo>
                    <a:lnTo>
                      <a:pt x="1319" y="922"/>
                    </a:lnTo>
                    <a:lnTo>
                      <a:pt x="1262" y="922"/>
                    </a:lnTo>
                    <a:lnTo>
                      <a:pt x="1220" y="922"/>
                    </a:lnTo>
                    <a:lnTo>
                      <a:pt x="1205" y="922"/>
                    </a:lnTo>
                    <a:lnTo>
                      <a:pt x="1205" y="908"/>
                    </a:lnTo>
                    <a:lnTo>
                      <a:pt x="1191" y="908"/>
                    </a:lnTo>
                    <a:lnTo>
                      <a:pt x="1149" y="908"/>
                    </a:lnTo>
                    <a:lnTo>
                      <a:pt x="1134" y="908"/>
                    </a:lnTo>
                    <a:lnTo>
                      <a:pt x="1120" y="908"/>
                    </a:lnTo>
                    <a:lnTo>
                      <a:pt x="1078" y="894"/>
                    </a:lnTo>
                    <a:lnTo>
                      <a:pt x="1021" y="880"/>
                    </a:lnTo>
                    <a:lnTo>
                      <a:pt x="936" y="866"/>
                    </a:lnTo>
                    <a:lnTo>
                      <a:pt x="908" y="866"/>
                    </a:lnTo>
                    <a:lnTo>
                      <a:pt x="879" y="866"/>
                    </a:lnTo>
                    <a:lnTo>
                      <a:pt x="865" y="922"/>
                    </a:lnTo>
                    <a:lnTo>
                      <a:pt x="865" y="979"/>
                    </a:lnTo>
                    <a:lnTo>
                      <a:pt x="851" y="1050"/>
                    </a:lnTo>
                    <a:lnTo>
                      <a:pt x="851" y="1064"/>
                    </a:lnTo>
                    <a:lnTo>
                      <a:pt x="837" y="1149"/>
                    </a:lnTo>
                    <a:lnTo>
                      <a:pt x="822" y="1248"/>
                    </a:lnTo>
                    <a:lnTo>
                      <a:pt x="808" y="1291"/>
                    </a:lnTo>
                    <a:lnTo>
                      <a:pt x="794" y="1291"/>
                    </a:lnTo>
                    <a:lnTo>
                      <a:pt x="780" y="1291"/>
                    </a:lnTo>
                    <a:lnTo>
                      <a:pt x="780" y="1277"/>
                    </a:lnTo>
                    <a:lnTo>
                      <a:pt x="766" y="1277"/>
                    </a:lnTo>
                    <a:lnTo>
                      <a:pt x="752" y="1277"/>
                    </a:lnTo>
                    <a:lnTo>
                      <a:pt x="737" y="1277"/>
                    </a:lnTo>
                    <a:lnTo>
                      <a:pt x="723" y="1277"/>
                    </a:lnTo>
                    <a:lnTo>
                      <a:pt x="681" y="1263"/>
                    </a:lnTo>
                    <a:lnTo>
                      <a:pt x="666" y="1263"/>
                    </a:lnTo>
                    <a:lnTo>
                      <a:pt x="638" y="1263"/>
                    </a:lnTo>
                    <a:lnTo>
                      <a:pt x="624" y="1263"/>
                    </a:lnTo>
                    <a:lnTo>
                      <a:pt x="581" y="1263"/>
                    </a:lnTo>
                    <a:lnTo>
                      <a:pt x="525" y="1263"/>
                    </a:lnTo>
                    <a:lnTo>
                      <a:pt x="525" y="1277"/>
                    </a:lnTo>
                    <a:lnTo>
                      <a:pt x="525" y="1291"/>
                    </a:lnTo>
                    <a:lnTo>
                      <a:pt x="525" y="1334"/>
                    </a:lnTo>
                    <a:lnTo>
                      <a:pt x="525" y="1362"/>
                    </a:lnTo>
                    <a:lnTo>
                      <a:pt x="510" y="1405"/>
                    </a:lnTo>
                    <a:lnTo>
                      <a:pt x="510" y="1447"/>
                    </a:lnTo>
                    <a:lnTo>
                      <a:pt x="496" y="1447"/>
                    </a:lnTo>
                    <a:lnTo>
                      <a:pt x="482" y="1447"/>
                    </a:lnTo>
                    <a:lnTo>
                      <a:pt x="468" y="1447"/>
                    </a:lnTo>
                    <a:lnTo>
                      <a:pt x="440" y="1433"/>
                    </a:lnTo>
                    <a:lnTo>
                      <a:pt x="411" y="1433"/>
                    </a:lnTo>
                    <a:lnTo>
                      <a:pt x="369" y="1433"/>
                    </a:lnTo>
                    <a:lnTo>
                      <a:pt x="354" y="1419"/>
                    </a:lnTo>
                    <a:lnTo>
                      <a:pt x="340" y="1419"/>
                    </a:lnTo>
                    <a:lnTo>
                      <a:pt x="326" y="1419"/>
                    </a:lnTo>
                    <a:lnTo>
                      <a:pt x="298" y="1419"/>
                    </a:lnTo>
                    <a:lnTo>
                      <a:pt x="284" y="1419"/>
                    </a:lnTo>
                    <a:lnTo>
                      <a:pt x="269" y="1419"/>
                    </a:lnTo>
                    <a:lnTo>
                      <a:pt x="241" y="1419"/>
                    </a:lnTo>
                    <a:lnTo>
                      <a:pt x="227" y="1419"/>
                    </a:lnTo>
                    <a:lnTo>
                      <a:pt x="227" y="1405"/>
                    </a:lnTo>
                    <a:lnTo>
                      <a:pt x="213" y="1405"/>
                    </a:lnTo>
                    <a:lnTo>
                      <a:pt x="213" y="1390"/>
                    </a:lnTo>
                    <a:lnTo>
                      <a:pt x="198" y="1390"/>
                    </a:lnTo>
                    <a:lnTo>
                      <a:pt x="198" y="1405"/>
                    </a:lnTo>
                    <a:lnTo>
                      <a:pt x="170" y="1405"/>
                    </a:lnTo>
                    <a:lnTo>
                      <a:pt x="156" y="1390"/>
                    </a:lnTo>
                    <a:lnTo>
                      <a:pt x="142" y="1405"/>
                    </a:lnTo>
                    <a:lnTo>
                      <a:pt x="128" y="1390"/>
                    </a:lnTo>
                    <a:lnTo>
                      <a:pt x="128" y="1376"/>
                    </a:lnTo>
                    <a:lnTo>
                      <a:pt x="113" y="1362"/>
                    </a:lnTo>
                    <a:lnTo>
                      <a:pt x="113" y="1348"/>
                    </a:lnTo>
                    <a:lnTo>
                      <a:pt x="99" y="1334"/>
                    </a:lnTo>
                    <a:lnTo>
                      <a:pt x="99" y="1319"/>
                    </a:lnTo>
                    <a:lnTo>
                      <a:pt x="85" y="1305"/>
                    </a:lnTo>
                    <a:lnTo>
                      <a:pt x="71" y="1277"/>
                    </a:lnTo>
                    <a:lnTo>
                      <a:pt x="71" y="1263"/>
                    </a:lnTo>
                    <a:lnTo>
                      <a:pt x="57" y="1263"/>
                    </a:lnTo>
                    <a:lnTo>
                      <a:pt x="57" y="1248"/>
                    </a:lnTo>
                    <a:lnTo>
                      <a:pt x="57" y="1234"/>
                    </a:lnTo>
                    <a:lnTo>
                      <a:pt x="42" y="1234"/>
                    </a:lnTo>
                    <a:lnTo>
                      <a:pt x="42" y="1220"/>
                    </a:lnTo>
                    <a:lnTo>
                      <a:pt x="28" y="1192"/>
                    </a:lnTo>
                    <a:lnTo>
                      <a:pt x="14" y="1178"/>
                    </a:lnTo>
                    <a:lnTo>
                      <a:pt x="14" y="1163"/>
                    </a:lnTo>
                    <a:lnTo>
                      <a:pt x="14" y="1149"/>
                    </a:lnTo>
                    <a:lnTo>
                      <a:pt x="0" y="1149"/>
                    </a:lnTo>
                    <a:lnTo>
                      <a:pt x="0" y="1135"/>
                    </a:lnTo>
                    <a:lnTo>
                      <a:pt x="14" y="1135"/>
                    </a:lnTo>
                    <a:lnTo>
                      <a:pt x="14" y="1092"/>
                    </a:lnTo>
                    <a:lnTo>
                      <a:pt x="14" y="1064"/>
                    </a:lnTo>
                    <a:lnTo>
                      <a:pt x="14" y="1050"/>
                    </a:lnTo>
                    <a:lnTo>
                      <a:pt x="14" y="1036"/>
                    </a:lnTo>
                    <a:lnTo>
                      <a:pt x="14" y="1007"/>
                    </a:lnTo>
                    <a:lnTo>
                      <a:pt x="28" y="951"/>
                    </a:lnTo>
                    <a:lnTo>
                      <a:pt x="28" y="908"/>
                    </a:lnTo>
                    <a:lnTo>
                      <a:pt x="28" y="894"/>
                    </a:lnTo>
                    <a:lnTo>
                      <a:pt x="28" y="866"/>
                    </a:lnTo>
                    <a:lnTo>
                      <a:pt x="28" y="851"/>
                    </a:lnTo>
                    <a:lnTo>
                      <a:pt x="28" y="809"/>
                    </a:lnTo>
                    <a:lnTo>
                      <a:pt x="42" y="795"/>
                    </a:lnTo>
                    <a:lnTo>
                      <a:pt x="42" y="780"/>
                    </a:lnTo>
                    <a:lnTo>
                      <a:pt x="42" y="766"/>
                    </a:lnTo>
                    <a:lnTo>
                      <a:pt x="42" y="752"/>
                    </a:lnTo>
                    <a:lnTo>
                      <a:pt x="42" y="738"/>
                    </a:lnTo>
                    <a:lnTo>
                      <a:pt x="42" y="724"/>
                    </a:lnTo>
                    <a:lnTo>
                      <a:pt x="42" y="709"/>
                    </a:lnTo>
                    <a:lnTo>
                      <a:pt x="42" y="695"/>
                    </a:lnTo>
                    <a:lnTo>
                      <a:pt x="42" y="681"/>
                    </a:lnTo>
                    <a:lnTo>
                      <a:pt x="42" y="639"/>
                    </a:lnTo>
                    <a:lnTo>
                      <a:pt x="42" y="624"/>
                    </a:lnTo>
                    <a:lnTo>
                      <a:pt x="42" y="610"/>
                    </a:lnTo>
                    <a:lnTo>
                      <a:pt x="42" y="596"/>
                    </a:lnTo>
                    <a:lnTo>
                      <a:pt x="42" y="582"/>
                    </a:lnTo>
                    <a:lnTo>
                      <a:pt x="42" y="568"/>
                    </a:lnTo>
                    <a:lnTo>
                      <a:pt x="42" y="553"/>
                    </a:lnTo>
                    <a:lnTo>
                      <a:pt x="42" y="539"/>
                    </a:lnTo>
                    <a:lnTo>
                      <a:pt x="42" y="511"/>
                    </a:lnTo>
                    <a:lnTo>
                      <a:pt x="42" y="497"/>
                    </a:lnTo>
                    <a:lnTo>
                      <a:pt x="42" y="483"/>
                    </a:lnTo>
                    <a:lnTo>
                      <a:pt x="42" y="440"/>
                    </a:lnTo>
                    <a:lnTo>
                      <a:pt x="42" y="426"/>
                    </a:lnTo>
                    <a:lnTo>
                      <a:pt x="42" y="397"/>
                    </a:lnTo>
                    <a:lnTo>
                      <a:pt x="42" y="383"/>
                    </a:lnTo>
                    <a:lnTo>
                      <a:pt x="42" y="369"/>
                    </a:lnTo>
                    <a:lnTo>
                      <a:pt x="42" y="355"/>
                    </a:lnTo>
                    <a:lnTo>
                      <a:pt x="42" y="327"/>
                    </a:lnTo>
                    <a:lnTo>
                      <a:pt x="42" y="312"/>
                    </a:lnTo>
                    <a:lnTo>
                      <a:pt x="42" y="298"/>
                    </a:lnTo>
                    <a:lnTo>
                      <a:pt x="42" y="270"/>
                    </a:lnTo>
                    <a:lnTo>
                      <a:pt x="42" y="256"/>
                    </a:lnTo>
                    <a:lnTo>
                      <a:pt x="28" y="241"/>
                    </a:lnTo>
                    <a:lnTo>
                      <a:pt x="28" y="213"/>
                    </a:lnTo>
                    <a:lnTo>
                      <a:pt x="28" y="199"/>
                    </a:lnTo>
                    <a:lnTo>
                      <a:pt x="28" y="156"/>
                    </a:lnTo>
                    <a:lnTo>
                      <a:pt x="28" y="142"/>
                    </a:lnTo>
                    <a:lnTo>
                      <a:pt x="28" y="128"/>
                    </a:lnTo>
                    <a:lnTo>
                      <a:pt x="28" y="114"/>
                    </a:lnTo>
                    <a:lnTo>
                      <a:pt x="28" y="100"/>
                    </a:lnTo>
                    <a:lnTo>
                      <a:pt x="42" y="100"/>
                    </a:lnTo>
                    <a:lnTo>
                      <a:pt x="57" y="100"/>
                    </a:lnTo>
                    <a:lnTo>
                      <a:pt x="71" y="100"/>
                    </a:lnTo>
                    <a:lnTo>
                      <a:pt x="85" y="100"/>
                    </a:lnTo>
                    <a:lnTo>
                      <a:pt x="99" y="100"/>
                    </a:lnTo>
                    <a:lnTo>
                      <a:pt x="113" y="100"/>
                    </a:lnTo>
                    <a:lnTo>
                      <a:pt x="128" y="100"/>
                    </a:lnTo>
                    <a:lnTo>
                      <a:pt x="156" y="100"/>
                    </a:lnTo>
                    <a:lnTo>
                      <a:pt x="170" y="100"/>
                    </a:lnTo>
                    <a:lnTo>
                      <a:pt x="184" y="100"/>
                    </a:lnTo>
                    <a:lnTo>
                      <a:pt x="198" y="100"/>
                    </a:lnTo>
                    <a:lnTo>
                      <a:pt x="213" y="100"/>
                    </a:lnTo>
                    <a:lnTo>
                      <a:pt x="227" y="114"/>
                    </a:lnTo>
                    <a:lnTo>
                      <a:pt x="255" y="114"/>
                    </a:lnTo>
                    <a:lnTo>
                      <a:pt x="269" y="114"/>
                    </a:lnTo>
                    <a:lnTo>
                      <a:pt x="284" y="114"/>
                    </a:lnTo>
                    <a:lnTo>
                      <a:pt x="298" y="114"/>
                    </a:lnTo>
                    <a:lnTo>
                      <a:pt x="326" y="114"/>
                    </a:lnTo>
                    <a:lnTo>
                      <a:pt x="326" y="128"/>
                    </a:lnTo>
                    <a:lnTo>
                      <a:pt x="354" y="128"/>
                    </a:lnTo>
                    <a:lnTo>
                      <a:pt x="369" y="128"/>
                    </a:lnTo>
                    <a:lnTo>
                      <a:pt x="383" y="142"/>
                    </a:lnTo>
                    <a:lnTo>
                      <a:pt x="397" y="142"/>
                    </a:lnTo>
                    <a:lnTo>
                      <a:pt x="425" y="156"/>
                    </a:lnTo>
                    <a:lnTo>
                      <a:pt x="440" y="156"/>
                    </a:lnTo>
                    <a:lnTo>
                      <a:pt x="454" y="170"/>
                    </a:lnTo>
                    <a:lnTo>
                      <a:pt x="468" y="170"/>
                    </a:lnTo>
                    <a:lnTo>
                      <a:pt x="468" y="185"/>
                    </a:lnTo>
                    <a:lnTo>
                      <a:pt x="482" y="185"/>
                    </a:lnTo>
                    <a:lnTo>
                      <a:pt x="496" y="185"/>
                    </a:lnTo>
                    <a:lnTo>
                      <a:pt x="510" y="185"/>
                    </a:lnTo>
                    <a:lnTo>
                      <a:pt x="510" y="199"/>
                    </a:lnTo>
                    <a:lnTo>
                      <a:pt x="539" y="185"/>
                    </a:lnTo>
                    <a:lnTo>
                      <a:pt x="553" y="185"/>
                    </a:lnTo>
                    <a:lnTo>
                      <a:pt x="581" y="185"/>
                    </a:lnTo>
                    <a:lnTo>
                      <a:pt x="596" y="185"/>
                    </a:lnTo>
                    <a:lnTo>
                      <a:pt x="610" y="185"/>
                    </a:lnTo>
                    <a:lnTo>
                      <a:pt x="624" y="170"/>
                    </a:lnTo>
                    <a:lnTo>
                      <a:pt x="638" y="170"/>
                    </a:lnTo>
                    <a:lnTo>
                      <a:pt x="652" y="170"/>
                    </a:lnTo>
                    <a:lnTo>
                      <a:pt x="666" y="170"/>
                    </a:lnTo>
                    <a:lnTo>
                      <a:pt x="695" y="170"/>
                    </a:lnTo>
                    <a:lnTo>
                      <a:pt x="737" y="185"/>
                    </a:lnTo>
                    <a:lnTo>
                      <a:pt x="752" y="185"/>
                    </a:lnTo>
                    <a:lnTo>
                      <a:pt x="766" y="185"/>
                    </a:lnTo>
                    <a:lnTo>
                      <a:pt x="780" y="170"/>
                    </a:lnTo>
                    <a:lnTo>
                      <a:pt x="822" y="170"/>
                    </a:lnTo>
                    <a:lnTo>
                      <a:pt x="837" y="170"/>
                    </a:lnTo>
                    <a:lnTo>
                      <a:pt x="851" y="156"/>
                    </a:lnTo>
                    <a:lnTo>
                      <a:pt x="865" y="156"/>
                    </a:lnTo>
                    <a:lnTo>
                      <a:pt x="879" y="156"/>
                    </a:lnTo>
                    <a:lnTo>
                      <a:pt x="879" y="170"/>
                    </a:lnTo>
                    <a:lnTo>
                      <a:pt x="893" y="170"/>
                    </a:lnTo>
                    <a:lnTo>
                      <a:pt x="908" y="170"/>
                    </a:lnTo>
                    <a:lnTo>
                      <a:pt x="908" y="185"/>
                    </a:lnTo>
                    <a:lnTo>
                      <a:pt x="922" y="185"/>
                    </a:lnTo>
                    <a:lnTo>
                      <a:pt x="936" y="185"/>
                    </a:lnTo>
                    <a:lnTo>
                      <a:pt x="950" y="185"/>
                    </a:lnTo>
                    <a:lnTo>
                      <a:pt x="964" y="185"/>
                    </a:lnTo>
                    <a:lnTo>
                      <a:pt x="978" y="185"/>
                    </a:lnTo>
                    <a:lnTo>
                      <a:pt x="993" y="170"/>
                    </a:lnTo>
                    <a:lnTo>
                      <a:pt x="1007" y="170"/>
                    </a:lnTo>
                    <a:lnTo>
                      <a:pt x="1021" y="170"/>
                    </a:lnTo>
                    <a:lnTo>
                      <a:pt x="1021" y="156"/>
                    </a:lnTo>
                    <a:lnTo>
                      <a:pt x="1035" y="156"/>
                    </a:lnTo>
                    <a:lnTo>
                      <a:pt x="1049" y="156"/>
                    </a:lnTo>
                    <a:lnTo>
                      <a:pt x="1064" y="142"/>
                    </a:lnTo>
                    <a:lnTo>
                      <a:pt x="1078" y="142"/>
                    </a:lnTo>
                    <a:lnTo>
                      <a:pt x="1092" y="142"/>
                    </a:lnTo>
                    <a:lnTo>
                      <a:pt x="1092" y="128"/>
                    </a:lnTo>
                    <a:lnTo>
                      <a:pt x="1106" y="128"/>
                    </a:lnTo>
                    <a:lnTo>
                      <a:pt x="1120" y="128"/>
                    </a:lnTo>
                    <a:lnTo>
                      <a:pt x="1120" y="114"/>
                    </a:lnTo>
                    <a:lnTo>
                      <a:pt x="1134" y="114"/>
                    </a:lnTo>
                    <a:lnTo>
                      <a:pt x="1149" y="100"/>
                    </a:lnTo>
                    <a:lnTo>
                      <a:pt x="1163" y="100"/>
                    </a:lnTo>
                    <a:lnTo>
                      <a:pt x="1163" y="85"/>
                    </a:lnTo>
                    <a:lnTo>
                      <a:pt x="1177" y="85"/>
                    </a:lnTo>
                    <a:lnTo>
                      <a:pt x="1191" y="85"/>
                    </a:lnTo>
                    <a:lnTo>
                      <a:pt x="1191" y="71"/>
                    </a:lnTo>
                    <a:lnTo>
                      <a:pt x="1205" y="71"/>
                    </a:lnTo>
                    <a:lnTo>
                      <a:pt x="1220" y="71"/>
                    </a:lnTo>
                    <a:lnTo>
                      <a:pt x="1220" y="57"/>
                    </a:lnTo>
                    <a:lnTo>
                      <a:pt x="1234" y="57"/>
                    </a:lnTo>
                    <a:lnTo>
                      <a:pt x="1248" y="57"/>
                    </a:lnTo>
                    <a:lnTo>
                      <a:pt x="1248" y="43"/>
                    </a:lnTo>
                    <a:lnTo>
                      <a:pt x="1262" y="43"/>
                    </a:lnTo>
                    <a:lnTo>
                      <a:pt x="1276" y="43"/>
                    </a:lnTo>
                    <a:lnTo>
                      <a:pt x="1276" y="29"/>
                    </a:lnTo>
                    <a:lnTo>
                      <a:pt x="1290" y="29"/>
                    </a:lnTo>
                    <a:lnTo>
                      <a:pt x="1305" y="29"/>
                    </a:lnTo>
                    <a:lnTo>
                      <a:pt x="1319" y="29"/>
                    </a:lnTo>
                    <a:lnTo>
                      <a:pt x="1319" y="14"/>
                    </a:lnTo>
                    <a:lnTo>
                      <a:pt x="1333" y="14"/>
                    </a:lnTo>
                    <a:lnTo>
                      <a:pt x="1347" y="14"/>
                    </a:lnTo>
                    <a:lnTo>
                      <a:pt x="1361" y="0"/>
                    </a:lnTo>
                    <a:lnTo>
                      <a:pt x="1376" y="0"/>
                    </a:lnTo>
                    <a:lnTo>
                      <a:pt x="1390" y="0"/>
                    </a:lnTo>
                    <a:lnTo>
                      <a:pt x="1390" y="14"/>
                    </a:lnTo>
                    <a:lnTo>
                      <a:pt x="1390" y="29"/>
                    </a:lnTo>
                    <a:lnTo>
                      <a:pt x="1404" y="43"/>
                    </a:lnTo>
                    <a:lnTo>
                      <a:pt x="1404" y="57"/>
                    </a:lnTo>
                    <a:lnTo>
                      <a:pt x="1404" y="71"/>
                    </a:lnTo>
                    <a:lnTo>
                      <a:pt x="1418" y="85"/>
                    </a:lnTo>
                    <a:close/>
                  </a:path>
                </a:pathLst>
              </a:cu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3" name="Freeform 45"/>
              <p:cNvSpPr>
                <a:spLocks/>
              </p:cNvSpPr>
              <p:nvPr/>
            </p:nvSpPr>
            <p:spPr bwMode="auto">
              <a:xfrm>
                <a:off x="6311" y="2169"/>
                <a:ext cx="1475" cy="1512"/>
              </a:xfrm>
              <a:custGeom>
                <a:avLst/>
                <a:gdLst>
                  <a:gd name="T0" fmla="*/ 894 w 1475"/>
                  <a:gd name="T1" fmla="*/ 38 h 1603"/>
                  <a:gd name="T2" fmla="*/ 964 w 1475"/>
                  <a:gd name="T3" fmla="*/ 47 h 1603"/>
                  <a:gd name="T4" fmla="*/ 1021 w 1475"/>
                  <a:gd name="T5" fmla="*/ 94 h 1603"/>
                  <a:gd name="T6" fmla="*/ 1035 w 1475"/>
                  <a:gd name="T7" fmla="*/ 123 h 1603"/>
                  <a:gd name="T8" fmla="*/ 1035 w 1475"/>
                  <a:gd name="T9" fmla="*/ 170 h 1603"/>
                  <a:gd name="T10" fmla="*/ 1035 w 1475"/>
                  <a:gd name="T11" fmla="*/ 207 h 1603"/>
                  <a:gd name="T12" fmla="*/ 1021 w 1475"/>
                  <a:gd name="T13" fmla="*/ 243 h 1603"/>
                  <a:gd name="T14" fmla="*/ 1007 w 1475"/>
                  <a:gd name="T15" fmla="*/ 291 h 1603"/>
                  <a:gd name="T16" fmla="*/ 979 w 1475"/>
                  <a:gd name="T17" fmla="*/ 321 h 1603"/>
                  <a:gd name="T18" fmla="*/ 1007 w 1475"/>
                  <a:gd name="T19" fmla="*/ 368 h 1603"/>
                  <a:gd name="T20" fmla="*/ 1064 w 1475"/>
                  <a:gd name="T21" fmla="*/ 310 h 1603"/>
                  <a:gd name="T22" fmla="*/ 1120 w 1475"/>
                  <a:gd name="T23" fmla="*/ 283 h 1603"/>
                  <a:gd name="T24" fmla="*/ 1191 w 1475"/>
                  <a:gd name="T25" fmla="*/ 283 h 1603"/>
                  <a:gd name="T26" fmla="*/ 1248 w 1475"/>
                  <a:gd name="T27" fmla="*/ 291 h 1603"/>
                  <a:gd name="T28" fmla="*/ 1305 w 1475"/>
                  <a:gd name="T29" fmla="*/ 291 h 1603"/>
                  <a:gd name="T30" fmla="*/ 1404 w 1475"/>
                  <a:gd name="T31" fmla="*/ 274 h 1603"/>
                  <a:gd name="T32" fmla="*/ 1475 w 1475"/>
                  <a:gd name="T33" fmla="*/ 274 h 1603"/>
                  <a:gd name="T34" fmla="*/ 1461 w 1475"/>
                  <a:gd name="T35" fmla="*/ 321 h 1603"/>
                  <a:gd name="T36" fmla="*/ 1418 w 1475"/>
                  <a:gd name="T37" fmla="*/ 415 h 1603"/>
                  <a:gd name="T38" fmla="*/ 1248 w 1475"/>
                  <a:gd name="T39" fmla="*/ 480 h 1603"/>
                  <a:gd name="T40" fmla="*/ 1177 w 1475"/>
                  <a:gd name="T41" fmla="*/ 480 h 1603"/>
                  <a:gd name="T42" fmla="*/ 1177 w 1475"/>
                  <a:gd name="T43" fmla="*/ 490 h 1603"/>
                  <a:gd name="T44" fmla="*/ 1248 w 1475"/>
                  <a:gd name="T45" fmla="*/ 527 h 1603"/>
                  <a:gd name="T46" fmla="*/ 1291 w 1475"/>
                  <a:gd name="T47" fmla="*/ 556 h 1603"/>
                  <a:gd name="T48" fmla="*/ 1234 w 1475"/>
                  <a:gd name="T49" fmla="*/ 613 h 1603"/>
                  <a:gd name="T50" fmla="*/ 1149 w 1475"/>
                  <a:gd name="T51" fmla="*/ 651 h 1603"/>
                  <a:gd name="T52" fmla="*/ 1064 w 1475"/>
                  <a:gd name="T53" fmla="*/ 697 h 1603"/>
                  <a:gd name="T54" fmla="*/ 1007 w 1475"/>
                  <a:gd name="T55" fmla="*/ 735 h 1603"/>
                  <a:gd name="T56" fmla="*/ 950 w 1475"/>
                  <a:gd name="T57" fmla="*/ 735 h 1603"/>
                  <a:gd name="T58" fmla="*/ 908 w 1475"/>
                  <a:gd name="T59" fmla="*/ 744 h 1603"/>
                  <a:gd name="T60" fmla="*/ 879 w 1475"/>
                  <a:gd name="T61" fmla="*/ 783 h 1603"/>
                  <a:gd name="T62" fmla="*/ 794 w 1475"/>
                  <a:gd name="T63" fmla="*/ 914 h 1603"/>
                  <a:gd name="T64" fmla="*/ 738 w 1475"/>
                  <a:gd name="T65" fmla="*/ 989 h 1603"/>
                  <a:gd name="T66" fmla="*/ 624 w 1475"/>
                  <a:gd name="T67" fmla="*/ 1037 h 1603"/>
                  <a:gd name="T68" fmla="*/ 567 w 1475"/>
                  <a:gd name="T69" fmla="*/ 1037 h 1603"/>
                  <a:gd name="T70" fmla="*/ 496 w 1475"/>
                  <a:gd name="T71" fmla="*/ 1018 h 1603"/>
                  <a:gd name="T72" fmla="*/ 511 w 1475"/>
                  <a:gd name="T73" fmla="*/ 1037 h 1603"/>
                  <a:gd name="T74" fmla="*/ 525 w 1475"/>
                  <a:gd name="T75" fmla="*/ 1046 h 1603"/>
                  <a:gd name="T76" fmla="*/ 454 w 1475"/>
                  <a:gd name="T77" fmla="*/ 1037 h 1603"/>
                  <a:gd name="T78" fmla="*/ 411 w 1475"/>
                  <a:gd name="T79" fmla="*/ 1037 h 1603"/>
                  <a:gd name="T80" fmla="*/ 284 w 1475"/>
                  <a:gd name="T81" fmla="*/ 1046 h 1603"/>
                  <a:gd name="T82" fmla="*/ 184 w 1475"/>
                  <a:gd name="T83" fmla="*/ 1065 h 1603"/>
                  <a:gd name="T84" fmla="*/ 14 w 1475"/>
                  <a:gd name="T85" fmla="*/ 923 h 1603"/>
                  <a:gd name="T86" fmla="*/ 43 w 1475"/>
                  <a:gd name="T87" fmla="*/ 556 h 1603"/>
                  <a:gd name="T88" fmla="*/ 57 w 1475"/>
                  <a:gd name="T89" fmla="*/ 310 h 1603"/>
                  <a:gd name="T90" fmla="*/ 142 w 1475"/>
                  <a:gd name="T91" fmla="*/ 189 h 1603"/>
                  <a:gd name="T92" fmla="*/ 326 w 1475"/>
                  <a:gd name="T93" fmla="*/ 180 h 1603"/>
                  <a:gd name="T94" fmla="*/ 369 w 1475"/>
                  <a:gd name="T95" fmla="*/ 330 h 1603"/>
                  <a:gd name="T96" fmla="*/ 411 w 1475"/>
                  <a:gd name="T97" fmla="*/ 387 h 1603"/>
                  <a:gd name="T98" fmla="*/ 496 w 1475"/>
                  <a:gd name="T99" fmla="*/ 434 h 1603"/>
                  <a:gd name="T100" fmla="*/ 567 w 1475"/>
                  <a:gd name="T101" fmla="*/ 405 h 1603"/>
                  <a:gd name="T102" fmla="*/ 610 w 1475"/>
                  <a:gd name="T103" fmla="*/ 302 h 1603"/>
                  <a:gd name="T104" fmla="*/ 638 w 1475"/>
                  <a:gd name="T105" fmla="*/ 236 h 1603"/>
                  <a:gd name="T106" fmla="*/ 596 w 1475"/>
                  <a:gd name="T107" fmla="*/ 180 h 1603"/>
                  <a:gd name="T108" fmla="*/ 695 w 1475"/>
                  <a:gd name="T109" fmla="*/ 180 h 1603"/>
                  <a:gd name="T110" fmla="*/ 879 w 1475"/>
                  <a:gd name="T111" fmla="*/ 189 h 1603"/>
                  <a:gd name="T112" fmla="*/ 908 w 1475"/>
                  <a:gd name="T113" fmla="*/ 141 h 1603"/>
                  <a:gd name="T114" fmla="*/ 851 w 1475"/>
                  <a:gd name="T115" fmla="*/ 133 h 1603"/>
                  <a:gd name="T116" fmla="*/ 894 w 1475"/>
                  <a:gd name="T117" fmla="*/ 123 h 1603"/>
                  <a:gd name="T118" fmla="*/ 865 w 1475"/>
                  <a:gd name="T119" fmla="*/ 104 h 1603"/>
                  <a:gd name="T120" fmla="*/ 894 w 1475"/>
                  <a:gd name="T121" fmla="*/ 66 h 1603"/>
                  <a:gd name="T122" fmla="*/ 865 w 1475"/>
                  <a:gd name="T123" fmla="*/ 0 h 160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75"/>
                  <a:gd name="T187" fmla="*/ 0 h 1603"/>
                  <a:gd name="T188" fmla="*/ 1475 w 1475"/>
                  <a:gd name="T189" fmla="*/ 1603 h 160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75" h="1603">
                    <a:moveTo>
                      <a:pt x="879" y="43"/>
                    </a:moveTo>
                    <a:lnTo>
                      <a:pt x="879" y="43"/>
                    </a:lnTo>
                    <a:lnTo>
                      <a:pt x="879" y="29"/>
                    </a:lnTo>
                    <a:lnTo>
                      <a:pt x="879" y="14"/>
                    </a:lnTo>
                    <a:lnTo>
                      <a:pt x="894" y="14"/>
                    </a:lnTo>
                    <a:lnTo>
                      <a:pt x="894" y="29"/>
                    </a:lnTo>
                    <a:lnTo>
                      <a:pt x="894" y="43"/>
                    </a:lnTo>
                    <a:lnTo>
                      <a:pt x="894" y="57"/>
                    </a:lnTo>
                    <a:lnTo>
                      <a:pt x="908" y="57"/>
                    </a:lnTo>
                    <a:lnTo>
                      <a:pt x="908" y="43"/>
                    </a:lnTo>
                    <a:lnTo>
                      <a:pt x="922" y="43"/>
                    </a:lnTo>
                    <a:lnTo>
                      <a:pt x="936" y="57"/>
                    </a:lnTo>
                    <a:lnTo>
                      <a:pt x="950" y="57"/>
                    </a:lnTo>
                    <a:lnTo>
                      <a:pt x="950" y="71"/>
                    </a:lnTo>
                    <a:lnTo>
                      <a:pt x="964" y="71"/>
                    </a:lnTo>
                    <a:lnTo>
                      <a:pt x="979" y="71"/>
                    </a:lnTo>
                    <a:lnTo>
                      <a:pt x="993" y="71"/>
                    </a:lnTo>
                    <a:lnTo>
                      <a:pt x="993" y="85"/>
                    </a:lnTo>
                    <a:lnTo>
                      <a:pt x="1007" y="85"/>
                    </a:lnTo>
                    <a:lnTo>
                      <a:pt x="1021" y="85"/>
                    </a:lnTo>
                    <a:lnTo>
                      <a:pt x="1021" y="114"/>
                    </a:lnTo>
                    <a:lnTo>
                      <a:pt x="1035" y="142"/>
                    </a:lnTo>
                    <a:lnTo>
                      <a:pt x="1021" y="142"/>
                    </a:lnTo>
                    <a:lnTo>
                      <a:pt x="1007" y="142"/>
                    </a:lnTo>
                    <a:lnTo>
                      <a:pt x="1007" y="128"/>
                    </a:lnTo>
                    <a:lnTo>
                      <a:pt x="1007" y="142"/>
                    </a:lnTo>
                    <a:lnTo>
                      <a:pt x="1007" y="156"/>
                    </a:lnTo>
                    <a:lnTo>
                      <a:pt x="1021" y="156"/>
                    </a:lnTo>
                    <a:lnTo>
                      <a:pt x="1035" y="156"/>
                    </a:lnTo>
                    <a:lnTo>
                      <a:pt x="1035" y="170"/>
                    </a:lnTo>
                    <a:lnTo>
                      <a:pt x="1050" y="185"/>
                    </a:lnTo>
                    <a:lnTo>
                      <a:pt x="1035" y="185"/>
                    </a:lnTo>
                    <a:lnTo>
                      <a:pt x="1035" y="199"/>
                    </a:lnTo>
                    <a:lnTo>
                      <a:pt x="1035" y="213"/>
                    </a:lnTo>
                    <a:lnTo>
                      <a:pt x="1035" y="227"/>
                    </a:lnTo>
                    <a:lnTo>
                      <a:pt x="1035" y="241"/>
                    </a:lnTo>
                    <a:lnTo>
                      <a:pt x="1035" y="256"/>
                    </a:lnTo>
                    <a:lnTo>
                      <a:pt x="1035" y="270"/>
                    </a:lnTo>
                    <a:lnTo>
                      <a:pt x="1035" y="284"/>
                    </a:lnTo>
                    <a:lnTo>
                      <a:pt x="1035" y="298"/>
                    </a:lnTo>
                    <a:lnTo>
                      <a:pt x="1035" y="312"/>
                    </a:lnTo>
                    <a:lnTo>
                      <a:pt x="1035" y="326"/>
                    </a:lnTo>
                    <a:lnTo>
                      <a:pt x="1021" y="341"/>
                    </a:lnTo>
                    <a:lnTo>
                      <a:pt x="1021" y="355"/>
                    </a:lnTo>
                    <a:lnTo>
                      <a:pt x="1021" y="369"/>
                    </a:lnTo>
                    <a:lnTo>
                      <a:pt x="1021" y="383"/>
                    </a:lnTo>
                    <a:lnTo>
                      <a:pt x="1021" y="397"/>
                    </a:lnTo>
                    <a:lnTo>
                      <a:pt x="1021" y="412"/>
                    </a:lnTo>
                    <a:lnTo>
                      <a:pt x="1021" y="426"/>
                    </a:lnTo>
                    <a:lnTo>
                      <a:pt x="1007" y="426"/>
                    </a:lnTo>
                    <a:lnTo>
                      <a:pt x="1007" y="440"/>
                    </a:lnTo>
                    <a:lnTo>
                      <a:pt x="1007" y="454"/>
                    </a:lnTo>
                    <a:lnTo>
                      <a:pt x="993" y="454"/>
                    </a:lnTo>
                    <a:lnTo>
                      <a:pt x="993" y="468"/>
                    </a:lnTo>
                    <a:lnTo>
                      <a:pt x="993" y="482"/>
                    </a:lnTo>
                    <a:lnTo>
                      <a:pt x="979" y="482"/>
                    </a:lnTo>
                    <a:lnTo>
                      <a:pt x="979" y="497"/>
                    </a:lnTo>
                    <a:lnTo>
                      <a:pt x="979" y="511"/>
                    </a:lnTo>
                    <a:lnTo>
                      <a:pt x="979" y="525"/>
                    </a:lnTo>
                    <a:lnTo>
                      <a:pt x="979" y="539"/>
                    </a:lnTo>
                    <a:lnTo>
                      <a:pt x="993" y="539"/>
                    </a:lnTo>
                    <a:lnTo>
                      <a:pt x="1007" y="539"/>
                    </a:lnTo>
                    <a:lnTo>
                      <a:pt x="1007" y="553"/>
                    </a:lnTo>
                    <a:lnTo>
                      <a:pt x="1021" y="553"/>
                    </a:lnTo>
                    <a:lnTo>
                      <a:pt x="1035" y="553"/>
                    </a:lnTo>
                    <a:lnTo>
                      <a:pt x="1050" y="553"/>
                    </a:lnTo>
                    <a:lnTo>
                      <a:pt x="1050" y="525"/>
                    </a:lnTo>
                    <a:lnTo>
                      <a:pt x="1050" y="511"/>
                    </a:lnTo>
                    <a:lnTo>
                      <a:pt x="1050" y="497"/>
                    </a:lnTo>
                    <a:lnTo>
                      <a:pt x="1064" y="482"/>
                    </a:lnTo>
                    <a:lnTo>
                      <a:pt x="1064" y="468"/>
                    </a:lnTo>
                    <a:lnTo>
                      <a:pt x="1078" y="468"/>
                    </a:lnTo>
                    <a:lnTo>
                      <a:pt x="1078" y="454"/>
                    </a:lnTo>
                    <a:lnTo>
                      <a:pt x="1092" y="454"/>
                    </a:lnTo>
                    <a:lnTo>
                      <a:pt x="1092" y="440"/>
                    </a:lnTo>
                    <a:lnTo>
                      <a:pt x="1106" y="440"/>
                    </a:lnTo>
                    <a:lnTo>
                      <a:pt x="1120" y="426"/>
                    </a:lnTo>
                    <a:lnTo>
                      <a:pt x="1135" y="426"/>
                    </a:lnTo>
                    <a:lnTo>
                      <a:pt x="1149" y="426"/>
                    </a:lnTo>
                    <a:lnTo>
                      <a:pt x="1163" y="426"/>
                    </a:lnTo>
                    <a:lnTo>
                      <a:pt x="1177" y="426"/>
                    </a:lnTo>
                    <a:lnTo>
                      <a:pt x="1177" y="412"/>
                    </a:lnTo>
                    <a:lnTo>
                      <a:pt x="1177" y="426"/>
                    </a:lnTo>
                    <a:lnTo>
                      <a:pt x="1191" y="426"/>
                    </a:lnTo>
                    <a:lnTo>
                      <a:pt x="1206" y="426"/>
                    </a:lnTo>
                    <a:lnTo>
                      <a:pt x="1220" y="426"/>
                    </a:lnTo>
                    <a:lnTo>
                      <a:pt x="1234" y="426"/>
                    </a:lnTo>
                    <a:lnTo>
                      <a:pt x="1234" y="440"/>
                    </a:lnTo>
                    <a:lnTo>
                      <a:pt x="1248" y="440"/>
                    </a:lnTo>
                    <a:lnTo>
                      <a:pt x="1262" y="440"/>
                    </a:lnTo>
                    <a:lnTo>
                      <a:pt x="1276" y="440"/>
                    </a:lnTo>
                    <a:lnTo>
                      <a:pt x="1291" y="440"/>
                    </a:lnTo>
                    <a:lnTo>
                      <a:pt x="1305" y="440"/>
                    </a:lnTo>
                    <a:lnTo>
                      <a:pt x="1305" y="426"/>
                    </a:lnTo>
                    <a:lnTo>
                      <a:pt x="1319" y="426"/>
                    </a:lnTo>
                    <a:lnTo>
                      <a:pt x="1333" y="426"/>
                    </a:lnTo>
                    <a:lnTo>
                      <a:pt x="1347" y="426"/>
                    </a:lnTo>
                    <a:lnTo>
                      <a:pt x="1362" y="412"/>
                    </a:lnTo>
                    <a:lnTo>
                      <a:pt x="1376" y="412"/>
                    </a:lnTo>
                    <a:lnTo>
                      <a:pt x="1390" y="412"/>
                    </a:lnTo>
                    <a:lnTo>
                      <a:pt x="1404" y="412"/>
                    </a:lnTo>
                    <a:lnTo>
                      <a:pt x="1418" y="412"/>
                    </a:lnTo>
                    <a:lnTo>
                      <a:pt x="1432" y="397"/>
                    </a:lnTo>
                    <a:lnTo>
                      <a:pt x="1447" y="397"/>
                    </a:lnTo>
                    <a:lnTo>
                      <a:pt x="1461" y="397"/>
                    </a:lnTo>
                    <a:lnTo>
                      <a:pt x="1475" y="397"/>
                    </a:lnTo>
                    <a:lnTo>
                      <a:pt x="1475" y="412"/>
                    </a:lnTo>
                    <a:lnTo>
                      <a:pt x="1475" y="426"/>
                    </a:lnTo>
                    <a:lnTo>
                      <a:pt x="1461" y="426"/>
                    </a:lnTo>
                    <a:lnTo>
                      <a:pt x="1461" y="440"/>
                    </a:lnTo>
                    <a:lnTo>
                      <a:pt x="1461" y="454"/>
                    </a:lnTo>
                    <a:lnTo>
                      <a:pt x="1461" y="468"/>
                    </a:lnTo>
                    <a:lnTo>
                      <a:pt x="1461" y="482"/>
                    </a:lnTo>
                    <a:lnTo>
                      <a:pt x="1447" y="497"/>
                    </a:lnTo>
                    <a:lnTo>
                      <a:pt x="1447" y="511"/>
                    </a:lnTo>
                    <a:lnTo>
                      <a:pt x="1447" y="525"/>
                    </a:lnTo>
                    <a:lnTo>
                      <a:pt x="1447" y="539"/>
                    </a:lnTo>
                    <a:lnTo>
                      <a:pt x="1432" y="553"/>
                    </a:lnTo>
                    <a:lnTo>
                      <a:pt x="1432" y="568"/>
                    </a:lnTo>
                    <a:lnTo>
                      <a:pt x="1432" y="582"/>
                    </a:lnTo>
                    <a:lnTo>
                      <a:pt x="1432" y="596"/>
                    </a:lnTo>
                    <a:lnTo>
                      <a:pt x="1418" y="610"/>
                    </a:lnTo>
                    <a:lnTo>
                      <a:pt x="1418" y="624"/>
                    </a:lnTo>
                    <a:lnTo>
                      <a:pt x="1418" y="639"/>
                    </a:lnTo>
                    <a:lnTo>
                      <a:pt x="1418" y="653"/>
                    </a:lnTo>
                    <a:lnTo>
                      <a:pt x="1418" y="667"/>
                    </a:lnTo>
                    <a:lnTo>
                      <a:pt x="1404" y="667"/>
                    </a:lnTo>
                    <a:lnTo>
                      <a:pt x="1404" y="681"/>
                    </a:lnTo>
                    <a:lnTo>
                      <a:pt x="1404" y="695"/>
                    </a:lnTo>
                    <a:lnTo>
                      <a:pt x="1404" y="709"/>
                    </a:lnTo>
                    <a:lnTo>
                      <a:pt x="1404" y="738"/>
                    </a:lnTo>
                    <a:lnTo>
                      <a:pt x="1390" y="738"/>
                    </a:lnTo>
                    <a:lnTo>
                      <a:pt x="1376" y="738"/>
                    </a:lnTo>
                    <a:lnTo>
                      <a:pt x="1362" y="738"/>
                    </a:lnTo>
                    <a:lnTo>
                      <a:pt x="1248" y="724"/>
                    </a:lnTo>
                    <a:lnTo>
                      <a:pt x="1234" y="724"/>
                    </a:lnTo>
                    <a:lnTo>
                      <a:pt x="1220" y="724"/>
                    </a:lnTo>
                    <a:lnTo>
                      <a:pt x="1206" y="724"/>
                    </a:lnTo>
                    <a:lnTo>
                      <a:pt x="1191" y="724"/>
                    </a:lnTo>
                    <a:lnTo>
                      <a:pt x="1177" y="724"/>
                    </a:lnTo>
                    <a:lnTo>
                      <a:pt x="1177" y="709"/>
                    </a:lnTo>
                    <a:lnTo>
                      <a:pt x="1177" y="724"/>
                    </a:lnTo>
                    <a:lnTo>
                      <a:pt x="1177" y="709"/>
                    </a:lnTo>
                    <a:lnTo>
                      <a:pt x="1163" y="709"/>
                    </a:lnTo>
                    <a:lnTo>
                      <a:pt x="1163" y="695"/>
                    </a:lnTo>
                    <a:lnTo>
                      <a:pt x="1149" y="695"/>
                    </a:lnTo>
                    <a:lnTo>
                      <a:pt x="1163" y="724"/>
                    </a:lnTo>
                    <a:lnTo>
                      <a:pt x="1177" y="724"/>
                    </a:lnTo>
                    <a:lnTo>
                      <a:pt x="1177" y="738"/>
                    </a:lnTo>
                    <a:lnTo>
                      <a:pt x="1191" y="738"/>
                    </a:lnTo>
                    <a:lnTo>
                      <a:pt x="1191" y="752"/>
                    </a:lnTo>
                    <a:lnTo>
                      <a:pt x="1206" y="752"/>
                    </a:lnTo>
                    <a:lnTo>
                      <a:pt x="1206" y="766"/>
                    </a:lnTo>
                    <a:lnTo>
                      <a:pt x="1220" y="766"/>
                    </a:lnTo>
                    <a:lnTo>
                      <a:pt x="1220" y="780"/>
                    </a:lnTo>
                    <a:lnTo>
                      <a:pt x="1234" y="780"/>
                    </a:lnTo>
                    <a:lnTo>
                      <a:pt x="1234" y="795"/>
                    </a:lnTo>
                    <a:lnTo>
                      <a:pt x="1248" y="795"/>
                    </a:lnTo>
                    <a:lnTo>
                      <a:pt x="1248" y="809"/>
                    </a:lnTo>
                    <a:lnTo>
                      <a:pt x="1262" y="809"/>
                    </a:lnTo>
                    <a:lnTo>
                      <a:pt x="1276" y="809"/>
                    </a:lnTo>
                    <a:lnTo>
                      <a:pt x="1291" y="809"/>
                    </a:lnTo>
                    <a:lnTo>
                      <a:pt x="1291" y="823"/>
                    </a:lnTo>
                    <a:lnTo>
                      <a:pt x="1276" y="823"/>
                    </a:lnTo>
                    <a:lnTo>
                      <a:pt x="1276" y="837"/>
                    </a:lnTo>
                    <a:lnTo>
                      <a:pt x="1291" y="837"/>
                    </a:lnTo>
                    <a:lnTo>
                      <a:pt x="1319" y="865"/>
                    </a:lnTo>
                    <a:lnTo>
                      <a:pt x="1319" y="880"/>
                    </a:lnTo>
                    <a:lnTo>
                      <a:pt x="1333" y="908"/>
                    </a:lnTo>
                    <a:lnTo>
                      <a:pt x="1319" y="894"/>
                    </a:lnTo>
                    <a:lnTo>
                      <a:pt x="1305" y="894"/>
                    </a:lnTo>
                    <a:lnTo>
                      <a:pt x="1291" y="894"/>
                    </a:lnTo>
                    <a:lnTo>
                      <a:pt x="1291" y="908"/>
                    </a:lnTo>
                    <a:lnTo>
                      <a:pt x="1262" y="908"/>
                    </a:lnTo>
                    <a:lnTo>
                      <a:pt x="1248" y="908"/>
                    </a:lnTo>
                    <a:lnTo>
                      <a:pt x="1234" y="908"/>
                    </a:lnTo>
                    <a:lnTo>
                      <a:pt x="1234" y="922"/>
                    </a:lnTo>
                    <a:lnTo>
                      <a:pt x="1220" y="922"/>
                    </a:lnTo>
                    <a:lnTo>
                      <a:pt x="1206" y="922"/>
                    </a:lnTo>
                    <a:lnTo>
                      <a:pt x="1191" y="922"/>
                    </a:lnTo>
                    <a:lnTo>
                      <a:pt x="1177" y="936"/>
                    </a:lnTo>
                    <a:lnTo>
                      <a:pt x="1163" y="936"/>
                    </a:lnTo>
                    <a:lnTo>
                      <a:pt x="1149" y="951"/>
                    </a:lnTo>
                    <a:lnTo>
                      <a:pt x="1149" y="965"/>
                    </a:lnTo>
                    <a:lnTo>
                      <a:pt x="1149" y="979"/>
                    </a:lnTo>
                    <a:lnTo>
                      <a:pt x="1149" y="1007"/>
                    </a:lnTo>
                    <a:lnTo>
                      <a:pt x="1120" y="1021"/>
                    </a:lnTo>
                    <a:lnTo>
                      <a:pt x="1106" y="1021"/>
                    </a:lnTo>
                    <a:lnTo>
                      <a:pt x="1106" y="1036"/>
                    </a:lnTo>
                    <a:lnTo>
                      <a:pt x="1092" y="1036"/>
                    </a:lnTo>
                    <a:lnTo>
                      <a:pt x="1078" y="1036"/>
                    </a:lnTo>
                    <a:lnTo>
                      <a:pt x="1064" y="1050"/>
                    </a:lnTo>
                    <a:lnTo>
                      <a:pt x="1064" y="1064"/>
                    </a:lnTo>
                    <a:lnTo>
                      <a:pt x="1050" y="1064"/>
                    </a:lnTo>
                    <a:lnTo>
                      <a:pt x="1035" y="1092"/>
                    </a:lnTo>
                    <a:lnTo>
                      <a:pt x="1021" y="1092"/>
                    </a:lnTo>
                    <a:lnTo>
                      <a:pt x="1021" y="1107"/>
                    </a:lnTo>
                    <a:lnTo>
                      <a:pt x="1007" y="1107"/>
                    </a:lnTo>
                    <a:lnTo>
                      <a:pt x="993" y="1107"/>
                    </a:lnTo>
                    <a:lnTo>
                      <a:pt x="979" y="1107"/>
                    </a:lnTo>
                    <a:lnTo>
                      <a:pt x="964" y="1107"/>
                    </a:lnTo>
                    <a:lnTo>
                      <a:pt x="950" y="1107"/>
                    </a:lnTo>
                    <a:lnTo>
                      <a:pt x="950" y="1092"/>
                    </a:lnTo>
                    <a:lnTo>
                      <a:pt x="950" y="1107"/>
                    </a:lnTo>
                    <a:lnTo>
                      <a:pt x="936" y="1107"/>
                    </a:lnTo>
                    <a:lnTo>
                      <a:pt x="922" y="1107"/>
                    </a:lnTo>
                    <a:lnTo>
                      <a:pt x="922" y="1121"/>
                    </a:lnTo>
                    <a:lnTo>
                      <a:pt x="908" y="1121"/>
                    </a:lnTo>
                    <a:lnTo>
                      <a:pt x="894" y="1121"/>
                    </a:lnTo>
                    <a:lnTo>
                      <a:pt x="894" y="1135"/>
                    </a:lnTo>
                    <a:lnTo>
                      <a:pt x="879" y="1135"/>
                    </a:lnTo>
                    <a:lnTo>
                      <a:pt x="879" y="1149"/>
                    </a:lnTo>
                    <a:lnTo>
                      <a:pt x="865" y="1163"/>
                    </a:lnTo>
                    <a:lnTo>
                      <a:pt x="879" y="1163"/>
                    </a:lnTo>
                    <a:lnTo>
                      <a:pt x="879" y="1178"/>
                    </a:lnTo>
                    <a:lnTo>
                      <a:pt x="879" y="1192"/>
                    </a:lnTo>
                    <a:lnTo>
                      <a:pt x="865" y="1192"/>
                    </a:lnTo>
                    <a:lnTo>
                      <a:pt x="865" y="1206"/>
                    </a:lnTo>
                    <a:lnTo>
                      <a:pt x="865" y="1234"/>
                    </a:lnTo>
                    <a:lnTo>
                      <a:pt x="851" y="1263"/>
                    </a:lnTo>
                    <a:lnTo>
                      <a:pt x="837" y="1291"/>
                    </a:lnTo>
                    <a:lnTo>
                      <a:pt x="837" y="1305"/>
                    </a:lnTo>
                    <a:lnTo>
                      <a:pt x="823" y="1319"/>
                    </a:lnTo>
                    <a:lnTo>
                      <a:pt x="808" y="1348"/>
                    </a:lnTo>
                    <a:lnTo>
                      <a:pt x="808" y="1362"/>
                    </a:lnTo>
                    <a:lnTo>
                      <a:pt x="794" y="1376"/>
                    </a:lnTo>
                    <a:lnTo>
                      <a:pt x="794" y="1390"/>
                    </a:lnTo>
                    <a:lnTo>
                      <a:pt x="794" y="1404"/>
                    </a:lnTo>
                    <a:lnTo>
                      <a:pt x="780" y="1404"/>
                    </a:lnTo>
                    <a:lnTo>
                      <a:pt x="780" y="1419"/>
                    </a:lnTo>
                    <a:lnTo>
                      <a:pt x="780" y="1433"/>
                    </a:lnTo>
                    <a:lnTo>
                      <a:pt x="780" y="1447"/>
                    </a:lnTo>
                    <a:lnTo>
                      <a:pt x="766" y="1447"/>
                    </a:lnTo>
                    <a:lnTo>
                      <a:pt x="752" y="1475"/>
                    </a:lnTo>
                    <a:lnTo>
                      <a:pt x="738" y="1490"/>
                    </a:lnTo>
                    <a:lnTo>
                      <a:pt x="723" y="1504"/>
                    </a:lnTo>
                    <a:lnTo>
                      <a:pt x="709" y="1504"/>
                    </a:lnTo>
                    <a:lnTo>
                      <a:pt x="695" y="1518"/>
                    </a:lnTo>
                    <a:lnTo>
                      <a:pt x="681" y="1532"/>
                    </a:lnTo>
                    <a:lnTo>
                      <a:pt x="681" y="1546"/>
                    </a:lnTo>
                    <a:lnTo>
                      <a:pt x="667" y="1546"/>
                    </a:lnTo>
                    <a:lnTo>
                      <a:pt x="652" y="1561"/>
                    </a:lnTo>
                    <a:lnTo>
                      <a:pt x="638" y="1561"/>
                    </a:lnTo>
                    <a:lnTo>
                      <a:pt x="624" y="1561"/>
                    </a:lnTo>
                    <a:lnTo>
                      <a:pt x="610" y="1561"/>
                    </a:lnTo>
                    <a:lnTo>
                      <a:pt x="596" y="1561"/>
                    </a:lnTo>
                    <a:lnTo>
                      <a:pt x="582" y="1561"/>
                    </a:lnTo>
                    <a:lnTo>
                      <a:pt x="567" y="1561"/>
                    </a:lnTo>
                    <a:lnTo>
                      <a:pt x="553" y="1561"/>
                    </a:lnTo>
                    <a:lnTo>
                      <a:pt x="539" y="1561"/>
                    </a:lnTo>
                    <a:lnTo>
                      <a:pt x="539" y="1546"/>
                    </a:lnTo>
                    <a:lnTo>
                      <a:pt x="525" y="1546"/>
                    </a:lnTo>
                    <a:lnTo>
                      <a:pt x="511" y="1546"/>
                    </a:lnTo>
                    <a:lnTo>
                      <a:pt x="496" y="1532"/>
                    </a:lnTo>
                    <a:lnTo>
                      <a:pt x="482" y="1532"/>
                    </a:lnTo>
                    <a:lnTo>
                      <a:pt x="496" y="1532"/>
                    </a:lnTo>
                    <a:lnTo>
                      <a:pt x="496" y="1546"/>
                    </a:lnTo>
                    <a:lnTo>
                      <a:pt x="511" y="1546"/>
                    </a:lnTo>
                    <a:lnTo>
                      <a:pt x="511" y="1561"/>
                    </a:lnTo>
                    <a:lnTo>
                      <a:pt x="525" y="1561"/>
                    </a:lnTo>
                    <a:lnTo>
                      <a:pt x="539" y="1561"/>
                    </a:lnTo>
                    <a:lnTo>
                      <a:pt x="539" y="1575"/>
                    </a:lnTo>
                    <a:lnTo>
                      <a:pt x="525" y="1575"/>
                    </a:lnTo>
                    <a:lnTo>
                      <a:pt x="511" y="1575"/>
                    </a:lnTo>
                    <a:lnTo>
                      <a:pt x="496" y="1561"/>
                    </a:lnTo>
                    <a:lnTo>
                      <a:pt x="482" y="1561"/>
                    </a:lnTo>
                    <a:lnTo>
                      <a:pt x="468" y="1561"/>
                    </a:lnTo>
                    <a:lnTo>
                      <a:pt x="454" y="1561"/>
                    </a:lnTo>
                    <a:lnTo>
                      <a:pt x="440" y="1561"/>
                    </a:lnTo>
                    <a:lnTo>
                      <a:pt x="440" y="1546"/>
                    </a:lnTo>
                    <a:lnTo>
                      <a:pt x="426" y="1546"/>
                    </a:lnTo>
                    <a:lnTo>
                      <a:pt x="411" y="1546"/>
                    </a:lnTo>
                    <a:lnTo>
                      <a:pt x="411" y="1561"/>
                    </a:lnTo>
                    <a:lnTo>
                      <a:pt x="411" y="1575"/>
                    </a:lnTo>
                    <a:lnTo>
                      <a:pt x="383" y="1575"/>
                    </a:lnTo>
                    <a:lnTo>
                      <a:pt x="369" y="1575"/>
                    </a:lnTo>
                    <a:lnTo>
                      <a:pt x="340" y="1575"/>
                    </a:lnTo>
                    <a:lnTo>
                      <a:pt x="326" y="1575"/>
                    </a:lnTo>
                    <a:lnTo>
                      <a:pt x="312" y="1575"/>
                    </a:lnTo>
                    <a:lnTo>
                      <a:pt x="298" y="1575"/>
                    </a:lnTo>
                    <a:lnTo>
                      <a:pt x="284" y="1575"/>
                    </a:lnTo>
                    <a:lnTo>
                      <a:pt x="255" y="1575"/>
                    </a:lnTo>
                    <a:lnTo>
                      <a:pt x="241" y="1575"/>
                    </a:lnTo>
                    <a:lnTo>
                      <a:pt x="227" y="1575"/>
                    </a:lnTo>
                    <a:lnTo>
                      <a:pt x="213" y="1575"/>
                    </a:lnTo>
                    <a:lnTo>
                      <a:pt x="213" y="1589"/>
                    </a:lnTo>
                    <a:lnTo>
                      <a:pt x="199" y="1589"/>
                    </a:lnTo>
                    <a:lnTo>
                      <a:pt x="199" y="1603"/>
                    </a:lnTo>
                    <a:lnTo>
                      <a:pt x="184" y="1603"/>
                    </a:lnTo>
                    <a:lnTo>
                      <a:pt x="170" y="1603"/>
                    </a:lnTo>
                    <a:lnTo>
                      <a:pt x="128" y="1603"/>
                    </a:lnTo>
                    <a:lnTo>
                      <a:pt x="85" y="1589"/>
                    </a:lnTo>
                    <a:lnTo>
                      <a:pt x="57" y="1589"/>
                    </a:lnTo>
                    <a:lnTo>
                      <a:pt x="28" y="1589"/>
                    </a:lnTo>
                    <a:lnTo>
                      <a:pt x="14" y="1575"/>
                    </a:lnTo>
                    <a:lnTo>
                      <a:pt x="0" y="1575"/>
                    </a:lnTo>
                    <a:lnTo>
                      <a:pt x="0" y="1546"/>
                    </a:lnTo>
                    <a:lnTo>
                      <a:pt x="14" y="1532"/>
                    </a:lnTo>
                    <a:lnTo>
                      <a:pt x="0" y="1532"/>
                    </a:lnTo>
                    <a:lnTo>
                      <a:pt x="14" y="1447"/>
                    </a:lnTo>
                    <a:lnTo>
                      <a:pt x="14" y="1433"/>
                    </a:lnTo>
                    <a:lnTo>
                      <a:pt x="14" y="1419"/>
                    </a:lnTo>
                    <a:lnTo>
                      <a:pt x="14" y="1390"/>
                    </a:lnTo>
                    <a:lnTo>
                      <a:pt x="28" y="1334"/>
                    </a:lnTo>
                    <a:lnTo>
                      <a:pt x="28" y="1206"/>
                    </a:lnTo>
                    <a:lnTo>
                      <a:pt x="28" y="1149"/>
                    </a:lnTo>
                    <a:lnTo>
                      <a:pt x="43" y="1092"/>
                    </a:lnTo>
                    <a:lnTo>
                      <a:pt x="43" y="1078"/>
                    </a:lnTo>
                    <a:lnTo>
                      <a:pt x="43" y="1050"/>
                    </a:lnTo>
                    <a:lnTo>
                      <a:pt x="43" y="1036"/>
                    </a:lnTo>
                    <a:lnTo>
                      <a:pt x="43" y="1021"/>
                    </a:lnTo>
                    <a:lnTo>
                      <a:pt x="43" y="993"/>
                    </a:lnTo>
                    <a:lnTo>
                      <a:pt x="43" y="951"/>
                    </a:lnTo>
                    <a:lnTo>
                      <a:pt x="43" y="922"/>
                    </a:lnTo>
                    <a:lnTo>
                      <a:pt x="43" y="880"/>
                    </a:lnTo>
                    <a:lnTo>
                      <a:pt x="43" y="865"/>
                    </a:lnTo>
                    <a:lnTo>
                      <a:pt x="43" y="851"/>
                    </a:lnTo>
                    <a:lnTo>
                      <a:pt x="43" y="837"/>
                    </a:lnTo>
                    <a:lnTo>
                      <a:pt x="43" y="823"/>
                    </a:lnTo>
                    <a:lnTo>
                      <a:pt x="43" y="809"/>
                    </a:lnTo>
                    <a:lnTo>
                      <a:pt x="43" y="795"/>
                    </a:lnTo>
                    <a:lnTo>
                      <a:pt x="43" y="766"/>
                    </a:lnTo>
                    <a:lnTo>
                      <a:pt x="43" y="752"/>
                    </a:lnTo>
                    <a:lnTo>
                      <a:pt x="57" y="738"/>
                    </a:lnTo>
                    <a:lnTo>
                      <a:pt x="57" y="724"/>
                    </a:lnTo>
                    <a:lnTo>
                      <a:pt x="57" y="709"/>
                    </a:lnTo>
                    <a:lnTo>
                      <a:pt x="57" y="681"/>
                    </a:lnTo>
                    <a:lnTo>
                      <a:pt x="57" y="667"/>
                    </a:lnTo>
                    <a:lnTo>
                      <a:pt x="57" y="639"/>
                    </a:lnTo>
                    <a:lnTo>
                      <a:pt x="57" y="610"/>
                    </a:lnTo>
                    <a:lnTo>
                      <a:pt x="57" y="582"/>
                    </a:lnTo>
                    <a:lnTo>
                      <a:pt x="57" y="553"/>
                    </a:lnTo>
                    <a:lnTo>
                      <a:pt x="57" y="539"/>
                    </a:lnTo>
                    <a:lnTo>
                      <a:pt x="57" y="511"/>
                    </a:lnTo>
                    <a:lnTo>
                      <a:pt x="57" y="468"/>
                    </a:lnTo>
                    <a:lnTo>
                      <a:pt x="57" y="440"/>
                    </a:lnTo>
                    <a:lnTo>
                      <a:pt x="57" y="383"/>
                    </a:lnTo>
                    <a:lnTo>
                      <a:pt x="57" y="369"/>
                    </a:lnTo>
                    <a:lnTo>
                      <a:pt x="99" y="369"/>
                    </a:lnTo>
                    <a:lnTo>
                      <a:pt x="114" y="369"/>
                    </a:lnTo>
                    <a:lnTo>
                      <a:pt x="142" y="369"/>
                    </a:lnTo>
                    <a:lnTo>
                      <a:pt x="156" y="369"/>
                    </a:lnTo>
                    <a:lnTo>
                      <a:pt x="156" y="355"/>
                    </a:lnTo>
                    <a:lnTo>
                      <a:pt x="156" y="341"/>
                    </a:lnTo>
                    <a:lnTo>
                      <a:pt x="170" y="326"/>
                    </a:lnTo>
                    <a:lnTo>
                      <a:pt x="170" y="312"/>
                    </a:lnTo>
                    <a:lnTo>
                      <a:pt x="156" y="312"/>
                    </a:lnTo>
                    <a:lnTo>
                      <a:pt x="156" y="298"/>
                    </a:lnTo>
                    <a:lnTo>
                      <a:pt x="142" y="284"/>
                    </a:lnTo>
                    <a:lnTo>
                      <a:pt x="142" y="270"/>
                    </a:lnTo>
                    <a:lnTo>
                      <a:pt x="142" y="256"/>
                    </a:lnTo>
                    <a:lnTo>
                      <a:pt x="170" y="256"/>
                    </a:lnTo>
                    <a:lnTo>
                      <a:pt x="184" y="256"/>
                    </a:lnTo>
                    <a:lnTo>
                      <a:pt x="199" y="270"/>
                    </a:lnTo>
                    <a:lnTo>
                      <a:pt x="213" y="270"/>
                    </a:lnTo>
                    <a:lnTo>
                      <a:pt x="241" y="270"/>
                    </a:lnTo>
                    <a:lnTo>
                      <a:pt x="255" y="270"/>
                    </a:lnTo>
                    <a:lnTo>
                      <a:pt x="284" y="270"/>
                    </a:lnTo>
                    <a:lnTo>
                      <a:pt x="312" y="270"/>
                    </a:lnTo>
                    <a:lnTo>
                      <a:pt x="326" y="270"/>
                    </a:lnTo>
                    <a:lnTo>
                      <a:pt x="340" y="312"/>
                    </a:lnTo>
                    <a:lnTo>
                      <a:pt x="355" y="355"/>
                    </a:lnTo>
                    <a:lnTo>
                      <a:pt x="355" y="369"/>
                    </a:lnTo>
                    <a:lnTo>
                      <a:pt x="369" y="412"/>
                    </a:lnTo>
                    <a:lnTo>
                      <a:pt x="369" y="454"/>
                    </a:lnTo>
                    <a:lnTo>
                      <a:pt x="383" y="468"/>
                    </a:lnTo>
                    <a:lnTo>
                      <a:pt x="383" y="482"/>
                    </a:lnTo>
                    <a:lnTo>
                      <a:pt x="369" y="482"/>
                    </a:lnTo>
                    <a:lnTo>
                      <a:pt x="369" y="497"/>
                    </a:lnTo>
                    <a:lnTo>
                      <a:pt x="369" y="511"/>
                    </a:lnTo>
                    <a:lnTo>
                      <a:pt x="369" y="525"/>
                    </a:lnTo>
                    <a:lnTo>
                      <a:pt x="383" y="525"/>
                    </a:lnTo>
                    <a:lnTo>
                      <a:pt x="383" y="539"/>
                    </a:lnTo>
                    <a:lnTo>
                      <a:pt x="383" y="553"/>
                    </a:lnTo>
                    <a:lnTo>
                      <a:pt x="383" y="568"/>
                    </a:lnTo>
                    <a:lnTo>
                      <a:pt x="383" y="582"/>
                    </a:lnTo>
                    <a:lnTo>
                      <a:pt x="411" y="582"/>
                    </a:lnTo>
                    <a:lnTo>
                      <a:pt x="411" y="610"/>
                    </a:lnTo>
                    <a:lnTo>
                      <a:pt x="411" y="624"/>
                    </a:lnTo>
                    <a:lnTo>
                      <a:pt x="411" y="639"/>
                    </a:lnTo>
                    <a:lnTo>
                      <a:pt x="426" y="653"/>
                    </a:lnTo>
                    <a:lnTo>
                      <a:pt x="440" y="653"/>
                    </a:lnTo>
                    <a:lnTo>
                      <a:pt x="454" y="653"/>
                    </a:lnTo>
                    <a:lnTo>
                      <a:pt x="482" y="653"/>
                    </a:lnTo>
                    <a:lnTo>
                      <a:pt x="496" y="653"/>
                    </a:lnTo>
                    <a:lnTo>
                      <a:pt x="511" y="653"/>
                    </a:lnTo>
                    <a:lnTo>
                      <a:pt x="525" y="653"/>
                    </a:lnTo>
                    <a:lnTo>
                      <a:pt x="539" y="653"/>
                    </a:lnTo>
                    <a:lnTo>
                      <a:pt x="553" y="653"/>
                    </a:lnTo>
                    <a:lnTo>
                      <a:pt x="567" y="639"/>
                    </a:lnTo>
                    <a:lnTo>
                      <a:pt x="567" y="624"/>
                    </a:lnTo>
                    <a:lnTo>
                      <a:pt x="567" y="610"/>
                    </a:lnTo>
                    <a:lnTo>
                      <a:pt x="567" y="596"/>
                    </a:lnTo>
                    <a:lnTo>
                      <a:pt x="567" y="539"/>
                    </a:lnTo>
                    <a:lnTo>
                      <a:pt x="582" y="539"/>
                    </a:lnTo>
                    <a:lnTo>
                      <a:pt x="582" y="525"/>
                    </a:lnTo>
                    <a:lnTo>
                      <a:pt x="582" y="511"/>
                    </a:lnTo>
                    <a:lnTo>
                      <a:pt x="582" y="497"/>
                    </a:lnTo>
                    <a:lnTo>
                      <a:pt x="582" y="482"/>
                    </a:lnTo>
                    <a:lnTo>
                      <a:pt x="582" y="454"/>
                    </a:lnTo>
                    <a:lnTo>
                      <a:pt x="596" y="454"/>
                    </a:lnTo>
                    <a:lnTo>
                      <a:pt x="610" y="454"/>
                    </a:lnTo>
                    <a:lnTo>
                      <a:pt x="624" y="454"/>
                    </a:lnTo>
                    <a:lnTo>
                      <a:pt x="652" y="454"/>
                    </a:lnTo>
                    <a:lnTo>
                      <a:pt x="667" y="454"/>
                    </a:lnTo>
                    <a:lnTo>
                      <a:pt x="652" y="412"/>
                    </a:lnTo>
                    <a:lnTo>
                      <a:pt x="652" y="397"/>
                    </a:lnTo>
                    <a:lnTo>
                      <a:pt x="652" y="383"/>
                    </a:lnTo>
                    <a:lnTo>
                      <a:pt x="638" y="369"/>
                    </a:lnTo>
                    <a:lnTo>
                      <a:pt x="638" y="355"/>
                    </a:lnTo>
                    <a:lnTo>
                      <a:pt x="624" y="341"/>
                    </a:lnTo>
                    <a:lnTo>
                      <a:pt x="624" y="326"/>
                    </a:lnTo>
                    <a:lnTo>
                      <a:pt x="610" y="326"/>
                    </a:lnTo>
                    <a:lnTo>
                      <a:pt x="610" y="312"/>
                    </a:lnTo>
                    <a:lnTo>
                      <a:pt x="610" y="298"/>
                    </a:lnTo>
                    <a:lnTo>
                      <a:pt x="596" y="284"/>
                    </a:lnTo>
                    <a:lnTo>
                      <a:pt x="596" y="270"/>
                    </a:lnTo>
                    <a:lnTo>
                      <a:pt x="610" y="270"/>
                    </a:lnTo>
                    <a:lnTo>
                      <a:pt x="624" y="270"/>
                    </a:lnTo>
                    <a:lnTo>
                      <a:pt x="638" y="270"/>
                    </a:lnTo>
                    <a:lnTo>
                      <a:pt x="652" y="270"/>
                    </a:lnTo>
                    <a:lnTo>
                      <a:pt x="667" y="270"/>
                    </a:lnTo>
                    <a:lnTo>
                      <a:pt x="681" y="270"/>
                    </a:lnTo>
                    <a:lnTo>
                      <a:pt x="695" y="270"/>
                    </a:lnTo>
                    <a:lnTo>
                      <a:pt x="709" y="270"/>
                    </a:lnTo>
                    <a:lnTo>
                      <a:pt x="723" y="270"/>
                    </a:lnTo>
                    <a:lnTo>
                      <a:pt x="794" y="270"/>
                    </a:lnTo>
                    <a:lnTo>
                      <a:pt x="808" y="270"/>
                    </a:lnTo>
                    <a:lnTo>
                      <a:pt x="823" y="284"/>
                    </a:lnTo>
                    <a:lnTo>
                      <a:pt x="837" y="284"/>
                    </a:lnTo>
                    <a:lnTo>
                      <a:pt x="865" y="284"/>
                    </a:lnTo>
                    <a:lnTo>
                      <a:pt x="879" y="284"/>
                    </a:lnTo>
                    <a:lnTo>
                      <a:pt x="879" y="270"/>
                    </a:lnTo>
                    <a:lnTo>
                      <a:pt x="865" y="270"/>
                    </a:lnTo>
                    <a:lnTo>
                      <a:pt x="879" y="256"/>
                    </a:lnTo>
                    <a:lnTo>
                      <a:pt x="879" y="241"/>
                    </a:lnTo>
                    <a:lnTo>
                      <a:pt x="894" y="241"/>
                    </a:lnTo>
                    <a:lnTo>
                      <a:pt x="894" y="227"/>
                    </a:lnTo>
                    <a:lnTo>
                      <a:pt x="908" y="227"/>
                    </a:lnTo>
                    <a:lnTo>
                      <a:pt x="908" y="213"/>
                    </a:lnTo>
                    <a:lnTo>
                      <a:pt x="894" y="199"/>
                    </a:lnTo>
                    <a:lnTo>
                      <a:pt x="894" y="213"/>
                    </a:lnTo>
                    <a:lnTo>
                      <a:pt x="894" y="227"/>
                    </a:lnTo>
                    <a:lnTo>
                      <a:pt x="879" y="227"/>
                    </a:lnTo>
                    <a:lnTo>
                      <a:pt x="865" y="213"/>
                    </a:lnTo>
                    <a:lnTo>
                      <a:pt x="851" y="213"/>
                    </a:lnTo>
                    <a:lnTo>
                      <a:pt x="851" y="199"/>
                    </a:lnTo>
                    <a:lnTo>
                      <a:pt x="865" y="199"/>
                    </a:lnTo>
                    <a:lnTo>
                      <a:pt x="865" y="185"/>
                    </a:lnTo>
                    <a:lnTo>
                      <a:pt x="865" y="170"/>
                    </a:lnTo>
                    <a:lnTo>
                      <a:pt x="865" y="185"/>
                    </a:lnTo>
                    <a:lnTo>
                      <a:pt x="879" y="185"/>
                    </a:lnTo>
                    <a:lnTo>
                      <a:pt x="894" y="185"/>
                    </a:lnTo>
                    <a:lnTo>
                      <a:pt x="894" y="170"/>
                    </a:lnTo>
                    <a:lnTo>
                      <a:pt x="879" y="170"/>
                    </a:lnTo>
                    <a:lnTo>
                      <a:pt x="865" y="170"/>
                    </a:lnTo>
                    <a:lnTo>
                      <a:pt x="879" y="170"/>
                    </a:lnTo>
                    <a:lnTo>
                      <a:pt x="879" y="156"/>
                    </a:lnTo>
                    <a:lnTo>
                      <a:pt x="865" y="156"/>
                    </a:lnTo>
                    <a:lnTo>
                      <a:pt x="865" y="142"/>
                    </a:lnTo>
                    <a:lnTo>
                      <a:pt x="894" y="142"/>
                    </a:lnTo>
                    <a:lnTo>
                      <a:pt x="908" y="142"/>
                    </a:lnTo>
                    <a:lnTo>
                      <a:pt x="894" y="156"/>
                    </a:lnTo>
                    <a:lnTo>
                      <a:pt x="908" y="142"/>
                    </a:lnTo>
                    <a:lnTo>
                      <a:pt x="908" y="114"/>
                    </a:lnTo>
                    <a:lnTo>
                      <a:pt x="894" y="99"/>
                    </a:lnTo>
                    <a:lnTo>
                      <a:pt x="879" y="99"/>
                    </a:lnTo>
                    <a:lnTo>
                      <a:pt x="865" y="99"/>
                    </a:lnTo>
                    <a:lnTo>
                      <a:pt x="851" y="99"/>
                    </a:lnTo>
                    <a:lnTo>
                      <a:pt x="865" y="71"/>
                    </a:lnTo>
                    <a:lnTo>
                      <a:pt x="851" y="71"/>
                    </a:lnTo>
                    <a:lnTo>
                      <a:pt x="851" y="43"/>
                    </a:lnTo>
                    <a:lnTo>
                      <a:pt x="851" y="29"/>
                    </a:lnTo>
                    <a:lnTo>
                      <a:pt x="865" y="14"/>
                    </a:lnTo>
                    <a:lnTo>
                      <a:pt x="865" y="0"/>
                    </a:lnTo>
                    <a:lnTo>
                      <a:pt x="865" y="14"/>
                    </a:lnTo>
                    <a:lnTo>
                      <a:pt x="865" y="29"/>
                    </a:lnTo>
                    <a:lnTo>
                      <a:pt x="865" y="43"/>
                    </a:lnTo>
                    <a:lnTo>
                      <a:pt x="879" y="43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4" name="Freeform 44"/>
              <p:cNvSpPr>
                <a:spLocks/>
              </p:cNvSpPr>
              <p:nvPr/>
            </p:nvSpPr>
            <p:spPr bwMode="auto">
              <a:xfrm>
                <a:off x="4381" y="4116"/>
                <a:ext cx="994" cy="1317"/>
              </a:xfrm>
              <a:custGeom>
                <a:avLst/>
                <a:gdLst>
                  <a:gd name="T0" fmla="*/ 969 w 993"/>
                  <a:gd name="T1" fmla="*/ 156 h 1319"/>
                  <a:gd name="T2" fmla="*/ 954 w 993"/>
                  <a:gd name="T3" fmla="*/ 212 h 1319"/>
                  <a:gd name="T4" fmla="*/ 898 w 993"/>
                  <a:gd name="T5" fmla="*/ 378 h 1319"/>
                  <a:gd name="T6" fmla="*/ 884 w 993"/>
                  <a:gd name="T7" fmla="*/ 421 h 1319"/>
                  <a:gd name="T8" fmla="*/ 869 w 993"/>
                  <a:gd name="T9" fmla="*/ 492 h 1319"/>
                  <a:gd name="T10" fmla="*/ 855 w 993"/>
                  <a:gd name="T11" fmla="*/ 563 h 1319"/>
                  <a:gd name="T12" fmla="*/ 841 w 993"/>
                  <a:gd name="T13" fmla="*/ 591 h 1319"/>
                  <a:gd name="T14" fmla="*/ 841 w 993"/>
                  <a:gd name="T15" fmla="*/ 620 h 1319"/>
                  <a:gd name="T16" fmla="*/ 827 w 993"/>
                  <a:gd name="T17" fmla="*/ 648 h 1319"/>
                  <a:gd name="T18" fmla="*/ 813 w 993"/>
                  <a:gd name="T19" fmla="*/ 719 h 1319"/>
                  <a:gd name="T20" fmla="*/ 784 w 993"/>
                  <a:gd name="T21" fmla="*/ 790 h 1319"/>
                  <a:gd name="T22" fmla="*/ 784 w 993"/>
                  <a:gd name="T23" fmla="*/ 832 h 1319"/>
                  <a:gd name="T24" fmla="*/ 770 w 993"/>
                  <a:gd name="T25" fmla="*/ 861 h 1319"/>
                  <a:gd name="T26" fmla="*/ 770 w 993"/>
                  <a:gd name="T27" fmla="*/ 889 h 1319"/>
                  <a:gd name="T28" fmla="*/ 756 w 993"/>
                  <a:gd name="T29" fmla="*/ 903 h 1319"/>
                  <a:gd name="T30" fmla="*/ 756 w 993"/>
                  <a:gd name="T31" fmla="*/ 932 h 1319"/>
                  <a:gd name="T32" fmla="*/ 742 w 993"/>
                  <a:gd name="T33" fmla="*/ 946 h 1319"/>
                  <a:gd name="T34" fmla="*/ 742 w 993"/>
                  <a:gd name="T35" fmla="*/ 960 h 1319"/>
                  <a:gd name="T36" fmla="*/ 742 w 993"/>
                  <a:gd name="T37" fmla="*/ 986 h 1319"/>
                  <a:gd name="T38" fmla="*/ 728 w 993"/>
                  <a:gd name="T39" fmla="*/ 1013 h 1319"/>
                  <a:gd name="T40" fmla="*/ 728 w 993"/>
                  <a:gd name="T41" fmla="*/ 1027 h 1319"/>
                  <a:gd name="T42" fmla="*/ 713 w 993"/>
                  <a:gd name="T43" fmla="*/ 1055 h 1319"/>
                  <a:gd name="T44" fmla="*/ 699 w 993"/>
                  <a:gd name="T45" fmla="*/ 1098 h 1319"/>
                  <a:gd name="T46" fmla="*/ 699 w 993"/>
                  <a:gd name="T47" fmla="*/ 1126 h 1319"/>
                  <a:gd name="T48" fmla="*/ 685 w 993"/>
                  <a:gd name="T49" fmla="*/ 1155 h 1319"/>
                  <a:gd name="T50" fmla="*/ 657 w 993"/>
                  <a:gd name="T51" fmla="*/ 1183 h 1319"/>
                  <a:gd name="T52" fmla="*/ 628 w 993"/>
                  <a:gd name="T53" fmla="*/ 1211 h 1319"/>
                  <a:gd name="T54" fmla="*/ 600 w 993"/>
                  <a:gd name="T55" fmla="*/ 1254 h 1319"/>
                  <a:gd name="T56" fmla="*/ 600 w 993"/>
                  <a:gd name="T57" fmla="*/ 1268 h 1319"/>
                  <a:gd name="T58" fmla="*/ 572 w 993"/>
                  <a:gd name="T59" fmla="*/ 1282 h 1319"/>
                  <a:gd name="T60" fmla="*/ 557 w 993"/>
                  <a:gd name="T61" fmla="*/ 1296 h 1319"/>
                  <a:gd name="T62" fmla="*/ 529 w 993"/>
                  <a:gd name="T63" fmla="*/ 1311 h 1319"/>
                  <a:gd name="T64" fmla="*/ 501 w 993"/>
                  <a:gd name="T65" fmla="*/ 1311 h 1319"/>
                  <a:gd name="T66" fmla="*/ 468 w 993"/>
                  <a:gd name="T67" fmla="*/ 1311 h 1319"/>
                  <a:gd name="T68" fmla="*/ 426 w 993"/>
                  <a:gd name="T69" fmla="*/ 1311 h 1319"/>
                  <a:gd name="T70" fmla="*/ 397 w 993"/>
                  <a:gd name="T71" fmla="*/ 1311 h 1319"/>
                  <a:gd name="T72" fmla="*/ 241 w 993"/>
                  <a:gd name="T73" fmla="*/ 1254 h 1319"/>
                  <a:gd name="T74" fmla="*/ 213 w 993"/>
                  <a:gd name="T75" fmla="*/ 1254 h 1319"/>
                  <a:gd name="T76" fmla="*/ 156 w 993"/>
                  <a:gd name="T77" fmla="*/ 1226 h 1319"/>
                  <a:gd name="T78" fmla="*/ 114 w 993"/>
                  <a:gd name="T79" fmla="*/ 1211 h 1319"/>
                  <a:gd name="T80" fmla="*/ 100 w 993"/>
                  <a:gd name="T81" fmla="*/ 1211 h 1319"/>
                  <a:gd name="T82" fmla="*/ 85 w 993"/>
                  <a:gd name="T83" fmla="*/ 1211 h 1319"/>
                  <a:gd name="T84" fmla="*/ 57 w 993"/>
                  <a:gd name="T85" fmla="*/ 1197 h 1319"/>
                  <a:gd name="T86" fmla="*/ 14 w 993"/>
                  <a:gd name="T87" fmla="*/ 1183 h 1319"/>
                  <a:gd name="T88" fmla="*/ 0 w 993"/>
                  <a:gd name="T89" fmla="*/ 1169 h 1319"/>
                  <a:gd name="T90" fmla="*/ 57 w 993"/>
                  <a:gd name="T91" fmla="*/ 1013 h 1319"/>
                  <a:gd name="T92" fmla="*/ 57 w 993"/>
                  <a:gd name="T93" fmla="*/ 974 h 1319"/>
                  <a:gd name="T94" fmla="*/ 128 w 993"/>
                  <a:gd name="T95" fmla="*/ 960 h 1319"/>
                  <a:gd name="T96" fmla="*/ 156 w 993"/>
                  <a:gd name="T97" fmla="*/ 747 h 1319"/>
                  <a:gd name="T98" fmla="*/ 170 w 993"/>
                  <a:gd name="T99" fmla="*/ 676 h 1319"/>
                  <a:gd name="T100" fmla="*/ 185 w 993"/>
                  <a:gd name="T101" fmla="*/ 464 h 1319"/>
                  <a:gd name="T102" fmla="*/ 284 w 993"/>
                  <a:gd name="T103" fmla="*/ 393 h 1319"/>
                  <a:gd name="T104" fmla="*/ 383 w 993"/>
                  <a:gd name="T105" fmla="*/ 407 h 1319"/>
                  <a:gd name="T106" fmla="*/ 440 w 993"/>
                  <a:gd name="T107" fmla="*/ 407 h 1319"/>
                  <a:gd name="T108" fmla="*/ 515 w 993"/>
                  <a:gd name="T109" fmla="*/ 198 h 1319"/>
                  <a:gd name="T110" fmla="*/ 543 w 993"/>
                  <a:gd name="T111" fmla="*/ 0 h 1319"/>
                  <a:gd name="T112" fmla="*/ 742 w 993"/>
                  <a:gd name="T113" fmla="*/ 28 h 1319"/>
                  <a:gd name="T114" fmla="*/ 813 w 993"/>
                  <a:gd name="T115" fmla="*/ 42 h 1319"/>
                  <a:gd name="T116" fmla="*/ 926 w 993"/>
                  <a:gd name="T117" fmla="*/ 56 h 1319"/>
                  <a:gd name="T118" fmla="*/ 983 w 993"/>
                  <a:gd name="T119" fmla="*/ 85 h 1319"/>
                  <a:gd name="T120" fmla="*/ 983 w 993"/>
                  <a:gd name="T121" fmla="*/ 113 h 13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93"/>
                  <a:gd name="T184" fmla="*/ 0 h 1319"/>
                  <a:gd name="T185" fmla="*/ 993 w 993"/>
                  <a:gd name="T186" fmla="*/ 1319 h 131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93" h="1319">
                    <a:moveTo>
                      <a:pt x="979" y="113"/>
                    </a:moveTo>
                    <a:lnTo>
                      <a:pt x="979" y="141"/>
                    </a:lnTo>
                    <a:lnTo>
                      <a:pt x="965" y="156"/>
                    </a:lnTo>
                    <a:lnTo>
                      <a:pt x="965" y="170"/>
                    </a:lnTo>
                    <a:lnTo>
                      <a:pt x="965" y="184"/>
                    </a:lnTo>
                    <a:lnTo>
                      <a:pt x="950" y="198"/>
                    </a:lnTo>
                    <a:lnTo>
                      <a:pt x="950" y="212"/>
                    </a:lnTo>
                    <a:lnTo>
                      <a:pt x="922" y="283"/>
                    </a:lnTo>
                    <a:lnTo>
                      <a:pt x="922" y="326"/>
                    </a:lnTo>
                    <a:lnTo>
                      <a:pt x="908" y="368"/>
                    </a:lnTo>
                    <a:lnTo>
                      <a:pt x="908" y="382"/>
                    </a:lnTo>
                    <a:lnTo>
                      <a:pt x="894" y="382"/>
                    </a:lnTo>
                    <a:lnTo>
                      <a:pt x="894" y="397"/>
                    </a:lnTo>
                    <a:lnTo>
                      <a:pt x="894" y="425"/>
                    </a:lnTo>
                    <a:lnTo>
                      <a:pt x="880" y="425"/>
                    </a:lnTo>
                    <a:lnTo>
                      <a:pt x="880" y="439"/>
                    </a:lnTo>
                    <a:lnTo>
                      <a:pt x="880" y="453"/>
                    </a:lnTo>
                    <a:lnTo>
                      <a:pt x="880" y="468"/>
                    </a:lnTo>
                    <a:lnTo>
                      <a:pt x="865" y="496"/>
                    </a:lnTo>
                    <a:lnTo>
                      <a:pt x="865" y="510"/>
                    </a:lnTo>
                    <a:lnTo>
                      <a:pt x="865" y="524"/>
                    </a:lnTo>
                    <a:lnTo>
                      <a:pt x="851" y="539"/>
                    </a:lnTo>
                    <a:lnTo>
                      <a:pt x="851" y="553"/>
                    </a:lnTo>
                    <a:lnTo>
                      <a:pt x="851" y="567"/>
                    </a:lnTo>
                    <a:lnTo>
                      <a:pt x="851" y="581"/>
                    </a:lnTo>
                    <a:lnTo>
                      <a:pt x="837" y="595"/>
                    </a:lnTo>
                    <a:lnTo>
                      <a:pt x="837" y="609"/>
                    </a:lnTo>
                    <a:lnTo>
                      <a:pt x="837" y="624"/>
                    </a:lnTo>
                    <a:lnTo>
                      <a:pt x="837" y="638"/>
                    </a:lnTo>
                    <a:lnTo>
                      <a:pt x="823" y="638"/>
                    </a:lnTo>
                    <a:lnTo>
                      <a:pt x="823" y="652"/>
                    </a:lnTo>
                    <a:lnTo>
                      <a:pt x="823" y="695"/>
                    </a:lnTo>
                    <a:lnTo>
                      <a:pt x="809" y="709"/>
                    </a:lnTo>
                    <a:lnTo>
                      <a:pt x="809" y="723"/>
                    </a:lnTo>
                    <a:lnTo>
                      <a:pt x="794" y="751"/>
                    </a:lnTo>
                    <a:lnTo>
                      <a:pt x="794" y="794"/>
                    </a:lnTo>
                    <a:lnTo>
                      <a:pt x="780" y="794"/>
                    </a:lnTo>
                    <a:lnTo>
                      <a:pt x="780" y="808"/>
                    </a:lnTo>
                    <a:lnTo>
                      <a:pt x="780" y="822"/>
                    </a:lnTo>
                    <a:lnTo>
                      <a:pt x="780" y="836"/>
                    </a:lnTo>
                    <a:lnTo>
                      <a:pt x="766" y="851"/>
                    </a:lnTo>
                    <a:lnTo>
                      <a:pt x="766" y="865"/>
                    </a:lnTo>
                    <a:lnTo>
                      <a:pt x="766" y="879"/>
                    </a:lnTo>
                    <a:lnTo>
                      <a:pt x="766" y="893"/>
                    </a:lnTo>
                    <a:lnTo>
                      <a:pt x="752" y="907"/>
                    </a:lnTo>
                    <a:lnTo>
                      <a:pt x="752" y="922"/>
                    </a:lnTo>
                    <a:lnTo>
                      <a:pt x="752" y="936"/>
                    </a:lnTo>
                    <a:lnTo>
                      <a:pt x="752" y="950"/>
                    </a:lnTo>
                    <a:lnTo>
                      <a:pt x="738" y="950"/>
                    </a:lnTo>
                    <a:lnTo>
                      <a:pt x="738" y="964"/>
                    </a:lnTo>
                    <a:lnTo>
                      <a:pt x="738" y="978"/>
                    </a:lnTo>
                    <a:lnTo>
                      <a:pt x="738" y="992"/>
                    </a:lnTo>
                    <a:lnTo>
                      <a:pt x="738" y="1007"/>
                    </a:lnTo>
                    <a:lnTo>
                      <a:pt x="724" y="1007"/>
                    </a:lnTo>
                    <a:lnTo>
                      <a:pt x="724" y="1021"/>
                    </a:lnTo>
                    <a:lnTo>
                      <a:pt x="724" y="1035"/>
                    </a:lnTo>
                    <a:lnTo>
                      <a:pt x="724" y="1049"/>
                    </a:lnTo>
                    <a:lnTo>
                      <a:pt x="724" y="1063"/>
                    </a:lnTo>
                    <a:lnTo>
                      <a:pt x="709" y="1063"/>
                    </a:lnTo>
                    <a:lnTo>
                      <a:pt x="709" y="1078"/>
                    </a:lnTo>
                    <a:lnTo>
                      <a:pt x="709" y="1092"/>
                    </a:lnTo>
                    <a:lnTo>
                      <a:pt x="695" y="1106"/>
                    </a:lnTo>
                    <a:lnTo>
                      <a:pt x="695" y="1120"/>
                    </a:lnTo>
                    <a:lnTo>
                      <a:pt x="695" y="1134"/>
                    </a:lnTo>
                    <a:lnTo>
                      <a:pt x="695" y="1148"/>
                    </a:lnTo>
                    <a:lnTo>
                      <a:pt x="681" y="1148"/>
                    </a:lnTo>
                    <a:lnTo>
                      <a:pt x="681" y="1163"/>
                    </a:lnTo>
                    <a:lnTo>
                      <a:pt x="667" y="1177"/>
                    </a:lnTo>
                    <a:lnTo>
                      <a:pt x="667" y="1191"/>
                    </a:lnTo>
                    <a:lnTo>
                      <a:pt x="653" y="1191"/>
                    </a:lnTo>
                    <a:lnTo>
                      <a:pt x="653" y="1205"/>
                    </a:lnTo>
                    <a:lnTo>
                      <a:pt x="638" y="1205"/>
                    </a:lnTo>
                    <a:lnTo>
                      <a:pt x="638" y="1219"/>
                    </a:lnTo>
                    <a:lnTo>
                      <a:pt x="624" y="1219"/>
                    </a:lnTo>
                    <a:lnTo>
                      <a:pt x="624" y="1234"/>
                    </a:lnTo>
                    <a:lnTo>
                      <a:pt x="610" y="1248"/>
                    </a:lnTo>
                    <a:lnTo>
                      <a:pt x="610" y="1262"/>
                    </a:lnTo>
                    <a:lnTo>
                      <a:pt x="596" y="1262"/>
                    </a:lnTo>
                    <a:lnTo>
                      <a:pt x="596" y="1276"/>
                    </a:lnTo>
                    <a:lnTo>
                      <a:pt x="582" y="1276"/>
                    </a:lnTo>
                    <a:lnTo>
                      <a:pt x="568" y="1290"/>
                    </a:lnTo>
                    <a:lnTo>
                      <a:pt x="553" y="1290"/>
                    </a:lnTo>
                    <a:lnTo>
                      <a:pt x="553" y="1304"/>
                    </a:lnTo>
                    <a:lnTo>
                      <a:pt x="539" y="1304"/>
                    </a:lnTo>
                    <a:lnTo>
                      <a:pt x="525" y="1304"/>
                    </a:lnTo>
                    <a:lnTo>
                      <a:pt x="525" y="1319"/>
                    </a:lnTo>
                    <a:lnTo>
                      <a:pt x="511" y="1319"/>
                    </a:lnTo>
                    <a:lnTo>
                      <a:pt x="497" y="1319"/>
                    </a:lnTo>
                    <a:lnTo>
                      <a:pt x="482" y="1319"/>
                    </a:lnTo>
                    <a:lnTo>
                      <a:pt x="468" y="1319"/>
                    </a:lnTo>
                    <a:lnTo>
                      <a:pt x="454" y="1319"/>
                    </a:lnTo>
                    <a:lnTo>
                      <a:pt x="440" y="1319"/>
                    </a:lnTo>
                    <a:lnTo>
                      <a:pt x="426" y="1319"/>
                    </a:lnTo>
                    <a:lnTo>
                      <a:pt x="412" y="1319"/>
                    </a:lnTo>
                    <a:lnTo>
                      <a:pt x="397" y="1319"/>
                    </a:lnTo>
                    <a:lnTo>
                      <a:pt x="341" y="1304"/>
                    </a:lnTo>
                    <a:lnTo>
                      <a:pt x="270" y="1276"/>
                    </a:lnTo>
                    <a:lnTo>
                      <a:pt x="256" y="1276"/>
                    </a:lnTo>
                    <a:lnTo>
                      <a:pt x="241" y="1262"/>
                    </a:lnTo>
                    <a:lnTo>
                      <a:pt x="227" y="1262"/>
                    </a:lnTo>
                    <a:lnTo>
                      <a:pt x="213" y="1262"/>
                    </a:lnTo>
                    <a:lnTo>
                      <a:pt x="199" y="1248"/>
                    </a:lnTo>
                    <a:lnTo>
                      <a:pt x="185" y="1248"/>
                    </a:lnTo>
                    <a:lnTo>
                      <a:pt x="170" y="1234"/>
                    </a:lnTo>
                    <a:lnTo>
                      <a:pt x="156" y="1234"/>
                    </a:lnTo>
                    <a:lnTo>
                      <a:pt x="142" y="1234"/>
                    </a:lnTo>
                    <a:lnTo>
                      <a:pt x="128" y="1234"/>
                    </a:lnTo>
                    <a:lnTo>
                      <a:pt x="128" y="1219"/>
                    </a:lnTo>
                    <a:lnTo>
                      <a:pt x="114" y="1219"/>
                    </a:lnTo>
                    <a:lnTo>
                      <a:pt x="100" y="1219"/>
                    </a:lnTo>
                    <a:lnTo>
                      <a:pt x="85" y="1219"/>
                    </a:lnTo>
                    <a:lnTo>
                      <a:pt x="85" y="1205"/>
                    </a:lnTo>
                    <a:lnTo>
                      <a:pt x="71" y="1205"/>
                    </a:lnTo>
                    <a:lnTo>
                      <a:pt x="57" y="1205"/>
                    </a:lnTo>
                    <a:lnTo>
                      <a:pt x="43" y="1205"/>
                    </a:lnTo>
                    <a:lnTo>
                      <a:pt x="29" y="1191"/>
                    </a:lnTo>
                    <a:lnTo>
                      <a:pt x="14" y="1191"/>
                    </a:lnTo>
                    <a:lnTo>
                      <a:pt x="0" y="1191"/>
                    </a:lnTo>
                    <a:lnTo>
                      <a:pt x="0" y="1177"/>
                    </a:lnTo>
                    <a:lnTo>
                      <a:pt x="14" y="1148"/>
                    </a:lnTo>
                    <a:lnTo>
                      <a:pt x="14" y="1134"/>
                    </a:lnTo>
                    <a:lnTo>
                      <a:pt x="29" y="1092"/>
                    </a:lnTo>
                    <a:lnTo>
                      <a:pt x="43" y="1035"/>
                    </a:lnTo>
                    <a:lnTo>
                      <a:pt x="57" y="1021"/>
                    </a:lnTo>
                    <a:lnTo>
                      <a:pt x="57" y="1007"/>
                    </a:lnTo>
                    <a:lnTo>
                      <a:pt x="57" y="992"/>
                    </a:lnTo>
                    <a:lnTo>
                      <a:pt x="57" y="978"/>
                    </a:lnTo>
                    <a:lnTo>
                      <a:pt x="71" y="964"/>
                    </a:lnTo>
                    <a:lnTo>
                      <a:pt x="85" y="964"/>
                    </a:lnTo>
                    <a:lnTo>
                      <a:pt x="114" y="964"/>
                    </a:lnTo>
                    <a:lnTo>
                      <a:pt x="128" y="964"/>
                    </a:lnTo>
                    <a:lnTo>
                      <a:pt x="128" y="922"/>
                    </a:lnTo>
                    <a:lnTo>
                      <a:pt x="128" y="907"/>
                    </a:lnTo>
                    <a:lnTo>
                      <a:pt x="156" y="780"/>
                    </a:lnTo>
                    <a:lnTo>
                      <a:pt x="156" y="765"/>
                    </a:lnTo>
                    <a:lnTo>
                      <a:pt x="156" y="751"/>
                    </a:lnTo>
                    <a:lnTo>
                      <a:pt x="156" y="737"/>
                    </a:lnTo>
                    <a:lnTo>
                      <a:pt x="170" y="709"/>
                    </a:lnTo>
                    <a:lnTo>
                      <a:pt x="170" y="680"/>
                    </a:lnTo>
                    <a:lnTo>
                      <a:pt x="170" y="638"/>
                    </a:lnTo>
                    <a:lnTo>
                      <a:pt x="170" y="581"/>
                    </a:lnTo>
                    <a:lnTo>
                      <a:pt x="170" y="539"/>
                    </a:lnTo>
                    <a:lnTo>
                      <a:pt x="185" y="496"/>
                    </a:lnTo>
                    <a:lnTo>
                      <a:pt x="185" y="468"/>
                    </a:lnTo>
                    <a:lnTo>
                      <a:pt x="185" y="425"/>
                    </a:lnTo>
                    <a:lnTo>
                      <a:pt x="185" y="411"/>
                    </a:lnTo>
                    <a:lnTo>
                      <a:pt x="185" y="397"/>
                    </a:lnTo>
                    <a:lnTo>
                      <a:pt x="241" y="397"/>
                    </a:lnTo>
                    <a:lnTo>
                      <a:pt x="284" y="397"/>
                    </a:lnTo>
                    <a:lnTo>
                      <a:pt x="298" y="397"/>
                    </a:lnTo>
                    <a:lnTo>
                      <a:pt x="326" y="397"/>
                    </a:lnTo>
                    <a:lnTo>
                      <a:pt x="341" y="397"/>
                    </a:lnTo>
                    <a:lnTo>
                      <a:pt x="383" y="411"/>
                    </a:lnTo>
                    <a:lnTo>
                      <a:pt x="397" y="411"/>
                    </a:lnTo>
                    <a:lnTo>
                      <a:pt x="412" y="411"/>
                    </a:lnTo>
                    <a:lnTo>
                      <a:pt x="426" y="411"/>
                    </a:lnTo>
                    <a:lnTo>
                      <a:pt x="440" y="411"/>
                    </a:lnTo>
                    <a:lnTo>
                      <a:pt x="440" y="425"/>
                    </a:lnTo>
                    <a:lnTo>
                      <a:pt x="454" y="425"/>
                    </a:lnTo>
                    <a:lnTo>
                      <a:pt x="468" y="425"/>
                    </a:lnTo>
                    <a:lnTo>
                      <a:pt x="482" y="382"/>
                    </a:lnTo>
                    <a:lnTo>
                      <a:pt x="497" y="283"/>
                    </a:lnTo>
                    <a:lnTo>
                      <a:pt x="511" y="198"/>
                    </a:lnTo>
                    <a:lnTo>
                      <a:pt x="511" y="184"/>
                    </a:lnTo>
                    <a:lnTo>
                      <a:pt x="525" y="113"/>
                    </a:lnTo>
                    <a:lnTo>
                      <a:pt x="525" y="56"/>
                    </a:lnTo>
                    <a:lnTo>
                      <a:pt x="539" y="0"/>
                    </a:lnTo>
                    <a:lnTo>
                      <a:pt x="568" y="0"/>
                    </a:lnTo>
                    <a:lnTo>
                      <a:pt x="596" y="0"/>
                    </a:lnTo>
                    <a:lnTo>
                      <a:pt x="681" y="14"/>
                    </a:lnTo>
                    <a:lnTo>
                      <a:pt x="738" y="28"/>
                    </a:lnTo>
                    <a:lnTo>
                      <a:pt x="780" y="42"/>
                    </a:lnTo>
                    <a:lnTo>
                      <a:pt x="794" y="42"/>
                    </a:lnTo>
                    <a:lnTo>
                      <a:pt x="809" y="42"/>
                    </a:lnTo>
                    <a:lnTo>
                      <a:pt x="851" y="42"/>
                    </a:lnTo>
                    <a:lnTo>
                      <a:pt x="865" y="42"/>
                    </a:lnTo>
                    <a:lnTo>
                      <a:pt x="865" y="56"/>
                    </a:lnTo>
                    <a:lnTo>
                      <a:pt x="880" y="56"/>
                    </a:lnTo>
                    <a:lnTo>
                      <a:pt x="922" y="56"/>
                    </a:lnTo>
                    <a:lnTo>
                      <a:pt x="979" y="56"/>
                    </a:lnTo>
                    <a:lnTo>
                      <a:pt x="993" y="56"/>
                    </a:lnTo>
                    <a:lnTo>
                      <a:pt x="979" y="70"/>
                    </a:lnTo>
                    <a:lnTo>
                      <a:pt x="993" y="70"/>
                    </a:lnTo>
                    <a:lnTo>
                      <a:pt x="979" y="85"/>
                    </a:lnTo>
                    <a:lnTo>
                      <a:pt x="979" y="99"/>
                    </a:lnTo>
                    <a:lnTo>
                      <a:pt x="979" y="113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5" name="Freeform 43"/>
              <p:cNvSpPr>
                <a:spLocks/>
              </p:cNvSpPr>
              <p:nvPr/>
            </p:nvSpPr>
            <p:spPr bwMode="auto">
              <a:xfrm>
                <a:off x="4638" y="1686"/>
                <a:ext cx="1006" cy="1873"/>
              </a:xfrm>
              <a:custGeom>
                <a:avLst/>
                <a:gdLst>
                  <a:gd name="T0" fmla="*/ 780 w 1006"/>
                  <a:gd name="T1" fmla="*/ 639 h 1873"/>
                  <a:gd name="T2" fmla="*/ 808 w 1006"/>
                  <a:gd name="T3" fmla="*/ 695 h 1873"/>
                  <a:gd name="T4" fmla="*/ 865 w 1006"/>
                  <a:gd name="T5" fmla="*/ 752 h 1873"/>
                  <a:gd name="T6" fmla="*/ 936 w 1006"/>
                  <a:gd name="T7" fmla="*/ 866 h 1873"/>
                  <a:gd name="T8" fmla="*/ 992 w 1006"/>
                  <a:gd name="T9" fmla="*/ 951 h 1873"/>
                  <a:gd name="T10" fmla="*/ 978 w 1006"/>
                  <a:gd name="T11" fmla="*/ 1022 h 1873"/>
                  <a:gd name="T12" fmla="*/ 850 w 1006"/>
                  <a:gd name="T13" fmla="*/ 1107 h 1873"/>
                  <a:gd name="T14" fmla="*/ 850 w 1006"/>
                  <a:gd name="T15" fmla="*/ 1135 h 1873"/>
                  <a:gd name="T16" fmla="*/ 850 w 1006"/>
                  <a:gd name="T17" fmla="*/ 1192 h 1873"/>
                  <a:gd name="T18" fmla="*/ 865 w 1006"/>
                  <a:gd name="T19" fmla="*/ 1234 h 1873"/>
                  <a:gd name="T20" fmla="*/ 865 w 1006"/>
                  <a:gd name="T21" fmla="*/ 1277 h 1873"/>
                  <a:gd name="T22" fmla="*/ 850 w 1006"/>
                  <a:gd name="T23" fmla="*/ 1305 h 1873"/>
                  <a:gd name="T24" fmla="*/ 879 w 1006"/>
                  <a:gd name="T25" fmla="*/ 1362 h 1873"/>
                  <a:gd name="T26" fmla="*/ 865 w 1006"/>
                  <a:gd name="T27" fmla="*/ 1433 h 1873"/>
                  <a:gd name="T28" fmla="*/ 850 w 1006"/>
                  <a:gd name="T29" fmla="*/ 1518 h 1873"/>
                  <a:gd name="T30" fmla="*/ 808 w 1006"/>
                  <a:gd name="T31" fmla="*/ 1617 h 1873"/>
                  <a:gd name="T32" fmla="*/ 780 w 1006"/>
                  <a:gd name="T33" fmla="*/ 1646 h 1873"/>
                  <a:gd name="T34" fmla="*/ 780 w 1006"/>
                  <a:gd name="T35" fmla="*/ 1688 h 1873"/>
                  <a:gd name="T36" fmla="*/ 723 w 1006"/>
                  <a:gd name="T37" fmla="*/ 1717 h 1873"/>
                  <a:gd name="T38" fmla="*/ 666 w 1006"/>
                  <a:gd name="T39" fmla="*/ 1731 h 1873"/>
                  <a:gd name="T40" fmla="*/ 624 w 1006"/>
                  <a:gd name="T41" fmla="*/ 1745 h 1873"/>
                  <a:gd name="T42" fmla="*/ 567 w 1006"/>
                  <a:gd name="T43" fmla="*/ 1773 h 1873"/>
                  <a:gd name="T44" fmla="*/ 496 w 1006"/>
                  <a:gd name="T45" fmla="*/ 1816 h 1873"/>
                  <a:gd name="T46" fmla="*/ 425 w 1006"/>
                  <a:gd name="T47" fmla="*/ 1844 h 1873"/>
                  <a:gd name="T48" fmla="*/ 368 w 1006"/>
                  <a:gd name="T49" fmla="*/ 1873 h 1873"/>
                  <a:gd name="T50" fmla="*/ 326 w 1006"/>
                  <a:gd name="T51" fmla="*/ 1873 h 1873"/>
                  <a:gd name="T52" fmla="*/ 297 w 1006"/>
                  <a:gd name="T53" fmla="*/ 1858 h 1873"/>
                  <a:gd name="T54" fmla="*/ 269 w 1006"/>
                  <a:gd name="T55" fmla="*/ 1830 h 1873"/>
                  <a:gd name="T56" fmla="*/ 297 w 1006"/>
                  <a:gd name="T57" fmla="*/ 1802 h 1873"/>
                  <a:gd name="T58" fmla="*/ 340 w 1006"/>
                  <a:gd name="T59" fmla="*/ 1745 h 1873"/>
                  <a:gd name="T60" fmla="*/ 354 w 1006"/>
                  <a:gd name="T61" fmla="*/ 1688 h 1873"/>
                  <a:gd name="T62" fmla="*/ 368 w 1006"/>
                  <a:gd name="T63" fmla="*/ 1617 h 1873"/>
                  <a:gd name="T64" fmla="*/ 340 w 1006"/>
                  <a:gd name="T65" fmla="*/ 1546 h 1873"/>
                  <a:gd name="T66" fmla="*/ 312 w 1006"/>
                  <a:gd name="T67" fmla="*/ 1475 h 1873"/>
                  <a:gd name="T68" fmla="*/ 269 w 1006"/>
                  <a:gd name="T69" fmla="*/ 1405 h 1873"/>
                  <a:gd name="T70" fmla="*/ 226 w 1006"/>
                  <a:gd name="T71" fmla="*/ 1334 h 1873"/>
                  <a:gd name="T72" fmla="*/ 198 w 1006"/>
                  <a:gd name="T73" fmla="*/ 1291 h 1873"/>
                  <a:gd name="T74" fmla="*/ 184 w 1006"/>
                  <a:gd name="T75" fmla="*/ 1234 h 1873"/>
                  <a:gd name="T76" fmla="*/ 170 w 1006"/>
                  <a:gd name="T77" fmla="*/ 1178 h 1873"/>
                  <a:gd name="T78" fmla="*/ 198 w 1006"/>
                  <a:gd name="T79" fmla="*/ 1121 h 1873"/>
                  <a:gd name="T80" fmla="*/ 226 w 1006"/>
                  <a:gd name="T81" fmla="*/ 1064 h 1873"/>
                  <a:gd name="T82" fmla="*/ 297 w 1006"/>
                  <a:gd name="T83" fmla="*/ 993 h 1873"/>
                  <a:gd name="T84" fmla="*/ 312 w 1006"/>
                  <a:gd name="T85" fmla="*/ 894 h 1873"/>
                  <a:gd name="T86" fmla="*/ 312 w 1006"/>
                  <a:gd name="T87" fmla="*/ 795 h 1873"/>
                  <a:gd name="T88" fmla="*/ 283 w 1006"/>
                  <a:gd name="T89" fmla="*/ 752 h 1873"/>
                  <a:gd name="T90" fmla="*/ 226 w 1006"/>
                  <a:gd name="T91" fmla="*/ 653 h 1873"/>
                  <a:gd name="T92" fmla="*/ 127 w 1006"/>
                  <a:gd name="T93" fmla="*/ 610 h 1873"/>
                  <a:gd name="T94" fmla="*/ 85 w 1006"/>
                  <a:gd name="T95" fmla="*/ 582 h 1873"/>
                  <a:gd name="T96" fmla="*/ 42 w 1006"/>
                  <a:gd name="T97" fmla="*/ 539 h 1873"/>
                  <a:gd name="T98" fmla="*/ 184 w 1006"/>
                  <a:gd name="T99" fmla="*/ 270 h 1873"/>
                  <a:gd name="T100" fmla="*/ 255 w 1006"/>
                  <a:gd name="T101" fmla="*/ 156 h 1873"/>
                  <a:gd name="T102" fmla="*/ 312 w 1006"/>
                  <a:gd name="T103" fmla="*/ 85 h 1873"/>
                  <a:gd name="T104" fmla="*/ 368 w 1006"/>
                  <a:gd name="T105" fmla="*/ 43 h 1873"/>
                  <a:gd name="T106" fmla="*/ 453 w 1006"/>
                  <a:gd name="T107" fmla="*/ 0 h 1873"/>
                  <a:gd name="T108" fmla="*/ 510 w 1006"/>
                  <a:gd name="T109" fmla="*/ 128 h 1873"/>
                  <a:gd name="T110" fmla="*/ 553 w 1006"/>
                  <a:gd name="T111" fmla="*/ 199 h 1873"/>
                  <a:gd name="T112" fmla="*/ 595 w 1006"/>
                  <a:gd name="T113" fmla="*/ 327 h 1873"/>
                  <a:gd name="T114" fmla="*/ 624 w 1006"/>
                  <a:gd name="T115" fmla="*/ 383 h 1873"/>
                  <a:gd name="T116" fmla="*/ 666 w 1006"/>
                  <a:gd name="T117" fmla="*/ 454 h 1873"/>
                  <a:gd name="T118" fmla="*/ 680 w 1006"/>
                  <a:gd name="T119" fmla="*/ 497 h 1873"/>
                  <a:gd name="T120" fmla="*/ 709 w 1006"/>
                  <a:gd name="T121" fmla="*/ 539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06"/>
                  <a:gd name="T184" fmla="*/ 0 h 1873"/>
                  <a:gd name="T185" fmla="*/ 1006 w 1006"/>
                  <a:gd name="T186" fmla="*/ 1873 h 187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06" h="1873">
                    <a:moveTo>
                      <a:pt x="723" y="553"/>
                    </a:moveTo>
                    <a:lnTo>
                      <a:pt x="723" y="568"/>
                    </a:lnTo>
                    <a:lnTo>
                      <a:pt x="737" y="582"/>
                    </a:lnTo>
                    <a:lnTo>
                      <a:pt x="751" y="596"/>
                    </a:lnTo>
                    <a:lnTo>
                      <a:pt x="765" y="610"/>
                    </a:lnTo>
                    <a:lnTo>
                      <a:pt x="765" y="624"/>
                    </a:lnTo>
                    <a:lnTo>
                      <a:pt x="780" y="639"/>
                    </a:lnTo>
                    <a:lnTo>
                      <a:pt x="780" y="653"/>
                    </a:lnTo>
                    <a:lnTo>
                      <a:pt x="794" y="653"/>
                    </a:lnTo>
                    <a:lnTo>
                      <a:pt x="794" y="667"/>
                    </a:lnTo>
                    <a:lnTo>
                      <a:pt x="808" y="681"/>
                    </a:lnTo>
                    <a:lnTo>
                      <a:pt x="808" y="695"/>
                    </a:lnTo>
                    <a:lnTo>
                      <a:pt x="822" y="695"/>
                    </a:lnTo>
                    <a:lnTo>
                      <a:pt x="822" y="710"/>
                    </a:lnTo>
                    <a:lnTo>
                      <a:pt x="836" y="724"/>
                    </a:lnTo>
                    <a:lnTo>
                      <a:pt x="850" y="752"/>
                    </a:lnTo>
                    <a:lnTo>
                      <a:pt x="865" y="752"/>
                    </a:lnTo>
                    <a:lnTo>
                      <a:pt x="865" y="780"/>
                    </a:lnTo>
                    <a:lnTo>
                      <a:pt x="893" y="809"/>
                    </a:lnTo>
                    <a:lnTo>
                      <a:pt x="907" y="823"/>
                    </a:lnTo>
                    <a:lnTo>
                      <a:pt x="907" y="837"/>
                    </a:lnTo>
                    <a:lnTo>
                      <a:pt x="921" y="851"/>
                    </a:lnTo>
                    <a:lnTo>
                      <a:pt x="936" y="866"/>
                    </a:lnTo>
                    <a:lnTo>
                      <a:pt x="950" y="880"/>
                    </a:lnTo>
                    <a:lnTo>
                      <a:pt x="950" y="894"/>
                    </a:lnTo>
                    <a:lnTo>
                      <a:pt x="964" y="894"/>
                    </a:lnTo>
                    <a:lnTo>
                      <a:pt x="964" y="908"/>
                    </a:lnTo>
                    <a:lnTo>
                      <a:pt x="978" y="922"/>
                    </a:lnTo>
                    <a:lnTo>
                      <a:pt x="992" y="936"/>
                    </a:lnTo>
                    <a:lnTo>
                      <a:pt x="992" y="951"/>
                    </a:lnTo>
                    <a:lnTo>
                      <a:pt x="1006" y="965"/>
                    </a:lnTo>
                    <a:lnTo>
                      <a:pt x="1006" y="979"/>
                    </a:lnTo>
                    <a:lnTo>
                      <a:pt x="1006" y="993"/>
                    </a:lnTo>
                    <a:lnTo>
                      <a:pt x="992" y="1007"/>
                    </a:lnTo>
                    <a:lnTo>
                      <a:pt x="978" y="1022"/>
                    </a:lnTo>
                    <a:lnTo>
                      <a:pt x="964" y="1036"/>
                    </a:lnTo>
                    <a:lnTo>
                      <a:pt x="936" y="1064"/>
                    </a:lnTo>
                    <a:lnTo>
                      <a:pt x="921" y="1078"/>
                    </a:lnTo>
                    <a:lnTo>
                      <a:pt x="907" y="1093"/>
                    </a:lnTo>
                    <a:lnTo>
                      <a:pt x="907" y="1107"/>
                    </a:lnTo>
                    <a:lnTo>
                      <a:pt x="893" y="1107"/>
                    </a:lnTo>
                    <a:lnTo>
                      <a:pt x="865" y="1107"/>
                    </a:lnTo>
                    <a:lnTo>
                      <a:pt x="850" y="1107"/>
                    </a:lnTo>
                    <a:lnTo>
                      <a:pt x="836" y="1107"/>
                    </a:lnTo>
                    <a:lnTo>
                      <a:pt x="836" y="1121"/>
                    </a:lnTo>
                    <a:lnTo>
                      <a:pt x="850" y="1121"/>
                    </a:lnTo>
                    <a:lnTo>
                      <a:pt x="850" y="1135"/>
                    </a:lnTo>
                    <a:lnTo>
                      <a:pt x="850" y="1149"/>
                    </a:lnTo>
                    <a:lnTo>
                      <a:pt x="850" y="1163"/>
                    </a:lnTo>
                    <a:lnTo>
                      <a:pt x="850" y="1178"/>
                    </a:lnTo>
                    <a:lnTo>
                      <a:pt x="850" y="1192"/>
                    </a:lnTo>
                    <a:lnTo>
                      <a:pt x="850" y="1206"/>
                    </a:lnTo>
                    <a:lnTo>
                      <a:pt x="850" y="1220"/>
                    </a:lnTo>
                    <a:lnTo>
                      <a:pt x="865" y="1220"/>
                    </a:lnTo>
                    <a:lnTo>
                      <a:pt x="865" y="1234"/>
                    </a:lnTo>
                    <a:lnTo>
                      <a:pt x="865" y="1249"/>
                    </a:lnTo>
                    <a:lnTo>
                      <a:pt x="865" y="1263"/>
                    </a:lnTo>
                    <a:lnTo>
                      <a:pt x="865" y="1277"/>
                    </a:lnTo>
                    <a:lnTo>
                      <a:pt x="850" y="1291"/>
                    </a:lnTo>
                    <a:lnTo>
                      <a:pt x="850" y="1305"/>
                    </a:lnTo>
                    <a:lnTo>
                      <a:pt x="865" y="1319"/>
                    </a:lnTo>
                    <a:lnTo>
                      <a:pt x="865" y="1334"/>
                    </a:lnTo>
                    <a:lnTo>
                      <a:pt x="865" y="1348"/>
                    </a:lnTo>
                    <a:lnTo>
                      <a:pt x="879" y="1348"/>
                    </a:lnTo>
                    <a:lnTo>
                      <a:pt x="879" y="1362"/>
                    </a:lnTo>
                    <a:lnTo>
                      <a:pt x="879" y="1376"/>
                    </a:lnTo>
                    <a:lnTo>
                      <a:pt x="879" y="1390"/>
                    </a:lnTo>
                    <a:lnTo>
                      <a:pt x="865" y="1405"/>
                    </a:lnTo>
                    <a:lnTo>
                      <a:pt x="865" y="1433"/>
                    </a:lnTo>
                    <a:lnTo>
                      <a:pt x="865" y="1447"/>
                    </a:lnTo>
                    <a:lnTo>
                      <a:pt x="865" y="1461"/>
                    </a:lnTo>
                    <a:lnTo>
                      <a:pt x="865" y="1475"/>
                    </a:lnTo>
                    <a:lnTo>
                      <a:pt x="865" y="1490"/>
                    </a:lnTo>
                    <a:lnTo>
                      <a:pt x="850" y="1504"/>
                    </a:lnTo>
                    <a:lnTo>
                      <a:pt x="850" y="1518"/>
                    </a:lnTo>
                    <a:lnTo>
                      <a:pt x="850" y="1532"/>
                    </a:lnTo>
                    <a:lnTo>
                      <a:pt x="850" y="1546"/>
                    </a:lnTo>
                    <a:lnTo>
                      <a:pt x="850" y="1561"/>
                    </a:lnTo>
                    <a:lnTo>
                      <a:pt x="836" y="1561"/>
                    </a:lnTo>
                    <a:lnTo>
                      <a:pt x="836" y="1575"/>
                    </a:lnTo>
                    <a:lnTo>
                      <a:pt x="822" y="1617"/>
                    </a:lnTo>
                    <a:lnTo>
                      <a:pt x="808" y="1617"/>
                    </a:lnTo>
                    <a:lnTo>
                      <a:pt x="794" y="1617"/>
                    </a:lnTo>
                    <a:lnTo>
                      <a:pt x="780" y="1617"/>
                    </a:lnTo>
                    <a:lnTo>
                      <a:pt x="765" y="1617"/>
                    </a:lnTo>
                    <a:lnTo>
                      <a:pt x="780" y="1632"/>
                    </a:lnTo>
                    <a:lnTo>
                      <a:pt x="780" y="1646"/>
                    </a:lnTo>
                    <a:lnTo>
                      <a:pt x="780" y="1660"/>
                    </a:lnTo>
                    <a:lnTo>
                      <a:pt x="794" y="1674"/>
                    </a:lnTo>
                    <a:lnTo>
                      <a:pt x="794" y="1688"/>
                    </a:lnTo>
                    <a:lnTo>
                      <a:pt x="780" y="1688"/>
                    </a:lnTo>
                    <a:lnTo>
                      <a:pt x="765" y="1688"/>
                    </a:lnTo>
                    <a:lnTo>
                      <a:pt x="751" y="1702"/>
                    </a:lnTo>
                    <a:lnTo>
                      <a:pt x="737" y="1702"/>
                    </a:lnTo>
                    <a:lnTo>
                      <a:pt x="723" y="1702"/>
                    </a:lnTo>
                    <a:lnTo>
                      <a:pt x="723" y="1717"/>
                    </a:lnTo>
                    <a:lnTo>
                      <a:pt x="709" y="1717"/>
                    </a:lnTo>
                    <a:lnTo>
                      <a:pt x="694" y="1717"/>
                    </a:lnTo>
                    <a:lnTo>
                      <a:pt x="680" y="1717"/>
                    </a:lnTo>
                    <a:lnTo>
                      <a:pt x="680" y="1731"/>
                    </a:lnTo>
                    <a:lnTo>
                      <a:pt x="666" y="1731"/>
                    </a:lnTo>
                    <a:lnTo>
                      <a:pt x="652" y="1731"/>
                    </a:lnTo>
                    <a:lnTo>
                      <a:pt x="652" y="1745"/>
                    </a:lnTo>
                    <a:lnTo>
                      <a:pt x="638" y="1745"/>
                    </a:lnTo>
                    <a:lnTo>
                      <a:pt x="624" y="1745"/>
                    </a:lnTo>
                    <a:lnTo>
                      <a:pt x="624" y="1759"/>
                    </a:lnTo>
                    <a:lnTo>
                      <a:pt x="609" y="1759"/>
                    </a:lnTo>
                    <a:lnTo>
                      <a:pt x="595" y="1759"/>
                    </a:lnTo>
                    <a:lnTo>
                      <a:pt x="595" y="1773"/>
                    </a:lnTo>
                    <a:lnTo>
                      <a:pt x="581" y="1773"/>
                    </a:lnTo>
                    <a:lnTo>
                      <a:pt x="567" y="1773"/>
                    </a:lnTo>
                    <a:lnTo>
                      <a:pt x="567" y="1788"/>
                    </a:lnTo>
                    <a:lnTo>
                      <a:pt x="553" y="1788"/>
                    </a:lnTo>
                    <a:lnTo>
                      <a:pt x="538" y="1802"/>
                    </a:lnTo>
                    <a:lnTo>
                      <a:pt x="524" y="1802"/>
                    </a:lnTo>
                    <a:lnTo>
                      <a:pt x="524" y="1816"/>
                    </a:lnTo>
                    <a:lnTo>
                      <a:pt x="510" y="1816"/>
                    </a:lnTo>
                    <a:lnTo>
                      <a:pt x="496" y="1816"/>
                    </a:lnTo>
                    <a:lnTo>
                      <a:pt x="496" y="1830"/>
                    </a:lnTo>
                    <a:lnTo>
                      <a:pt x="482" y="1830"/>
                    </a:lnTo>
                    <a:lnTo>
                      <a:pt x="468" y="1830"/>
                    </a:lnTo>
                    <a:lnTo>
                      <a:pt x="453" y="1844"/>
                    </a:lnTo>
                    <a:lnTo>
                      <a:pt x="439" y="1844"/>
                    </a:lnTo>
                    <a:lnTo>
                      <a:pt x="425" y="1844"/>
                    </a:lnTo>
                    <a:lnTo>
                      <a:pt x="425" y="1858"/>
                    </a:lnTo>
                    <a:lnTo>
                      <a:pt x="411" y="1858"/>
                    </a:lnTo>
                    <a:lnTo>
                      <a:pt x="397" y="1858"/>
                    </a:lnTo>
                    <a:lnTo>
                      <a:pt x="382" y="1873"/>
                    </a:lnTo>
                    <a:lnTo>
                      <a:pt x="368" y="1873"/>
                    </a:lnTo>
                    <a:lnTo>
                      <a:pt x="354" y="1873"/>
                    </a:lnTo>
                    <a:lnTo>
                      <a:pt x="340" y="1873"/>
                    </a:lnTo>
                    <a:lnTo>
                      <a:pt x="326" y="1873"/>
                    </a:lnTo>
                    <a:lnTo>
                      <a:pt x="312" y="1873"/>
                    </a:lnTo>
                    <a:lnTo>
                      <a:pt x="312" y="1858"/>
                    </a:lnTo>
                    <a:lnTo>
                      <a:pt x="297" y="1858"/>
                    </a:lnTo>
                    <a:lnTo>
                      <a:pt x="283" y="1858"/>
                    </a:lnTo>
                    <a:lnTo>
                      <a:pt x="283" y="1844"/>
                    </a:lnTo>
                    <a:lnTo>
                      <a:pt x="269" y="1844"/>
                    </a:lnTo>
                    <a:lnTo>
                      <a:pt x="269" y="1830"/>
                    </a:lnTo>
                    <a:lnTo>
                      <a:pt x="283" y="1830"/>
                    </a:lnTo>
                    <a:lnTo>
                      <a:pt x="283" y="1816"/>
                    </a:lnTo>
                    <a:lnTo>
                      <a:pt x="297" y="1816"/>
                    </a:lnTo>
                    <a:lnTo>
                      <a:pt x="297" y="1802"/>
                    </a:lnTo>
                    <a:lnTo>
                      <a:pt x="312" y="1788"/>
                    </a:lnTo>
                    <a:lnTo>
                      <a:pt x="312" y="1773"/>
                    </a:lnTo>
                    <a:lnTo>
                      <a:pt x="326" y="1773"/>
                    </a:lnTo>
                    <a:lnTo>
                      <a:pt x="326" y="1759"/>
                    </a:lnTo>
                    <a:lnTo>
                      <a:pt x="340" y="1745"/>
                    </a:lnTo>
                    <a:lnTo>
                      <a:pt x="340" y="1731"/>
                    </a:lnTo>
                    <a:lnTo>
                      <a:pt x="354" y="1717"/>
                    </a:lnTo>
                    <a:lnTo>
                      <a:pt x="354" y="1702"/>
                    </a:lnTo>
                    <a:lnTo>
                      <a:pt x="354" y="1688"/>
                    </a:lnTo>
                    <a:lnTo>
                      <a:pt x="354" y="1674"/>
                    </a:lnTo>
                    <a:lnTo>
                      <a:pt x="354" y="1660"/>
                    </a:lnTo>
                    <a:lnTo>
                      <a:pt x="354" y="1646"/>
                    </a:lnTo>
                    <a:lnTo>
                      <a:pt x="368" y="1632"/>
                    </a:lnTo>
                    <a:lnTo>
                      <a:pt x="368" y="1617"/>
                    </a:lnTo>
                    <a:lnTo>
                      <a:pt x="354" y="1603"/>
                    </a:lnTo>
                    <a:lnTo>
                      <a:pt x="354" y="1589"/>
                    </a:lnTo>
                    <a:lnTo>
                      <a:pt x="354" y="1575"/>
                    </a:lnTo>
                    <a:lnTo>
                      <a:pt x="354" y="1561"/>
                    </a:lnTo>
                    <a:lnTo>
                      <a:pt x="354" y="1546"/>
                    </a:lnTo>
                    <a:lnTo>
                      <a:pt x="340" y="1546"/>
                    </a:lnTo>
                    <a:lnTo>
                      <a:pt x="340" y="1532"/>
                    </a:lnTo>
                    <a:lnTo>
                      <a:pt x="340" y="1518"/>
                    </a:lnTo>
                    <a:lnTo>
                      <a:pt x="340" y="1504"/>
                    </a:lnTo>
                    <a:lnTo>
                      <a:pt x="326" y="1504"/>
                    </a:lnTo>
                    <a:lnTo>
                      <a:pt x="326" y="1490"/>
                    </a:lnTo>
                    <a:lnTo>
                      <a:pt x="312" y="1475"/>
                    </a:lnTo>
                    <a:lnTo>
                      <a:pt x="312" y="1461"/>
                    </a:lnTo>
                    <a:lnTo>
                      <a:pt x="297" y="1461"/>
                    </a:lnTo>
                    <a:lnTo>
                      <a:pt x="297" y="1447"/>
                    </a:lnTo>
                    <a:lnTo>
                      <a:pt x="297" y="1433"/>
                    </a:lnTo>
                    <a:lnTo>
                      <a:pt x="283" y="1433"/>
                    </a:lnTo>
                    <a:lnTo>
                      <a:pt x="283" y="1419"/>
                    </a:lnTo>
                    <a:lnTo>
                      <a:pt x="269" y="1419"/>
                    </a:lnTo>
                    <a:lnTo>
                      <a:pt x="269" y="1405"/>
                    </a:lnTo>
                    <a:lnTo>
                      <a:pt x="255" y="1390"/>
                    </a:lnTo>
                    <a:lnTo>
                      <a:pt x="255" y="1376"/>
                    </a:lnTo>
                    <a:lnTo>
                      <a:pt x="241" y="1376"/>
                    </a:lnTo>
                    <a:lnTo>
                      <a:pt x="241" y="1362"/>
                    </a:lnTo>
                    <a:lnTo>
                      <a:pt x="226" y="1362"/>
                    </a:lnTo>
                    <a:lnTo>
                      <a:pt x="226" y="1348"/>
                    </a:lnTo>
                    <a:lnTo>
                      <a:pt x="226" y="1334"/>
                    </a:lnTo>
                    <a:lnTo>
                      <a:pt x="212" y="1319"/>
                    </a:lnTo>
                    <a:lnTo>
                      <a:pt x="212" y="1305"/>
                    </a:lnTo>
                    <a:lnTo>
                      <a:pt x="198" y="1305"/>
                    </a:lnTo>
                    <a:lnTo>
                      <a:pt x="198" y="1291"/>
                    </a:lnTo>
                    <a:lnTo>
                      <a:pt x="198" y="1277"/>
                    </a:lnTo>
                    <a:lnTo>
                      <a:pt x="198" y="1263"/>
                    </a:lnTo>
                    <a:lnTo>
                      <a:pt x="184" y="1263"/>
                    </a:lnTo>
                    <a:lnTo>
                      <a:pt x="184" y="1249"/>
                    </a:lnTo>
                    <a:lnTo>
                      <a:pt x="184" y="1234"/>
                    </a:lnTo>
                    <a:lnTo>
                      <a:pt x="184" y="1220"/>
                    </a:lnTo>
                    <a:lnTo>
                      <a:pt x="170" y="1220"/>
                    </a:lnTo>
                    <a:lnTo>
                      <a:pt x="170" y="1206"/>
                    </a:lnTo>
                    <a:lnTo>
                      <a:pt x="170" y="1192"/>
                    </a:lnTo>
                    <a:lnTo>
                      <a:pt x="170" y="1178"/>
                    </a:lnTo>
                    <a:lnTo>
                      <a:pt x="184" y="1163"/>
                    </a:lnTo>
                    <a:lnTo>
                      <a:pt x="184" y="1149"/>
                    </a:lnTo>
                    <a:lnTo>
                      <a:pt x="184" y="1135"/>
                    </a:lnTo>
                    <a:lnTo>
                      <a:pt x="184" y="1121"/>
                    </a:lnTo>
                    <a:lnTo>
                      <a:pt x="198" y="1121"/>
                    </a:lnTo>
                    <a:lnTo>
                      <a:pt x="198" y="1107"/>
                    </a:lnTo>
                    <a:lnTo>
                      <a:pt x="212" y="1093"/>
                    </a:lnTo>
                    <a:lnTo>
                      <a:pt x="212" y="1078"/>
                    </a:lnTo>
                    <a:lnTo>
                      <a:pt x="226" y="1064"/>
                    </a:lnTo>
                    <a:lnTo>
                      <a:pt x="241" y="1050"/>
                    </a:lnTo>
                    <a:lnTo>
                      <a:pt x="255" y="1036"/>
                    </a:lnTo>
                    <a:lnTo>
                      <a:pt x="283" y="1007"/>
                    </a:lnTo>
                    <a:lnTo>
                      <a:pt x="283" y="993"/>
                    </a:lnTo>
                    <a:lnTo>
                      <a:pt x="297" y="993"/>
                    </a:lnTo>
                    <a:lnTo>
                      <a:pt x="297" y="979"/>
                    </a:lnTo>
                    <a:lnTo>
                      <a:pt x="297" y="965"/>
                    </a:lnTo>
                    <a:lnTo>
                      <a:pt x="312" y="951"/>
                    </a:lnTo>
                    <a:lnTo>
                      <a:pt x="312" y="936"/>
                    </a:lnTo>
                    <a:lnTo>
                      <a:pt x="312" y="922"/>
                    </a:lnTo>
                    <a:lnTo>
                      <a:pt x="312" y="894"/>
                    </a:lnTo>
                    <a:lnTo>
                      <a:pt x="312" y="866"/>
                    </a:lnTo>
                    <a:lnTo>
                      <a:pt x="312" y="837"/>
                    </a:lnTo>
                    <a:lnTo>
                      <a:pt x="312" y="823"/>
                    </a:lnTo>
                    <a:lnTo>
                      <a:pt x="312" y="809"/>
                    </a:lnTo>
                    <a:lnTo>
                      <a:pt x="312" y="795"/>
                    </a:lnTo>
                    <a:lnTo>
                      <a:pt x="297" y="780"/>
                    </a:lnTo>
                    <a:lnTo>
                      <a:pt x="297" y="766"/>
                    </a:lnTo>
                    <a:lnTo>
                      <a:pt x="297" y="752"/>
                    </a:lnTo>
                    <a:lnTo>
                      <a:pt x="283" y="752"/>
                    </a:lnTo>
                    <a:lnTo>
                      <a:pt x="269" y="738"/>
                    </a:lnTo>
                    <a:lnTo>
                      <a:pt x="269" y="724"/>
                    </a:lnTo>
                    <a:lnTo>
                      <a:pt x="255" y="710"/>
                    </a:lnTo>
                    <a:lnTo>
                      <a:pt x="255" y="695"/>
                    </a:lnTo>
                    <a:lnTo>
                      <a:pt x="241" y="695"/>
                    </a:lnTo>
                    <a:lnTo>
                      <a:pt x="241" y="681"/>
                    </a:lnTo>
                    <a:lnTo>
                      <a:pt x="241" y="667"/>
                    </a:lnTo>
                    <a:lnTo>
                      <a:pt x="226" y="653"/>
                    </a:lnTo>
                    <a:lnTo>
                      <a:pt x="212" y="653"/>
                    </a:lnTo>
                    <a:lnTo>
                      <a:pt x="212" y="639"/>
                    </a:lnTo>
                    <a:lnTo>
                      <a:pt x="184" y="639"/>
                    </a:lnTo>
                    <a:lnTo>
                      <a:pt x="170" y="624"/>
                    </a:lnTo>
                    <a:lnTo>
                      <a:pt x="141" y="610"/>
                    </a:lnTo>
                    <a:lnTo>
                      <a:pt x="127" y="610"/>
                    </a:lnTo>
                    <a:lnTo>
                      <a:pt x="127" y="596"/>
                    </a:lnTo>
                    <a:lnTo>
                      <a:pt x="113" y="596"/>
                    </a:lnTo>
                    <a:lnTo>
                      <a:pt x="99" y="596"/>
                    </a:lnTo>
                    <a:lnTo>
                      <a:pt x="99" y="582"/>
                    </a:lnTo>
                    <a:lnTo>
                      <a:pt x="85" y="582"/>
                    </a:lnTo>
                    <a:lnTo>
                      <a:pt x="70" y="582"/>
                    </a:lnTo>
                    <a:lnTo>
                      <a:pt x="70" y="568"/>
                    </a:lnTo>
                    <a:lnTo>
                      <a:pt x="56" y="568"/>
                    </a:lnTo>
                    <a:lnTo>
                      <a:pt x="42" y="539"/>
                    </a:lnTo>
                    <a:lnTo>
                      <a:pt x="14" y="511"/>
                    </a:lnTo>
                    <a:lnTo>
                      <a:pt x="0" y="497"/>
                    </a:lnTo>
                    <a:lnTo>
                      <a:pt x="14" y="468"/>
                    </a:lnTo>
                    <a:lnTo>
                      <a:pt x="42" y="440"/>
                    </a:lnTo>
                    <a:lnTo>
                      <a:pt x="56" y="426"/>
                    </a:lnTo>
                    <a:lnTo>
                      <a:pt x="141" y="327"/>
                    </a:lnTo>
                    <a:lnTo>
                      <a:pt x="184" y="270"/>
                    </a:lnTo>
                    <a:lnTo>
                      <a:pt x="184" y="256"/>
                    </a:lnTo>
                    <a:lnTo>
                      <a:pt x="198" y="241"/>
                    </a:lnTo>
                    <a:lnTo>
                      <a:pt x="198" y="227"/>
                    </a:lnTo>
                    <a:lnTo>
                      <a:pt x="212" y="213"/>
                    </a:lnTo>
                    <a:lnTo>
                      <a:pt x="226" y="199"/>
                    </a:lnTo>
                    <a:lnTo>
                      <a:pt x="241" y="185"/>
                    </a:lnTo>
                    <a:lnTo>
                      <a:pt x="255" y="156"/>
                    </a:lnTo>
                    <a:lnTo>
                      <a:pt x="255" y="142"/>
                    </a:lnTo>
                    <a:lnTo>
                      <a:pt x="269" y="128"/>
                    </a:lnTo>
                    <a:lnTo>
                      <a:pt x="283" y="114"/>
                    </a:lnTo>
                    <a:lnTo>
                      <a:pt x="297" y="100"/>
                    </a:lnTo>
                    <a:lnTo>
                      <a:pt x="312" y="85"/>
                    </a:lnTo>
                    <a:lnTo>
                      <a:pt x="326" y="85"/>
                    </a:lnTo>
                    <a:lnTo>
                      <a:pt x="340" y="71"/>
                    </a:lnTo>
                    <a:lnTo>
                      <a:pt x="354" y="71"/>
                    </a:lnTo>
                    <a:lnTo>
                      <a:pt x="354" y="57"/>
                    </a:lnTo>
                    <a:lnTo>
                      <a:pt x="368" y="57"/>
                    </a:lnTo>
                    <a:lnTo>
                      <a:pt x="368" y="43"/>
                    </a:lnTo>
                    <a:lnTo>
                      <a:pt x="382" y="43"/>
                    </a:lnTo>
                    <a:lnTo>
                      <a:pt x="397" y="43"/>
                    </a:lnTo>
                    <a:lnTo>
                      <a:pt x="397" y="29"/>
                    </a:lnTo>
                    <a:lnTo>
                      <a:pt x="411" y="29"/>
                    </a:lnTo>
                    <a:lnTo>
                      <a:pt x="425" y="14"/>
                    </a:lnTo>
                    <a:lnTo>
                      <a:pt x="439" y="14"/>
                    </a:lnTo>
                    <a:lnTo>
                      <a:pt x="453" y="14"/>
                    </a:lnTo>
                    <a:lnTo>
                      <a:pt x="453" y="0"/>
                    </a:lnTo>
                    <a:lnTo>
                      <a:pt x="468" y="0"/>
                    </a:lnTo>
                    <a:lnTo>
                      <a:pt x="482" y="43"/>
                    </a:lnTo>
                    <a:lnTo>
                      <a:pt x="482" y="57"/>
                    </a:lnTo>
                    <a:lnTo>
                      <a:pt x="496" y="71"/>
                    </a:lnTo>
                    <a:lnTo>
                      <a:pt x="496" y="85"/>
                    </a:lnTo>
                    <a:lnTo>
                      <a:pt x="510" y="100"/>
                    </a:lnTo>
                    <a:lnTo>
                      <a:pt x="510" y="128"/>
                    </a:lnTo>
                    <a:lnTo>
                      <a:pt x="524" y="156"/>
                    </a:lnTo>
                    <a:lnTo>
                      <a:pt x="538" y="171"/>
                    </a:lnTo>
                    <a:lnTo>
                      <a:pt x="538" y="185"/>
                    </a:lnTo>
                    <a:lnTo>
                      <a:pt x="553" y="199"/>
                    </a:lnTo>
                    <a:lnTo>
                      <a:pt x="553" y="213"/>
                    </a:lnTo>
                    <a:lnTo>
                      <a:pt x="567" y="227"/>
                    </a:lnTo>
                    <a:lnTo>
                      <a:pt x="567" y="241"/>
                    </a:lnTo>
                    <a:lnTo>
                      <a:pt x="581" y="270"/>
                    </a:lnTo>
                    <a:lnTo>
                      <a:pt x="581" y="284"/>
                    </a:lnTo>
                    <a:lnTo>
                      <a:pt x="595" y="298"/>
                    </a:lnTo>
                    <a:lnTo>
                      <a:pt x="595" y="312"/>
                    </a:lnTo>
                    <a:lnTo>
                      <a:pt x="595" y="327"/>
                    </a:lnTo>
                    <a:lnTo>
                      <a:pt x="609" y="327"/>
                    </a:lnTo>
                    <a:lnTo>
                      <a:pt x="609" y="341"/>
                    </a:lnTo>
                    <a:lnTo>
                      <a:pt x="609" y="355"/>
                    </a:lnTo>
                    <a:lnTo>
                      <a:pt x="624" y="369"/>
                    </a:lnTo>
                    <a:lnTo>
                      <a:pt x="624" y="383"/>
                    </a:lnTo>
                    <a:lnTo>
                      <a:pt x="638" y="397"/>
                    </a:lnTo>
                    <a:lnTo>
                      <a:pt x="638" y="426"/>
                    </a:lnTo>
                    <a:lnTo>
                      <a:pt x="652" y="426"/>
                    </a:lnTo>
                    <a:lnTo>
                      <a:pt x="652" y="440"/>
                    </a:lnTo>
                    <a:lnTo>
                      <a:pt x="666" y="454"/>
                    </a:lnTo>
                    <a:lnTo>
                      <a:pt x="666" y="468"/>
                    </a:lnTo>
                    <a:lnTo>
                      <a:pt x="680" y="483"/>
                    </a:lnTo>
                    <a:lnTo>
                      <a:pt x="680" y="497"/>
                    </a:lnTo>
                    <a:lnTo>
                      <a:pt x="694" y="511"/>
                    </a:lnTo>
                    <a:lnTo>
                      <a:pt x="694" y="525"/>
                    </a:lnTo>
                    <a:lnTo>
                      <a:pt x="709" y="525"/>
                    </a:lnTo>
                    <a:lnTo>
                      <a:pt x="709" y="539"/>
                    </a:lnTo>
                    <a:lnTo>
                      <a:pt x="723" y="553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6" name="Freeform 42"/>
              <p:cNvSpPr>
                <a:spLocks/>
              </p:cNvSpPr>
              <p:nvPr/>
            </p:nvSpPr>
            <p:spPr bwMode="auto">
              <a:xfrm>
                <a:off x="4638" y="5489"/>
                <a:ext cx="1248" cy="2454"/>
              </a:xfrm>
              <a:custGeom>
                <a:avLst/>
                <a:gdLst>
                  <a:gd name="T0" fmla="*/ 836 w 1248"/>
                  <a:gd name="T1" fmla="*/ 156 h 2454"/>
                  <a:gd name="T2" fmla="*/ 950 w 1248"/>
                  <a:gd name="T3" fmla="*/ 142 h 2454"/>
                  <a:gd name="T4" fmla="*/ 1148 w 1248"/>
                  <a:gd name="T5" fmla="*/ 185 h 2454"/>
                  <a:gd name="T6" fmla="*/ 1148 w 1248"/>
                  <a:gd name="T7" fmla="*/ 213 h 2454"/>
                  <a:gd name="T8" fmla="*/ 1162 w 1248"/>
                  <a:gd name="T9" fmla="*/ 284 h 2454"/>
                  <a:gd name="T10" fmla="*/ 1233 w 1248"/>
                  <a:gd name="T11" fmla="*/ 355 h 2454"/>
                  <a:gd name="T12" fmla="*/ 1106 w 1248"/>
                  <a:gd name="T13" fmla="*/ 681 h 2454"/>
                  <a:gd name="T14" fmla="*/ 992 w 1248"/>
                  <a:gd name="T15" fmla="*/ 1008 h 2454"/>
                  <a:gd name="T16" fmla="*/ 992 w 1248"/>
                  <a:gd name="T17" fmla="*/ 1277 h 2454"/>
                  <a:gd name="T18" fmla="*/ 992 w 1248"/>
                  <a:gd name="T19" fmla="*/ 1362 h 2454"/>
                  <a:gd name="T20" fmla="*/ 992 w 1248"/>
                  <a:gd name="T21" fmla="*/ 1476 h 2454"/>
                  <a:gd name="T22" fmla="*/ 1120 w 1248"/>
                  <a:gd name="T23" fmla="*/ 1561 h 2454"/>
                  <a:gd name="T24" fmla="*/ 1120 w 1248"/>
                  <a:gd name="T25" fmla="*/ 1646 h 2454"/>
                  <a:gd name="T26" fmla="*/ 1120 w 1248"/>
                  <a:gd name="T27" fmla="*/ 1802 h 2454"/>
                  <a:gd name="T28" fmla="*/ 1106 w 1248"/>
                  <a:gd name="T29" fmla="*/ 1915 h 2454"/>
                  <a:gd name="T30" fmla="*/ 1106 w 1248"/>
                  <a:gd name="T31" fmla="*/ 1972 h 2454"/>
                  <a:gd name="T32" fmla="*/ 1106 w 1248"/>
                  <a:gd name="T33" fmla="*/ 2000 h 2454"/>
                  <a:gd name="T34" fmla="*/ 992 w 1248"/>
                  <a:gd name="T35" fmla="*/ 2000 h 2454"/>
                  <a:gd name="T36" fmla="*/ 893 w 1248"/>
                  <a:gd name="T37" fmla="*/ 2015 h 2454"/>
                  <a:gd name="T38" fmla="*/ 780 w 1248"/>
                  <a:gd name="T39" fmla="*/ 2015 h 2454"/>
                  <a:gd name="T40" fmla="*/ 680 w 1248"/>
                  <a:gd name="T41" fmla="*/ 2029 h 2454"/>
                  <a:gd name="T42" fmla="*/ 638 w 1248"/>
                  <a:gd name="T43" fmla="*/ 2128 h 2454"/>
                  <a:gd name="T44" fmla="*/ 638 w 1248"/>
                  <a:gd name="T45" fmla="*/ 2185 h 2454"/>
                  <a:gd name="T46" fmla="*/ 595 w 1248"/>
                  <a:gd name="T47" fmla="*/ 2227 h 2454"/>
                  <a:gd name="T48" fmla="*/ 595 w 1248"/>
                  <a:gd name="T49" fmla="*/ 2270 h 2454"/>
                  <a:gd name="T50" fmla="*/ 609 w 1248"/>
                  <a:gd name="T51" fmla="*/ 2312 h 2454"/>
                  <a:gd name="T52" fmla="*/ 609 w 1248"/>
                  <a:gd name="T53" fmla="*/ 2355 h 2454"/>
                  <a:gd name="T54" fmla="*/ 624 w 1248"/>
                  <a:gd name="T55" fmla="*/ 2412 h 2454"/>
                  <a:gd name="T56" fmla="*/ 609 w 1248"/>
                  <a:gd name="T57" fmla="*/ 2412 h 2454"/>
                  <a:gd name="T58" fmla="*/ 609 w 1248"/>
                  <a:gd name="T59" fmla="*/ 2327 h 2454"/>
                  <a:gd name="T60" fmla="*/ 595 w 1248"/>
                  <a:gd name="T61" fmla="*/ 2242 h 2454"/>
                  <a:gd name="T62" fmla="*/ 567 w 1248"/>
                  <a:gd name="T63" fmla="*/ 2213 h 2454"/>
                  <a:gd name="T64" fmla="*/ 524 w 1248"/>
                  <a:gd name="T65" fmla="*/ 2199 h 2454"/>
                  <a:gd name="T66" fmla="*/ 468 w 1248"/>
                  <a:gd name="T67" fmla="*/ 2199 h 2454"/>
                  <a:gd name="T68" fmla="*/ 397 w 1248"/>
                  <a:gd name="T69" fmla="*/ 2171 h 2454"/>
                  <a:gd name="T70" fmla="*/ 326 w 1248"/>
                  <a:gd name="T71" fmla="*/ 2171 h 2454"/>
                  <a:gd name="T72" fmla="*/ 326 w 1248"/>
                  <a:gd name="T73" fmla="*/ 2142 h 2454"/>
                  <a:gd name="T74" fmla="*/ 326 w 1248"/>
                  <a:gd name="T75" fmla="*/ 2100 h 2454"/>
                  <a:gd name="T76" fmla="*/ 326 w 1248"/>
                  <a:gd name="T77" fmla="*/ 2057 h 2454"/>
                  <a:gd name="T78" fmla="*/ 340 w 1248"/>
                  <a:gd name="T79" fmla="*/ 2029 h 2454"/>
                  <a:gd name="T80" fmla="*/ 340 w 1248"/>
                  <a:gd name="T81" fmla="*/ 1944 h 2454"/>
                  <a:gd name="T82" fmla="*/ 326 w 1248"/>
                  <a:gd name="T83" fmla="*/ 1873 h 2454"/>
                  <a:gd name="T84" fmla="*/ 340 w 1248"/>
                  <a:gd name="T85" fmla="*/ 1759 h 2454"/>
                  <a:gd name="T86" fmla="*/ 340 w 1248"/>
                  <a:gd name="T87" fmla="*/ 1717 h 2454"/>
                  <a:gd name="T88" fmla="*/ 340 w 1248"/>
                  <a:gd name="T89" fmla="*/ 1660 h 2454"/>
                  <a:gd name="T90" fmla="*/ 340 w 1248"/>
                  <a:gd name="T91" fmla="*/ 1617 h 2454"/>
                  <a:gd name="T92" fmla="*/ 354 w 1248"/>
                  <a:gd name="T93" fmla="*/ 1589 h 2454"/>
                  <a:gd name="T94" fmla="*/ 241 w 1248"/>
                  <a:gd name="T95" fmla="*/ 1561 h 2454"/>
                  <a:gd name="T96" fmla="*/ 14 w 1248"/>
                  <a:gd name="T97" fmla="*/ 1518 h 2454"/>
                  <a:gd name="T98" fmla="*/ 56 w 1248"/>
                  <a:gd name="T99" fmla="*/ 1305 h 2454"/>
                  <a:gd name="T100" fmla="*/ 113 w 1248"/>
                  <a:gd name="T101" fmla="*/ 1206 h 2454"/>
                  <a:gd name="T102" fmla="*/ 141 w 1248"/>
                  <a:gd name="T103" fmla="*/ 1135 h 2454"/>
                  <a:gd name="T104" fmla="*/ 212 w 1248"/>
                  <a:gd name="T105" fmla="*/ 965 h 2454"/>
                  <a:gd name="T106" fmla="*/ 312 w 1248"/>
                  <a:gd name="T107" fmla="*/ 738 h 2454"/>
                  <a:gd name="T108" fmla="*/ 354 w 1248"/>
                  <a:gd name="T109" fmla="*/ 610 h 2454"/>
                  <a:gd name="T110" fmla="*/ 368 w 1248"/>
                  <a:gd name="T111" fmla="*/ 539 h 2454"/>
                  <a:gd name="T112" fmla="*/ 382 w 1248"/>
                  <a:gd name="T113" fmla="*/ 341 h 2454"/>
                  <a:gd name="T114" fmla="*/ 524 w 1248"/>
                  <a:gd name="T115" fmla="*/ 128 h 2454"/>
                  <a:gd name="T116" fmla="*/ 624 w 1248"/>
                  <a:gd name="T117" fmla="*/ 57 h 2454"/>
                  <a:gd name="T118" fmla="*/ 723 w 1248"/>
                  <a:gd name="T119" fmla="*/ 142 h 24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48"/>
                  <a:gd name="T181" fmla="*/ 0 h 2454"/>
                  <a:gd name="T182" fmla="*/ 1248 w 1248"/>
                  <a:gd name="T183" fmla="*/ 2454 h 245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48" h="2454">
                    <a:moveTo>
                      <a:pt x="794" y="227"/>
                    </a:moveTo>
                    <a:lnTo>
                      <a:pt x="808" y="199"/>
                    </a:lnTo>
                    <a:lnTo>
                      <a:pt x="808" y="185"/>
                    </a:lnTo>
                    <a:lnTo>
                      <a:pt x="808" y="171"/>
                    </a:lnTo>
                    <a:lnTo>
                      <a:pt x="822" y="171"/>
                    </a:lnTo>
                    <a:lnTo>
                      <a:pt x="836" y="156"/>
                    </a:lnTo>
                    <a:lnTo>
                      <a:pt x="850" y="142"/>
                    </a:lnTo>
                    <a:lnTo>
                      <a:pt x="865" y="128"/>
                    </a:lnTo>
                    <a:lnTo>
                      <a:pt x="879" y="128"/>
                    </a:lnTo>
                    <a:lnTo>
                      <a:pt x="907" y="142"/>
                    </a:lnTo>
                    <a:lnTo>
                      <a:pt x="921" y="142"/>
                    </a:lnTo>
                    <a:lnTo>
                      <a:pt x="936" y="142"/>
                    </a:lnTo>
                    <a:lnTo>
                      <a:pt x="950" y="142"/>
                    </a:lnTo>
                    <a:lnTo>
                      <a:pt x="978" y="142"/>
                    </a:lnTo>
                    <a:lnTo>
                      <a:pt x="1021" y="156"/>
                    </a:lnTo>
                    <a:lnTo>
                      <a:pt x="1035" y="156"/>
                    </a:lnTo>
                    <a:lnTo>
                      <a:pt x="1092" y="156"/>
                    </a:lnTo>
                    <a:lnTo>
                      <a:pt x="1120" y="171"/>
                    </a:lnTo>
                    <a:lnTo>
                      <a:pt x="1148" y="171"/>
                    </a:lnTo>
                    <a:lnTo>
                      <a:pt x="1148" y="185"/>
                    </a:lnTo>
                    <a:lnTo>
                      <a:pt x="1162" y="185"/>
                    </a:lnTo>
                    <a:lnTo>
                      <a:pt x="1148" y="185"/>
                    </a:lnTo>
                    <a:lnTo>
                      <a:pt x="1148" y="199"/>
                    </a:lnTo>
                    <a:lnTo>
                      <a:pt x="1148" y="213"/>
                    </a:lnTo>
                    <a:lnTo>
                      <a:pt x="1148" y="227"/>
                    </a:lnTo>
                    <a:lnTo>
                      <a:pt x="1148" y="242"/>
                    </a:lnTo>
                    <a:lnTo>
                      <a:pt x="1148" y="256"/>
                    </a:lnTo>
                    <a:lnTo>
                      <a:pt x="1162" y="270"/>
                    </a:lnTo>
                    <a:lnTo>
                      <a:pt x="1162" y="284"/>
                    </a:lnTo>
                    <a:lnTo>
                      <a:pt x="1177" y="284"/>
                    </a:lnTo>
                    <a:lnTo>
                      <a:pt x="1177" y="298"/>
                    </a:lnTo>
                    <a:lnTo>
                      <a:pt x="1191" y="312"/>
                    </a:lnTo>
                    <a:lnTo>
                      <a:pt x="1219" y="327"/>
                    </a:lnTo>
                    <a:lnTo>
                      <a:pt x="1233" y="341"/>
                    </a:lnTo>
                    <a:lnTo>
                      <a:pt x="1233" y="355"/>
                    </a:lnTo>
                    <a:lnTo>
                      <a:pt x="1248" y="355"/>
                    </a:lnTo>
                    <a:lnTo>
                      <a:pt x="1162" y="469"/>
                    </a:lnTo>
                    <a:lnTo>
                      <a:pt x="1148" y="483"/>
                    </a:lnTo>
                    <a:lnTo>
                      <a:pt x="1134" y="497"/>
                    </a:lnTo>
                    <a:lnTo>
                      <a:pt x="1120" y="511"/>
                    </a:lnTo>
                    <a:lnTo>
                      <a:pt x="1106" y="539"/>
                    </a:lnTo>
                    <a:lnTo>
                      <a:pt x="1106" y="582"/>
                    </a:lnTo>
                    <a:lnTo>
                      <a:pt x="1106" y="681"/>
                    </a:lnTo>
                    <a:lnTo>
                      <a:pt x="1106" y="724"/>
                    </a:lnTo>
                    <a:lnTo>
                      <a:pt x="1106" y="809"/>
                    </a:lnTo>
                    <a:lnTo>
                      <a:pt x="1106" y="851"/>
                    </a:lnTo>
                    <a:lnTo>
                      <a:pt x="1049" y="851"/>
                    </a:lnTo>
                    <a:lnTo>
                      <a:pt x="992" y="851"/>
                    </a:lnTo>
                    <a:lnTo>
                      <a:pt x="992" y="908"/>
                    </a:lnTo>
                    <a:lnTo>
                      <a:pt x="992" y="951"/>
                    </a:lnTo>
                    <a:lnTo>
                      <a:pt x="992" y="979"/>
                    </a:lnTo>
                    <a:lnTo>
                      <a:pt x="992" y="993"/>
                    </a:lnTo>
                    <a:lnTo>
                      <a:pt x="992" y="1008"/>
                    </a:lnTo>
                    <a:lnTo>
                      <a:pt x="992" y="1022"/>
                    </a:lnTo>
                    <a:lnTo>
                      <a:pt x="992" y="1050"/>
                    </a:lnTo>
                    <a:lnTo>
                      <a:pt x="992" y="1078"/>
                    </a:lnTo>
                    <a:lnTo>
                      <a:pt x="992" y="1093"/>
                    </a:lnTo>
                    <a:lnTo>
                      <a:pt x="992" y="1121"/>
                    </a:lnTo>
                    <a:lnTo>
                      <a:pt x="992" y="1149"/>
                    </a:lnTo>
                    <a:lnTo>
                      <a:pt x="992" y="1178"/>
                    </a:lnTo>
                    <a:lnTo>
                      <a:pt x="992" y="1206"/>
                    </a:lnTo>
                    <a:lnTo>
                      <a:pt x="992" y="1220"/>
                    </a:lnTo>
                    <a:lnTo>
                      <a:pt x="992" y="1234"/>
                    </a:lnTo>
                    <a:lnTo>
                      <a:pt x="992" y="1263"/>
                    </a:lnTo>
                    <a:lnTo>
                      <a:pt x="992" y="1277"/>
                    </a:lnTo>
                    <a:lnTo>
                      <a:pt x="992" y="1291"/>
                    </a:lnTo>
                    <a:lnTo>
                      <a:pt x="992" y="1305"/>
                    </a:lnTo>
                    <a:lnTo>
                      <a:pt x="992" y="1320"/>
                    </a:lnTo>
                    <a:lnTo>
                      <a:pt x="992" y="1334"/>
                    </a:lnTo>
                    <a:lnTo>
                      <a:pt x="1006" y="1348"/>
                    </a:lnTo>
                    <a:lnTo>
                      <a:pt x="992" y="1362"/>
                    </a:lnTo>
                    <a:lnTo>
                      <a:pt x="992" y="1376"/>
                    </a:lnTo>
                    <a:lnTo>
                      <a:pt x="992" y="1390"/>
                    </a:lnTo>
                    <a:lnTo>
                      <a:pt x="992" y="1405"/>
                    </a:lnTo>
                    <a:lnTo>
                      <a:pt x="992" y="1433"/>
                    </a:lnTo>
                    <a:lnTo>
                      <a:pt x="992" y="1447"/>
                    </a:lnTo>
                    <a:lnTo>
                      <a:pt x="992" y="1476"/>
                    </a:lnTo>
                    <a:lnTo>
                      <a:pt x="992" y="1490"/>
                    </a:lnTo>
                    <a:lnTo>
                      <a:pt x="992" y="1518"/>
                    </a:lnTo>
                    <a:lnTo>
                      <a:pt x="992" y="1532"/>
                    </a:lnTo>
                    <a:lnTo>
                      <a:pt x="992" y="1547"/>
                    </a:lnTo>
                    <a:lnTo>
                      <a:pt x="992" y="1561"/>
                    </a:lnTo>
                    <a:lnTo>
                      <a:pt x="1120" y="1561"/>
                    </a:lnTo>
                    <a:lnTo>
                      <a:pt x="1120" y="1575"/>
                    </a:lnTo>
                    <a:lnTo>
                      <a:pt x="1120" y="1589"/>
                    </a:lnTo>
                    <a:lnTo>
                      <a:pt x="1120" y="1603"/>
                    </a:lnTo>
                    <a:lnTo>
                      <a:pt x="1120" y="1632"/>
                    </a:lnTo>
                    <a:lnTo>
                      <a:pt x="1120" y="1646"/>
                    </a:lnTo>
                    <a:lnTo>
                      <a:pt x="1120" y="1674"/>
                    </a:lnTo>
                    <a:lnTo>
                      <a:pt x="1120" y="1688"/>
                    </a:lnTo>
                    <a:lnTo>
                      <a:pt x="1120" y="1717"/>
                    </a:lnTo>
                    <a:lnTo>
                      <a:pt x="1120" y="1731"/>
                    </a:lnTo>
                    <a:lnTo>
                      <a:pt x="1120" y="1745"/>
                    </a:lnTo>
                    <a:lnTo>
                      <a:pt x="1120" y="1759"/>
                    </a:lnTo>
                    <a:lnTo>
                      <a:pt x="1120" y="1773"/>
                    </a:lnTo>
                    <a:lnTo>
                      <a:pt x="1120" y="1788"/>
                    </a:lnTo>
                    <a:lnTo>
                      <a:pt x="1120" y="1802"/>
                    </a:lnTo>
                    <a:lnTo>
                      <a:pt x="1120" y="1816"/>
                    </a:lnTo>
                    <a:lnTo>
                      <a:pt x="1120" y="1830"/>
                    </a:lnTo>
                    <a:lnTo>
                      <a:pt x="1120" y="1844"/>
                    </a:lnTo>
                    <a:lnTo>
                      <a:pt x="1106" y="1873"/>
                    </a:lnTo>
                    <a:lnTo>
                      <a:pt x="1106" y="1887"/>
                    </a:lnTo>
                    <a:lnTo>
                      <a:pt x="1106" y="1901"/>
                    </a:lnTo>
                    <a:lnTo>
                      <a:pt x="1106" y="1915"/>
                    </a:lnTo>
                    <a:lnTo>
                      <a:pt x="1106" y="1930"/>
                    </a:lnTo>
                    <a:lnTo>
                      <a:pt x="1106" y="1944"/>
                    </a:lnTo>
                    <a:lnTo>
                      <a:pt x="1106" y="1958"/>
                    </a:lnTo>
                    <a:lnTo>
                      <a:pt x="1106" y="1972"/>
                    </a:lnTo>
                    <a:lnTo>
                      <a:pt x="1106" y="1986"/>
                    </a:lnTo>
                    <a:lnTo>
                      <a:pt x="1106" y="2000"/>
                    </a:lnTo>
                    <a:lnTo>
                      <a:pt x="1092" y="2000"/>
                    </a:lnTo>
                    <a:lnTo>
                      <a:pt x="1049" y="2015"/>
                    </a:lnTo>
                    <a:lnTo>
                      <a:pt x="1035" y="2015"/>
                    </a:lnTo>
                    <a:lnTo>
                      <a:pt x="1021" y="2015"/>
                    </a:lnTo>
                    <a:lnTo>
                      <a:pt x="1021" y="2000"/>
                    </a:lnTo>
                    <a:lnTo>
                      <a:pt x="1006" y="2000"/>
                    </a:lnTo>
                    <a:lnTo>
                      <a:pt x="992" y="2000"/>
                    </a:lnTo>
                    <a:lnTo>
                      <a:pt x="978" y="2000"/>
                    </a:lnTo>
                    <a:lnTo>
                      <a:pt x="964" y="2000"/>
                    </a:lnTo>
                    <a:lnTo>
                      <a:pt x="950" y="2000"/>
                    </a:lnTo>
                    <a:lnTo>
                      <a:pt x="936" y="2000"/>
                    </a:lnTo>
                    <a:lnTo>
                      <a:pt x="921" y="2000"/>
                    </a:lnTo>
                    <a:lnTo>
                      <a:pt x="907" y="2000"/>
                    </a:lnTo>
                    <a:lnTo>
                      <a:pt x="893" y="2015"/>
                    </a:lnTo>
                    <a:lnTo>
                      <a:pt x="865" y="2015"/>
                    </a:lnTo>
                    <a:lnTo>
                      <a:pt x="850" y="2015"/>
                    </a:lnTo>
                    <a:lnTo>
                      <a:pt x="836" y="2015"/>
                    </a:lnTo>
                    <a:lnTo>
                      <a:pt x="822" y="2015"/>
                    </a:lnTo>
                    <a:lnTo>
                      <a:pt x="808" y="2015"/>
                    </a:lnTo>
                    <a:lnTo>
                      <a:pt x="794" y="2015"/>
                    </a:lnTo>
                    <a:lnTo>
                      <a:pt x="780" y="2015"/>
                    </a:lnTo>
                    <a:lnTo>
                      <a:pt x="765" y="2015"/>
                    </a:lnTo>
                    <a:lnTo>
                      <a:pt x="737" y="2015"/>
                    </a:lnTo>
                    <a:lnTo>
                      <a:pt x="751" y="2015"/>
                    </a:lnTo>
                    <a:lnTo>
                      <a:pt x="751" y="2029"/>
                    </a:lnTo>
                    <a:lnTo>
                      <a:pt x="694" y="2029"/>
                    </a:lnTo>
                    <a:lnTo>
                      <a:pt x="680" y="2029"/>
                    </a:lnTo>
                    <a:lnTo>
                      <a:pt x="652" y="2043"/>
                    </a:lnTo>
                    <a:lnTo>
                      <a:pt x="652" y="2071"/>
                    </a:lnTo>
                    <a:lnTo>
                      <a:pt x="652" y="2086"/>
                    </a:lnTo>
                    <a:lnTo>
                      <a:pt x="666" y="2114"/>
                    </a:lnTo>
                    <a:lnTo>
                      <a:pt x="666" y="2128"/>
                    </a:lnTo>
                    <a:lnTo>
                      <a:pt x="652" y="2128"/>
                    </a:lnTo>
                    <a:lnTo>
                      <a:pt x="638" y="2142"/>
                    </a:lnTo>
                    <a:lnTo>
                      <a:pt x="638" y="2128"/>
                    </a:lnTo>
                    <a:lnTo>
                      <a:pt x="638" y="2142"/>
                    </a:lnTo>
                    <a:lnTo>
                      <a:pt x="624" y="2156"/>
                    </a:lnTo>
                    <a:lnTo>
                      <a:pt x="624" y="2171"/>
                    </a:lnTo>
                    <a:lnTo>
                      <a:pt x="638" y="2185"/>
                    </a:lnTo>
                    <a:lnTo>
                      <a:pt x="638" y="2199"/>
                    </a:lnTo>
                    <a:lnTo>
                      <a:pt x="624" y="2199"/>
                    </a:lnTo>
                    <a:lnTo>
                      <a:pt x="609" y="2199"/>
                    </a:lnTo>
                    <a:lnTo>
                      <a:pt x="595" y="2213"/>
                    </a:lnTo>
                    <a:lnTo>
                      <a:pt x="595" y="2227"/>
                    </a:lnTo>
                    <a:lnTo>
                      <a:pt x="595" y="2242"/>
                    </a:lnTo>
                    <a:lnTo>
                      <a:pt x="595" y="2256"/>
                    </a:lnTo>
                    <a:lnTo>
                      <a:pt x="595" y="2270"/>
                    </a:lnTo>
                    <a:lnTo>
                      <a:pt x="595" y="2284"/>
                    </a:lnTo>
                    <a:lnTo>
                      <a:pt x="609" y="2284"/>
                    </a:lnTo>
                    <a:lnTo>
                      <a:pt x="609" y="2298"/>
                    </a:lnTo>
                    <a:lnTo>
                      <a:pt x="609" y="2312"/>
                    </a:lnTo>
                    <a:lnTo>
                      <a:pt x="609" y="2327"/>
                    </a:lnTo>
                    <a:lnTo>
                      <a:pt x="609" y="2341"/>
                    </a:lnTo>
                    <a:lnTo>
                      <a:pt x="609" y="2355"/>
                    </a:lnTo>
                    <a:lnTo>
                      <a:pt x="609" y="2369"/>
                    </a:lnTo>
                    <a:lnTo>
                      <a:pt x="624" y="2383"/>
                    </a:lnTo>
                    <a:lnTo>
                      <a:pt x="609" y="2383"/>
                    </a:lnTo>
                    <a:lnTo>
                      <a:pt x="624" y="2383"/>
                    </a:lnTo>
                    <a:lnTo>
                      <a:pt x="624" y="2398"/>
                    </a:lnTo>
                    <a:lnTo>
                      <a:pt x="624" y="2412"/>
                    </a:lnTo>
                    <a:lnTo>
                      <a:pt x="624" y="2426"/>
                    </a:lnTo>
                    <a:lnTo>
                      <a:pt x="624" y="2440"/>
                    </a:lnTo>
                    <a:lnTo>
                      <a:pt x="624" y="2454"/>
                    </a:lnTo>
                    <a:lnTo>
                      <a:pt x="624" y="2440"/>
                    </a:lnTo>
                    <a:lnTo>
                      <a:pt x="624" y="2426"/>
                    </a:lnTo>
                    <a:lnTo>
                      <a:pt x="624" y="2412"/>
                    </a:lnTo>
                    <a:lnTo>
                      <a:pt x="609" y="2412"/>
                    </a:lnTo>
                    <a:lnTo>
                      <a:pt x="609" y="2398"/>
                    </a:lnTo>
                    <a:lnTo>
                      <a:pt x="609" y="2383"/>
                    </a:lnTo>
                    <a:lnTo>
                      <a:pt x="609" y="2369"/>
                    </a:lnTo>
                    <a:lnTo>
                      <a:pt x="609" y="2355"/>
                    </a:lnTo>
                    <a:lnTo>
                      <a:pt x="609" y="2341"/>
                    </a:lnTo>
                    <a:lnTo>
                      <a:pt x="609" y="2327"/>
                    </a:lnTo>
                    <a:lnTo>
                      <a:pt x="609" y="2312"/>
                    </a:lnTo>
                    <a:lnTo>
                      <a:pt x="609" y="2298"/>
                    </a:lnTo>
                    <a:lnTo>
                      <a:pt x="595" y="2298"/>
                    </a:lnTo>
                    <a:lnTo>
                      <a:pt x="595" y="2284"/>
                    </a:lnTo>
                    <a:lnTo>
                      <a:pt x="595" y="2270"/>
                    </a:lnTo>
                    <a:lnTo>
                      <a:pt x="595" y="2256"/>
                    </a:lnTo>
                    <a:lnTo>
                      <a:pt x="595" y="2242"/>
                    </a:lnTo>
                    <a:lnTo>
                      <a:pt x="595" y="2227"/>
                    </a:lnTo>
                    <a:lnTo>
                      <a:pt x="581" y="2213"/>
                    </a:lnTo>
                    <a:lnTo>
                      <a:pt x="567" y="2213"/>
                    </a:lnTo>
                    <a:lnTo>
                      <a:pt x="553" y="2213"/>
                    </a:lnTo>
                    <a:lnTo>
                      <a:pt x="553" y="2199"/>
                    </a:lnTo>
                    <a:lnTo>
                      <a:pt x="538" y="2199"/>
                    </a:lnTo>
                    <a:lnTo>
                      <a:pt x="524" y="2199"/>
                    </a:lnTo>
                    <a:lnTo>
                      <a:pt x="510" y="2199"/>
                    </a:lnTo>
                    <a:lnTo>
                      <a:pt x="510" y="2185"/>
                    </a:lnTo>
                    <a:lnTo>
                      <a:pt x="496" y="2199"/>
                    </a:lnTo>
                    <a:lnTo>
                      <a:pt x="482" y="2199"/>
                    </a:lnTo>
                    <a:lnTo>
                      <a:pt x="468" y="2199"/>
                    </a:lnTo>
                    <a:lnTo>
                      <a:pt x="453" y="2199"/>
                    </a:lnTo>
                    <a:lnTo>
                      <a:pt x="453" y="2185"/>
                    </a:lnTo>
                    <a:lnTo>
                      <a:pt x="439" y="2171"/>
                    </a:lnTo>
                    <a:lnTo>
                      <a:pt x="439" y="2156"/>
                    </a:lnTo>
                    <a:lnTo>
                      <a:pt x="425" y="2156"/>
                    </a:lnTo>
                    <a:lnTo>
                      <a:pt x="411" y="2156"/>
                    </a:lnTo>
                    <a:lnTo>
                      <a:pt x="411" y="2171"/>
                    </a:lnTo>
                    <a:lnTo>
                      <a:pt x="397" y="2171"/>
                    </a:lnTo>
                    <a:lnTo>
                      <a:pt x="382" y="2171"/>
                    </a:lnTo>
                    <a:lnTo>
                      <a:pt x="368" y="2185"/>
                    </a:lnTo>
                    <a:lnTo>
                      <a:pt x="354" y="2199"/>
                    </a:lnTo>
                    <a:lnTo>
                      <a:pt x="340" y="2199"/>
                    </a:lnTo>
                    <a:lnTo>
                      <a:pt x="326" y="2185"/>
                    </a:lnTo>
                    <a:lnTo>
                      <a:pt x="326" y="2171"/>
                    </a:lnTo>
                    <a:lnTo>
                      <a:pt x="326" y="2156"/>
                    </a:lnTo>
                    <a:lnTo>
                      <a:pt x="326" y="2142"/>
                    </a:lnTo>
                    <a:lnTo>
                      <a:pt x="326" y="2128"/>
                    </a:lnTo>
                    <a:lnTo>
                      <a:pt x="326" y="2114"/>
                    </a:lnTo>
                    <a:lnTo>
                      <a:pt x="340" y="2100"/>
                    </a:lnTo>
                    <a:lnTo>
                      <a:pt x="326" y="2100"/>
                    </a:lnTo>
                    <a:lnTo>
                      <a:pt x="340" y="2100"/>
                    </a:lnTo>
                    <a:lnTo>
                      <a:pt x="326" y="2100"/>
                    </a:lnTo>
                    <a:lnTo>
                      <a:pt x="326" y="2086"/>
                    </a:lnTo>
                    <a:lnTo>
                      <a:pt x="326" y="2071"/>
                    </a:lnTo>
                    <a:lnTo>
                      <a:pt x="326" y="2057"/>
                    </a:lnTo>
                    <a:lnTo>
                      <a:pt x="326" y="2043"/>
                    </a:lnTo>
                    <a:lnTo>
                      <a:pt x="340" y="2043"/>
                    </a:lnTo>
                    <a:lnTo>
                      <a:pt x="340" y="2029"/>
                    </a:lnTo>
                    <a:lnTo>
                      <a:pt x="340" y="2015"/>
                    </a:lnTo>
                    <a:lnTo>
                      <a:pt x="340" y="1986"/>
                    </a:lnTo>
                    <a:lnTo>
                      <a:pt x="326" y="1986"/>
                    </a:lnTo>
                    <a:lnTo>
                      <a:pt x="326" y="1972"/>
                    </a:lnTo>
                    <a:lnTo>
                      <a:pt x="326" y="1958"/>
                    </a:lnTo>
                    <a:lnTo>
                      <a:pt x="340" y="1958"/>
                    </a:lnTo>
                    <a:lnTo>
                      <a:pt x="340" y="1944"/>
                    </a:lnTo>
                    <a:lnTo>
                      <a:pt x="340" y="1930"/>
                    </a:lnTo>
                    <a:lnTo>
                      <a:pt x="340" y="1915"/>
                    </a:lnTo>
                    <a:lnTo>
                      <a:pt x="326" y="1915"/>
                    </a:lnTo>
                    <a:lnTo>
                      <a:pt x="326" y="1901"/>
                    </a:lnTo>
                    <a:lnTo>
                      <a:pt x="326" y="1887"/>
                    </a:lnTo>
                    <a:lnTo>
                      <a:pt x="326" y="1873"/>
                    </a:lnTo>
                    <a:lnTo>
                      <a:pt x="326" y="1859"/>
                    </a:lnTo>
                    <a:lnTo>
                      <a:pt x="326" y="1844"/>
                    </a:lnTo>
                    <a:lnTo>
                      <a:pt x="326" y="1830"/>
                    </a:lnTo>
                    <a:lnTo>
                      <a:pt x="326" y="1816"/>
                    </a:lnTo>
                    <a:lnTo>
                      <a:pt x="326" y="1788"/>
                    </a:lnTo>
                    <a:lnTo>
                      <a:pt x="340" y="1788"/>
                    </a:lnTo>
                    <a:lnTo>
                      <a:pt x="340" y="1773"/>
                    </a:lnTo>
                    <a:lnTo>
                      <a:pt x="340" y="1759"/>
                    </a:lnTo>
                    <a:lnTo>
                      <a:pt x="340" y="1745"/>
                    </a:lnTo>
                    <a:lnTo>
                      <a:pt x="340" y="1731"/>
                    </a:lnTo>
                    <a:lnTo>
                      <a:pt x="340" y="1717"/>
                    </a:lnTo>
                    <a:lnTo>
                      <a:pt x="340" y="1703"/>
                    </a:lnTo>
                    <a:lnTo>
                      <a:pt x="340" y="1688"/>
                    </a:lnTo>
                    <a:lnTo>
                      <a:pt x="340" y="1674"/>
                    </a:lnTo>
                    <a:lnTo>
                      <a:pt x="340" y="1660"/>
                    </a:lnTo>
                    <a:lnTo>
                      <a:pt x="340" y="1646"/>
                    </a:lnTo>
                    <a:lnTo>
                      <a:pt x="340" y="1632"/>
                    </a:lnTo>
                    <a:lnTo>
                      <a:pt x="340" y="1617"/>
                    </a:lnTo>
                    <a:lnTo>
                      <a:pt x="340" y="1603"/>
                    </a:lnTo>
                    <a:lnTo>
                      <a:pt x="340" y="1589"/>
                    </a:lnTo>
                    <a:lnTo>
                      <a:pt x="354" y="1589"/>
                    </a:lnTo>
                    <a:lnTo>
                      <a:pt x="368" y="1589"/>
                    </a:lnTo>
                    <a:lnTo>
                      <a:pt x="368" y="1561"/>
                    </a:lnTo>
                    <a:lnTo>
                      <a:pt x="354" y="1561"/>
                    </a:lnTo>
                    <a:lnTo>
                      <a:pt x="312" y="1561"/>
                    </a:lnTo>
                    <a:lnTo>
                      <a:pt x="283" y="1561"/>
                    </a:lnTo>
                    <a:lnTo>
                      <a:pt x="255" y="1561"/>
                    </a:lnTo>
                    <a:lnTo>
                      <a:pt x="241" y="1561"/>
                    </a:lnTo>
                    <a:lnTo>
                      <a:pt x="198" y="1561"/>
                    </a:lnTo>
                    <a:lnTo>
                      <a:pt x="184" y="1561"/>
                    </a:lnTo>
                    <a:lnTo>
                      <a:pt x="170" y="1561"/>
                    </a:lnTo>
                    <a:lnTo>
                      <a:pt x="141" y="1561"/>
                    </a:lnTo>
                    <a:lnTo>
                      <a:pt x="113" y="1561"/>
                    </a:lnTo>
                    <a:lnTo>
                      <a:pt x="85" y="1561"/>
                    </a:lnTo>
                    <a:lnTo>
                      <a:pt x="42" y="1561"/>
                    </a:lnTo>
                    <a:lnTo>
                      <a:pt x="0" y="1561"/>
                    </a:lnTo>
                    <a:lnTo>
                      <a:pt x="0" y="1547"/>
                    </a:lnTo>
                    <a:lnTo>
                      <a:pt x="14" y="1518"/>
                    </a:lnTo>
                    <a:lnTo>
                      <a:pt x="14" y="1490"/>
                    </a:lnTo>
                    <a:lnTo>
                      <a:pt x="14" y="1447"/>
                    </a:lnTo>
                    <a:lnTo>
                      <a:pt x="14" y="1405"/>
                    </a:lnTo>
                    <a:lnTo>
                      <a:pt x="28" y="1390"/>
                    </a:lnTo>
                    <a:lnTo>
                      <a:pt x="28" y="1376"/>
                    </a:lnTo>
                    <a:lnTo>
                      <a:pt x="14" y="1376"/>
                    </a:lnTo>
                    <a:lnTo>
                      <a:pt x="28" y="1376"/>
                    </a:lnTo>
                    <a:lnTo>
                      <a:pt x="28" y="1362"/>
                    </a:lnTo>
                    <a:lnTo>
                      <a:pt x="42" y="1334"/>
                    </a:lnTo>
                    <a:lnTo>
                      <a:pt x="56" y="1305"/>
                    </a:lnTo>
                    <a:lnTo>
                      <a:pt x="70" y="1277"/>
                    </a:lnTo>
                    <a:lnTo>
                      <a:pt x="85" y="1249"/>
                    </a:lnTo>
                    <a:lnTo>
                      <a:pt x="99" y="1249"/>
                    </a:lnTo>
                    <a:lnTo>
                      <a:pt x="99" y="1234"/>
                    </a:lnTo>
                    <a:lnTo>
                      <a:pt x="99" y="1220"/>
                    </a:lnTo>
                    <a:lnTo>
                      <a:pt x="113" y="1206"/>
                    </a:lnTo>
                    <a:lnTo>
                      <a:pt x="113" y="1192"/>
                    </a:lnTo>
                    <a:lnTo>
                      <a:pt x="127" y="1178"/>
                    </a:lnTo>
                    <a:lnTo>
                      <a:pt x="127" y="1164"/>
                    </a:lnTo>
                    <a:lnTo>
                      <a:pt x="141" y="1164"/>
                    </a:lnTo>
                    <a:lnTo>
                      <a:pt x="141" y="1135"/>
                    </a:lnTo>
                    <a:lnTo>
                      <a:pt x="141" y="1121"/>
                    </a:lnTo>
                    <a:lnTo>
                      <a:pt x="156" y="1121"/>
                    </a:lnTo>
                    <a:lnTo>
                      <a:pt x="170" y="1093"/>
                    </a:lnTo>
                    <a:lnTo>
                      <a:pt x="170" y="1064"/>
                    </a:lnTo>
                    <a:lnTo>
                      <a:pt x="184" y="1050"/>
                    </a:lnTo>
                    <a:lnTo>
                      <a:pt x="184" y="1036"/>
                    </a:lnTo>
                    <a:lnTo>
                      <a:pt x="198" y="1022"/>
                    </a:lnTo>
                    <a:lnTo>
                      <a:pt x="198" y="1008"/>
                    </a:lnTo>
                    <a:lnTo>
                      <a:pt x="212" y="979"/>
                    </a:lnTo>
                    <a:lnTo>
                      <a:pt x="212" y="965"/>
                    </a:lnTo>
                    <a:lnTo>
                      <a:pt x="226" y="951"/>
                    </a:lnTo>
                    <a:lnTo>
                      <a:pt x="226" y="937"/>
                    </a:lnTo>
                    <a:lnTo>
                      <a:pt x="241" y="922"/>
                    </a:lnTo>
                    <a:lnTo>
                      <a:pt x="241" y="894"/>
                    </a:lnTo>
                    <a:lnTo>
                      <a:pt x="255" y="880"/>
                    </a:lnTo>
                    <a:lnTo>
                      <a:pt x="255" y="851"/>
                    </a:lnTo>
                    <a:lnTo>
                      <a:pt x="283" y="809"/>
                    </a:lnTo>
                    <a:lnTo>
                      <a:pt x="297" y="781"/>
                    </a:lnTo>
                    <a:lnTo>
                      <a:pt x="297" y="766"/>
                    </a:lnTo>
                    <a:lnTo>
                      <a:pt x="312" y="738"/>
                    </a:lnTo>
                    <a:lnTo>
                      <a:pt x="312" y="710"/>
                    </a:lnTo>
                    <a:lnTo>
                      <a:pt x="326" y="695"/>
                    </a:lnTo>
                    <a:lnTo>
                      <a:pt x="326" y="667"/>
                    </a:lnTo>
                    <a:lnTo>
                      <a:pt x="340" y="653"/>
                    </a:lnTo>
                    <a:lnTo>
                      <a:pt x="340" y="639"/>
                    </a:lnTo>
                    <a:lnTo>
                      <a:pt x="354" y="610"/>
                    </a:lnTo>
                    <a:lnTo>
                      <a:pt x="354" y="596"/>
                    </a:lnTo>
                    <a:lnTo>
                      <a:pt x="368" y="568"/>
                    </a:lnTo>
                    <a:lnTo>
                      <a:pt x="368" y="554"/>
                    </a:lnTo>
                    <a:lnTo>
                      <a:pt x="368" y="539"/>
                    </a:lnTo>
                    <a:lnTo>
                      <a:pt x="368" y="525"/>
                    </a:lnTo>
                    <a:lnTo>
                      <a:pt x="368" y="511"/>
                    </a:lnTo>
                    <a:lnTo>
                      <a:pt x="368" y="497"/>
                    </a:lnTo>
                    <a:lnTo>
                      <a:pt x="368" y="454"/>
                    </a:lnTo>
                    <a:lnTo>
                      <a:pt x="368" y="426"/>
                    </a:lnTo>
                    <a:lnTo>
                      <a:pt x="382" y="383"/>
                    </a:lnTo>
                    <a:lnTo>
                      <a:pt x="382" y="355"/>
                    </a:lnTo>
                    <a:lnTo>
                      <a:pt x="382" y="341"/>
                    </a:lnTo>
                    <a:lnTo>
                      <a:pt x="382" y="298"/>
                    </a:lnTo>
                    <a:lnTo>
                      <a:pt x="453" y="312"/>
                    </a:lnTo>
                    <a:lnTo>
                      <a:pt x="468" y="270"/>
                    </a:lnTo>
                    <a:lnTo>
                      <a:pt x="482" y="256"/>
                    </a:lnTo>
                    <a:lnTo>
                      <a:pt x="482" y="242"/>
                    </a:lnTo>
                    <a:lnTo>
                      <a:pt x="482" y="227"/>
                    </a:lnTo>
                    <a:lnTo>
                      <a:pt x="510" y="156"/>
                    </a:lnTo>
                    <a:lnTo>
                      <a:pt x="510" y="142"/>
                    </a:lnTo>
                    <a:lnTo>
                      <a:pt x="524" y="128"/>
                    </a:lnTo>
                    <a:lnTo>
                      <a:pt x="524" y="114"/>
                    </a:lnTo>
                    <a:lnTo>
                      <a:pt x="538" y="114"/>
                    </a:lnTo>
                    <a:lnTo>
                      <a:pt x="538" y="100"/>
                    </a:lnTo>
                    <a:lnTo>
                      <a:pt x="553" y="57"/>
                    </a:lnTo>
                    <a:lnTo>
                      <a:pt x="567" y="29"/>
                    </a:lnTo>
                    <a:lnTo>
                      <a:pt x="581" y="0"/>
                    </a:lnTo>
                    <a:lnTo>
                      <a:pt x="581" y="15"/>
                    </a:lnTo>
                    <a:lnTo>
                      <a:pt x="595" y="29"/>
                    </a:lnTo>
                    <a:lnTo>
                      <a:pt x="609" y="29"/>
                    </a:lnTo>
                    <a:lnTo>
                      <a:pt x="624" y="57"/>
                    </a:lnTo>
                    <a:lnTo>
                      <a:pt x="638" y="71"/>
                    </a:lnTo>
                    <a:lnTo>
                      <a:pt x="666" y="86"/>
                    </a:lnTo>
                    <a:lnTo>
                      <a:pt x="680" y="100"/>
                    </a:lnTo>
                    <a:lnTo>
                      <a:pt x="694" y="114"/>
                    </a:lnTo>
                    <a:lnTo>
                      <a:pt x="709" y="128"/>
                    </a:lnTo>
                    <a:lnTo>
                      <a:pt x="723" y="128"/>
                    </a:lnTo>
                    <a:lnTo>
                      <a:pt x="723" y="142"/>
                    </a:lnTo>
                    <a:lnTo>
                      <a:pt x="723" y="156"/>
                    </a:lnTo>
                    <a:lnTo>
                      <a:pt x="737" y="171"/>
                    </a:lnTo>
                    <a:lnTo>
                      <a:pt x="751" y="185"/>
                    </a:lnTo>
                    <a:lnTo>
                      <a:pt x="751" y="199"/>
                    </a:lnTo>
                    <a:lnTo>
                      <a:pt x="765" y="199"/>
                    </a:lnTo>
                    <a:lnTo>
                      <a:pt x="765" y="213"/>
                    </a:lnTo>
                    <a:lnTo>
                      <a:pt x="794" y="227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7" name="Freeform 41"/>
              <p:cNvSpPr>
                <a:spLocks/>
              </p:cNvSpPr>
              <p:nvPr/>
            </p:nvSpPr>
            <p:spPr bwMode="auto">
              <a:xfrm>
                <a:off x="5262" y="3773"/>
                <a:ext cx="1205" cy="832"/>
              </a:xfrm>
              <a:custGeom>
                <a:avLst/>
                <a:gdLst>
                  <a:gd name="T0" fmla="*/ 723 w 1205"/>
                  <a:gd name="T1" fmla="*/ 85 h 865"/>
                  <a:gd name="T2" fmla="*/ 751 w 1205"/>
                  <a:gd name="T3" fmla="*/ 96 h 865"/>
                  <a:gd name="T4" fmla="*/ 822 w 1205"/>
                  <a:gd name="T5" fmla="*/ 96 h 865"/>
                  <a:gd name="T6" fmla="*/ 865 w 1205"/>
                  <a:gd name="T7" fmla="*/ 106 h 865"/>
                  <a:gd name="T8" fmla="*/ 936 w 1205"/>
                  <a:gd name="T9" fmla="*/ 127 h 865"/>
                  <a:gd name="T10" fmla="*/ 1021 w 1205"/>
                  <a:gd name="T11" fmla="*/ 148 h 865"/>
                  <a:gd name="T12" fmla="*/ 1205 w 1205"/>
                  <a:gd name="T13" fmla="*/ 190 h 865"/>
                  <a:gd name="T14" fmla="*/ 1191 w 1205"/>
                  <a:gd name="T15" fmla="*/ 233 h 865"/>
                  <a:gd name="T16" fmla="*/ 1205 w 1205"/>
                  <a:gd name="T17" fmla="*/ 244 h 865"/>
                  <a:gd name="T18" fmla="*/ 1205 w 1205"/>
                  <a:gd name="T19" fmla="*/ 265 h 865"/>
                  <a:gd name="T20" fmla="*/ 1191 w 1205"/>
                  <a:gd name="T21" fmla="*/ 297 h 865"/>
                  <a:gd name="T22" fmla="*/ 1177 w 1205"/>
                  <a:gd name="T23" fmla="*/ 328 h 865"/>
                  <a:gd name="T24" fmla="*/ 1163 w 1205"/>
                  <a:gd name="T25" fmla="*/ 361 h 865"/>
                  <a:gd name="T26" fmla="*/ 1163 w 1205"/>
                  <a:gd name="T27" fmla="*/ 424 h 865"/>
                  <a:gd name="T28" fmla="*/ 1163 w 1205"/>
                  <a:gd name="T29" fmla="*/ 455 h 865"/>
                  <a:gd name="T30" fmla="*/ 1148 w 1205"/>
                  <a:gd name="T31" fmla="*/ 477 h 865"/>
                  <a:gd name="T32" fmla="*/ 1134 w 1205"/>
                  <a:gd name="T33" fmla="*/ 520 h 865"/>
                  <a:gd name="T34" fmla="*/ 992 w 1205"/>
                  <a:gd name="T35" fmla="*/ 562 h 865"/>
                  <a:gd name="T36" fmla="*/ 950 w 1205"/>
                  <a:gd name="T37" fmla="*/ 645 h 865"/>
                  <a:gd name="T38" fmla="*/ 921 w 1205"/>
                  <a:gd name="T39" fmla="*/ 637 h 865"/>
                  <a:gd name="T40" fmla="*/ 893 w 1205"/>
                  <a:gd name="T41" fmla="*/ 637 h 865"/>
                  <a:gd name="T42" fmla="*/ 851 w 1205"/>
                  <a:gd name="T43" fmla="*/ 637 h 865"/>
                  <a:gd name="T44" fmla="*/ 822 w 1205"/>
                  <a:gd name="T45" fmla="*/ 637 h 865"/>
                  <a:gd name="T46" fmla="*/ 765 w 1205"/>
                  <a:gd name="T47" fmla="*/ 625 h 865"/>
                  <a:gd name="T48" fmla="*/ 737 w 1205"/>
                  <a:gd name="T49" fmla="*/ 625 h 865"/>
                  <a:gd name="T50" fmla="*/ 723 w 1205"/>
                  <a:gd name="T51" fmla="*/ 625 h 865"/>
                  <a:gd name="T52" fmla="*/ 680 w 1205"/>
                  <a:gd name="T53" fmla="*/ 625 h 865"/>
                  <a:gd name="T54" fmla="*/ 652 w 1205"/>
                  <a:gd name="T55" fmla="*/ 616 h 865"/>
                  <a:gd name="T56" fmla="*/ 581 w 1205"/>
                  <a:gd name="T57" fmla="*/ 616 h 865"/>
                  <a:gd name="T58" fmla="*/ 496 w 1205"/>
                  <a:gd name="T59" fmla="*/ 603 h 865"/>
                  <a:gd name="T60" fmla="*/ 468 w 1205"/>
                  <a:gd name="T61" fmla="*/ 603 h 865"/>
                  <a:gd name="T62" fmla="*/ 425 w 1205"/>
                  <a:gd name="T63" fmla="*/ 603 h 865"/>
                  <a:gd name="T64" fmla="*/ 397 w 1205"/>
                  <a:gd name="T65" fmla="*/ 603 h 865"/>
                  <a:gd name="T66" fmla="*/ 312 w 1205"/>
                  <a:gd name="T67" fmla="*/ 594 h 865"/>
                  <a:gd name="T68" fmla="*/ 283 w 1205"/>
                  <a:gd name="T69" fmla="*/ 594 h 865"/>
                  <a:gd name="T70" fmla="*/ 198 w 1205"/>
                  <a:gd name="T71" fmla="*/ 603 h 865"/>
                  <a:gd name="T72" fmla="*/ 113 w 1205"/>
                  <a:gd name="T73" fmla="*/ 603 h 865"/>
                  <a:gd name="T74" fmla="*/ 85 w 1205"/>
                  <a:gd name="T75" fmla="*/ 603 h 865"/>
                  <a:gd name="T76" fmla="*/ 70 w 1205"/>
                  <a:gd name="T77" fmla="*/ 603 h 865"/>
                  <a:gd name="T78" fmla="*/ 42 w 1205"/>
                  <a:gd name="T79" fmla="*/ 603 h 865"/>
                  <a:gd name="T80" fmla="*/ 14 w 1205"/>
                  <a:gd name="T81" fmla="*/ 603 h 865"/>
                  <a:gd name="T82" fmla="*/ 0 w 1205"/>
                  <a:gd name="T83" fmla="*/ 583 h 865"/>
                  <a:gd name="T84" fmla="*/ 28 w 1205"/>
                  <a:gd name="T85" fmla="*/ 541 h 865"/>
                  <a:gd name="T86" fmla="*/ 85 w 1205"/>
                  <a:gd name="T87" fmla="*/ 392 h 865"/>
                  <a:gd name="T88" fmla="*/ 99 w 1205"/>
                  <a:gd name="T89" fmla="*/ 339 h 865"/>
                  <a:gd name="T90" fmla="*/ 113 w 1205"/>
                  <a:gd name="T91" fmla="*/ 307 h 865"/>
                  <a:gd name="T92" fmla="*/ 141 w 1205"/>
                  <a:gd name="T93" fmla="*/ 213 h 865"/>
                  <a:gd name="T94" fmla="*/ 141 w 1205"/>
                  <a:gd name="T95" fmla="*/ 180 h 865"/>
                  <a:gd name="T96" fmla="*/ 141 w 1205"/>
                  <a:gd name="T97" fmla="*/ 148 h 865"/>
                  <a:gd name="T98" fmla="*/ 141 w 1205"/>
                  <a:gd name="T99" fmla="*/ 127 h 865"/>
                  <a:gd name="T100" fmla="*/ 141 w 1205"/>
                  <a:gd name="T101" fmla="*/ 85 h 865"/>
                  <a:gd name="T102" fmla="*/ 269 w 1205"/>
                  <a:gd name="T103" fmla="*/ 74 h 865"/>
                  <a:gd name="T104" fmla="*/ 354 w 1205"/>
                  <a:gd name="T105" fmla="*/ 74 h 865"/>
                  <a:gd name="T106" fmla="*/ 368 w 1205"/>
                  <a:gd name="T107" fmla="*/ 54 h 865"/>
                  <a:gd name="T108" fmla="*/ 368 w 1205"/>
                  <a:gd name="T109" fmla="*/ 13 h 865"/>
                  <a:gd name="T110" fmla="*/ 581 w 1205"/>
                  <a:gd name="T111" fmla="*/ 74 h 86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05"/>
                  <a:gd name="T169" fmla="*/ 0 h 865"/>
                  <a:gd name="T170" fmla="*/ 1205 w 1205"/>
                  <a:gd name="T171" fmla="*/ 865 h 86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05" h="865">
                    <a:moveTo>
                      <a:pt x="652" y="99"/>
                    </a:moveTo>
                    <a:lnTo>
                      <a:pt x="666" y="113"/>
                    </a:lnTo>
                    <a:lnTo>
                      <a:pt x="680" y="113"/>
                    </a:lnTo>
                    <a:lnTo>
                      <a:pt x="695" y="113"/>
                    </a:lnTo>
                    <a:lnTo>
                      <a:pt x="709" y="113"/>
                    </a:lnTo>
                    <a:lnTo>
                      <a:pt x="723" y="113"/>
                    </a:lnTo>
                    <a:lnTo>
                      <a:pt x="737" y="113"/>
                    </a:lnTo>
                    <a:lnTo>
                      <a:pt x="751" y="128"/>
                    </a:lnTo>
                    <a:lnTo>
                      <a:pt x="765" y="128"/>
                    </a:lnTo>
                    <a:lnTo>
                      <a:pt x="794" y="128"/>
                    </a:lnTo>
                    <a:lnTo>
                      <a:pt x="808" y="128"/>
                    </a:lnTo>
                    <a:lnTo>
                      <a:pt x="822" y="128"/>
                    </a:lnTo>
                    <a:lnTo>
                      <a:pt x="836" y="128"/>
                    </a:lnTo>
                    <a:lnTo>
                      <a:pt x="851" y="128"/>
                    </a:lnTo>
                    <a:lnTo>
                      <a:pt x="851" y="142"/>
                    </a:lnTo>
                    <a:lnTo>
                      <a:pt x="865" y="142"/>
                    </a:lnTo>
                    <a:lnTo>
                      <a:pt x="879" y="142"/>
                    </a:lnTo>
                    <a:lnTo>
                      <a:pt x="907" y="156"/>
                    </a:lnTo>
                    <a:lnTo>
                      <a:pt x="936" y="170"/>
                    </a:lnTo>
                    <a:lnTo>
                      <a:pt x="950" y="170"/>
                    </a:lnTo>
                    <a:lnTo>
                      <a:pt x="964" y="184"/>
                    </a:lnTo>
                    <a:lnTo>
                      <a:pt x="978" y="184"/>
                    </a:lnTo>
                    <a:lnTo>
                      <a:pt x="992" y="198"/>
                    </a:lnTo>
                    <a:lnTo>
                      <a:pt x="1007" y="198"/>
                    </a:lnTo>
                    <a:lnTo>
                      <a:pt x="1021" y="198"/>
                    </a:lnTo>
                    <a:lnTo>
                      <a:pt x="1092" y="213"/>
                    </a:lnTo>
                    <a:lnTo>
                      <a:pt x="1092" y="227"/>
                    </a:lnTo>
                    <a:lnTo>
                      <a:pt x="1106" y="227"/>
                    </a:lnTo>
                    <a:lnTo>
                      <a:pt x="1134" y="227"/>
                    </a:lnTo>
                    <a:lnTo>
                      <a:pt x="1177" y="241"/>
                    </a:lnTo>
                    <a:lnTo>
                      <a:pt x="1205" y="241"/>
                    </a:lnTo>
                    <a:lnTo>
                      <a:pt x="1205" y="255"/>
                    </a:lnTo>
                    <a:lnTo>
                      <a:pt x="1205" y="284"/>
                    </a:lnTo>
                    <a:lnTo>
                      <a:pt x="1205" y="298"/>
                    </a:lnTo>
                    <a:lnTo>
                      <a:pt x="1191" y="312"/>
                    </a:lnTo>
                    <a:lnTo>
                      <a:pt x="1191" y="326"/>
                    </a:lnTo>
                    <a:lnTo>
                      <a:pt x="1205" y="326"/>
                    </a:lnTo>
                    <a:lnTo>
                      <a:pt x="1205" y="340"/>
                    </a:lnTo>
                    <a:lnTo>
                      <a:pt x="1205" y="355"/>
                    </a:lnTo>
                    <a:lnTo>
                      <a:pt x="1191" y="369"/>
                    </a:lnTo>
                    <a:lnTo>
                      <a:pt x="1191" y="383"/>
                    </a:lnTo>
                    <a:lnTo>
                      <a:pt x="1191" y="397"/>
                    </a:lnTo>
                    <a:lnTo>
                      <a:pt x="1191" y="411"/>
                    </a:lnTo>
                    <a:lnTo>
                      <a:pt x="1177" y="411"/>
                    </a:lnTo>
                    <a:lnTo>
                      <a:pt x="1177" y="425"/>
                    </a:lnTo>
                    <a:lnTo>
                      <a:pt x="1177" y="440"/>
                    </a:lnTo>
                    <a:lnTo>
                      <a:pt x="1177" y="454"/>
                    </a:lnTo>
                    <a:lnTo>
                      <a:pt x="1177" y="468"/>
                    </a:lnTo>
                    <a:lnTo>
                      <a:pt x="1163" y="468"/>
                    </a:lnTo>
                    <a:lnTo>
                      <a:pt x="1163" y="482"/>
                    </a:lnTo>
                    <a:lnTo>
                      <a:pt x="1163" y="511"/>
                    </a:lnTo>
                    <a:lnTo>
                      <a:pt x="1163" y="539"/>
                    </a:lnTo>
                    <a:lnTo>
                      <a:pt x="1163" y="553"/>
                    </a:lnTo>
                    <a:lnTo>
                      <a:pt x="1163" y="567"/>
                    </a:lnTo>
                    <a:lnTo>
                      <a:pt x="1163" y="581"/>
                    </a:lnTo>
                    <a:lnTo>
                      <a:pt x="1163" y="596"/>
                    </a:lnTo>
                    <a:lnTo>
                      <a:pt x="1163" y="610"/>
                    </a:lnTo>
                    <a:lnTo>
                      <a:pt x="1148" y="610"/>
                    </a:lnTo>
                    <a:lnTo>
                      <a:pt x="1148" y="624"/>
                    </a:lnTo>
                    <a:lnTo>
                      <a:pt x="1148" y="638"/>
                    </a:lnTo>
                    <a:lnTo>
                      <a:pt x="1163" y="652"/>
                    </a:lnTo>
                    <a:lnTo>
                      <a:pt x="1163" y="667"/>
                    </a:lnTo>
                    <a:lnTo>
                      <a:pt x="1163" y="695"/>
                    </a:lnTo>
                    <a:lnTo>
                      <a:pt x="1134" y="695"/>
                    </a:lnTo>
                    <a:lnTo>
                      <a:pt x="1106" y="695"/>
                    </a:lnTo>
                    <a:lnTo>
                      <a:pt x="1077" y="695"/>
                    </a:lnTo>
                    <a:lnTo>
                      <a:pt x="1063" y="695"/>
                    </a:lnTo>
                    <a:lnTo>
                      <a:pt x="1049" y="695"/>
                    </a:lnTo>
                    <a:lnTo>
                      <a:pt x="1035" y="695"/>
                    </a:lnTo>
                    <a:lnTo>
                      <a:pt x="992" y="695"/>
                    </a:lnTo>
                    <a:lnTo>
                      <a:pt x="992" y="752"/>
                    </a:lnTo>
                    <a:lnTo>
                      <a:pt x="992" y="794"/>
                    </a:lnTo>
                    <a:lnTo>
                      <a:pt x="978" y="823"/>
                    </a:lnTo>
                    <a:lnTo>
                      <a:pt x="978" y="851"/>
                    </a:lnTo>
                    <a:lnTo>
                      <a:pt x="978" y="865"/>
                    </a:lnTo>
                    <a:lnTo>
                      <a:pt x="964" y="865"/>
                    </a:lnTo>
                    <a:lnTo>
                      <a:pt x="950" y="865"/>
                    </a:lnTo>
                    <a:lnTo>
                      <a:pt x="936" y="865"/>
                    </a:lnTo>
                    <a:lnTo>
                      <a:pt x="921" y="851"/>
                    </a:lnTo>
                    <a:lnTo>
                      <a:pt x="907" y="851"/>
                    </a:lnTo>
                    <a:lnTo>
                      <a:pt x="893" y="851"/>
                    </a:lnTo>
                    <a:lnTo>
                      <a:pt x="879" y="851"/>
                    </a:lnTo>
                    <a:lnTo>
                      <a:pt x="865" y="851"/>
                    </a:lnTo>
                    <a:lnTo>
                      <a:pt x="851" y="851"/>
                    </a:lnTo>
                    <a:lnTo>
                      <a:pt x="836" y="851"/>
                    </a:lnTo>
                    <a:lnTo>
                      <a:pt x="822" y="851"/>
                    </a:lnTo>
                    <a:lnTo>
                      <a:pt x="808" y="851"/>
                    </a:lnTo>
                    <a:lnTo>
                      <a:pt x="794" y="851"/>
                    </a:lnTo>
                    <a:lnTo>
                      <a:pt x="765" y="837"/>
                    </a:lnTo>
                    <a:lnTo>
                      <a:pt x="751" y="837"/>
                    </a:lnTo>
                    <a:lnTo>
                      <a:pt x="737" y="837"/>
                    </a:lnTo>
                    <a:lnTo>
                      <a:pt x="723" y="837"/>
                    </a:lnTo>
                    <a:lnTo>
                      <a:pt x="695" y="837"/>
                    </a:lnTo>
                    <a:lnTo>
                      <a:pt x="680" y="837"/>
                    </a:lnTo>
                    <a:lnTo>
                      <a:pt x="666" y="837"/>
                    </a:lnTo>
                    <a:lnTo>
                      <a:pt x="652" y="823"/>
                    </a:lnTo>
                    <a:lnTo>
                      <a:pt x="638" y="823"/>
                    </a:lnTo>
                    <a:lnTo>
                      <a:pt x="624" y="823"/>
                    </a:lnTo>
                    <a:lnTo>
                      <a:pt x="595" y="823"/>
                    </a:lnTo>
                    <a:lnTo>
                      <a:pt x="581" y="823"/>
                    </a:lnTo>
                    <a:lnTo>
                      <a:pt x="567" y="823"/>
                    </a:lnTo>
                    <a:lnTo>
                      <a:pt x="553" y="823"/>
                    </a:lnTo>
                    <a:lnTo>
                      <a:pt x="510" y="823"/>
                    </a:lnTo>
                    <a:lnTo>
                      <a:pt x="510" y="808"/>
                    </a:lnTo>
                    <a:lnTo>
                      <a:pt x="496" y="808"/>
                    </a:lnTo>
                    <a:lnTo>
                      <a:pt x="496" y="823"/>
                    </a:lnTo>
                    <a:lnTo>
                      <a:pt x="496" y="808"/>
                    </a:lnTo>
                    <a:lnTo>
                      <a:pt x="482" y="808"/>
                    </a:lnTo>
                    <a:lnTo>
                      <a:pt x="468" y="808"/>
                    </a:lnTo>
                    <a:lnTo>
                      <a:pt x="453" y="808"/>
                    </a:lnTo>
                    <a:lnTo>
                      <a:pt x="439" y="808"/>
                    </a:lnTo>
                    <a:lnTo>
                      <a:pt x="425" y="808"/>
                    </a:lnTo>
                    <a:lnTo>
                      <a:pt x="411" y="808"/>
                    </a:lnTo>
                    <a:lnTo>
                      <a:pt x="397" y="808"/>
                    </a:lnTo>
                    <a:lnTo>
                      <a:pt x="382" y="808"/>
                    </a:lnTo>
                    <a:lnTo>
                      <a:pt x="340" y="808"/>
                    </a:lnTo>
                    <a:lnTo>
                      <a:pt x="326" y="808"/>
                    </a:lnTo>
                    <a:lnTo>
                      <a:pt x="326" y="794"/>
                    </a:lnTo>
                    <a:lnTo>
                      <a:pt x="312" y="794"/>
                    </a:lnTo>
                    <a:lnTo>
                      <a:pt x="297" y="794"/>
                    </a:lnTo>
                    <a:lnTo>
                      <a:pt x="283" y="794"/>
                    </a:lnTo>
                    <a:lnTo>
                      <a:pt x="269" y="794"/>
                    </a:lnTo>
                    <a:lnTo>
                      <a:pt x="241" y="808"/>
                    </a:lnTo>
                    <a:lnTo>
                      <a:pt x="226" y="808"/>
                    </a:lnTo>
                    <a:lnTo>
                      <a:pt x="198" y="808"/>
                    </a:lnTo>
                    <a:lnTo>
                      <a:pt x="184" y="808"/>
                    </a:lnTo>
                    <a:lnTo>
                      <a:pt x="141" y="808"/>
                    </a:lnTo>
                    <a:lnTo>
                      <a:pt x="127" y="808"/>
                    </a:lnTo>
                    <a:lnTo>
                      <a:pt x="113" y="808"/>
                    </a:lnTo>
                    <a:lnTo>
                      <a:pt x="99" y="808"/>
                    </a:lnTo>
                    <a:lnTo>
                      <a:pt x="85" y="808"/>
                    </a:lnTo>
                    <a:lnTo>
                      <a:pt x="70" y="808"/>
                    </a:lnTo>
                    <a:lnTo>
                      <a:pt x="56" y="808"/>
                    </a:lnTo>
                    <a:lnTo>
                      <a:pt x="42" y="808"/>
                    </a:lnTo>
                    <a:lnTo>
                      <a:pt x="28" y="808"/>
                    </a:lnTo>
                    <a:lnTo>
                      <a:pt x="14" y="808"/>
                    </a:lnTo>
                    <a:lnTo>
                      <a:pt x="0" y="808"/>
                    </a:lnTo>
                    <a:lnTo>
                      <a:pt x="0" y="794"/>
                    </a:lnTo>
                    <a:lnTo>
                      <a:pt x="0" y="780"/>
                    </a:lnTo>
                    <a:lnTo>
                      <a:pt x="14" y="780"/>
                    </a:lnTo>
                    <a:lnTo>
                      <a:pt x="14" y="752"/>
                    </a:lnTo>
                    <a:lnTo>
                      <a:pt x="14" y="737"/>
                    </a:lnTo>
                    <a:lnTo>
                      <a:pt x="28" y="737"/>
                    </a:lnTo>
                    <a:lnTo>
                      <a:pt x="28" y="723"/>
                    </a:lnTo>
                    <a:lnTo>
                      <a:pt x="42" y="681"/>
                    </a:lnTo>
                    <a:lnTo>
                      <a:pt x="42" y="638"/>
                    </a:lnTo>
                    <a:lnTo>
                      <a:pt x="70" y="567"/>
                    </a:lnTo>
                    <a:lnTo>
                      <a:pt x="70" y="553"/>
                    </a:lnTo>
                    <a:lnTo>
                      <a:pt x="85" y="539"/>
                    </a:lnTo>
                    <a:lnTo>
                      <a:pt x="85" y="525"/>
                    </a:lnTo>
                    <a:lnTo>
                      <a:pt x="85" y="511"/>
                    </a:lnTo>
                    <a:lnTo>
                      <a:pt x="99" y="496"/>
                    </a:lnTo>
                    <a:lnTo>
                      <a:pt x="99" y="468"/>
                    </a:lnTo>
                    <a:lnTo>
                      <a:pt x="99" y="454"/>
                    </a:lnTo>
                    <a:lnTo>
                      <a:pt x="99" y="440"/>
                    </a:lnTo>
                    <a:lnTo>
                      <a:pt x="113" y="425"/>
                    </a:lnTo>
                    <a:lnTo>
                      <a:pt x="99" y="425"/>
                    </a:lnTo>
                    <a:lnTo>
                      <a:pt x="113" y="411"/>
                    </a:lnTo>
                    <a:lnTo>
                      <a:pt x="141" y="298"/>
                    </a:lnTo>
                    <a:lnTo>
                      <a:pt x="141" y="284"/>
                    </a:lnTo>
                    <a:lnTo>
                      <a:pt x="141" y="269"/>
                    </a:lnTo>
                    <a:lnTo>
                      <a:pt x="141" y="255"/>
                    </a:lnTo>
                    <a:lnTo>
                      <a:pt x="141" y="241"/>
                    </a:lnTo>
                    <a:lnTo>
                      <a:pt x="141" y="227"/>
                    </a:lnTo>
                    <a:lnTo>
                      <a:pt x="141" y="213"/>
                    </a:lnTo>
                    <a:lnTo>
                      <a:pt x="141" y="198"/>
                    </a:lnTo>
                    <a:lnTo>
                      <a:pt x="141" y="184"/>
                    </a:lnTo>
                    <a:lnTo>
                      <a:pt x="141" y="170"/>
                    </a:lnTo>
                    <a:lnTo>
                      <a:pt x="141" y="156"/>
                    </a:lnTo>
                    <a:lnTo>
                      <a:pt x="141" y="142"/>
                    </a:lnTo>
                    <a:lnTo>
                      <a:pt x="141" y="128"/>
                    </a:lnTo>
                    <a:lnTo>
                      <a:pt x="141" y="113"/>
                    </a:lnTo>
                    <a:lnTo>
                      <a:pt x="141" y="99"/>
                    </a:lnTo>
                    <a:lnTo>
                      <a:pt x="241" y="99"/>
                    </a:lnTo>
                    <a:lnTo>
                      <a:pt x="255" y="99"/>
                    </a:lnTo>
                    <a:lnTo>
                      <a:pt x="269" y="99"/>
                    </a:lnTo>
                    <a:lnTo>
                      <a:pt x="312" y="99"/>
                    </a:lnTo>
                    <a:lnTo>
                      <a:pt x="326" y="99"/>
                    </a:lnTo>
                    <a:lnTo>
                      <a:pt x="340" y="99"/>
                    </a:lnTo>
                    <a:lnTo>
                      <a:pt x="354" y="99"/>
                    </a:lnTo>
                    <a:lnTo>
                      <a:pt x="368" y="113"/>
                    </a:lnTo>
                    <a:lnTo>
                      <a:pt x="368" y="99"/>
                    </a:lnTo>
                    <a:lnTo>
                      <a:pt x="368" y="85"/>
                    </a:lnTo>
                    <a:lnTo>
                      <a:pt x="368" y="71"/>
                    </a:lnTo>
                    <a:lnTo>
                      <a:pt x="354" y="71"/>
                    </a:lnTo>
                    <a:lnTo>
                      <a:pt x="368" y="57"/>
                    </a:lnTo>
                    <a:lnTo>
                      <a:pt x="368" y="0"/>
                    </a:lnTo>
                    <a:lnTo>
                      <a:pt x="368" y="14"/>
                    </a:lnTo>
                    <a:lnTo>
                      <a:pt x="382" y="28"/>
                    </a:lnTo>
                    <a:lnTo>
                      <a:pt x="411" y="57"/>
                    </a:lnTo>
                    <a:lnTo>
                      <a:pt x="411" y="71"/>
                    </a:lnTo>
                    <a:lnTo>
                      <a:pt x="524" y="85"/>
                    </a:lnTo>
                    <a:lnTo>
                      <a:pt x="567" y="99"/>
                    </a:lnTo>
                    <a:lnTo>
                      <a:pt x="581" y="99"/>
                    </a:lnTo>
                    <a:lnTo>
                      <a:pt x="595" y="99"/>
                    </a:lnTo>
                    <a:lnTo>
                      <a:pt x="624" y="99"/>
                    </a:lnTo>
                    <a:lnTo>
                      <a:pt x="652" y="99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8" name="Freeform 40"/>
              <p:cNvSpPr>
                <a:spLocks/>
              </p:cNvSpPr>
              <p:nvPr/>
            </p:nvSpPr>
            <p:spPr bwMode="auto">
              <a:xfrm>
                <a:off x="4240" y="140"/>
                <a:ext cx="2128" cy="2156"/>
              </a:xfrm>
              <a:custGeom>
                <a:avLst/>
                <a:gdLst>
                  <a:gd name="T0" fmla="*/ 1731 w 2128"/>
                  <a:gd name="T1" fmla="*/ 14 h 2156"/>
                  <a:gd name="T2" fmla="*/ 1787 w 2128"/>
                  <a:gd name="T3" fmla="*/ 71 h 2156"/>
                  <a:gd name="T4" fmla="*/ 1802 w 2128"/>
                  <a:gd name="T5" fmla="*/ 142 h 2156"/>
                  <a:gd name="T6" fmla="*/ 1802 w 2128"/>
                  <a:gd name="T7" fmla="*/ 213 h 2156"/>
                  <a:gd name="T8" fmla="*/ 1787 w 2128"/>
                  <a:gd name="T9" fmla="*/ 270 h 2156"/>
                  <a:gd name="T10" fmla="*/ 1773 w 2128"/>
                  <a:gd name="T11" fmla="*/ 369 h 2156"/>
                  <a:gd name="T12" fmla="*/ 1787 w 2128"/>
                  <a:gd name="T13" fmla="*/ 482 h 2156"/>
                  <a:gd name="T14" fmla="*/ 1958 w 2128"/>
                  <a:gd name="T15" fmla="*/ 553 h 2156"/>
                  <a:gd name="T16" fmla="*/ 1887 w 2128"/>
                  <a:gd name="T17" fmla="*/ 567 h 2156"/>
                  <a:gd name="T18" fmla="*/ 1943 w 2128"/>
                  <a:gd name="T19" fmla="*/ 596 h 2156"/>
                  <a:gd name="T20" fmla="*/ 1986 w 2128"/>
                  <a:gd name="T21" fmla="*/ 553 h 2156"/>
                  <a:gd name="T22" fmla="*/ 2071 w 2128"/>
                  <a:gd name="T23" fmla="*/ 582 h 2156"/>
                  <a:gd name="T24" fmla="*/ 2043 w 2128"/>
                  <a:gd name="T25" fmla="*/ 738 h 2156"/>
                  <a:gd name="T26" fmla="*/ 1986 w 2128"/>
                  <a:gd name="T27" fmla="*/ 908 h 2156"/>
                  <a:gd name="T28" fmla="*/ 1958 w 2128"/>
                  <a:gd name="T29" fmla="*/ 1106 h 2156"/>
                  <a:gd name="T30" fmla="*/ 1929 w 2128"/>
                  <a:gd name="T31" fmla="*/ 1291 h 2156"/>
                  <a:gd name="T32" fmla="*/ 1802 w 2128"/>
                  <a:gd name="T33" fmla="*/ 1418 h 2156"/>
                  <a:gd name="T34" fmla="*/ 1646 w 2128"/>
                  <a:gd name="T35" fmla="*/ 1504 h 2156"/>
                  <a:gd name="T36" fmla="*/ 1447 w 2128"/>
                  <a:gd name="T37" fmla="*/ 1560 h 2156"/>
                  <a:gd name="T38" fmla="*/ 1291 w 2128"/>
                  <a:gd name="T39" fmla="*/ 1574 h 2156"/>
                  <a:gd name="T40" fmla="*/ 1163 w 2128"/>
                  <a:gd name="T41" fmla="*/ 1574 h 2156"/>
                  <a:gd name="T42" fmla="*/ 965 w 2128"/>
                  <a:gd name="T43" fmla="*/ 1546 h 2156"/>
                  <a:gd name="T44" fmla="*/ 851 w 2128"/>
                  <a:gd name="T45" fmla="*/ 1560 h 2156"/>
                  <a:gd name="T46" fmla="*/ 752 w 2128"/>
                  <a:gd name="T47" fmla="*/ 1617 h 2156"/>
                  <a:gd name="T48" fmla="*/ 667 w 2128"/>
                  <a:gd name="T49" fmla="*/ 1688 h 2156"/>
                  <a:gd name="T50" fmla="*/ 582 w 2128"/>
                  <a:gd name="T51" fmla="*/ 1830 h 2156"/>
                  <a:gd name="T52" fmla="*/ 57 w 2128"/>
                  <a:gd name="T53" fmla="*/ 2156 h 2156"/>
                  <a:gd name="T54" fmla="*/ 43 w 2128"/>
                  <a:gd name="T55" fmla="*/ 1901 h 2156"/>
                  <a:gd name="T56" fmla="*/ 29 w 2128"/>
                  <a:gd name="T57" fmla="*/ 1844 h 2156"/>
                  <a:gd name="T58" fmla="*/ 0 w 2128"/>
                  <a:gd name="T59" fmla="*/ 1731 h 2156"/>
                  <a:gd name="T60" fmla="*/ 0 w 2128"/>
                  <a:gd name="T61" fmla="*/ 1617 h 2156"/>
                  <a:gd name="T62" fmla="*/ 15 w 2128"/>
                  <a:gd name="T63" fmla="*/ 1518 h 2156"/>
                  <a:gd name="T64" fmla="*/ 29 w 2128"/>
                  <a:gd name="T65" fmla="*/ 1475 h 2156"/>
                  <a:gd name="T66" fmla="*/ 57 w 2128"/>
                  <a:gd name="T67" fmla="*/ 1390 h 2156"/>
                  <a:gd name="T68" fmla="*/ 128 w 2128"/>
                  <a:gd name="T69" fmla="*/ 1248 h 2156"/>
                  <a:gd name="T70" fmla="*/ 128 w 2128"/>
                  <a:gd name="T71" fmla="*/ 1206 h 2156"/>
                  <a:gd name="T72" fmla="*/ 142 w 2128"/>
                  <a:gd name="T73" fmla="*/ 1149 h 2156"/>
                  <a:gd name="T74" fmla="*/ 156 w 2128"/>
                  <a:gd name="T75" fmla="*/ 1106 h 2156"/>
                  <a:gd name="T76" fmla="*/ 227 w 2128"/>
                  <a:gd name="T77" fmla="*/ 1064 h 2156"/>
                  <a:gd name="T78" fmla="*/ 369 w 2128"/>
                  <a:gd name="T79" fmla="*/ 950 h 2156"/>
                  <a:gd name="T80" fmla="*/ 511 w 2128"/>
                  <a:gd name="T81" fmla="*/ 851 h 2156"/>
                  <a:gd name="T82" fmla="*/ 624 w 2128"/>
                  <a:gd name="T83" fmla="*/ 851 h 2156"/>
                  <a:gd name="T84" fmla="*/ 681 w 2128"/>
                  <a:gd name="T85" fmla="*/ 865 h 2156"/>
                  <a:gd name="T86" fmla="*/ 752 w 2128"/>
                  <a:gd name="T87" fmla="*/ 879 h 2156"/>
                  <a:gd name="T88" fmla="*/ 809 w 2128"/>
                  <a:gd name="T89" fmla="*/ 908 h 2156"/>
                  <a:gd name="T90" fmla="*/ 866 w 2128"/>
                  <a:gd name="T91" fmla="*/ 908 h 2156"/>
                  <a:gd name="T92" fmla="*/ 951 w 2128"/>
                  <a:gd name="T93" fmla="*/ 879 h 2156"/>
                  <a:gd name="T94" fmla="*/ 993 w 2128"/>
                  <a:gd name="T95" fmla="*/ 851 h 2156"/>
                  <a:gd name="T96" fmla="*/ 1022 w 2128"/>
                  <a:gd name="T97" fmla="*/ 794 h 2156"/>
                  <a:gd name="T98" fmla="*/ 1064 w 2128"/>
                  <a:gd name="T99" fmla="*/ 766 h 2156"/>
                  <a:gd name="T100" fmla="*/ 1092 w 2128"/>
                  <a:gd name="T101" fmla="*/ 709 h 2156"/>
                  <a:gd name="T102" fmla="*/ 979 w 2128"/>
                  <a:gd name="T103" fmla="*/ 638 h 2156"/>
                  <a:gd name="T104" fmla="*/ 1064 w 2128"/>
                  <a:gd name="T105" fmla="*/ 539 h 2156"/>
                  <a:gd name="T106" fmla="*/ 1107 w 2128"/>
                  <a:gd name="T107" fmla="*/ 426 h 2156"/>
                  <a:gd name="T108" fmla="*/ 1192 w 2128"/>
                  <a:gd name="T109" fmla="*/ 383 h 2156"/>
                  <a:gd name="T110" fmla="*/ 1348 w 2128"/>
                  <a:gd name="T111" fmla="*/ 340 h 2156"/>
                  <a:gd name="T112" fmla="*/ 1404 w 2128"/>
                  <a:gd name="T113" fmla="*/ 284 h 2156"/>
                  <a:gd name="T114" fmla="*/ 1447 w 2128"/>
                  <a:gd name="T115" fmla="*/ 156 h 2156"/>
                  <a:gd name="T116" fmla="*/ 1518 w 2128"/>
                  <a:gd name="T117" fmla="*/ 57 h 2156"/>
                  <a:gd name="T118" fmla="*/ 1617 w 2128"/>
                  <a:gd name="T119" fmla="*/ 14 h 21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28"/>
                  <a:gd name="T181" fmla="*/ 0 h 2156"/>
                  <a:gd name="T182" fmla="*/ 2128 w 2128"/>
                  <a:gd name="T183" fmla="*/ 2156 h 21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28" h="2156">
                    <a:moveTo>
                      <a:pt x="1660" y="28"/>
                    </a:moveTo>
                    <a:lnTo>
                      <a:pt x="1674" y="28"/>
                    </a:lnTo>
                    <a:lnTo>
                      <a:pt x="1688" y="28"/>
                    </a:lnTo>
                    <a:lnTo>
                      <a:pt x="1702" y="28"/>
                    </a:lnTo>
                    <a:lnTo>
                      <a:pt x="1717" y="14"/>
                    </a:lnTo>
                    <a:lnTo>
                      <a:pt x="1731" y="14"/>
                    </a:lnTo>
                    <a:lnTo>
                      <a:pt x="1731" y="28"/>
                    </a:lnTo>
                    <a:lnTo>
                      <a:pt x="1745" y="28"/>
                    </a:lnTo>
                    <a:lnTo>
                      <a:pt x="1759" y="28"/>
                    </a:lnTo>
                    <a:lnTo>
                      <a:pt x="1759" y="43"/>
                    </a:lnTo>
                    <a:lnTo>
                      <a:pt x="1773" y="57"/>
                    </a:lnTo>
                    <a:lnTo>
                      <a:pt x="1787" y="57"/>
                    </a:lnTo>
                    <a:lnTo>
                      <a:pt x="1787" y="71"/>
                    </a:lnTo>
                    <a:lnTo>
                      <a:pt x="1802" y="71"/>
                    </a:lnTo>
                    <a:lnTo>
                      <a:pt x="1802" y="85"/>
                    </a:lnTo>
                    <a:lnTo>
                      <a:pt x="1802" y="99"/>
                    </a:lnTo>
                    <a:lnTo>
                      <a:pt x="1802" y="113"/>
                    </a:lnTo>
                    <a:lnTo>
                      <a:pt x="1802" y="128"/>
                    </a:lnTo>
                    <a:lnTo>
                      <a:pt x="1816" y="128"/>
                    </a:lnTo>
                    <a:lnTo>
                      <a:pt x="1802" y="142"/>
                    </a:lnTo>
                    <a:lnTo>
                      <a:pt x="1802" y="156"/>
                    </a:lnTo>
                    <a:lnTo>
                      <a:pt x="1802" y="170"/>
                    </a:lnTo>
                    <a:lnTo>
                      <a:pt x="1802" y="184"/>
                    </a:lnTo>
                    <a:lnTo>
                      <a:pt x="1802" y="199"/>
                    </a:lnTo>
                    <a:lnTo>
                      <a:pt x="1802" y="213"/>
                    </a:lnTo>
                    <a:lnTo>
                      <a:pt x="1802" y="227"/>
                    </a:lnTo>
                    <a:lnTo>
                      <a:pt x="1802" y="241"/>
                    </a:lnTo>
                    <a:lnTo>
                      <a:pt x="1787" y="241"/>
                    </a:lnTo>
                    <a:lnTo>
                      <a:pt x="1787" y="255"/>
                    </a:lnTo>
                    <a:lnTo>
                      <a:pt x="1787" y="270"/>
                    </a:lnTo>
                    <a:lnTo>
                      <a:pt x="1787" y="284"/>
                    </a:lnTo>
                    <a:lnTo>
                      <a:pt x="1773" y="284"/>
                    </a:lnTo>
                    <a:lnTo>
                      <a:pt x="1773" y="298"/>
                    </a:lnTo>
                    <a:lnTo>
                      <a:pt x="1773" y="312"/>
                    </a:lnTo>
                    <a:lnTo>
                      <a:pt x="1773" y="326"/>
                    </a:lnTo>
                    <a:lnTo>
                      <a:pt x="1759" y="326"/>
                    </a:lnTo>
                    <a:lnTo>
                      <a:pt x="1759" y="340"/>
                    </a:lnTo>
                    <a:lnTo>
                      <a:pt x="1773" y="355"/>
                    </a:lnTo>
                    <a:lnTo>
                      <a:pt x="1773" y="369"/>
                    </a:lnTo>
                    <a:lnTo>
                      <a:pt x="1773" y="383"/>
                    </a:lnTo>
                    <a:lnTo>
                      <a:pt x="1773" y="397"/>
                    </a:lnTo>
                    <a:lnTo>
                      <a:pt x="1773" y="411"/>
                    </a:lnTo>
                    <a:lnTo>
                      <a:pt x="1773" y="426"/>
                    </a:lnTo>
                    <a:lnTo>
                      <a:pt x="1773" y="440"/>
                    </a:lnTo>
                    <a:lnTo>
                      <a:pt x="1773" y="454"/>
                    </a:lnTo>
                    <a:lnTo>
                      <a:pt x="1787" y="454"/>
                    </a:lnTo>
                    <a:lnTo>
                      <a:pt x="1787" y="468"/>
                    </a:lnTo>
                    <a:lnTo>
                      <a:pt x="1787" y="482"/>
                    </a:lnTo>
                    <a:lnTo>
                      <a:pt x="1802" y="496"/>
                    </a:lnTo>
                    <a:lnTo>
                      <a:pt x="1816" y="496"/>
                    </a:lnTo>
                    <a:lnTo>
                      <a:pt x="1816" y="511"/>
                    </a:lnTo>
                    <a:lnTo>
                      <a:pt x="1830" y="525"/>
                    </a:lnTo>
                    <a:lnTo>
                      <a:pt x="1929" y="525"/>
                    </a:lnTo>
                    <a:lnTo>
                      <a:pt x="1972" y="525"/>
                    </a:lnTo>
                    <a:lnTo>
                      <a:pt x="1958" y="539"/>
                    </a:lnTo>
                    <a:lnTo>
                      <a:pt x="1958" y="553"/>
                    </a:lnTo>
                    <a:lnTo>
                      <a:pt x="1958" y="567"/>
                    </a:lnTo>
                    <a:lnTo>
                      <a:pt x="1958" y="582"/>
                    </a:lnTo>
                    <a:lnTo>
                      <a:pt x="1943" y="582"/>
                    </a:lnTo>
                    <a:lnTo>
                      <a:pt x="1929" y="582"/>
                    </a:lnTo>
                    <a:lnTo>
                      <a:pt x="1901" y="567"/>
                    </a:lnTo>
                    <a:lnTo>
                      <a:pt x="1887" y="567"/>
                    </a:lnTo>
                    <a:lnTo>
                      <a:pt x="1887" y="582"/>
                    </a:lnTo>
                    <a:lnTo>
                      <a:pt x="1901" y="582"/>
                    </a:lnTo>
                    <a:lnTo>
                      <a:pt x="1915" y="596"/>
                    </a:lnTo>
                    <a:lnTo>
                      <a:pt x="1929" y="596"/>
                    </a:lnTo>
                    <a:lnTo>
                      <a:pt x="1943" y="596"/>
                    </a:lnTo>
                    <a:lnTo>
                      <a:pt x="1958" y="596"/>
                    </a:lnTo>
                    <a:lnTo>
                      <a:pt x="1972" y="596"/>
                    </a:lnTo>
                    <a:lnTo>
                      <a:pt x="1972" y="582"/>
                    </a:lnTo>
                    <a:lnTo>
                      <a:pt x="1986" y="582"/>
                    </a:lnTo>
                    <a:lnTo>
                      <a:pt x="1986" y="567"/>
                    </a:lnTo>
                    <a:lnTo>
                      <a:pt x="1986" y="553"/>
                    </a:lnTo>
                    <a:lnTo>
                      <a:pt x="2000" y="539"/>
                    </a:lnTo>
                    <a:lnTo>
                      <a:pt x="2014" y="539"/>
                    </a:lnTo>
                    <a:lnTo>
                      <a:pt x="2029" y="539"/>
                    </a:lnTo>
                    <a:lnTo>
                      <a:pt x="2029" y="553"/>
                    </a:lnTo>
                    <a:lnTo>
                      <a:pt x="2043" y="553"/>
                    </a:lnTo>
                    <a:lnTo>
                      <a:pt x="2057" y="553"/>
                    </a:lnTo>
                    <a:lnTo>
                      <a:pt x="2071" y="567"/>
                    </a:lnTo>
                    <a:lnTo>
                      <a:pt x="2071" y="582"/>
                    </a:lnTo>
                    <a:lnTo>
                      <a:pt x="2085" y="582"/>
                    </a:lnTo>
                    <a:lnTo>
                      <a:pt x="2085" y="596"/>
                    </a:lnTo>
                    <a:lnTo>
                      <a:pt x="2114" y="638"/>
                    </a:lnTo>
                    <a:lnTo>
                      <a:pt x="2128" y="652"/>
                    </a:lnTo>
                    <a:lnTo>
                      <a:pt x="2114" y="667"/>
                    </a:lnTo>
                    <a:lnTo>
                      <a:pt x="2099" y="667"/>
                    </a:lnTo>
                    <a:lnTo>
                      <a:pt x="2099" y="681"/>
                    </a:lnTo>
                    <a:lnTo>
                      <a:pt x="2085" y="695"/>
                    </a:lnTo>
                    <a:lnTo>
                      <a:pt x="2057" y="723"/>
                    </a:lnTo>
                    <a:lnTo>
                      <a:pt x="2043" y="738"/>
                    </a:lnTo>
                    <a:lnTo>
                      <a:pt x="2043" y="752"/>
                    </a:lnTo>
                    <a:lnTo>
                      <a:pt x="2029" y="752"/>
                    </a:lnTo>
                    <a:lnTo>
                      <a:pt x="2029" y="766"/>
                    </a:lnTo>
                    <a:lnTo>
                      <a:pt x="2029" y="780"/>
                    </a:lnTo>
                    <a:lnTo>
                      <a:pt x="2014" y="780"/>
                    </a:lnTo>
                    <a:lnTo>
                      <a:pt x="2014" y="794"/>
                    </a:lnTo>
                    <a:lnTo>
                      <a:pt x="2014" y="823"/>
                    </a:lnTo>
                    <a:lnTo>
                      <a:pt x="2000" y="837"/>
                    </a:lnTo>
                    <a:lnTo>
                      <a:pt x="2000" y="851"/>
                    </a:lnTo>
                    <a:lnTo>
                      <a:pt x="1986" y="879"/>
                    </a:lnTo>
                    <a:lnTo>
                      <a:pt x="1986" y="894"/>
                    </a:lnTo>
                    <a:lnTo>
                      <a:pt x="1986" y="908"/>
                    </a:lnTo>
                    <a:lnTo>
                      <a:pt x="1986" y="936"/>
                    </a:lnTo>
                    <a:lnTo>
                      <a:pt x="1986" y="965"/>
                    </a:lnTo>
                    <a:lnTo>
                      <a:pt x="1986" y="979"/>
                    </a:lnTo>
                    <a:lnTo>
                      <a:pt x="1986" y="993"/>
                    </a:lnTo>
                    <a:lnTo>
                      <a:pt x="1972" y="1007"/>
                    </a:lnTo>
                    <a:lnTo>
                      <a:pt x="1972" y="1021"/>
                    </a:lnTo>
                    <a:lnTo>
                      <a:pt x="1958" y="1035"/>
                    </a:lnTo>
                    <a:lnTo>
                      <a:pt x="1958" y="1064"/>
                    </a:lnTo>
                    <a:lnTo>
                      <a:pt x="1958" y="1078"/>
                    </a:lnTo>
                    <a:lnTo>
                      <a:pt x="1958" y="1092"/>
                    </a:lnTo>
                    <a:lnTo>
                      <a:pt x="1958" y="1106"/>
                    </a:lnTo>
                    <a:lnTo>
                      <a:pt x="1958" y="1135"/>
                    </a:lnTo>
                    <a:lnTo>
                      <a:pt x="1958" y="1149"/>
                    </a:lnTo>
                    <a:lnTo>
                      <a:pt x="1972" y="1163"/>
                    </a:lnTo>
                    <a:lnTo>
                      <a:pt x="1958" y="1163"/>
                    </a:lnTo>
                    <a:lnTo>
                      <a:pt x="1958" y="1177"/>
                    </a:lnTo>
                    <a:lnTo>
                      <a:pt x="1958" y="1220"/>
                    </a:lnTo>
                    <a:lnTo>
                      <a:pt x="1943" y="1248"/>
                    </a:lnTo>
                    <a:lnTo>
                      <a:pt x="1943" y="1262"/>
                    </a:lnTo>
                    <a:lnTo>
                      <a:pt x="1943" y="1277"/>
                    </a:lnTo>
                    <a:lnTo>
                      <a:pt x="1929" y="1291"/>
                    </a:lnTo>
                    <a:lnTo>
                      <a:pt x="1929" y="1305"/>
                    </a:lnTo>
                    <a:lnTo>
                      <a:pt x="1915" y="1305"/>
                    </a:lnTo>
                    <a:lnTo>
                      <a:pt x="1915" y="1319"/>
                    </a:lnTo>
                    <a:lnTo>
                      <a:pt x="1915" y="1333"/>
                    </a:lnTo>
                    <a:lnTo>
                      <a:pt x="1901" y="1333"/>
                    </a:lnTo>
                    <a:lnTo>
                      <a:pt x="1887" y="1348"/>
                    </a:lnTo>
                    <a:lnTo>
                      <a:pt x="1887" y="1362"/>
                    </a:lnTo>
                    <a:lnTo>
                      <a:pt x="1858" y="1376"/>
                    </a:lnTo>
                    <a:lnTo>
                      <a:pt x="1844" y="1390"/>
                    </a:lnTo>
                    <a:lnTo>
                      <a:pt x="1816" y="1404"/>
                    </a:lnTo>
                    <a:lnTo>
                      <a:pt x="1802" y="1418"/>
                    </a:lnTo>
                    <a:lnTo>
                      <a:pt x="1773" y="1433"/>
                    </a:lnTo>
                    <a:lnTo>
                      <a:pt x="1759" y="1447"/>
                    </a:lnTo>
                    <a:lnTo>
                      <a:pt x="1745" y="1461"/>
                    </a:lnTo>
                    <a:lnTo>
                      <a:pt x="1731" y="1461"/>
                    </a:lnTo>
                    <a:lnTo>
                      <a:pt x="1717" y="1461"/>
                    </a:lnTo>
                    <a:lnTo>
                      <a:pt x="1717" y="1475"/>
                    </a:lnTo>
                    <a:lnTo>
                      <a:pt x="1702" y="1475"/>
                    </a:lnTo>
                    <a:lnTo>
                      <a:pt x="1688" y="1489"/>
                    </a:lnTo>
                    <a:lnTo>
                      <a:pt x="1674" y="1489"/>
                    </a:lnTo>
                    <a:lnTo>
                      <a:pt x="1660" y="1489"/>
                    </a:lnTo>
                    <a:lnTo>
                      <a:pt x="1646" y="1504"/>
                    </a:lnTo>
                    <a:lnTo>
                      <a:pt x="1631" y="1504"/>
                    </a:lnTo>
                    <a:lnTo>
                      <a:pt x="1617" y="1518"/>
                    </a:lnTo>
                    <a:lnTo>
                      <a:pt x="1603" y="1518"/>
                    </a:lnTo>
                    <a:lnTo>
                      <a:pt x="1589" y="1518"/>
                    </a:lnTo>
                    <a:lnTo>
                      <a:pt x="1575" y="1532"/>
                    </a:lnTo>
                    <a:lnTo>
                      <a:pt x="1560" y="1532"/>
                    </a:lnTo>
                    <a:lnTo>
                      <a:pt x="1532" y="1532"/>
                    </a:lnTo>
                    <a:lnTo>
                      <a:pt x="1532" y="1546"/>
                    </a:lnTo>
                    <a:lnTo>
                      <a:pt x="1518" y="1546"/>
                    </a:lnTo>
                    <a:lnTo>
                      <a:pt x="1504" y="1546"/>
                    </a:lnTo>
                    <a:lnTo>
                      <a:pt x="1490" y="1546"/>
                    </a:lnTo>
                    <a:lnTo>
                      <a:pt x="1461" y="1546"/>
                    </a:lnTo>
                    <a:lnTo>
                      <a:pt x="1447" y="1560"/>
                    </a:lnTo>
                    <a:lnTo>
                      <a:pt x="1419" y="1560"/>
                    </a:lnTo>
                    <a:lnTo>
                      <a:pt x="1404" y="1560"/>
                    </a:lnTo>
                    <a:lnTo>
                      <a:pt x="1390" y="1560"/>
                    </a:lnTo>
                    <a:lnTo>
                      <a:pt x="1376" y="1560"/>
                    </a:lnTo>
                    <a:lnTo>
                      <a:pt x="1362" y="1574"/>
                    </a:lnTo>
                    <a:lnTo>
                      <a:pt x="1348" y="1574"/>
                    </a:lnTo>
                    <a:lnTo>
                      <a:pt x="1334" y="1574"/>
                    </a:lnTo>
                    <a:lnTo>
                      <a:pt x="1319" y="1574"/>
                    </a:lnTo>
                    <a:lnTo>
                      <a:pt x="1305" y="1574"/>
                    </a:lnTo>
                    <a:lnTo>
                      <a:pt x="1291" y="1574"/>
                    </a:lnTo>
                    <a:lnTo>
                      <a:pt x="1277" y="1574"/>
                    </a:lnTo>
                    <a:lnTo>
                      <a:pt x="1263" y="1574"/>
                    </a:lnTo>
                    <a:lnTo>
                      <a:pt x="1248" y="1574"/>
                    </a:lnTo>
                    <a:lnTo>
                      <a:pt x="1234" y="1574"/>
                    </a:lnTo>
                    <a:lnTo>
                      <a:pt x="1220" y="1574"/>
                    </a:lnTo>
                    <a:lnTo>
                      <a:pt x="1192" y="1574"/>
                    </a:lnTo>
                    <a:lnTo>
                      <a:pt x="1163" y="1574"/>
                    </a:lnTo>
                    <a:lnTo>
                      <a:pt x="1149" y="1574"/>
                    </a:lnTo>
                    <a:lnTo>
                      <a:pt x="1135" y="1574"/>
                    </a:lnTo>
                    <a:lnTo>
                      <a:pt x="1121" y="1560"/>
                    </a:lnTo>
                    <a:lnTo>
                      <a:pt x="1107" y="1560"/>
                    </a:lnTo>
                    <a:lnTo>
                      <a:pt x="1092" y="1560"/>
                    </a:lnTo>
                    <a:lnTo>
                      <a:pt x="1078" y="1560"/>
                    </a:lnTo>
                    <a:lnTo>
                      <a:pt x="1064" y="1560"/>
                    </a:lnTo>
                    <a:lnTo>
                      <a:pt x="1036" y="1560"/>
                    </a:lnTo>
                    <a:lnTo>
                      <a:pt x="1022" y="1560"/>
                    </a:lnTo>
                    <a:lnTo>
                      <a:pt x="1007" y="1546"/>
                    </a:lnTo>
                    <a:lnTo>
                      <a:pt x="979" y="1546"/>
                    </a:lnTo>
                    <a:lnTo>
                      <a:pt x="965" y="1546"/>
                    </a:lnTo>
                    <a:lnTo>
                      <a:pt x="951" y="1546"/>
                    </a:lnTo>
                    <a:lnTo>
                      <a:pt x="936" y="1546"/>
                    </a:lnTo>
                    <a:lnTo>
                      <a:pt x="922" y="1546"/>
                    </a:lnTo>
                    <a:lnTo>
                      <a:pt x="908" y="1546"/>
                    </a:lnTo>
                    <a:lnTo>
                      <a:pt x="894" y="1546"/>
                    </a:lnTo>
                    <a:lnTo>
                      <a:pt x="894" y="1560"/>
                    </a:lnTo>
                    <a:lnTo>
                      <a:pt x="880" y="1560"/>
                    </a:lnTo>
                    <a:lnTo>
                      <a:pt x="866" y="1560"/>
                    </a:lnTo>
                    <a:lnTo>
                      <a:pt x="851" y="1560"/>
                    </a:lnTo>
                    <a:lnTo>
                      <a:pt x="851" y="1574"/>
                    </a:lnTo>
                    <a:lnTo>
                      <a:pt x="837" y="1574"/>
                    </a:lnTo>
                    <a:lnTo>
                      <a:pt x="823" y="1574"/>
                    </a:lnTo>
                    <a:lnTo>
                      <a:pt x="809" y="1589"/>
                    </a:lnTo>
                    <a:lnTo>
                      <a:pt x="795" y="1589"/>
                    </a:lnTo>
                    <a:lnTo>
                      <a:pt x="795" y="1603"/>
                    </a:lnTo>
                    <a:lnTo>
                      <a:pt x="780" y="1603"/>
                    </a:lnTo>
                    <a:lnTo>
                      <a:pt x="766" y="1603"/>
                    </a:lnTo>
                    <a:lnTo>
                      <a:pt x="766" y="1617"/>
                    </a:lnTo>
                    <a:lnTo>
                      <a:pt x="752" y="1617"/>
                    </a:lnTo>
                    <a:lnTo>
                      <a:pt x="752" y="1631"/>
                    </a:lnTo>
                    <a:lnTo>
                      <a:pt x="738" y="1631"/>
                    </a:lnTo>
                    <a:lnTo>
                      <a:pt x="724" y="1645"/>
                    </a:lnTo>
                    <a:lnTo>
                      <a:pt x="710" y="1645"/>
                    </a:lnTo>
                    <a:lnTo>
                      <a:pt x="695" y="1660"/>
                    </a:lnTo>
                    <a:lnTo>
                      <a:pt x="681" y="1674"/>
                    </a:lnTo>
                    <a:lnTo>
                      <a:pt x="667" y="1688"/>
                    </a:lnTo>
                    <a:lnTo>
                      <a:pt x="653" y="1702"/>
                    </a:lnTo>
                    <a:lnTo>
                      <a:pt x="653" y="1716"/>
                    </a:lnTo>
                    <a:lnTo>
                      <a:pt x="639" y="1745"/>
                    </a:lnTo>
                    <a:lnTo>
                      <a:pt x="624" y="1759"/>
                    </a:lnTo>
                    <a:lnTo>
                      <a:pt x="610" y="1773"/>
                    </a:lnTo>
                    <a:lnTo>
                      <a:pt x="596" y="1787"/>
                    </a:lnTo>
                    <a:lnTo>
                      <a:pt x="596" y="1801"/>
                    </a:lnTo>
                    <a:lnTo>
                      <a:pt x="582" y="1816"/>
                    </a:lnTo>
                    <a:lnTo>
                      <a:pt x="582" y="1830"/>
                    </a:lnTo>
                    <a:lnTo>
                      <a:pt x="539" y="1887"/>
                    </a:lnTo>
                    <a:lnTo>
                      <a:pt x="454" y="1986"/>
                    </a:lnTo>
                    <a:lnTo>
                      <a:pt x="440" y="2000"/>
                    </a:lnTo>
                    <a:lnTo>
                      <a:pt x="412" y="2028"/>
                    </a:lnTo>
                    <a:lnTo>
                      <a:pt x="398" y="2057"/>
                    </a:lnTo>
                    <a:lnTo>
                      <a:pt x="327" y="2085"/>
                    </a:lnTo>
                    <a:lnTo>
                      <a:pt x="298" y="2085"/>
                    </a:lnTo>
                    <a:lnTo>
                      <a:pt x="284" y="2099"/>
                    </a:lnTo>
                    <a:lnTo>
                      <a:pt x="171" y="2156"/>
                    </a:lnTo>
                    <a:lnTo>
                      <a:pt x="156" y="2156"/>
                    </a:lnTo>
                    <a:lnTo>
                      <a:pt x="57" y="2156"/>
                    </a:lnTo>
                    <a:lnTo>
                      <a:pt x="57" y="2142"/>
                    </a:lnTo>
                    <a:lnTo>
                      <a:pt x="57" y="2128"/>
                    </a:lnTo>
                    <a:lnTo>
                      <a:pt x="57" y="2113"/>
                    </a:lnTo>
                    <a:lnTo>
                      <a:pt x="57" y="2085"/>
                    </a:lnTo>
                    <a:lnTo>
                      <a:pt x="57" y="2071"/>
                    </a:lnTo>
                    <a:lnTo>
                      <a:pt x="57" y="2057"/>
                    </a:lnTo>
                    <a:lnTo>
                      <a:pt x="57" y="2014"/>
                    </a:lnTo>
                    <a:lnTo>
                      <a:pt x="57" y="2000"/>
                    </a:lnTo>
                    <a:lnTo>
                      <a:pt x="57" y="1986"/>
                    </a:lnTo>
                    <a:lnTo>
                      <a:pt x="57" y="1943"/>
                    </a:lnTo>
                    <a:lnTo>
                      <a:pt x="57" y="1915"/>
                    </a:lnTo>
                    <a:lnTo>
                      <a:pt x="43" y="1915"/>
                    </a:lnTo>
                    <a:lnTo>
                      <a:pt x="43" y="1901"/>
                    </a:lnTo>
                    <a:lnTo>
                      <a:pt x="43" y="1887"/>
                    </a:lnTo>
                    <a:lnTo>
                      <a:pt x="43" y="1872"/>
                    </a:lnTo>
                    <a:lnTo>
                      <a:pt x="29" y="1872"/>
                    </a:lnTo>
                    <a:lnTo>
                      <a:pt x="29" y="1858"/>
                    </a:lnTo>
                    <a:lnTo>
                      <a:pt x="29" y="1844"/>
                    </a:lnTo>
                    <a:lnTo>
                      <a:pt x="29" y="1830"/>
                    </a:lnTo>
                    <a:lnTo>
                      <a:pt x="15" y="1801"/>
                    </a:lnTo>
                    <a:lnTo>
                      <a:pt x="15" y="1773"/>
                    </a:lnTo>
                    <a:lnTo>
                      <a:pt x="0" y="1759"/>
                    </a:lnTo>
                    <a:lnTo>
                      <a:pt x="0" y="1745"/>
                    </a:lnTo>
                    <a:lnTo>
                      <a:pt x="0" y="1731"/>
                    </a:lnTo>
                    <a:lnTo>
                      <a:pt x="0" y="1716"/>
                    </a:lnTo>
                    <a:lnTo>
                      <a:pt x="0" y="1702"/>
                    </a:lnTo>
                    <a:lnTo>
                      <a:pt x="0" y="1688"/>
                    </a:lnTo>
                    <a:lnTo>
                      <a:pt x="0" y="1674"/>
                    </a:lnTo>
                    <a:lnTo>
                      <a:pt x="0" y="1660"/>
                    </a:lnTo>
                    <a:lnTo>
                      <a:pt x="0" y="1645"/>
                    </a:lnTo>
                    <a:lnTo>
                      <a:pt x="0" y="1631"/>
                    </a:lnTo>
                    <a:lnTo>
                      <a:pt x="0" y="1617"/>
                    </a:lnTo>
                    <a:lnTo>
                      <a:pt x="0" y="1603"/>
                    </a:lnTo>
                    <a:lnTo>
                      <a:pt x="0" y="1589"/>
                    </a:lnTo>
                    <a:lnTo>
                      <a:pt x="15" y="1574"/>
                    </a:lnTo>
                    <a:lnTo>
                      <a:pt x="15" y="1560"/>
                    </a:lnTo>
                    <a:lnTo>
                      <a:pt x="15" y="1546"/>
                    </a:lnTo>
                    <a:lnTo>
                      <a:pt x="15" y="1532"/>
                    </a:lnTo>
                    <a:lnTo>
                      <a:pt x="15" y="1518"/>
                    </a:lnTo>
                    <a:lnTo>
                      <a:pt x="29" y="1518"/>
                    </a:lnTo>
                    <a:lnTo>
                      <a:pt x="29" y="1504"/>
                    </a:lnTo>
                    <a:lnTo>
                      <a:pt x="29" y="1489"/>
                    </a:lnTo>
                    <a:lnTo>
                      <a:pt x="29" y="1475"/>
                    </a:lnTo>
                    <a:lnTo>
                      <a:pt x="29" y="1461"/>
                    </a:lnTo>
                    <a:lnTo>
                      <a:pt x="43" y="1447"/>
                    </a:lnTo>
                    <a:lnTo>
                      <a:pt x="43" y="1433"/>
                    </a:lnTo>
                    <a:lnTo>
                      <a:pt x="43" y="1418"/>
                    </a:lnTo>
                    <a:lnTo>
                      <a:pt x="57" y="1404"/>
                    </a:lnTo>
                    <a:lnTo>
                      <a:pt x="57" y="1390"/>
                    </a:lnTo>
                    <a:lnTo>
                      <a:pt x="71" y="1348"/>
                    </a:lnTo>
                    <a:lnTo>
                      <a:pt x="100" y="1291"/>
                    </a:lnTo>
                    <a:lnTo>
                      <a:pt x="100" y="1277"/>
                    </a:lnTo>
                    <a:lnTo>
                      <a:pt x="100" y="1262"/>
                    </a:lnTo>
                    <a:lnTo>
                      <a:pt x="114" y="1262"/>
                    </a:lnTo>
                    <a:lnTo>
                      <a:pt x="128" y="1262"/>
                    </a:lnTo>
                    <a:lnTo>
                      <a:pt x="128" y="1248"/>
                    </a:lnTo>
                    <a:lnTo>
                      <a:pt x="114" y="1234"/>
                    </a:lnTo>
                    <a:lnTo>
                      <a:pt x="114" y="1220"/>
                    </a:lnTo>
                    <a:lnTo>
                      <a:pt x="128" y="1206"/>
                    </a:lnTo>
                    <a:lnTo>
                      <a:pt x="128" y="1192"/>
                    </a:lnTo>
                    <a:lnTo>
                      <a:pt x="128" y="1177"/>
                    </a:lnTo>
                    <a:lnTo>
                      <a:pt x="142" y="1177"/>
                    </a:lnTo>
                    <a:lnTo>
                      <a:pt x="142" y="1163"/>
                    </a:lnTo>
                    <a:lnTo>
                      <a:pt x="142" y="1149"/>
                    </a:lnTo>
                    <a:lnTo>
                      <a:pt x="142" y="1135"/>
                    </a:lnTo>
                    <a:lnTo>
                      <a:pt x="156" y="1135"/>
                    </a:lnTo>
                    <a:lnTo>
                      <a:pt x="156" y="1121"/>
                    </a:lnTo>
                    <a:lnTo>
                      <a:pt x="156" y="1106"/>
                    </a:lnTo>
                    <a:lnTo>
                      <a:pt x="156" y="1092"/>
                    </a:lnTo>
                    <a:lnTo>
                      <a:pt x="171" y="1092"/>
                    </a:lnTo>
                    <a:lnTo>
                      <a:pt x="171" y="1078"/>
                    </a:lnTo>
                    <a:lnTo>
                      <a:pt x="171" y="1064"/>
                    </a:lnTo>
                    <a:lnTo>
                      <a:pt x="185" y="1064"/>
                    </a:lnTo>
                    <a:lnTo>
                      <a:pt x="199" y="1064"/>
                    </a:lnTo>
                    <a:lnTo>
                      <a:pt x="213" y="1064"/>
                    </a:lnTo>
                    <a:lnTo>
                      <a:pt x="227" y="1064"/>
                    </a:lnTo>
                    <a:lnTo>
                      <a:pt x="242" y="1064"/>
                    </a:lnTo>
                    <a:lnTo>
                      <a:pt x="256" y="1064"/>
                    </a:lnTo>
                    <a:lnTo>
                      <a:pt x="256" y="1050"/>
                    </a:lnTo>
                    <a:lnTo>
                      <a:pt x="270" y="1050"/>
                    </a:lnTo>
                    <a:lnTo>
                      <a:pt x="284" y="1035"/>
                    </a:lnTo>
                    <a:lnTo>
                      <a:pt x="327" y="993"/>
                    </a:lnTo>
                    <a:lnTo>
                      <a:pt x="355" y="965"/>
                    </a:lnTo>
                    <a:lnTo>
                      <a:pt x="369" y="965"/>
                    </a:lnTo>
                    <a:lnTo>
                      <a:pt x="369" y="950"/>
                    </a:lnTo>
                    <a:lnTo>
                      <a:pt x="383" y="936"/>
                    </a:lnTo>
                    <a:lnTo>
                      <a:pt x="412" y="922"/>
                    </a:lnTo>
                    <a:lnTo>
                      <a:pt x="426" y="894"/>
                    </a:lnTo>
                    <a:lnTo>
                      <a:pt x="440" y="894"/>
                    </a:lnTo>
                    <a:lnTo>
                      <a:pt x="440" y="879"/>
                    </a:lnTo>
                    <a:lnTo>
                      <a:pt x="454" y="879"/>
                    </a:lnTo>
                    <a:lnTo>
                      <a:pt x="468" y="879"/>
                    </a:lnTo>
                    <a:lnTo>
                      <a:pt x="468" y="865"/>
                    </a:lnTo>
                    <a:lnTo>
                      <a:pt x="483" y="865"/>
                    </a:lnTo>
                    <a:lnTo>
                      <a:pt x="497" y="851"/>
                    </a:lnTo>
                    <a:lnTo>
                      <a:pt x="511" y="851"/>
                    </a:lnTo>
                    <a:lnTo>
                      <a:pt x="525" y="851"/>
                    </a:lnTo>
                    <a:lnTo>
                      <a:pt x="539" y="837"/>
                    </a:lnTo>
                    <a:lnTo>
                      <a:pt x="554" y="837"/>
                    </a:lnTo>
                    <a:lnTo>
                      <a:pt x="568" y="837"/>
                    </a:lnTo>
                    <a:lnTo>
                      <a:pt x="582" y="837"/>
                    </a:lnTo>
                    <a:lnTo>
                      <a:pt x="596" y="837"/>
                    </a:lnTo>
                    <a:lnTo>
                      <a:pt x="610" y="823"/>
                    </a:lnTo>
                    <a:lnTo>
                      <a:pt x="624" y="823"/>
                    </a:lnTo>
                    <a:lnTo>
                      <a:pt x="624" y="837"/>
                    </a:lnTo>
                    <a:lnTo>
                      <a:pt x="624" y="851"/>
                    </a:lnTo>
                    <a:lnTo>
                      <a:pt x="639" y="851"/>
                    </a:lnTo>
                    <a:lnTo>
                      <a:pt x="639" y="879"/>
                    </a:lnTo>
                    <a:lnTo>
                      <a:pt x="639" y="865"/>
                    </a:lnTo>
                    <a:lnTo>
                      <a:pt x="653" y="879"/>
                    </a:lnTo>
                    <a:lnTo>
                      <a:pt x="653" y="865"/>
                    </a:lnTo>
                    <a:lnTo>
                      <a:pt x="667" y="865"/>
                    </a:lnTo>
                    <a:lnTo>
                      <a:pt x="681" y="865"/>
                    </a:lnTo>
                    <a:lnTo>
                      <a:pt x="695" y="865"/>
                    </a:lnTo>
                    <a:lnTo>
                      <a:pt x="710" y="865"/>
                    </a:lnTo>
                    <a:lnTo>
                      <a:pt x="724" y="865"/>
                    </a:lnTo>
                    <a:lnTo>
                      <a:pt x="724" y="879"/>
                    </a:lnTo>
                    <a:lnTo>
                      <a:pt x="738" y="879"/>
                    </a:lnTo>
                    <a:lnTo>
                      <a:pt x="752" y="879"/>
                    </a:lnTo>
                    <a:lnTo>
                      <a:pt x="766" y="879"/>
                    </a:lnTo>
                    <a:lnTo>
                      <a:pt x="780" y="879"/>
                    </a:lnTo>
                    <a:lnTo>
                      <a:pt x="780" y="894"/>
                    </a:lnTo>
                    <a:lnTo>
                      <a:pt x="795" y="894"/>
                    </a:lnTo>
                    <a:lnTo>
                      <a:pt x="809" y="908"/>
                    </a:lnTo>
                    <a:lnTo>
                      <a:pt x="823" y="908"/>
                    </a:lnTo>
                    <a:lnTo>
                      <a:pt x="823" y="922"/>
                    </a:lnTo>
                    <a:lnTo>
                      <a:pt x="837" y="922"/>
                    </a:lnTo>
                    <a:lnTo>
                      <a:pt x="837" y="908"/>
                    </a:lnTo>
                    <a:lnTo>
                      <a:pt x="851" y="908"/>
                    </a:lnTo>
                    <a:lnTo>
                      <a:pt x="866" y="908"/>
                    </a:lnTo>
                    <a:lnTo>
                      <a:pt x="894" y="908"/>
                    </a:lnTo>
                    <a:lnTo>
                      <a:pt x="908" y="908"/>
                    </a:lnTo>
                    <a:lnTo>
                      <a:pt x="908" y="894"/>
                    </a:lnTo>
                    <a:lnTo>
                      <a:pt x="922" y="894"/>
                    </a:lnTo>
                    <a:lnTo>
                      <a:pt x="936" y="894"/>
                    </a:lnTo>
                    <a:lnTo>
                      <a:pt x="951" y="879"/>
                    </a:lnTo>
                    <a:lnTo>
                      <a:pt x="965" y="879"/>
                    </a:lnTo>
                    <a:lnTo>
                      <a:pt x="979" y="865"/>
                    </a:lnTo>
                    <a:lnTo>
                      <a:pt x="993" y="851"/>
                    </a:lnTo>
                    <a:lnTo>
                      <a:pt x="993" y="837"/>
                    </a:lnTo>
                    <a:lnTo>
                      <a:pt x="993" y="823"/>
                    </a:lnTo>
                    <a:lnTo>
                      <a:pt x="993" y="809"/>
                    </a:lnTo>
                    <a:lnTo>
                      <a:pt x="1007" y="809"/>
                    </a:lnTo>
                    <a:lnTo>
                      <a:pt x="1022" y="809"/>
                    </a:lnTo>
                    <a:lnTo>
                      <a:pt x="1022" y="794"/>
                    </a:lnTo>
                    <a:lnTo>
                      <a:pt x="1036" y="794"/>
                    </a:lnTo>
                    <a:lnTo>
                      <a:pt x="1050" y="794"/>
                    </a:lnTo>
                    <a:lnTo>
                      <a:pt x="1064" y="794"/>
                    </a:lnTo>
                    <a:lnTo>
                      <a:pt x="1064" y="780"/>
                    </a:lnTo>
                    <a:lnTo>
                      <a:pt x="1064" y="766"/>
                    </a:lnTo>
                    <a:lnTo>
                      <a:pt x="1064" y="752"/>
                    </a:lnTo>
                    <a:lnTo>
                      <a:pt x="1064" y="738"/>
                    </a:lnTo>
                    <a:lnTo>
                      <a:pt x="1078" y="723"/>
                    </a:lnTo>
                    <a:lnTo>
                      <a:pt x="1092" y="723"/>
                    </a:lnTo>
                    <a:lnTo>
                      <a:pt x="1092" y="709"/>
                    </a:lnTo>
                    <a:lnTo>
                      <a:pt x="1064" y="695"/>
                    </a:lnTo>
                    <a:lnTo>
                      <a:pt x="1036" y="681"/>
                    </a:lnTo>
                    <a:lnTo>
                      <a:pt x="1036" y="667"/>
                    </a:lnTo>
                    <a:lnTo>
                      <a:pt x="1036" y="652"/>
                    </a:lnTo>
                    <a:lnTo>
                      <a:pt x="1022" y="652"/>
                    </a:lnTo>
                    <a:lnTo>
                      <a:pt x="979" y="667"/>
                    </a:lnTo>
                    <a:lnTo>
                      <a:pt x="979" y="638"/>
                    </a:lnTo>
                    <a:lnTo>
                      <a:pt x="993" y="638"/>
                    </a:lnTo>
                    <a:lnTo>
                      <a:pt x="993" y="624"/>
                    </a:lnTo>
                    <a:lnTo>
                      <a:pt x="1007" y="610"/>
                    </a:lnTo>
                    <a:lnTo>
                      <a:pt x="1022" y="610"/>
                    </a:lnTo>
                    <a:lnTo>
                      <a:pt x="1022" y="596"/>
                    </a:lnTo>
                    <a:lnTo>
                      <a:pt x="1036" y="582"/>
                    </a:lnTo>
                    <a:lnTo>
                      <a:pt x="1036" y="567"/>
                    </a:lnTo>
                    <a:lnTo>
                      <a:pt x="1050" y="553"/>
                    </a:lnTo>
                    <a:lnTo>
                      <a:pt x="1064" y="539"/>
                    </a:lnTo>
                    <a:lnTo>
                      <a:pt x="1078" y="525"/>
                    </a:lnTo>
                    <a:lnTo>
                      <a:pt x="1078" y="511"/>
                    </a:lnTo>
                    <a:lnTo>
                      <a:pt x="1078" y="496"/>
                    </a:lnTo>
                    <a:lnTo>
                      <a:pt x="1092" y="482"/>
                    </a:lnTo>
                    <a:lnTo>
                      <a:pt x="1092" y="468"/>
                    </a:lnTo>
                    <a:lnTo>
                      <a:pt x="1092" y="454"/>
                    </a:lnTo>
                    <a:lnTo>
                      <a:pt x="1107" y="454"/>
                    </a:lnTo>
                    <a:lnTo>
                      <a:pt x="1107" y="440"/>
                    </a:lnTo>
                    <a:lnTo>
                      <a:pt x="1107" y="426"/>
                    </a:lnTo>
                    <a:lnTo>
                      <a:pt x="1121" y="426"/>
                    </a:lnTo>
                    <a:lnTo>
                      <a:pt x="1121" y="411"/>
                    </a:lnTo>
                    <a:lnTo>
                      <a:pt x="1135" y="411"/>
                    </a:lnTo>
                    <a:lnTo>
                      <a:pt x="1135" y="397"/>
                    </a:lnTo>
                    <a:lnTo>
                      <a:pt x="1149" y="397"/>
                    </a:lnTo>
                    <a:lnTo>
                      <a:pt x="1163" y="383"/>
                    </a:lnTo>
                    <a:lnTo>
                      <a:pt x="1178" y="383"/>
                    </a:lnTo>
                    <a:lnTo>
                      <a:pt x="1192" y="383"/>
                    </a:lnTo>
                    <a:lnTo>
                      <a:pt x="1206" y="383"/>
                    </a:lnTo>
                    <a:lnTo>
                      <a:pt x="1206" y="369"/>
                    </a:lnTo>
                    <a:lnTo>
                      <a:pt x="1263" y="369"/>
                    </a:lnTo>
                    <a:lnTo>
                      <a:pt x="1277" y="369"/>
                    </a:lnTo>
                    <a:lnTo>
                      <a:pt x="1291" y="369"/>
                    </a:lnTo>
                    <a:lnTo>
                      <a:pt x="1305" y="355"/>
                    </a:lnTo>
                    <a:lnTo>
                      <a:pt x="1319" y="355"/>
                    </a:lnTo>
                    <a:lnTo>
                      <a:pt x="1334" y="355"/>
                    </a:lnTo>
                    <a:lnTo>
                      <a:pt x="1348" y="340"/>
                    </a:lnTo>
                    <a:lnTo>
                      <a:pt x="1362" y="340"/>
                    </a:lnTo>
                    <a:lnTo>
                      <a:pt x="1362" y="326"/>
                    </a:lnTo>
                    <a:lnTo>
                      <a:pt x="1376" y="326"/>
                    </a:lnTo>
                    <a:lnTo>
                      <a:pt x="1390" y="312"/>
                    </a:lnTo>
                    <a:lnTo>
                      <a:pt x="1404" y="298"/>
                    </a:lnTo>
                    <a:lnTo>
                      <a:pt x="1404" y="284"/>
                    </a:lnTo>
                    <a:lnTo>
                      <a:pt x="1419" y="270"/>
                    </a:lnTo>
                    <a:lnTo>
                      <a:pt x="1419" y="255"/>
                    </a:lnTo>
                    <a:lnTo>
                      <a:pt x="1433" y="241"/>
                    </a:lnTo>
                    <a:lnTo>
                      <a:pt x="1433" y="227"/>
                    </a:lnTo>
                    <a:lnTo>
                      <a:pt x="1433" y="213"/>
                    </a:lnTo>
                    <a:lnTo>
                      <a:pt x="1433" y="199"/>
                    </a:lnTo>
                    <a:lnTo>
                      <a:pt x="1433" y="184"/>
                    </a:lnTo>
                    <a:lnTo>
                      <a:pt x="1447" y="170"/>
                    </a:lnTo>
                    <a:lnTo>
                      <a:pt x="1447" y="156"/>
                    </a:lnTo>
                    <a:lnTo>
                      <a:pt x="1447" y="142"/>
                    </a:lnTo>
                    <a:lnTo>
                      <a:pt x="1461" y="128"/>
                    </a:lnTo>
                    <a:lnTo>
                      <a:pt x="1461" y="113"/>
                    </a:lnTo>
                    <a:lnTo>
                      <a:pt x="1475" y="113"/>
                    </a:lnTo>
                    <a:lnTo>
                      <a:pt x="1475" y="99"/>
                    </a:lnTo>
                    <a:lnTo>
                      <a:pt x="1490" y="85"/>
                    </a:lnTo>
                    <a:lnTo>
                      <a:pt x="1490" y="71"/>
                    </a:lnTo>
                    <a:lnTo>
                      <a:pt x="1504" y="71"/>
                    </a:lnTo>
                    <a:lnTo>
                      <a:pt x="1504" y="57"/>
                    </a:lnTo>
                    <a:lnTo>
                      <a:pt x="1518" y="57"/>
                    </a:lnTo>
                    <a:lnTo>
                      <a:pt x="1532" y="43"/>
                    </a:lnTo>
                    <a:lnTo>
                      <a:pt x="1546" y="28"/>
                    </a:lnTo>
                    <a:lnTo>
                      <a:pt x="1560" y="28"/>
                    </a:lnTo>
                    <a:lnTo>
                      <a:pt x="1560" y="14"/>
                    </a:lnTo>
                    <a:lnTo>
                      <a:pt x="1575" y="14"/>
                    </a:lnTo>
                    <a:lnTo>
                      <a:pt x="1589" y="14"/>
                    </a:lnTo>
                    <a:lnTo>
                      <a:pt x="1589" y="0"/>
                    </a:lnTo>
                    <a:lnTo>
                      <a:pt x="1603" y="14"/>
                    </a:lnTo>
                    <a:lnTo>
                      <a:pt x="1617" y="14"/>
                    </a:lnTo>
                    <a:lnTo>
                      <a:pt x="1631" y="14"/>
                    </a:lnTo>
                    <a:lnTo>
                      <a:pt x="1631" y="28"/>
                    </a:lnTo>
                    <a:lnTo>
                      <a:pt x="1646" y="28"/>
                    </a:lnTo>
                    <a:lnTo>
                      <a:pt x="1660" y="28"/>
                    </a:lnTo>
                    <a:close/>
                  </a:path>
                </a:pathLst>
              </a:cu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9" name="Freeform 39"/>
              <p:cNvSpPr>
                <a:spLocks/>
              </p:cNvSpPr>
              <p:nvPr/>
            </p:nvSpPr>
            <p:spPr bwMode="auto">
              <a:xfrm>
                <a:off x="2779" y="2823"/>
                <a:ext cx="1065" cy="1148"/>
              </a:xfrm>
              <a:custGeom>
                <a:avLst/>
                <a:gdLst>
                  <a:gd name="T0" fmla="*/ 614 w 1063"/>
                  <a:gd name="T1" fmla="*/ 212 h 1149"/>
                  <a:gd name="T2" fmla="*/ 642 w 1063"/>
                  <a:gd name="T3" fmla="*/ 227 h 1149"/>
                  <a:gd name="T4" fmla="*/ 656 w 1063"/>
                  <a:gd name="T5" fmla="*/ 241 h 1149"/>
                  <a:gd name="T6" fmla="*/ 770 w 1063"/>
                  <a:gd name="T7" fmla="*/ 297 h 1149"/>
                  <a:gd name="T8" fmla="*/ 830 w 1063"/>
                  <a:gd name="T9" fmla="*/ 283 h 1149"/>
                  <a:gd name="T10" fmla="*/ 901 w 1063"/>
                  <a:gd name="T11" fmla="*/ 241 h 1149"/>
                  <a:gd name="T12" fmla="*/ 958 w 1063"/>
                  <a:gd name="T13" fmla="*/ 198 h 1149"/>
                  <a:gd name="T14" fmla="*/ 1057 w 1063"/>
                  <a:gd name="T15" fmla="*/ 184 h 1149"/>
                  <a:gd name="T16" fmla="*/ 1057 w 1063"/>
                  <a:gd name="T17" fmla="*/ 198 h 1149"/>
                  <a:gd name="T18" fmla="*/ 1043 w 1063"/>
                  <a:gd name="T19" fmla="*/ 241 h 1149"/>
                  <a:gd name="T20" fmla="*/ 1029 w 1063"/>
                  <a:gd name="T21" fmla="*/ 283 h 1149"/>
                  <a:gd name="T22" fmla="*/ 1015 w 1063"/>
                  <a:gd name="T23" fmla="*/ 297 h 1149"/>
                  <a:gd name="T24" fmla="*/ 1015 w 1063"/>
                  <a:gd name="T25" fmla="*/ 340 h 1149"/>
                  <a:gd name="T26" fmla="*/ 1015 w 1063"/>
                  <a:gd name="T27" fmla="*/ 368 h 1149"/>
                  <a:gd name="T28" fmla="*/ 1029 w 1063"/>
                  <a:gd name="T29" fmla="*/ 397 h 1149"/>
                  <a:gd name="T30" fmla="*/ 1057 w 1063"/>
                  <a:gd name="T31" fmla="*/ 524 h 1149"/>
                  <a:gd name="T32" fmla="*/ 1071 w 1063"/>
                  <a:gd name="T33" fmla="*/ 567 h 1149"/>
                  <a:gd name="T34" fmla="*/ 1029 w 1063"/>
                  <a:gd name="T35" fmla="*/ 577 h 1149"/>
                  <a:gd name="T36" fmla="*/ 986 w 1063"/>
                  <a:gd name="T37" fmla="*/ 606 h 1149"/>
                  <a:gd name="T38" fmla="*/ 972 w 1063"/>
                  <a:gd name="T39" fmla="*/ 620 h 1149"/>
                  <a:gd name="T40" fmla="*/ 930 w 1063"/>
                  <a:gd name="T41" fmla="*/ 648 h 1149"/>
                  <a:gd name="T42" fmla="*/ 887 w 1063"/>
                  <a:gd name="T43" fmla="*/ 691 h 1149"/>
                  <a:gd name="T44" fmla="*/ 784 w 1063"/>
                  <a:gd name="T45" fmla="*/ 804 h 1149"/>
                  <a:gd name="T46" fmla="*/ 741 w 1063"/>
                  <a:gd name="T47" fmla="*/ 875 h 1149"/>
                  <a:gd name="T48" fmla="*/ 713 w 1063"/>
                  <a:gd name="T49" fmla="*/ 918 h 1149"/>
                  <a:gd name="T50" fmla="*/ 500 w 1063"/>
                  <a:gd name="T51" fmla="*/ 1088 h 1149"/>
                  <a:gd name="T52" fmla="*/ 372 w 1063"/>
                  <a:gd name="T53" fmla="*/ 1145 h 1149"/>
                  <a:gd name="T54" fmla="*/ 344 w 1063"/>
                  <a:gd name="T55" fmla="*/ 1088 h 1149"/>
                  <a:gd name="T56" fmla="*/ 255 w 1063"/>
                  <a:gd name="T57" fmla="*/ 974 h 1149"/>
                  <a:gd name="T58" fmla="*/ 241 w 1063"/>
                  <a:gd name="T59" fmla="*/ 946 h 1149"/>
                  <a:gd name="T60" fmla="*/ 241 w 1063"/>
                  <a:gd name="T61" fmla="*/ 946 h 1149"/>
                  <a:gd name="T62" fmla="*/ 241 w 1063"/>
                  <a:gd name="T63" fmla="*/ 932 h 1149"/>
                  <a:gd name="T64" fmla="*/ 227 w 1063"/>
                  <a:gd name="T65" fmla="*/ 918 h 1149"/>
                  <a:gd name="T66" fmla="*/ 227 w 1063"/>
                  <a:gd name="T67" fmla="*/ 918 h 1149"/>
                  <a:gd name="T68" fmla="*/ 212 w 1063"/>
                  <a:gd name="T69" fmla="*/ 903 h 1149"/>
                  <a:gd name="T70" fmla="*/ 170 w 1063"/>
                  <a:gd name="T71" fmla="*/ 875 h 1149"/>
                  <a:gd name="T72" fmla="*/ 113 w 1063"/>
                  <a:gd name="T73" fmla="*/ 875 h 1149"/>
                  <a:gd name="T74" fmla="*/ 71 w 1063"/>
                  <a:gd name="T75" fmla="*/ 861 h 1149"/>
                  <a:gd name="T76" fmla="*/ 14 w 1063"/>
                  <a:gd name="T77" fmla="*/ 847 h 1149"/>
                  <a:gd name="T78" fmla="*/ 14 w 1063"/>
                  <a:gd name="T79" fmla="*/ 818 h 1149"/>
                  <a:gd name="T80" fmla="*/ 28 w 1063"/>
                  <a:gd name="T81" fmla="*/ 762 h 1149"/>
                  <a:gd name="T82" fmla="*/ 71 w 1063"/>
                  <a:gd name="T83" fmla="*/ 634 h 1149"/>
                  <a:gd name="T84" fmla="*/ 56 w 1063"/>
                  <a:gd name="T85" fmla="*/ 577 h 1149"/>
                  <a:gd name="T86" fmla="*/ 28 w 1063"/>
                  <a:gd name="T87" fmla="*/ 496 h 1149"/>
                  <a:gd name="T88" fmla="*/ 28 w 1063"/>
                  <a:gd name="T89" fmla="*/ 482 h 1149"/>
                  <a:gd name="T90" fmla="*/ 56 w 1063"/>
                  <a:gd name="T91" fmla="*/ 454 h 1149"/>
                  <a:gd name="T92" fmla="*/ 85 w 1063"/>
                  <a:gd name="T93" fmla="*/ 425 h 1149"/>
                  <a:gd name="T94" fmla="*/ 42 w 1063"/>
                  <a:gd name="T95" fmla="*/ 354 h 1149"/>
                  <a:gd name="T96" fmla="*/ 28 w 1063"/>
                  <a:gd name="T97" fmla="*/ 283 h 1149"/>
                  <a:gd name="T98" fmla="*/ 156 w 1063"/>
                  <a:gd name="T99" fmla="*/ 198 h 1149"/>
                  <a:gd name="T100" fmla="*/ 227 w 1063"/>
                  <a:gd name="T101" fmla="*/ 141 h 1149"/>
                  <a:gd name="T102" fmla="*/ 372 w 1063"/>
                  <a:gd name="T103" fmla="*/ 42 h 1149"/>
                  <a:gd name="T104" fmla="*/ 443 w 1063"/>
                  <a:gd name="T105" fmla="*/ 0 h 1149"/>
                  <a:gd name="T106" fmla="*/ 500 w 1063"/>
                  <a:gd name="T107" fmla="*/ 71 h 1149"/>
                  <a:gd name="T108" fmla="*/ 528 w 1063"/>
                  <a:gd name="T109" fmla="*/ 113 h 1149"/>
                  <a:gd name="T110" fmla="*/ 543 w 1063"/>
                  <a:gd name="T111" fmla="*/ 127 h 1149"/>
                  <a:gd name="T112" fmla="*/ 571 w 1063"/>
                  <a:gd name="T113" fmla="*/ 156 h 1149"/>
                  <a:gd name="T114" fmla="*/ 571 w 1063"/>
                  <a:gd name="T115" fmla="*/ 156 h 1149"/>
                  <a:gd name="T116" fmla="*/ 585 w 1063"/>
                  <a:gd name="T117" fmla="*/ 184 h 1149"/>
                  <a:gd name="T118" fmla="*/ 614 w 1063"/>
                  <a:gd name="T119" fmla="*/ 212 h 114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63"/>
                  <a:gd name="T181" fmla="*/ 0 h 1149"/>
                  <a:gd name="T182" fmla="*/ 1063 w 1063"/>
                  <a:gd name="T183" fmla="*/ 1149 h 114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63" h="1149">
                    <a:moveTo>
                      <a:pt x="610" y="212"/>
                    </a:moveTo>
                    <a:lnTo>
                      <a:pt x="610" y="212"/>
                    </a:lnTo>
                    <a:lnTo>
                      <a:pt x="624" y="212"/>
                    </a:lnTo>
                    <a:lnTo>
                      <a:pt x="624" y="227"/>
                    </a:lnTo>
                    <a:lnTo>
                      <a:pt x="638" y="227"/>
                    </a:lnTo>
                    <a:lnTo>
                      <a:pt x="638" y="241"/>
                    </a:lnTo>
                    <a:lnTo>
                      <a:pt x="652" y="241"/>
                    </a:lnTo>
                    <a:lnTo>
                      <a:pt x="666" y="241"/>
                    </a:lnTo>
                    <a:lnTo>
                      <a:pt x="666" y="255"/>
                    </a:lnTo>
                    <a:lnTo>
                      <a:pt x="680" y="255"/>
                    </a:lnTo>
                    <a:lnTo>
                      <a:pt x="709" y="269"/>
                    </a:lnTo>
                    <a:lnTo>
                      <a:pt x="766" y="297"/>
                    </a:lnTo>
                    <a:lnTo>
                      <a:pt x="794" y="312"/>
                    </a:lnTo>
                    <a:lnTo>
                      <a:pt x="808" y="297"/>
                    </a:lnTo>
                    <a:lnTo>
                      <a:pt x="808" y="283"/>
                    </a:lnTo>
                    <a:lnTo>
                      <a:pt x="822" y="283"/>
                    </a:lnTo>
                    <a:lnTo>
                      <a:pt x="865" y="269"/>
                    </a:lnTo>
                    <a:lnTo>
                      <a:pt x="879" y="255"/>
                    </a:lnTo>
                    <a:lnTo>
                      <a:pt x="879" y="241"/>
                    </a:lnTo>
                    <a:lnTo>
                      <a:pt x="893" y="241"/>
                    </a:lnTo>
                    <a:lnTo>
                      <a:pt x="922" y="241"/>
                    </a:lnTo>
                    <a:lnTo>
                      <a:pt x="936" y="241"/>
                    </a:lnTo>
                    <a:lnTo>
                      <a:pt x="950" y="241"/>
                    </a:lnTo>
                    <a:lnTo>
                      <a:pt x="950" y="212"/>
                    </a:lnTo>
                    <a:lnTo>
                      <a:pt x="950" y="198"/>
                    </a:lnTo>
                    <a:lnTo>
                      <a:pt x="964" y="184"/>
                    </a:lnTo>
                    <a:lnTo>
                      <a:pt x="992" y="184"/>
                    </a:lnTo>
                    <a:lnTo>
                      <a:pt x="1035" y="184"/>
                    </a:lnTo>
                    <a:lnTo>
                      <a:pt x="1049" y="184"/>
                    </a:lnTo>
                    <a:lnTo>
                      <a:pt x="1049" y="198"/>
                    </a:lnTo>
                    <a:lnTo>
                      <a:pt x="1049" y="212"/>
                    </a:lnTo>
                    <a:lnTo>
                      <a:pt x="1035" y="212"/>
                    </a:lnTo>
                    <a:lnTo>
                      <a:pt x="1035" y="227"/>
                    </a:lnTo>
                    <a:lnTo>
                      <a:pt x="1035" y="241"/>
                    </a:lnTo>
                    <a:lnTo>
                      <a:pt x="1035" y="255"/>
                    </a:lnTo>
                    <a:lnTo>
                      <a:pt x="1021" y="269"/>
                    </a:lnTo>
                    <a:lnTo>
                      <a:pt x="1021" y="283"/>
                    </a:lnTo>
                    <a:lnTo>
                      <a:pt x="1021" y="297"/>
                    </a:lnTo>
                    <a:lnTo>
                      <a:pt x="1007" y="297"/>
                    </a:lnTo>
                    <a:lnTo>
                      <a:pt x="1007" y="312"/>
                    </a:lnTo>
                    <a:lnTo>
                      <a:pt x="1007" y="326"/>
                    </a:lnTo>
                    <a:lnTo>
                      <a:pt x="1007" y="340"/>
                    </a:lnTo>
                    <a:lnTo>
                      <a:pt x="1007" y="354"/>
                    </a:lnTo>
                    <a:lnTo>
                      <a:pt x="1007" y="368"/>
                    </a:lnTo>
                    <a:lnTo>
                      <a:pt x="1007" y="383"/>
                    </a:lnTo>
                    <a:lnTo>
                      <a:pt x="1007" y="397"/>
                    </a:lnTo>
                    <a:lnTo>
                      <a:pt x="1021" y="397"/>
                    </a:lnTo>
                    <a:lnTo>
                      <a:pt x="1021" y="411"/>
                    </a:lnTo>
                    <a:lnTo>
                      <a:pt x="1035" y="439"/>
                    </a:lnTo>
                    <a:lnTo>
                      <a:pt x="1035" y="454"/>
                    </a:lnTo>
                    <a:lnTo>
                      <a:pt x="1035" y="482"/>
                    </a:lnTo>
                    <a:lnTo>
                      <a:pt x="1049" y="524"/>
                    </a:lnTo>
                    <a:lnTo>
                      <a:pt x="1049" y="553"/>
                    </a:lnTo>
                    <a:lnTo>
                      <a:pt x="1063" y="567"/>
                    </a:lnTo>
                    <a:lnTo>
                      <a:pt x="1049" y="567"/>
                    </a:lnTo>
                    <a:lnTo>
                      <a:pt x="1049" y="581"/>
                    </a:lnTo>
                    <a:lnTo>
                      <a:pt x="1035" y="581"/>
                    </a:lnTo>
                    <a:lnTo>
                      <a:pt x="1021" y="581"/>
                    </a:lnTo>
                    <a:lnTo>
                      <a:pt x="1007" y="595"/>
                    </a:lnTo>
                    <a:lnTo>
                      <a:pt x="992" y="595"/>
                    </a:lnTo>
                    <a:lnTo>
                      <a:pt x="978" y="610"/>
                    </a:lnTo>
                    <a:lnTo>
                      <a:pt x="964" y="610"/>
                    </a:lnTo>
                    <a:lnTo>
                      <a:pt x="964" y="624"/>
                    </a:lnTo>
                    <a:lnTo>
                      <a:pt x="950" y="624"/>
                    </a:lnTo>
                    <a:lnTo>
                      <a:pt x="936" y="638"/>
                    </a:lnTo>
                    <a:lnTo>
                      <a:pt x="922" y="638"/>
                    </a:lnTo>
                    <a:lnTo>
                      <a:pt x="922" y="652"/>
                    </a:lnTo>
                    <a:lnTo>
                      <a:pt x="907" y="652"/>
                    </a:lnTo>
                    <a:lnTo>
                      <a:pt x="907" y="666"/>
                    </a:lnTo>
                    <a:lnTo>
                      <a:pt x="893" y="666"/>
                    </a:lnTo>
                    <a:lnTo>
                      <a:pt x="893" y="680"/>
                    </a:lnTo>
                    <a:lnTo>
                      <a:pt x="879" y="680"/>
                    </a:lnTo>
                    <a:lnTo>
                      <a:pt x="879" y="695"/>
                    </a:lnTo>
                    <a:lnTo>
                      <a:pt x="865" y="695"/>
                    </a:lnTo>
                    <a:lnTo>
                      <a:pt x="865" y="709"/>
                    </a:lnTo>
                    <a:lnTo>
                      <a:pt x="836" y="751"/>
                    </a:lnTo>
                    <a:lnTo>
                      <a:pt x="822" y="751"/>
                    </a:lnTo>
                    <a:lnTo>
                      <a:pt x="808" y="780"/>
                    </a:lnTo>
                    <a:lnTo>
                      <a:pt x="780" y="808"/>
                    </a:lnTo>
                    <a:lnTo>
                      <a:pt x="751" y="865"/>
                    </a:lnTo>
                    <a:lnTo>
                      <a:pt x="737" y="879"/>
                    </a:lnTo>
                    <a:lnTo>
                      <a:pt x="723" y="922"/>
                    </a:lnTo>
                    <a:lnTo>
                      <a:pt x="709" y="922"/>
                    </a:lnTo>
                    <a:lnTo>
                      <a:pt x="680" y="978"/>
                    </a:lnTo>
                    <a:lnTo>
                      <a:pt x="652" y="1021"/>
                    </a:lnTo>
                    <a:lnTo>
                      <a:pt x="624" y="1035"/>
                    </a:lnTo>
                    <a:lnTo>
                      <a:pt x="581" y="1063"/>
                    </a:lnTo>
                    <a:lnTo>
                      <a:pt x="524" y="1078"/>
                    </a:lnTo>
                    <a:lnTo>
                      <a:pt x="510" y="1092"/>
                    </a:lnTo>
                    <a:lnTo>
                      <a:pt x="496" y="1092"/>
                    </a:lnTo>
                    <a:lnTo>
                      <a:pt x="411" y="1134"/>
                    </a:lnTo>
                    <a:lnTo>
                      <a:pt x="397" y="1134"/>
                    </a:lnTo>
                    <a:lnTo>
                      <a:pt x="383" y="1134"/>
                    </a:lnTo>
                    <a:lnTo>
                      <a:pt x="383" y="1149"/>
                    </a:lnTo>
                    <a:lnTo>
                      <a:pt x="368" y="1149"/>
                    </a:lnTo>
                    <a:lnTo>
                      <a:pt x="354" y="1134"/>
                    </a:lnTo>
                    <a:lnTo>
                      <a:pt x="354" y="1120"/>
                    </a:lnTo>
                    <a:lnTo>
                      <a:pt x="340" y="1120"/>
                    </a:lnTo>
                    <a:lnTo>
                      <a:pt x="340" y="1106"/>
                    </a:lnTo>
                    <a:lnTo>
                      <a:pt x="340" y="1092"/>
                    </a:lnTo>
                    <a:lnTo>
                      <a:pt x="326" y="1092"/>
                    </a:lnTo>
                    <a:lnTo>
                      <a:pt x="326" y="1078"/>
                    </a:lnTo>
                    <a:lnTo>
                      <a:pt x="312" y="1063"/>
                    </a:lnTo>
                    <a:lnTo>
                      <a:pt x="312" y="1049"/>
                    </a:lnTo>
                    <a:lnTo>
                      <a:pt x="298" y="1035"/>
                    </a:lnTo>
                    <a:lnTo>
                      <a:pt x="283" y="1007"/>
                    </a:lnTo>
                    <a:lnTo>
                      <a:pt x="255" y="978"/>
                    </a:lnTo>
                    <a:lnTo>
                      <a:pt x="255" y="964"/>
                    </a:lnTo>
                    <a:lnTo>
                      <a:pt x="241" y="964"/>
                    </a:lnTo>
                    <a:lnTo>
                      <a:pt x="241" y="950"/>
                    </a:lnTo>
                    <a:lnTo>
                      <a:pt x="241" y="936"/>
                    </a:lnTo>
                    <a:lnTo>
                      <a:pt x="227" y="936"/>
                    </a:lnTo>
                    <a:lnTo>
                      <a:pt x="227" y="922"/>
                    </a:lnTo>
                    <a:lnTo>
                      <a:pt x="212" y="922"/>
                    </a:lnTo>
                    <a:lnTo>
                      <a:pt x="212" y="907"/>
                    </a:lnTo>
                    <a:lnTo>
                      <a:pt x="198" y="907"/>
                    </a:lnTo>
                    <a:lnTo>
                      <a:pt x="198" y="893"/>
                    </a:lnTo>
                    <a:lnTo>
                      <a:pt x="170" y="879"/>
                    </a:lnTo>
                    <a:lnTo>
                      <a:pt x="156" y="879"/>
                    </a:lnTo>
                    <a:lnTo>
                      <a:pt x="142" y="879"/>
                    </a:lnTo>
                    <a:lnTo>
                      <a:pt x="127" y="879"/>
                    </a:lnTo>
                    <a:lnTo>
                      <a:pt x="113" y="879"/>
                    </a:lnTo>
                    <a:lnTo>
                      <a:pt x="99" y="865"/>
                    </a:lnTo>
                    <a:lnTo>
                      <a:pt x="85" y="865"/>
                    </a:lnTo>
                    <a:lnTo>
                      <a:pt x="71" y="865"/>
                    </a:lnTo>
                    <a:lnTo>
                      <a:pt x="42" y="865"/>
                    </a:lnTo>
                    <a:lnTo>
                      <a:pt x="14" y="851"/>
                    </a:lnTo>
                    <a:lnTo>
                      <a:pt x="14" y="837"/>
                    </a:lnTo>
                    <a:lnTo>
                      <a:pt x="14" y="822"/>
                    </a:lnTo>
                    <a:lnTo>
                      <a:pt x="14" y="808"/>
                    </a:lnTo>
                    <a:lnTo>
                      <a:pt x="14" y="780"/>
                    </a:lnTo>
                    <a:lnTo>
                      <a:pt x="28" y="766"/>
                    </a:lnTo>
                    <a:lnTo>
                      <a:pt x="56" y="709"/>
                    </a:lnTo>
                    <a:lnTo>
                      <a:pt x="71" y="709"/>
                    </a:lnTo>
                    <a:lnTo>
                      <a:pt x="71" y="695"/>
                    </a:lnTo>
                    <a:lnTo>
                      <a:pt x="71" y="680"/>
                    </a:lnTo>
                    <a:lnTo>
                      <a:pt x="71" y="652"/>
                    </a:lnTo>
                    <a:lnTo>
                      <a:pt x="71" y="638"/>
                    </a:lnTo>
                    <a:lnTo>
                      <a:pt x="71" y="624"/>
                    </a:lnTo>
                    <a:lnTo>
                      <a:pt x="71" y="610"/>
                    </a:lnTo>
                    <a:lnTo>
                      <a:pt x="71" y="595"/>
                    </a:lnTo>
                    <a:lnTo>
                      <a:pt x="56" y="581"/>
                    </a:lnTo>
                    <a:lnTo>
                      <a:pt x="56" y="567"/>
                    </a:lnTo>
                    <a:lnTo>
                      <a:pt x="56" y="553"/>
                    </a:lnTo>
                    <a:lnTo>
                      <a:pt x="56" y="539"/>
                    </a:lnTo>
                    <a:lnTo>
                      <a:pt x="42" y="539"/>
                    </a:lnTo>
                    <a:lnTo>
                      <a:pt x="42" y="510"/>
                    </a:lnTo>
                    <a:lnTo>
                      <a:pt x="28" y="496"/>
                    </a:lnTo>
                    <a:lnTo>
                      <a:pt x="28" y="482"/>
                    </a:lnTo>
                    <a:lnTo>
                      <a:pt x="42" y="468"/>
                    </a:lnTo>
                    <a:lnTo>
                      <a:pt x="42" y="454"/>
                    </a:lnTo>
                    <a:lnTo>
                      <a:pt x="56" y="454"/>
                    </a:lnTo>
                    <a:lnTo>
                      <a:pt x="71" y="439"/>
                    </a:lnTo>
                    <a:lnTo>
                      <a:pt x="85" y="439"/>
                    </a:lnTo>
                    <a:lnTo>
                      <a:pt x="85" y="425"/>
                    </a:lnTo>
                    <a:lnTo>
                      <a:pt x="71" y="411"/>
                    </a:lnTo>
                    <a:lnTo>
                      <a:pt x="56" y="397"/>
                    </a:lnTo>
                    <a:lnTo>
                      <a:pt x="42" y="354"/>
                    </a:lnTo>
                    <a:lnTo>
                      <a:pt x="0" y="312"/>
                    </a:lnTo>
                    <a:lnTo>
                      <a:pt x="0" y="297"/>
                    </a:lnTo>
                    <a:lnTo>
                      <a:pt x="28" y="283"/>
                    </a:lnTo>
                    <a:lnTo>
                      <a:pt x="71" y="255"/>
                    </a:lnTo>
                    <a:lnTo>
                      <a:pt x="85" y="241"/>
                    </a:lnTo>
                    <a:lnTo>
                      <a:pt x="99" y="241"/>
                    </a:lnTo>
                    <a:lnTo>
                      <a:pt x="113" y="227"/>
                    </a:lnTo>
                    <a:lnTo>
                      <a:pt x="142" y="212"/>
                    </a:lnTo>
                    <a:lnTo>
                      <a:pt x="156" y="198"/>
                    </a:lnTo>
                    <a:lnTo>
                      <a:pt x="170" y="198"/>
                    </a:lnTo>
                    <a:lnTo>
                      <a:pt x="170" y="184"/>
                    </a:lnTo>
                    <a:lnTo>
                      <a:pt x="198" y="170"/>
                    </a:lnTo>
                    <a:lnTo>
                      <a:pt x="227" y="141"/>
                    </a:lnTo>
                    <a:lnTo>
                      <a:pt x="241" y="127"/>
                    </a:lnTo>
                    <a:lnTo>
                      <a:pt x="269" y="113"/>
                    </a:lnTo>
                    <a:lnTo>
                      <a:pt x="283" y="99"/>
                    </a:lnTo>
                    <a:lnTo>
                      <a:pt x="312" y="85"/>
                    </a:lnTo>
                    <a:lnTo>
                      <a:pt x="340" y="71"/>
                    </a:lnTo>
                    <a:lnTo>
                      <a:pt x="368" y="42"/>
                    </a:lnTo>
                    <a:lnTo>
                      <a:pt x="411" y="14"/>
                    </a:lnTo>
                    <a:lnTo>
                      <a:pt x="425" y="0"/>
                    </a:lnTo>
                    <a:lnTo>
                      <a:pt x="439" y="0"/>
                    </a:lnTo>
                    <a:lnTo>
                      <a:pt x="454" y="28"/>
                    </a:lnTo>
                    <a:lnTo>
                      <a:pt x="468" y="28"/>
                    </a:lnTo>
                    <a:lnTo>
                      <a:pt x="482" y="42"/>
                    </a:lnTo>
                    <a:lnTo>
                      <a:pt x="496" y="71"/>
                    </a:lnTo>
                    <a:lnTo>
                      <a:pt x="510" y="85"/>
                    </a:lnTo>
                    <a:lnTo>
                      <a:pt x="510" y="99"/>
                    </a:lnTo>
                    <a:lnTo>
                      <a:pt x="524" y="99"/>
                    </a:lnTo>
                    <a:lnTo>
                      <a:pt x="524" y="113"/>
                    </a:lnTo>
                    <a:lnTo>
                      <a:pt x="539" y="113"/>
                    </a:lnTo>
                    <a:lnTo>
                      <a:pt x="539" y="127"/>
                    </a:lnTo>
                    <a:lnTo>
                      <a:pt x="553" y="141"/>
                    </a:lnTo>
                    <a:lnTo>
                      <a:pt x="567" y="156"/>
                    </a:lnTo>
                    <a:lnTo>
                      <a:pt x="567" y="170"/>
                    </a:lnTo>
                    <a:lnTo>
                      <a:pt x="581" y="170"/>
                    </a:lnTo>
                    <a:lnTo>
                      <a:pt x="581" y="184"/>
                    </a:lnTo>
                    <a:lnTo>
                      <a:pt x="595" y="198"/>
                    </a:lnTo>
                    <a:lnTo>
                      <a:pt x="610" y="212"/>
                    </a:lnTo>
                    <a:close/>
                  </a:path>
                </a:pathLst>
              </a:cu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0" name="Freeform 38"/>
              <p:cNvSpPr>
                <a:spLocks/>
              </p:cNvSpPr>
              <p:nvPr/>
            </p:nvSpPr>
            <p:spPr bwMode="auto">
              <a:xfrm>
                <a:off x="5630" y="5490"/>
                <a:ext cx="1702" cy="2539"/>
              </a:xfrm>
              <a:custGeom>
                <a:avLst/>
                <a:gdLst>
                  <a:gd name="T0" fmla="*/ 837 w 1702"/>
                  <a:gd name="T1" fmla="*/ 156 h 2539"/>
                  <a:gd name="T2" fmla="*/ 1177 w 1702"/>
                  <a:gd name="T3" fmla="*/ 468 h 2539"/>
                  <a:gd name="T4" fmla="*/ 1248 w 1702"/>
                  <a:gd name="T5" fmla="*/ 624 h 2539"/>
                  <a:gd name="T6" fmla="*/ 1305 w 1702"/>
                  <a:gd name="T7" fmla="*/ 737 h 2539"/>
                  <a:gd name="T8" fmla="*/ 1291 w 1702"/>
                  <a:gd name="T9" fmla="*/ 851 h 2539"/>
                  <a:gd name="T10" fmla="*/ 1277 w 1702"/>
                  <a:gd name="T11" fmla="*/ 1007 h 2539"/>
                  <a:gd name="T12" fmla="*/ 1277 w 1702"/>
                  <a:gd name="T13" fmla="*/ 1120 h 2539"/>
                  <a:gd name="T14" fmla="*/ 1206 w 1702"/>
                  <a:gd name="T15" fmla="*/ 1134 h 2539"/>
                  <a:gd name="T16" fmla="*/ 1135 w 1702"/>
                  <a:gd name="T17" fmla="*/ 1106 h 2539"/>
                  <a:gd name="T18" fmla="*/ 1021 w 1702"/>
                  <a:gd name="T19" fmla="*/ 1063 h 2539"/>
                  <a:gd name="T20" fmla="*/ 979 w 1702"/>
                  <a:gd name="T21" fmla="*/ 1035 h 2539"/>
                  <a:gd name="T22" fmla="*/ 851 w 1702"/>
                  <a:gd name="T23" fmla="*/ 1021 h 2539"/>
                  <a:gd name="T24" fmla="*/ 823 w 1702"/>
                  <a:gd name="T25" fmla="*/ 964 h 2539"/>
                  <a:gd name="T26" fmla="*/ 780 w 1702"/>
                  <a:gd name="T27" fmla="*/ 993 h 2539"/>
                  <a:gd name="T28" fmla="*/ 780 w 1702"/>
                  <a:gd name="T29" fmla="*/ 1177 h 2539"/>
                  <a:gd name="T30" fmla="*/ 851 w 1702"/>
                  <a:gd name="T31" fmla="*/ 1234 h 2539"/>
                  <a:gd name="T32" fmla="*/ 993 w 1702"/>
                  <a:gd name="T33" fmla="*/ 1262 h 2539"/>
                  <a:gd name="T34" fmla="*/ 1121 w 1702"/>
                  <a:gd name="T35" fmla="*/ 1361 h 2539"/>
                  <a:gd name="T36" fmla="*/ 1234 w 1702"/>
                  <a:gd name="T37" fmla="*/ 1347 h 2539"/>
                  <a:gd name="T38" fmla="*/ 1206 w 1702"/>
                  <a:gd name="T39" fmla="*/ 1248 h 2539"/>
                  <a:gd name="T40" fmla="*/ 1206 w 1702"/>
                  <a:gd name="T41" fmla="*/ 1205 h 2539"/>
                  <a:gd name="T42" fmla="*/ 1234 w 1702"/>
                  <a:gd name="T43" fmla="*/ 1276 h 2539"/>
                  <a:gd name="T44" fmla="*/ 1319 w 1702"/>
                  <a:gd name="T45" fmla="*/ 1319 h 2539"/>
                  <a:gd name="T46" fmla="*/ 1319 w 1702"/>
                  <a:gd name="T47" fmla="*/ 1361 h 2539"/>
                  <a:gd name="T48" fmla="*/ 1433 w 1702"/>
                  <a:gd name="T49" fmla="*/ 1446 h 2539"/>
                  <a:gd name="T50" fmla="*/ 1532 w 1702"/>
                  <a:gd name="T51" fmla="*/ 1461 h 2539"/>
                  <a:gd name="T52" fmla="*/ 1589 w 1702"/>
                  <a:gd name="T53" fmla="*/ 1532 h 2539"/>
                  <a:gd name="T54" fmla="*/ 1688 w 1702"/>
                  <a:gd name="T55" fmla="*/ 1546 h 2539"/>
                  <a:gd name="T56" fmla="*/ 1688 w 1702"/>
                  <a:gd name="T57" fmla="*/ 1602 h 2539"/>
                  <a:gd name="T58" fmla="*/ 1702 w 1702"/>
                  <a:gd name="T59" fmla="*/ 1688 h 2539"/>
                  <a:gd name="T60" fmla="*/ 1631 w 1702"/>
                  <a:gd name="T61" fmla="*/ 1773 h 2539"/>
                  <a:gd name="T62" fmla="*/ 1575 w 1702"/>
                  <a:gd name="T63" fmla="*/ 1844 h 2539"/>
                  <a:gd name="T64" fmla="*/ 1433 w 1702"/>
                  <a:gd name="T65" fmla="*/ 1929 h 2539"/>
                  <a:gd name="T66" fmla="*/ 1433 w 1702"/>
                  <a:gd name="T67" fmla="*/ 2085 h 2539"/>
                  <a:gd name="T68" fmla="*/ 1433 w 1702"/>
                  <a:gd name="T69" fmla="*/ 2212 h 2539"/>
                  <a:gd name="T70" fmla="*/ 1333 w 1702"/>
                  <a:gd name="T71" fmla="*/ 2269 h 2539"/>
                  <a:gd name="T72" fmla="*/ 1121 w 1702"/>
                  <a:gd name="T73" fmla="*/ 2227 h 2539"/>
                  <a:gd name="T74" fmla="*/ 1135 w 1702"/>
                  <a:gd name="T75" fmla="*/ 2297 h 2539"/>
                  <a:gd name="T76" fmla="*/ 1078 w 1702"/>
                  <a:gd name="T77" fmla="*/ 2368 h 2539"/>
                  <a:gd name="T78" fmla="*/ 1107 w 1702"/>
                  <a:gd name="T79" fmla="*/ 2454 h 2539"/>
                  <a:gd name="T80" fmla="*/ 1050 w 1702"/>
                  <a:gd name="T81" fmla="*/ 2524 h 2539"/>
                  <a:gd name="T82" fmla="*/ 1050 w 1702"/>
                  <a:gd name="T83" fmla="*/ 2397 h 2539"/>
                  <a:gd name="T84" fmla="*/ 993 w 1702"/>
                  <a:gd name="T85" fmla="*/ 2326 h 2539"/>
                  <a:gd name="T86" fmla="*/ 951 w 1702"/>
                  <a:gd name="T87" fmla="*/ 2241 h 2539"/>
                  <a:gd name="T88" fmla="*/ 851 w 1702"/>
                  <a:gd name="T89" fmla="*/ 2184 h 2539"/>
                  <a:gd name="T90" fmla="*/ 752 w 1702"/>
                  <a:gd name="T91" fmla="*/ 2184 h 2539"/>
                  <a:gd name="T92" fmla="*/ 624 w 1702"/>
                  <a:gd name="T93" fmla="*/ 2184 h 2539"/>
                  <a:gd name="T94" fmla="*/ 497 w 1702"/>
                  <a:gd name="T95" fmla="*/ 2184 h 2539"/>
                  <a:gd name="T96" fmla="*/ 355 w 1702"/>
                  <a:gd name="T97" fmla="*/ 2184 h 2539"/>
                  <a:gd name="T98" fmla="*/ 298 w 1702"/>
                  <a:gd name="T99" fmla="*/ 2170 h 2539"/>
                  <a:gd name="T100" fmla="*/ 185 w 1702"/>
                  <a:gd name="T101" fmla="*/ 2170 h 2539"/>
                  <a:gd name="T102" fmla="*/ 114 w 1702"/>
                  <a:gd name="T103" fmla="*/ 2099 h 2539"/>
                  <a:gd name="T104" fmla="*/ 114 w 1702"/>
                  <a:gd name="T105" fmla="*/ 1985 h 2539"/>
                  <a:gd name="T106" fmla="*/ 114 w 1702"/>
                  <a:gd name="T107" fmla="*/ 1900 h 2539"/>
                  <a:gd name="T108" fmla="*/ 128 w 1702"/>
                  <a:gd name="T109" fmla="*/ 1631 h 2539"/>
                  <a:gd name="T110" fmla="*/ 0 w 1702"/>
                  <a:gd name="T111" fmla="*/ 1461 h 2539"/>
                  <a:gd name="T112" fmla="*/ 0 w 1702"/>
                  <a:gd name="T113" fmla="*/ 1276 h 2539"/>
                  <a:gd name="T114" fmla="*/ 114 w 1702"/>
                  <a:gd name="T115" fmla="*/ 794 h 2539"/>
                  <a:gd name="T116" fmla="*/ 327 w 1702"/>
                  <a:gd name="T117" fmla="*/ 411 h 2539"/>
                  <a:gd name="T118" fmla="*/ 483 w 1702"/>
                  <a:gd name="T119" fmla="*/ 496 h 2539"/>
                  <a:gd name="T120" fmla="*/ 454 w 1702"/>
                  <a:gd name="T121" fmla="*/ 411 h 2539"/>
                  <a:gd name="T122" fmla="*/ 454 w 1702"/>
                  <a:gd name="T123" fmla="*/ 297 h 2539"/>
                  <a:gd name="T124" fmla="*/ 497 w 1702"/>
                  <a:gd name="T125" fmla="*/ 71 h 253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02"/>
                  <a:gd name="T190" fmla="*/ 0 h 2539"/>
                  <a:gd name="T191" fmla="*/ 1702 w 1702"/>
                  <a:gd name="T192" fmla="*/ 2539 h 253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02" h="2539">
                    <a:moveTo>
                      <a:pt x="610" y="0"/>
                    </a:moveTo>
                    <a:lnTo>
                      <a:pt x="610" y="42"/>
                    </a:lnTo>
                    <a:lnTo>
                      <a:pt x="653" y="42"/>
                    </a:lnTo>
                    <a:lnTo>
                      <a:pt x="695" y="42"/>
                    </a:lnTo>
                    <a:lnTo>
                      <a:pt x="738" y="42"/>
                    </a:lnTo>
                    <a:lnTo>
                      <a:pt x="752" y="42"/>
                    </a:lnTo>
                    <a:lnTo>
                      <a:pt x="752" y="71"/>
                    </a:lnTo>
                    <a:lnTo>
                      <a:pt x="752" y="85"/>
                    </a:lnTo>
                    <a:lnTo>
                      <a:pt x="752" y="113"/>
                    </a:lnTo>
                    <a:lnTo>
                      <a:pt x="752" y="156"/>
                    </a:lnTo>
                    <a:lnTo>
                      <a:pt x="780" y="156"/>
                    </a:lnTo>
                    <a:lnTo>
                      <a:pt x="795" y="156"/>
                    </a:lnTo>
                    <a:lnTo>
                      <a:pt x="823" y="156"/>
                    </a:lnTo>
                    <a:lnTo>
                      <a:pt x="837" y="156"/>
                    </a:lnTo>
                    <a:lnTo>
                      <a:pt x="908" y="156"/>
                    </a:lnTo>
                    <a:lnTo>
                      <a:pt x="922" y="269"/>
                    </a:lnTo>
                    <a:lnTo>
                      <a:pt x="936" y="269"/>
                    </a:lnTo>
                    <a:lnTo>
                      <a:pt x="965" y="269"/>
                    </a:lnTo>
                    <a:lnTo>
                      <a:pt x="1021" y="269"/>
                    </a:lnTo>
                    <a:lnTo>
                      <a:pt x="1021" y="340"/>
                    </a:lnTo>
                    <a:lnTo>
                      <a:pt x="1021" y="354"/>
                    </a:lnTo>
                    <a:lnTo>
                      <a:pt x="1021" y="383"/>
                    </a:lnTo>
                    <a:lnTo>
                      <a:pt x="1021" y="397"/>
                    </a:lnTo>
                    <a:lnTo>
                      <a:pt x="1021" y="411"/>
                    </a:lnTo>
                    <a:lnTo>
                      <a:pt x="1021" y="439"/>
                    </a:lnTo>
                    <a:lnTo>
                      <a:pt x="1036" y="439"/>
                    </a:lnTo>
                    <a:lnTo>
                      <a:pt x="1064" y="439"/>
                    </a:lnTo>
                    <a:lnTo>
                      <a:pt x="1135" y="439"/>
                    </a:lnTo>
                    <a:lnTo>
                      <a:pt x="1135" y="468"/>
                    </a:lnTo>
                    <a:lnTo>
                      <a:pt x="1149" y="468"/>
                    </a:lnTo>
                    <a:lnTo>
                      <a:pt x="1163" y="468"/>
                    </a:lnTo>
                    <a:lnTo>
                      <a:pt x="1177" y="468"/>
                    </a:lnTo>
                    <a:lnTo>
                      <a:pt x="1206" y="468"/>
                    </a:lnTo>
                    <a:lnTo>
                      <a:pt x="1220" y="468"/>
                    </a:lnTo>
                    <a:lnTo>
                      <a:pt x="1234" y="468"/>
                    </a:lnTo>
                    <a:lnTo>
                      <a:pt x="1248" y="468"/>
                    </a:lnTo>
                    <a:lnTo>
                      <a:pt x="1248" y="496"/>
                    </a:lnTo>
                    <a:lnTo>
                      <a:pt x="1248" y="539"/>
                    </a:lnTo>
                    <a:lnTo>
                      <a:pt x="1248" y="553"/>
                    </a:lnTo>
                    <a:lnTo>
                      <a:pt x="1248" y="567"/>
                    </a:lnTo>
                    <a:lnTo>
                      <a:pt x="1248" y="581"/>
                    </a:lnTo>
                    <a:lnTo>
                      <a:pt x="1248" y="595"/>
                    </a:lnTo>
                    <a:lnTo>
                      <a:pt x="1248" y="610"/>
                    </a:lnTo>
                    <a:lnTo>
                      <a:pt x="1248" y="624"/>
                    </a:lnTo>
                    <a:lnTo>
                      <a:pt x="1277" y="624"/>
                    </a:lnTo>
                    <a:lnTo>
                      <a:pt x="1291" y="624"/>
                    </a:lnTo>
                    <a:lnTo>
                      <a:pt x="1291" y="638"/>
                    </a:lnTo>
                    <a:lnTo>
                      <a:pt x="1291" y="652"/>
                    </a:lnTo>
                    <a:lnTo>
                      <a:pt x="1291" y="666"/>
                    </a:lnTo>
                    <a:lnTo>
                      <a:pt x="1291" y="680"/>
                    </a:lnTo>
                    <a:lnTo>
                      <a:pt x="1291" y="695"/>
                    </a:lnTo>
                    <a:lnTo>
                      <a:pt x="1291" y="709"/>
                    </a:lnTo>
                    <a:lnTo>
                      <a:pt x="1305" y="737"/>
                    </a:lnTo>
                    <a:lnTo>
                      <a:pt x="1305" y="751"/>
                    </a:lnTo>
                    <a:lnTo>
                      <a:pt x="1319" y="751"/>
                    </a:lnTo>
                    <a:lnTo>
                      <a:pt x="1319" y="766"/>
                    </a:lnTo>
                    <a:lnTo>
                      <a:pt x="1319" y="780"/>
                    </a:lnTo>
                    <a:lnTo>
                      <a:pt x="1333" y="794"/>
                    </a:lnTo>
                    <a:lnTo>
                      <a:pt x="1319" y="794"/>
                    </a:lnTo>
                    <a:lnTo>
                      <a:pt x="1305" y="794"/>
                    </a:lnTo>
                    <a:lnTo>
                      <a:pt x="1305" y="808"/>
                    </a:lnTo>
                    <a:lnTo>
                      <a:pt x="1305" y="822"/>
                    </a:lnTo>
                    <a:lnTo>
                      <a:pt x="1291" y="836"/>
                    </a:lnTo>
                    <a:lnTo>
                      <a:pt x="1291" y="851"/>
                    </a:lnTo>
                    <a:lnTo>
                      <a:pt x="1291" y="865"/>
                    </a:lnTo>
                    <a:lnTo>
                      <a:pt x="1277" y="865"/>
                    </a:lnTo>
                    <a:lnTo>
                      <a:pt x="1277" y="879"/>
                    </a:lnTo>
                    <a:lnTo>
                      <a:pt x="1277" y="893"/>
                    </a:lnTo>
                    <a:lnTo>
                      <a:pt x="1277" y="907"/>
                    </a:lnTo>
                    <a:lnTo>
                      <a:pt x="1263" y="907"/>
                    </a:lnTo>
                    <a:lnTo>
                      <a:pt x="1263" y="922"/>
                    </a:lnTo>
                    <a:lnTo>
                      <a:pt x="1263" y="936"/>
                    </a:lnTo>
                    <a:lnTo>
                      <a:pt x="1263" y="950"/>
                    </a:lnTo>
                    <a:lnTo>
                      <a:pt x="1263" y="964"/>
                    </a:lnTo>
                    <a:lnTo>
                      <a:pt x="1263" y="978"/>
                    </a:lnTo>
                    <a:lnTo>
                      <a:pt x="1277" y="978"/>
                    </a:lnTo>
                    <a:lnTo>
                      <a:pt x="1277" y="993"/>
                    </a:lnTo>
                    <a:lnTo>
                      <a:pt x="1277" y="1007"/>
                    </a:lnTo>
                    <a:lnTo>
                      <a:pt x="1277" y="1021"/>
                    </a:lnTo>
                    <a:lnTo>
                      <a:pt x="1277" y="1035"/>
                    </a:lnTo>
                    <a:lnTo>
                      <a:pt x="1277" y="1049"/>
                    </a:lnTo>
                    <a:lnTo>
                      <a:pt x="1277" y="1063"/>
                    </a:lnTo>
                    <a:lnTo>
                      <a:pt x="1263" y="1063"/>
                    </a:lnTo>
                    <a:lnTo>
                      <a:pt x="1248" y="1063"/>
                    </a:lnTo>
                    <a:lnTo>
                      <a:pt x="1248" y="1078"/>
                    </a:lnTo>
                    <a:lnTo>
                      <a:pt x="1248" y="1092"/>
                    </a:lnTo>
                    <a:lnTo>
                      <a:pt x="1263" y="1092"/>
                    </a:lnTo>
                    <a:lnTo>
                      <a:pt x="1277" y="1106"/>
                    </a:lnTo>
                    <a:lnTo>
                      <a:pt x="1277" y="1120"/>
                    </a:lnTo>
                    <a:lnTo>
                      <a:pt x="1277" y="1134"/>
                    </a:lnTo>
                    <a:lnTo>
                      <a:pt x="1277" y="1149"/>
                    </a:lnTo>
                    <a:lnTo>
                      <a:pt x="1263" y="1149"/>
                    </a:lnTo>
                    <a:lnTo>
                      <a:pt x="1248" y="1149"/>
                    </a:lnTo>
                    <a:lnTo>
                      <a:pt x="1248" y="1163"/>
                    </a:lnTo>
                    <a:lnTo>
                      <a:pt x="1234" y="1149"/>
                    </a:lnTo>
                    <a:lnTo>
                      <a:pt x="1220" y="1149"/>
                    </a:lnTo>
                    <a:lnTo>
                      <a:pt x="1220" y="1134"/>
                    </a:lnTo>
                    <a:lnTo>
                      <a:pt x="1206" y="1134"/>
                    </a:lnTo>
                    <a:lnTo>
                      <a:pt x="1192" y="1134"/>
                    </a:lnTo>
                    <a:lnTo>
                      <a:pt x="1177" y="1120"/>
                    </a:lnTo>
                    <a:lnTo>
                      <a:pt x="1163" y="1120"/>
                    </a:lnTo>
                    <a:lnTo>
                      <a:pt x="1149" y="1120"/>
                    </a:lnTo>
                    <a:lnTo>
                      <a:pt x="1149" y="1106"/>
                    </a:lnTo>
                    <a:lnTo>
                      <a:pt x="1135" y="1106"/>
                    </a:lnTo>
                    <a:lnTo>
                      <a:pt x="1121" y="1106"/>
                    </a:lnTo>
                    <a:lnTo>
                      <a:pt x="1107" y="1106"/>
                    </a:lnTo>
                    <a:lnTo>
                      <a:pt x="1092" y="1092"/>
                    </a:lnTo>
                    <a:lnTo>
                      <a:pt x="1064" y="1092"/>
                    </a:lnTo>
                    <a:lnTo>
                      <a:pt x="1050" y="1078"/>
                    </a:lnTo>
                    <a:lnTo>
                      <a:pt x="1036" y="1078"/>
                    </a:lnTo>
                    <a:lnTo>
                      <a:pt x="1050" y="1078"/>
                    </a:lnTo>
                    <a:lnTo>
                      <a:pt x="1050" y="1063"/>
                    </a:lnTo>
                    <a:lnTo>
                      <a:pt x="1036" y="1063"/>
                    </a:lnTo>
                    <a:lnTo>
                      <a:pt x="1021" y="1063"/>
                    </a:lnTo>
                    <a:lnTo>
                      <a:pt x="1021" y="1049"/>
                    </a:lnTo>
                    <a:lnTo>
                      <a:pt x="1021" y="1035"/>
                    </a:lnTo>
                    <a:lnTo>
                      <a:pt x="1007" y="1035"/>
                    </a:lnTo>
                    <a:lnTo>
                      <a:pt x="993" y="1035"/>
                    </a:lnTo>
                    <a:lnTo>
                      <a:pt x="979" y="1035"/>
                    </a:lnTo>
                    <a:lnTo>
                      <a:pt x="965" y="1035"/>
                    </a:lnTo>
                    <a:lnTo>
                      <a:pt x="951" y="1035"/>
                    </a:lnTo>
                    <a:lnTo>
                      <a:pt x="936" y="1035"/>
                    </a:lnTo>
                    <a:lnTo>
                      <a:pt x="922" y="1035"/>
                    </a:lnTo>
                    <a:lnTo>
                      <a:pt x="908" y="1021"/>
                    </a:lnTo>
                    <a:lnTo>
                      <a:pt x="894" y="1021"/>
                    </a:lnTo>
                    <a:lnTo>
                      <a:pt x="880" y="1007"/>
                    </a:lnTo>
                    <a:lnTo>
                      <a:pt x="865" y="1007"/>
                    </a:lnTo>
                    <a:lnTo>
                      <a:pt x="865" y="1021"/>
                    </a:lnTo>
                    <a:lnTo>
                      <a:pt x="851" y="1021"/>
                    </a:lnTo>
                    <a:lnTo>
                      <a:pt x="837" y="1021"/>
                    </a:lnTo>
                    <a:lnTo>
                      <a:pt x="837" y="1007"/>
                    </a:lnTo>
                    <a:lnTo>
                      <a:pt x="837" y="993"/>
                    </a:lnTo>
                    <a:lnTo>
                      <a:pt x="837" y="978"/>
                    </a:lnTo>
                    <a:lnTo>
                      <a:pt x="837" y="964"/>
                    </a:lnTo>
                    <a:lnTo>
                      <a:pt x="823" y="964"/>
                    </a:lnTo>
                    <a:lnTo>
                      <a:pt x="823" y="950"/>
                    </a:lnTo>
                    <a:lnTo>
                      <a:pt x="809" y="936"/>
                    </a:lnTo>
                    <a:lnTo>
                      <a:pt x="795" y="936"/>
                    </a:lnTo>
                    <a:lnTo>
                      <a:pt x="795" y="950"/>
                    </a:lnTo>
                    <a:lnTo>
                      <a:pt x="795" y="964"/>
                    </a:lnTo>
                    <a:lnTo>
                      <a:pt x="795" y="978"/>
                    </a:lnTo>
                    <a:lnTo>
                      <a:pt x="795" y="993"/>
                    </a:lnTo>
                    <a:lnTo>
                      <a:pt x="780" y="993"/>
                    </a:lnTo>
                    <a:lnTo>
                      <a:pt x="780" y="1007"/>
                    </a:lnTo>
                    <a:lnTo>
                      <a:pt x="780" y="1021"/>
                    </a:lnTo>
                    <a:lnTo>
                      <a:pt x="780" y="1035"/>
                    </a:lnTo>
                    <a:lnTo>
                      <a:pt x="780" y="1049"/>
                    </a:lnTo>
                    <a:lnTo>
                      <a:pt x="780" y="1063"/>
                    </a:lnTo>
                    <a:lnTo>
                      <a:pt x="780" y="1078"/>
                    </a:lnTo>
                    <a:lnTo>
                      <a:pt x="780" y="1092"/>
                    </a:lnTo>
                    <a:lnTo>
                      <a:pt x="780" y="1106"/>
                    </a:lnTo>
                    <a:lnTo>
                      <a:pt x="780" y="1120"/>
                    </a:lnTo>
                    <a:lnTo>
                      <a:pt x="780" y="1134"/>
                    </a:lnTo>
                    <a:lnTo>
                      <a:pt x="780" y="1149"/>
                    </a:lnTo>
                    <a:lnTo>
                      <a:pt x="780" y="1163"/>
                    </a:lnTo>
                    <a:lnTo>
                      <a:pt x="780" y="1177"/>
                    </a:lnTo>
                    <a:lnTo>
                      <a:pt x="780" y="1191"/>
                    </a:lnTo>
                    <a:lnTo>
                      <a:pt x="780" y="1205"/>
                    </a:lnTo>
                    <a:lnTo>
                      <a:pt x="780" y="1219"/>
                    </a:lnTo>
                    <a:lnTo>
                      <a:pt x="795" y="1219"/>
                    </a:lnTo>
                    <a:lnTo>
                      <a:pt x="809" y="1219"/>
                    </a:lnTo>
                    <a:lnTo>
                      <a:pt x="823" y="1219"/>
                    </a:lnTo>
                    <a:lnTo>
                      <a:pt x="837" y="1234"/>
                    </a:lnTo>
                    <a:lnTo>
                      <a:pt x="851" y="1234"/>
                    </a:lnTo>
                    <a:lnTo>
                      <a:pt x="865" y="1234"/>
                    </a:lnTo>
                    <a:lnTo>
                      <a:pt x="880" y="1219"/>
                    </a:lnTo>
                    <a:lnTo>
                      <a:pt x="894" y="1219"/>
                    </a:lnTo>
                    <a:lnTo>
                      <a:pt x="894" y="1234"/>
                    </a:lnTo>
                    <a:lnTo>
                      <a:pt x="908" y="1234"/>
                    </a:lnTo>
                    <a:lnTo>
                      <a:pt x="922" y="1248"/>
                    </a:lnTo>
                    <a:lnTo>
                      <a:pt x="951" y="1248"/>
                    </a:lnTo>
                    <a:lnTo>
                      <a:pt x="951" y="1262"/>
                    </a:lnTo>
                    <a:lnTo>
                      <a:pt x="965" y="1262"/>
                    </a:lnTo>
                    <a:lnTo>
                      <a:pt x="979" y="1262"/>
                    </a:lnTo>
                    <a:lnTo>
                      <a:pt x="993" y="1262"/>
                    </a:lnTo>
                    <a:lnTo>
                      <a:pt x="993" y="1276"/>
                    </a:lnTo>
                    <a:lnTo>
                      <a:pt x="993" y="1290"/>
                    </a:lnTo>
                    <a:lnTo>
                      <a:pt x="993" y="1305"/>
                    </a:lnTo>
                    <a:lnTo>
                      <a:pt x="1036" y="1305"/>
                    </a:lnTo>
                    <a:lnTo>
                      <a:pt x="1036" y="1319"/>
                    </a:lnTo>
                    <a:lnTo>
                      <a:pt x="1036" y="1347"/>
                    </a:lnTo>
                    <a:lnTo>
                      <a:pt x="1050" y="1347"/>
                    </a:lnTo>
                    <a:lnTo>
                      <a:pt x="1050" y="1361"/>
                    </a:lnTo>
                    <a:lnTo>
                      <a:pt x="1078" y="1361"/>
                    </a:lnTo>
                    <a:lnTo>
                      <a:pt x="1107" y="1361"/>
                    </a:lnTo>
                    <a:lnTo>
                      <a:pt x="1121" y="1361"/>
                    </a:lnTo>
                    <a:lnTo>
                      <a:pt x="1135" y="1361"/>
                    </a:lnTo>
                    <a:lnTo>
                      <a:pt x="1149" y="1361"/>
                    </a:lnTo>
                    <a:lnTo>
                      <a:pt x="1163" y="1361"/>
                    </a:lnTo>
                    <a:lnTo>
                      <a:pt x="1177" y="1361"/>
                    </a:lnTo>
                    <a:lnTo>
                      <a:pt x="1192" y="1361"/>
                    </a:lnTo>
                    <a:lnTo>
                      <a:pt x="1206" y="1361"/>
                    </a:lnTo>
                    <a:lnTo>
                      <a:pt x="1220" y="1347"/>
                    </a:lnTo>
                    <a:lnTo>
                      <a:pt x="1234" y="1347"/>
                    </a:lnTo>
                    <a:lnTo>
                      <a:pt x="1234" y="1333"/>
                    </a:lnTo>
                    <a:lnTo>
                      <a:pt x="1234" y="1319"/>
                    </a:lnTo>
                    <a:lnTo>
                      <a:pt x="1234" y="1305"/>
                    </a:lnTo>
                    <a:lnTo>
                      <a:pt x="1234" y="1290"/>
                    </a:lnTo>
                    <a:lnTo>
                      <a:pt x="1234" y="1276"/>
                    </a:lnTo>
                    <a:lnTo>
                      <a:pt x="1220" y="1276"/>
                    </a:lnTo>
                    <a:lnTo>
                      <a:pt x="1220" y="1262"/>
                    </a:lnTo>
                    <a:lnTo>
                      <a:pt x="1206" y="1262"/>
                    </a:lnTo>
                    <a:lnTo>
                      <a:pt x="1206" y="1248"/>
                    </a:lnTo>
                    <a:lnTo>
                      <a:pt x="1206" y="1234"/>
                    </a:lnTo>
                    <a:lnTo>
                      <a:pt x="1206" y="1219"/>
                    </a:lnTo>
                    <a:lnTo>
                      <a:pt x="1206" y="1205"/>
                    </a:lnTo>
                    <a:lnTo>
                      <a:pt x="1192" y="1205"/>
                    </a:lnTo>
                    <a:lnTo>
                      <a:pt x="1206" y="1205"/>
                    </a:lnTo>
                    <a:lnTo>
                      <a:pt x="1206" y="1191"/>
                    </a:lnTo>
                    <a:lnTo>
                      <a:pt x="1206" y="1205"/>
                    </a:lnTo>
                    <a:lnTo>
                      <a:pt x="1206" y="1219"/>
                    </a:lnTo>
                    <a:lnTo>
                      <a:pt x="1220" y="1219"/>
                    </a:lnTo>
                    <a:lnTo>
                      <a:pt x="1220" y="1234"/>
                    </a:lnTo>
                    <a:lnTo>
                      <a:pt x="1220" y="1248"/>
                    </a:lnTo>
                    <a:lnTo>
                      <a:pt x="1220" y="1262"/>
                    </a:lnTo>
                    <a:lnTo>
                      <a:pt x="1234" y="1262"/>
                    </a:lnTo>
                    <a:lnTo>
                      <a:pt x="1234" y="1276"/>
                    </a:lnTo>
                    <a:lnTo>
                      <a:pt x="1248" y="1276"/>
                    </a:lnTo>
                    <a:lnTo>
                      <a:pt x="1248" y="1290"/>
                    </a:lnTo>
                    <a:lnTo>
                      <a:pt x="1248" y="1305"/>
                    </a:lnTo>
                    <a:lnTo>
                      <a:pt x="1263" y="1305"/>
                    </a:lnTo>
                    <a:lnTo>
                      <a:pt x="1277" y="1305"/>
                    </a:lnTo>
                    <a:lnTo>
                      <a:pt x="1291" y="1305"/>
                    </a:lnTo>
                    <a:lnTo>
                      <a:pt x="1305" y="1305"/>
                    </a:lnTo>
                    <a:lnTo>
                      <a:pt x="1319" y="1305"/>
                    </a:lnTo>
                    <a:lnTo>
                      <a:pt x="1319" y="1319"/>
                    </a:lnTo>
                    <a:lnTo>
                      <a:pt x="1333" y="1319"/>
                    </a:lnTo>
                    <a:lnTo>
                      <a:pt x="1333" y="1305"/>
                    </a:lnTo>
                    <a:lnTo>
                      <a:pt x="1348" y="1305"/>
                    </a:lnTo>
                    <a:lnTo>
                      <a:pt x="1348" y="1319"/>
                    </a:lnTo>
                    <a:lnTo>
                      <a:pt x="1348" y="1333"/>
                    </a:lnTo>
                    <a:lnTo>
                      <a:pt x="1348" y="1347"/>
                    </a:lnTo>
                    <a:lnTo>
                      <a:pt x="1362" y="1347"/>
                    </a:lnTo>
                    <a:lnTo>
                      <a:pt x="1362" y="1361"/>
                    </a:lnTo>
                    <a:lnTo>
                      <a:pt x="1348" y="1361"/>
                    </a:lnTo>
                    <a:lnTo>
                      <a:pt x="1333" y="1361"/>
                    </a:lnTo>
                    <a:lnTo>
                      <a:pt x="1319" y="1361"/>
                    </a:lnTo>
                    <a:lnTo>
                      <a:pt x="1305" y="1361"/>
                    </a:lnTo>
                    <a:lnTo>
                      <a:pt x="1305" y="1375"/>
                    </a:lnTo>
                    <a:lnTo>
                      <a:pt x="1305" y="1390"/>
                    </a:lnTo>
                    <a:lnTo>
                      <a:pt x="1305" y="1418"/>
                    </a:lnTo>
                    <a:lnTo>
                      <a:pt x="1305" y="1432"/>
                    </a:lnTo>
                    <a:lnTo>
                      <a:pt x="1305" y="1446"/>
                    </a:lnTo>
                    <a:lnTo>
                      <a:pt x="1333" y="1446"/>
                    </a:lnTo>
                    <a:lnTo>
                      <a:pt x="1348" y="1446"/>
                    </a:lnTo>
                    <a:lnTo>
                      <a:pt x="1362" y="1446"/>
                    </a:lnTo>
                    <a:lnTo>
                      <a:pt x="1376" y="1446"/>
                    </a:lnTo>
                    <a:lnTo>
                      <a:pt x="1390" y="1446"/>
                    </a:lnTo>
                    <a:lnTo>
                      <a:pt x="1404" y="1446"/>
                    </a:lnTo>
                    <a:lnTo>
                      <a:pt x="1419" y="1446"/>
                    </a:lnTo>
                    <a:lnTo>
                      <a:pt x="1433" y="1446"/>
                    </a:lnTo>
                    <a:lnTo>
                      <a:pt x="1447" y="1446"/>
                    </a:lnTo>
                    <a:lnTo>
                      <a:pt x="1461" y="1432"/>
                    </a:lnTo>
                    <a:lnTo>
                      <a:pt x="1475" y="1432"/>
                    </a:lnTo>
                    <a:lnTo>
                      <a:pt x="1489" y="1432"/>
                    </a:lnTo>
                    <a:lnTo>
                      <a:pt x="1504" y="1432"/>
                    </a:lnTo>
                    <a:lnTo>
                      <a:pt x="1518" y="1432"/>
                    </a:lnTo>
                    <a:lnTo>
                      <a:pt x="1518" y="1446"/>
                    </a:lnTo>
                    <a:lnTo>
                      <a:pt x="1532" y="1446"/>
                    </a:lnTo>
                    <a:lnTo>
                      <a:pt x="1532" y="1461"/>
                    </a:lnTo>
                    <a:lnTo>
                      <a:pt x="1532" y="1475"/>
                    </a:lnTo>
                    <a:lnTo>
                      <a:pt x="1546" y="1475"/>
                    </a:lnTo>
                    <a:lnTo>
                      <a:pt x="1546" y="1489"/>
                    </a:lnTo>
                    <a:lnTo>
                      <a:pt x="1546" y="1503"/>
                    </a:lnTo>
                    <a:lnTo>
                      <a:pt x="1560" y="1503"/>
                    </a:lnTo>
                    <a:lnTo>
                      <a:pt x="1560" y="1517"/>
                    </a:lnTo>
                    <a:lnTo>
                      <a:pt x="1575" y="1517"/>
                    </a:lnTo>
                    <a:lnTo>
                      <a:pt x="1575" y="1532"/>
                    </a:lnTo>
                    <a:lnTo>
                      <a:pt x="1589" y="1532"/>
                    </a:lnTo>
                    <a:lnTo>
                      <a:pt x="1603" y="1546"/>
                    </a:lnTo>
                    <a:lnTo>
                      <a:pt x="1617" y="1560"/>
                    </a:lnTo>
                    <a:lnTo>
                      <a:pt x="1631" y="1560"/>
                    </a:lnTo>
                    <a:lnTo>
                      <a:pt x="1645" y="1560"/>
                    </a:lnTo>
                    <a:lnTo>
                      <a:pt x="1660" y="1560"/>
                    </a:lnTo>
                    <a:lnTo>
                      <a:pt x="1660" y="1546"/>
                    </a:lnTo>
                    <a:lnTo>
                      <a:pt x="1674" y="1546"/>
                    </a:lnTo>
                    <a:lnTo>
                      <a:pt x="1688" y="1546"/>
                    </a:lnTo>
                    <a:lnTo>
                      <a:pt x="1688" y="1560"/>
                    </a:lnTo>
                    <a:lnTo>
                      <a:pt x="1702" y="1560"/>
                    </a:lnTo>
                    <a:lnTo>
                      <a:pt x="1702" y="1574"/>
                    </a:lnTo>
                    <a:lnTo>
                      <a:pt x="1702" y="1588"/>
                    </a:lnTo>
                    <a:lnTo>
                      <a:pt x="1688" y="1602"/>
                    </a:lnTo>
                    <a:lnTo>
                      <a:pt x="1702" y="1602"/>
                    </a:lnTo>
                    <a:lnTo>
                      <a:pt x="1702" y="1617"/>
                    </a:lnTo>
                    <a:lnTo>
                      <a:pt x="1702" y="1631"/>
                    </a:lnTo>
                    <a:lnTo>
                      <a:pt x="1702" y="1645"/>
                    </a:lnTo>
                    <a:lnTo>
                      <a:pt x="1702" y="1659"/>
                    </a:lnTo>
                    <a:lnTo>
                      <a:pt x="1702" y="1673"/>
                    </a:lnTo>
                    <a:lnTo>
                      <a:pt x="1702" y="1688"/>
                    </a:lnTo>
                    <a:lnTo>
                      <a:pt x="1702" y="1702"/>
                    </a:lnTo>
                    <a:lnTo>
                      <a:pt x="1702" y="1716"/>
                    </a:lnTo>
                    <a:lnTo>
                      <a:pt x="1702" y="1730"/>
                    </a:lnTo>
                    <a:lnTo>
                      <a:pt x="1702" y="1744"/>
                    </a:lnTo>
                    <a:lnTo>
                      <a:pt x="1702" y="1758"/>
                    </a:lnTo>
                    <a:lnTo>
                      <a:pt x="1688" y="1758"/>
                    </a:lnTo>
                    <a:lnTo>
                      <a:pt x="1674" y="1758"/>
                    </a:lnTo>
                    <a:lnTo>
                      <a:pt x="1660" y="1758"/>
                    </a:lnTo>
                    <a:lnTo>
                      <a:pt x="1660" y="1744"/>
                    </a:lnTo>
                    <a:lnTo>
                      <a:pt x="1645" y="1744"/>
                    </a:lnTo>
                    <a:lnTo>
                      <a:pt x="1645" y="1758"/>
                    </a:lnTo>
                    <a:lnTo>
                      <a:pt x="1645" y="1773"/>
                    </a:lnTo>
                    <a:lnTo>
                      <a:pt x="1631" y="1773"/>
                    </a:lnTo>
                    <a:lnTo>
                      <a:pt x="1617" y="1773"/>
                    </a:lnTo>
                    <a:lnTo>
                      <a:pt x="1617" y="1787"/>
                    </a:lnTo>
                    <a:lnTo>
                      <a:pt x="1617" y="1801"/>
                    </a:lnTo>
                    <a:lnTo>
                      <a:pt x="1603" y="1801"/>
                    </a:lnTo>
                    <a:lnTo>
                      <a:pt x="1589" y="1801"/>
                    </a:lnTo>
                    <a:lnTo>
                      <a:pt x="1575" y="1801"/>
                    </a:lnTo>
                    <a:lnTo>
                      <a:pt x="1575" y="1815"/>
                    </a:lnTo>
                    <a:lnTo>
                      <a:pt x="1575" y="1829"/>
                    </a:lnTo>
                    <a:lnTo>
                      <a:pt x="1575" y="1844"/>
                    </a:lnTo>
                    <a:lnTo>
                      <a:pt x="1560" y="1844"/>
                    </a:lnTo>
                    <a:lnTo>
                      <a:pt x="1546" y="1844"/>
                    </a:lnTo>
                    <a:lnTo>
                      <a:pt x="1532" y="1844"/>
                    </a:lnTo>
                    <a:lnTo>
                      <a:pt x="1532" y="1829"/>
                    </a:lnTo>
                    <a:lnTo>
                      <a:pt x="1518" y="1829"/>
                    </a:lnTo>
                    <a:lnTo>
                      <a:pt x="1475" y="1829"/>
                    </a:lnTo>
                    <a:lnTo>
                      <a:pt x="1475" y="1844"/>
                    </a:lnTo>
                    <a:lnTo>
                      <a:pt x="1475" y="1858"/>
                    </a:lnTo>
                    <a:lnTo>
                      <a:pt x="1475" y="1872"/>
                    </a:lnTo>
                    <a:lnTo>
                      <a:pt x="1475" y="1915"/>
                    </a:lnTo>
                    <a:lnTo>
                      <a:pt x="1447" y="1929"/>
                    </a:lnTo>
                    <a:lnTo>
                      <a:pt x="1433" y="1929"/>
                    </a:lnTo>
                    <a:lnTo>
                      <a:pt x="1433" y="1971"/>
                    </a:lnTo>
                    <a:lnTo>
                      <a:pt x="1433" y="1985"/>
                    </a:lnTo>
                    <a:lnTo>
                      <a:pt x="1433" y="2000"/>
                    </a:lnTo>
                    <a:lnTo>
                      <a:pt x="1433" y="2014"/>
                    </a:lnTo>
                    <a:lnTo>
                      <a:pt x="1433" y="2028"/>
                    </a:lnTo>
                    <a:lnTo>
                      <a:pt x="1433" y="2042"/>
                    </a:lnTo>
                    <a:lnTo>
                      <a:pt x="1433" y="2056"/>
                    </a:lnTo>
                    <a:lnTo>
                      <a:pt x="1433" y="2071"/>
                    </a:lnTo>
                    <a:lnTo>
                      <a:pt x="1433" y="2085"/>
                    </a:lnTo>
                    <a:lnTo>
                      <a:pt x="1433" y="2099"/>
                    </a:lnTo>
                    <a:lnTo>
                      <a:pt x="1433" y="2113"/>
                    </a:lnTo>
                    <a:lnTo>
                      <a:pt x="1433" y="2127"/>
                    </a:lnTo>
                    <a:lnTo>
                      <a:pt x="1433" y="2141"/>
                    </a:lnTo>
                    <a:lnTo>
                      <a:pt x="1433" y="2156"/>
                    </a:lnTo>
                    <a:lnTo>
                      <a:pt x="1433" y="2170"/>
                    </a:lnTo>
                    <a:lnTo>
                      <a:pt x="1433" y="2184"/>
                    </a:lnTo>
                    <a:lnTo>
                      <a:pt x="1433" y="2198"/>
                    </a:lnTo>
                    <a:lnTo>
                      <a:pt x="1433" y="2212"/>
                    </a:lnTo>
                    <a:lnTo>
                      <a:pt x="1433" y="2227"/>
                    </a:lnTo>
                    <a:lnTo>
                      <a:pt x="1419" y="2227"/>
                    </a:lnTo>
                    <a:lnTo>
                      <a:pt x="1404" y="2227"/>
                    </a:lnTo>
                    <a:lnTo>
                      <a:pt x="1390" y="2227"/>
                    </a:lnTo>
                    <a:lnTo>
                      <a:pt x="1362" y="2227"/>
                    </a:lnTo>
                    <a:lnTo>
                      <a:pt x="1348" y="2227"/>
                    </a:lnTo>
                    <a:lnTo>
                      <a:pt x="1348" y="2241"/>
                    </a:lnTo>
                    <a:lnTo>
                      <a:pt x="1348" y="2255"/>
                    </a:lnTo>
                    <a:lnTo>
                      <a:pt x="1333" y="2269"/>
                    </a:lnTo>
                    <a:lnTo>
                      <a:pt x="1291" y="2269"/>
                    </a:lnTo>
                    <a:lnTo>
                      <a:pt x="1277" y="2269"/>
                    </a:lnTo>
                    <a:lnTo>
                      <a:pt x="1263" y="2255"/>
                    </a:lnTo>
                    <a:lnTo>
                      <a:pt x="1220" y="2241"/>
                    </a:lnTo>
                    <a:lnTo>
                      <a:pt x="1206" y="2241"/>
                    </a:lnTo>
                    <a:lnTo>
                      <a:pt x="1192" y="2241"/>
                    </a:lnTo>
                    <a:lnTo>
                      <a:pt x="1177" y="2227"/>
                    </a:lnTo>
                    <a:lnTo>
                      <a:pt x="1163" y="2227"/>
                    </a:lnTo>
                    <a:lnTo>
                      <a:pt x="1163" y="2241"/>
                    </a:lnTo>
                    <a:lnTo>
                      <a:pt x="1163" y="2227"/>
                    </a:lnTo>
                    <a:lnTo>
                      <a:pt x="1149" y="2227"/>
                    </a:lnTo>
                    <a:lnTo>
                      <a:pt x="1135" y="2227"/>
                    </a:lnTo>
                    <a:lnTo>
                      <a:pt x="1121" y="2227"/>
                    </a:lnTo>
                    <a:lnTo>
                      <a:pt x="1121" y="2241"/>
                    </a:lnTo>
                    <a:lnTo>
                      <a:pt x="1135" y="2241"/>
                    </a:lnTo>
                    <a:lnTo>
                      <a:pt x="1135" y="2255"/>
                    </a:lnTo>
                    <a:lnTo>
                      <a:pt x="1135" y="2269"/>
                    </a:lnTo>
                    <a:lnTo>
                      <a:pt x="1107" y="2269"/>
                    </a:lnTo>
                    <a:lnTo>
                      <a:pt x="1092" y="2269"/>
                    </a:lnTo>
                    <a:lnTo>
                      <a:pt x="1107" y="2283"/>
                    </a:lnTo>
                    <a:lnTo>
                      <a:pt x="1121" y="2283"/>
                    </a:lnTo>
                    <a:lnTo>
                      <a:pt x="1135" y="2297"/>
                    </a:lnTo>
                    <a:lnTo>
                      <a:pt x="1149" y="2297"/>
                    </a:lnTo>
                    <a:lnTo>
                      <a:pt x="1149" y="2312"/>
                    </a:lnTo>
                    <a:lnTo>
                      <a:pt x="1149" y="2297"/>
                    </a:lnTo>
                    <a:lnTo>
                      <a:pt x="1135" y="2297"/>
                    </a:lnTo>
                    <a:lnTo>
                      <a:pt x="1121" y="2297"/>
                    </a:lnTo>
                    <a:lnTo>
                      <a:pt x="1107" y="2283"/>
                    </a:lnTo>
                    <a:lnTo>
                      <a:pt x="1078" y="2283"/>
                    </a:lnTo>
                    <a:lnTo>
                      <a:pt x="1078" y="2297"/>
                    </a:lnTo>
                    <a:lnTo>
                      <a:pt x="1078" y="2312"/>
                    </a:lnTo>
                    <a:lnTo>
                      <a:pt x="1078" y="2326"/>
                    </a:lnTo>
                    <a:lnTo>
                      <a:pt x="1078" y="2340"/>
                    </a:lnTo>
                    <a:lnTo>
                      <a:pt x="1078" y="2354"/>
                    </a:lnTo>
                    <a:lnTo>
                      <a:pt x="1078" y="2368"/>
                    </a:lnTo>
                    <a:lnTo>
                      <a:pt x="1092" y="2368"/>
                    </a:lnTo>
                    <a:lnTo>
                      <a:pt x="1092" y="2383"/>
                    </a:lnTo>
                    <a:lnTo>
                      <a:pt x="1092" y="2397"/>
                    </a:lnTo>
                    <a:lnTo>
                      <a:pt x="1107" y="2411"/>
                    </a:lnTo>
                    <a:lnTo>
                      <a:pt x="1107" y="2425"/>
                    </a:lnTo>
                    <a:lnTo>
                      <a:pt x="1107" y="2439"/>
                    </a:lnTo>
                    <a:lnTo>
                      <a:pt x="1107" y="2454"/>
                    </a:lnTo>
                    <a:lnTo>
                      <a:pt x="1107" y="2468"/>
                    </a:lnTo>
                    <a:lnTo>
                      <a:pt x="1107" y="2482"/>
                    </a:lnTo>
                    <a:lnTo>
                      <a:pt x="1107" y="2496"/>
                    </a:lnTo>
                    <a:lnTo>
                      <a:pt x="1107" y="2510"/>
                    </a:lnTo>
                    <a:lnTo>
                      <a:pt x="1107" y="2524"/>
                    </a:lnTo>
                    <a:lnTo>
                      <a:pt x="1107" y="2539"/>
                    </a:lnTo>
                    <a:lnTo>
                      <a:pt x="1092" y="2539"/>
                    </a:lnTo>
                    <a:lnTo>
                      <a:pt x="1078" y="2539"/>
                    </a:lnTo>
                    <a:lnTo>
                      <a:pt x="1064" y="2539"/>
                    </a:lnTo>
                    <a:lnTo>
                      <a:pt x="1050" y="2539"/>
                    </a:lnTo>
                    <a:lnTo>
                      <a:pt x="1050" y="2524"/>
                    </a:lnTo>
                    <a:lnTo>
                      <a:pt x="1050" y="2510"/>
                    </a:lnTo>
                    <a:lnTo>
                      <a:pt x="1050" y="2496"/>
                    </a:lnTo>
                    <a:lnTo>
                      <a:pt x="1050" y="2482"/>
                    </a:lnTo>
                    <a:lnTo>
                      <a:pt x="1050" y="2468"/>
                    </a:lnTo>
                    <a:lnTo>
                      <a:pt x="1050" y="2454"/>
                    </a:lnTo>
                    <a:lnTo>
                      <a:pt x="1050" y="2439"/>
                    </a:lnTo>
                    <a:lnTo>
                      <a:pt x="1050" y="2425"/>
                    </a:lnTo>
                    <a:lnTo>
                      <a:pt x="1050" y="2411"/>
                    </a:lnTo>
                    <a:lnTo>
                      <a:pt x="1050" y="2397"/>
                    </a:lnTo>
                    <a:lnTo>
                      <a:pt x="1036" y="2397"/>
                    </a:lnTo>
                    <a:lnTo>
                      <a:pt x="1036" y="2383"/>
                    </a:lnTo>
                    <a:lnTo>
                      <a:pt x="1036" y="2368"/>
                    </a:lnTo>
                    <a:lnTo>
                      <a:pt x="1021" y="2368"/>
                    </a:lnTo>
                    <a:lnTo>
                      <a:pt x="1021" y="2354"/>
                    </a:lnTo>
                    <a:lnTo>
                      <a:pt x="1007" y="2354"/>
                    </a:lnTo>
                    <a:lnTo>
                      <a:pt x="1007" y="2340"/>
                    </a:lnTo>
                    <a:lnTo>
                      <a:pt x="993" y="2340"/>
                    </a:lnTo>
                    <a:lnTo>
                      <a:pt x="993" y="2326"/>
                    </a:lnTo>
                    <a:lnTo>
                      <a:pt x="993" y="2312"/>
                    </a:lnTo>
                    <a:lnTo>
                      <a:pt x="979" y="2312"/>
                    </a:lnTo>
                    <a:lnTo>
                      <a:pt x="993" y="2297"/>
                    </a:lnTo>
                    <a:lnTo>
                      <a:pt x="979" y="2297"/>
                    </a:lnTo>
                    <a:lnTo>
                      <a:pt x="965" y="2297"/>
                    </a:lnTo>
                    <a:lnTo>
                      <a:pt x="965" y="2283"/>
                    </a:lnTo>
                    <a:lnTo>
                      <a:pt x="965" y="2269"/>
                    </a:lnTo>
                    <a:lnTo>
                      <a:pt x="965" y="2255"/>
                    </a:lnTo>
                    <a:lnTo>
                      <a:pt x="965" y="2241"/>
                    </a:lnTo>
                    <a:lnTo>
                      <a:pt x="951" y="2241"/>
                    </a:lnTo>
                    <a:lnTo>
                      <a:pt x="936" y="2227"/>
                    </a:lnTo>
                    <a:lnTo>
                      <a:pt x="936" y="2212"/>
                    </a:lnTo>
                    <a:lnTo>
                      <a:pt x="936" y="2198"/>
                    </a:lnTo>
                    <a:lnTo>
                      <a:pt x="951" y="2184"/>
                    </a:lnTo>
                    <a:lnTo>
                      <a:pt x="951" y="2170"/>
                    </a:lnTo>
                    <a:lnTo>
                      <a:pt x="951" y="2156"/>
                    </a:lnTo>
                    <a:lnTo>
                      <a:pt x="936" y="2156"/>
                    </a:lnTo>
                    <a:lnTo>
                      <a:pt x="908" y="2141"/>
                    </a:lnTo>
                    <a:lnTo>
                      <a:pt x="880" y="2127"/>
                    </a:lnTo>
                    <a:lnTo>
                      <a:pt x="865" y="2127"/>
                    </a:lnTo>
                    <a:lnTo>
                      <a:pt x="851" y="2156"/>
                    </a:lnTo>
                    <a:lnTo>
                      <a:pt x="851" y="2170"/>
                    </a:lnTo>
                    <a:lnTo>
                      <a:pt x="851" y="2184"/>
                    </a:lnTo>
                    <a:lnTo>
                      <a:pt x="851" y="2198"/>
                    </a:lnTo>
                    <a:lnTo>
                      <a:pt x="837" y="2198"/>
                    </a:lnTo>
                    <a:lnTo>
                      <a:pt x="823" y="2198"/>
                    </a:lnTo>
                    <a:lnTo>
                      <a:pt x="809" y="2198"/>
                    </a:lnTo>
                    <a:lnTo>
                      <a:pt x="795" y="2198"/>
                    </a:lnTo>
                    <a:lnTo>
                      <a:pt x="795" y="2184"/>
                    </a:lnTo>
                    <a:lnTo>
                      <a:pt x="780" y="2184"/>
                    </a:lnTo>
                    <a:lnTo>
                      <a:pt x="766" y="2184"/>
                    </a:lnTo>
                    <a:lnTo>
                      <a:pt x="752" y="2184"/>
                    </a:lnTo>
                    <a:lnTo>
                      <a:pt x="738" y="2184"/>
                    </a:lnTo>
                    <a:lnTo>
                      <a:pt x="738" y="2170"/>
                    </a:lnTo>
                    <a:lnTo>
                      <a:pt x="724" y="2184"/>
                    </a:lnTo>
                    <a:lnTo>
                      <a:pt x="709" y="2184"/>
                    </a:lnTo>
                    <a:lnTo>
                      <a:pt x="695" y="2184"/>
                    </a:lnTo>
                    <a:lnTo>
                      <a:pt x="681" y="2184"/>
                    </a:lnTo>
                    <a:lnTo>
                      <a:pt x="667" y="2184"/>
                    </a:lnTo>
                    <a:lnTo>
                      <a:pt x="653" y="2184"/>
                    </a:lnTo>
                    <a:lnTo>
                      <a:pt x="639" y="2184"/>
                    </a:lnTo>
                    <a:lnTo>
                      <a:pt x="624" y="2184"/>
                    </a:lnTo>
                    <a:lnTo>
                      <a:pt x="610" y="2184"/>
                    </a:lnTo>
                    <a:lnTo>
                      <a:pt x="596" y="2184"/>
                    </a:lnTo>
                    <a:lnTo>
                      <a:pt x="582" y="2184"/>
                    </a:lnTo>
                    <a:lnTo>
                      <a:pt x="568" y="2184"/>
                    </a:lnTo>
                    <a:lnTo>
                      <a:pt x="553" y="2184"/>
                    </a:lnTo>
                    <a:lnTo>
                      <a:pt x="539" y="2184"/>
                    </a:lnTo>
                    <a:lnTo>
                      <a:pt x="525" y="2184"/>
                    </a:lnTo>
                    <a:lnTo>
                      <a:pt x="511" y="2184"/>
                    </a:lnTo>
                    <a:lnTo>
                      <a:pt x="497" y="2184"/>
                    </a:lnTo>
                    <a:lnTo>
                      <a:pt x="483" y="2184"/>
                    </a:lnTo>
                    <a:lnTo>
                      <a:pt x="468" y="2184"/>
                    </a:lnTo>
                    <a:lnTo>
                      <a:pt x="454" y="2184"/>
                    </a:lnTo>
                    <a:lnTo>
                      <a:pt x="440" y="2184"/>
                    </a:lnTo>
                    <a:lnTo>
                      <a:pt x="426" y="2184"/>
                    </a:lnTo>
                    <a:lnTo>
                      <a:pt x="412" y="2184"/>
                    </a:lnTo>
                    <a:lnTo>
                      <a:pt x="397" y="2184"/>
                    </a:lnTo>
                    <a:lnTo>
                      <a:pt x="383" y="2184"/>
                    </a:lnTo>
                    <a:lnTo>
                      <a:pt x="369" y="2184"/>
                    </a:lnTo>
                    <a:lnTo>
                      <a:pt x="355" y="2184"/>
                    </a:lnTo>
                    <a:lnTo>
                      <a:pt x="341" y="2184"/>
                    </a:lnTo>
                    <a:lnTo>
                      <a:pt x="327" y="2184"/>
                    </a:lnTo>
                    <a:lnTo>
                      <a:pt x="327" y="2170"/>
                    </a:lnTo>
                    <a:lnTo>
                      <a:pt x="327" y="2156"/>
                    </a:lnTo>
                    <a:lnTo>
                      <a:pt x="341" y="2141"/>
                    </a:lnTo>
                    <a:lnTo>
                      <a:pt x="327" y="2141"/>
                    </a:lnTo>
                    <a:lnTo>
                      <a:pt x="312" y="2141"/>
                    </a:lnTo>
                    <a:lnTo>
                      <a:pt x="312" y="2156"/>
                    </a:lnTo>
                    <a:lnTo>
                      <a:pt x="298" y="2156"/>
                    </a:lnTo>
                    <a:lnTo>
                      <a:pt x="298" y="2170"/>
                    </a:lnTo>
                    <a:lnTo>
                      <a:pt x="284" y="2170"/>
                    </a:lnTo>
                    <a:lnTo>
                      <a:pt x="284" y="2184"/>
                    </a:lnTo>
                    <a:lnTo>
                      <a:pt x="270" y="2184"/>
                    </a:lnTo>
                    <a:lnTo>
                      <a:pt x="256" y="2184"/>
                    </a:lnTo>
                    <a:lnTo>
                      <a:pt x="256" y="2170"/>
                    </a:lnTo>
                    <a:lnTo>
                      <a:pt x="241" y="2170"/>
                    </a:lnTo>
                    <a:lnTo>
                      <a:pt x="227" y="2170"/>
                    </a:lnTo>
                    <a:lnTo>
                      <a:pt x="199" y="2170"/>
                    </a:lnTo>
                    <a:lnTo>
                      <a:pt x="185" y="2170"/>
                    </a:lnTo>
                    <a:lnTo>
                      <a:pt x="170" y="2170"/>
                    </a:lnTo>
                    <a:lnTo>
                      <a:pt x="156" y="2170"/>
                    </a:lnTo>
                    <a:lnTo>
                      <a:pt x="142" y="2170"/>
                    </a:lnTo>
                    <a:lnTo>
                      <a:pt x="128" y="2170"/>
                    </a:lnTo>
                    <a:lnTo>
                      <a:pt x="128" y="2156"/>
                    </a:lnTo>
                    <a:lnTo>
                      <a:pt x="128" y="2127"/>
                    </a:lnTo>
                    <a:lnTo>
                      <a:pt x="114" y="2127"/>
                    </a:lnTo>
                    <a:lnTo>
                      <a:pt x="114" y="2113"/>
                    </a:lnTo>
                    <a:lnTo>
                      <a:pt x="114" y="2099"/>
                    </a:lnTo>
                    <a:lnTo>
                      <a:pt x="114" y="2085"/>
                    </a:lnTo>
                    <a:lnTo>
                      <a:pt x="114" y="2071"/>
                    </a:lnTo>
                    <a:lnTo>
                      <a:pt x="114" y="2056"/>
                    </a:lnTo>
                    <a:lnTo>
                      <a:pt x="114" y="2028"/>
                    </a:lnTo>
                    <a:lnTo>
                      <a:pt x="114" y="2014"/>
                    </a:lnTo>
                    <a:lnTo>
                      <a:pt x="114" y="2000"/>
                    </a:lnTo>
                    <a:lnTo>
                      <a:pt x="114" y="1985"/>
                    </a:lnTo>
                    <a:lnTo>
                      <a:pt x="114" y="1971"/>
                    </a:lnTo>
                    <a:lnTo>
                      <a:pt x="114" y="1957"/>
                    </a:lnTo>
                    <a:lnTo>
                      <a:pt x="114" y="1943"/>
                    </a:lnTo>
                    <a:lnTo>
                      <a:pt x="114" y="1929"/>
                    </a:lnTo>
                    <a:lnTo>
                      <a:pt x="114" y="1915"/>
                    </a:lnTo>
                    <a:lnTo>
                      <a:pt x="114" y="1900"/>
                    </a:lnTo>
                    <a:lnTo>
                      <a:pt x="114" y="1886"/>
                    </a:lnTo>
                    <a:lnTo>
                      <a:pt x="114" y="1872"/>
                    </a:lnTo>
                    <a:lnTo>
                      <a:pt x="114" y="1858"/>
                    </a:lnTo>
                    <a:lnTo>
                      <a:pt x="128" y="1829"/>
                    </a:lnTo>
                    <a:lnTo>
                      <a:pt x="128" y="1815"/>
                    </a:lnTo>
                    <a:lnTo>
                      <a:pt x="128" y="1801"/>
                    </a:lnTo>
                    <a:lnTo>
                      <a:pt x="128" y="1787"/>
                    </a:lnTo>
                    <a:lnTo>
                      <a:pt x="128" y="1773"/>
                    </a:lnTo>
                    <a:lnTo>
                      <a:pt x="128" y="1758"/>
                    </a:lnTo>
                    <a:lnTo>
                      <a:pt x="128" y="1744"/>
                    </a:lnTo>
                    <a:lnTo>
                      <a:pt x="128" y="1730"/>
                    </a:lnTo>
                    <a:lnTo>
                      <a:pt x="128" y="1716"/>
                    </a:lnTo>
                    <a:lnTo>
                      <a:pt x="128" y="1702"/>
                    </a:lnTo>
                    <a:lnTo>
                      <a:pt x="128" y="1673"/>
                    </a:lnTo>
                    <a:lnTo>
                      <a:pt x="128" y="1659"/>
                    </a:lnTo>
                    <a:lnTo>
                      <a:pt x="128" y="1631"/>
                    </a:lnTo>
                    <a:lnTo>
                      <a:pt x="128" y="1617"/>
                    </a:lnTo>
                    <a:lnTo>
                      <a:pt x="128" y="1588"/>
                    </a:lnTo>
                    <a:lnTo>
                      <a:pt x="128" y="1574"/>
                    </a:lnTo>
                    <a:lnTo>
                      <a:pt x="128" y="1560"/>
                    </a:lnTo>
                    <a:lnTo>
                      <a:pt x="128" y="1546"/>
                    </a:lnTo>
                    <a:lnTo>
                      <a:pt x="0" y="1546"/>
                    </a:lnTo>
                    <a:lnTo>
                      <a:pt x="0" y="1532"/>
                    </a:lnTo>
                    <a:lnTo>
                      <a:pt x="0" y="1517"/>
                    </a:lnTo>
                    <a:lnTo>
                      <a:pt x="0" y="1503"/>
                    </a:lnTo>
                    <a:lnTo>
                      <a:pt x="0" y="1475"/>
                    </a:lnTo>
                    <a:lnTo>
                      <a:pt x="0" y="1461"/>
                    </a:lnTo>
                    <a:lnTo>
                      <a:pt x="0" y="1432"/>
                    </a:lnTo>
                    <a:lnTo>
                      <a:pt x="0" y="1418"/>
                    </a:lnTo>
                    <a:lnTo>
                      <a:pt x="0" y="1390"/>
                    </a:lnTo>
                    <a:lnTo>
                      <a:pt x="0" y="1375"/>
                    </a:lnTo>
                    <a:lnTo>
                      <a:pt x="0" y="1361"/>
                    </a:lnTo>
                    <a:lnTo>
                      <a:pt x="0" y="1347"/>
                    </a:lnTo>
                    <a:lnTo>
                      <a:pt x="14" y="1333"/>
                    </a:lnTo>
                    <a:lnTo>
                      <a:pt x="0" y="1319"/>
                    </a:lnTo>
                    <a:lnTo>
                      <a:pt x="0" y="1305"/>
                    </a:lnTo>
                    <a:lnTo>
                      <a:pt x="0" y="1290"/>
                    </a:lnTo>
                    <a:lnTo>
                      <a:pt x="0" y="1276"/>
                    </a:lnTo>
                    <a:lnTo>
                      <a:pt x="0" y="1262"/>
                    </a:lnTo>
                    <a:lnTo>
                      <a:pt x="0" y="1248"/>
                    </a:lnTo>
                    <a:lnTo>
                      <a:pt x="0" y="1219"/>
                    </a:lnTo>
                    <a:lnTo>
                      <a:pt x="0" y="1205"/>
                    </a:lnTo>
                    <a:lnTo>
                      <a:pt x="0" y="1191"/>
                    </a:lnTo>
                    <a:lnTo>
                      <a:pt x="0" y="1163"/>
                    </a:lnTo>
                    <a:lnTo>
                      <a:pt x="0" y="1134"/>
                    </a:lnTo>
                    <a:lnTo>
                      <a:pt x="0" y="1106"/>
                    </a:lnTo>
                    <a:lnTo>
                      <a:pt x="0" y="1078"/>
                    </a:lnTo>
                    <a:lnTo>
                      <a:pt x="0" y="1063"/>
                    </a:lnTo>
                    <a:lnTo>
                      <a:pt x="0" y="1035"/>
                    </a:lnTo>
                    <a:lnTo>
                      <a:pt x="0" y="1007"/>
                    </a:lnTo>
                    <a:lnTo>
                      <a:pt x="0" y="993"/>
                    </a:lnTo>
                    <a:lnTo>
                      <a:pt x="0" y="978"/>
                    </a:lnTo>
                    <a:lnTo>
                      <a:pt x="0" y="964"/>
                    </a:lnTo>
                    <a:lnTo>
                      <a:pt x="0" y="936"/>
                    </a:lnTo>
                    <a:lnTo>
                      <a:pt x="0" y="893"/>
                    </a:lnTo>
                    <a:lnTo>
                      <a:pt x="0" y="836"/>
                    </a:lnTo>
                    <a:lnTo>
                      <a:pt x="57" y="836"/>
                    </a:lnTo>
                    <a:lnTo>
                      <a:pt x="114" y="836"/>
                    </a:lnTo>
                    <a:lnTo>
                      <a:pt x="114" y="794"/>
                    </a:lnTo>
                    <a:lnTo>
                      <a:pt x="114" y="709"/>
                    </a:lnTo>
                    <a:lnTo>
                      <a:pt x="114" y="666"/>
                    </a:lnTo>
                    <a:lnTo>
                      <a:pt x="114" y="567"/>
                    </a:lnTo>
                    <a:lnTo>
                      <a:pt x="114" y="524"/>
                    </a:lnTo>
                    <a:lnTo>
                      <a:pt x="128" y="496"/>
                    </a:lnTo>
                    <a:lnTo>
                      <a:pt x="142" y="482"/>
                    </a:lnTo>
                    <a:lnTo>
                      <a:pt x="156" y="468"/>
                    </a:lnTo>
                    <a:lnTo>
                      <a:pt x="170" y="454"/>
                    </a:lnTo>
                    <a:lnTo>
                      <a:pt x="256" y="340"/>
                    </a:lnTo>
                    <a:lnTo>
                      <a:pt x="298" y="368"/>
                    </a:lnTo>
                    <a:lnTo>
                      <a:pt x="312" y="368"/>
                    </a:lnTo>
                    <a:lnTo>
                      <a:pt x="312" y="383"/>
                    </a:lnTo>
                    <a:lnTo>
                      <a:pt x="327" y="397"/>
                    </a:lnTo>
                    <a:lnTo>
                      <a:pt x="327" y="411"/>
                    </a:lnTo>
                    <a:lnTo>
                      <a:pt x="355" y="439"/>
                    </a:lnTo>
                    <a:lnTo>
                      <a:pt x="383" y="454"/>
                    </a:lnTo>
                    <a:lnTo>
                      <a:pt x="383" y="468"/>
                    </a:lnTo>
                    <a:lnTo>
                      <a:pt x="397" y="468"/>
                    </a:lnTo>
                    <a:lnTo>
                      <a:pt x="412" y="482"/>
                    </a:lnTo>
                    <a:lnTo>
                      <a:pt x="426" y="482"/>
                    </a:lnTo>
                    <a:lnTo>
                      <a:pt x="440" y="482"/>
                    </a:lnTo>
                    <a:lnTo>
                      <a:pt x="440" y="496"/>
                    </a:lnTo>
                    <a:lnTo>
                      <a:pt x="454" y="496"/>
                    </a:lnTo>
                    <a:lnTo>
                      <a:pt x="468" y="482"/>
                    </a:lnTo>
                    <a:lnTo>
                      <a:pt x="483" y="482"/>
                    </a:lnTo>
                    <a:lnTo>
                      <a:pt x="483" y="496"/>
                    </a:lnTo>
                    <a:lnTo>
                      <a:pt x="497" y="496"/>
                    </a:lnTo>
                    <a:lnTo>
                      <a:pt x="497" y="482"/>
                    </a:lnTo>
                    <a:lnTo>
                      <a:pt x="497" y="468"/>
                    </a:lnTo>
                    <a:lnTo>
                      <a:pt x="497" y="454"/>
                    </a:lnTo>
                    <a:lnTo>
                      <a:pt x="497" y="439"/>
                    </a:lnTo>
                    <a:lnTo>
                      <a:pt x="497" y="425"/>
                    </a:lnTo>
                    <a:lnTo>
                      <a:pt x="454" y="425"/>
                    </a:lnTo>
                    <a:lnTo>
                      <a:pt x="454" y="411"/>
                    </a:lnTo>
                    <a:lnTo>
                      <a:pt x="454" y="397"/>
                    </a:lnTo>
                    <a:lnTo>
                      <a:pt x="454" y="383"/>
                    </a:lnTo>
                    <a:lnTo>
                      <a:pt x="454" y="368"/>
                    </a:lnTo>
                    <a:lnTo>
                      <a:pt x="440" y="368"/>
                    </a:lnTo>
                    <a:lnTo>
                      <a:pt x="426" y="383"/>
                    </a:lnTo>
                    <a:lnTo>
                      <a:pt x="426" y="368"/>
                    </a:lnTo>
                    <a:lnTo>
                      <a:pt x="426" y="354"/>
                    </a:lnTo>
                    <a:lnTo>
                      <a:pt x="426" y="340"/>
                    </a:lnTo>
                    <a:lnTo>
                      <a:pt x="426" y="326"/>
                    </a:lnTo>
                    <a:lnTo>
                      <a:pt x="454" y="326"/>
                    </a:lnTo>
                    <a:lnTo>
                      <a:pt x="454" y="312"/>
                    </a:lnTo>
                    <a:lnTo>
                      <a:pt x="454" y="297"/>
                    </a:lnTo>
                    <a:lnTo>
                      <a:pt x="454" y="283"/>
                    </a:lnTo>
                    <a:lnTo>
                      <a:pt x="454" y="269"/>
                    </a:lnTo>
                    <a:lnTo>
                      <a:pt x="454" y="255"/>
                    </a:lnTo>
                    <a:lnTo>
                      <a:pt x="483" y="255"/>
                    </a:lnTo>
                    <a:lnTo>
                      <a:pt x="483" y="184"/>
                    </a:lnTo>
                    <a:lnTo>
                      <a:pt x="483" y="170"/>
                    </a:lnTo>
                    <a:lnTo>
                      <a:pt x="483" y="127"/>
                    </a:lnTo>
                    <a:lnTo>
                      <a:pt x="497" y="127"/>
                    </a:lnTo>
                    <a:lnTo>
                      <a:pt x="497" y="113"/>
                    </a:lnTo>
                    <a:lnTo>
                      <a:pt x="497" y="99"/>
                    </a:lnTo>
                    <a:lnTo>
                      <a:pt x="497" y="85"/>
                    </a:lnTo>
                    <a:lnTo>
                      <a:pt x="497" y="71"/>
                    </a:lnTo>
                    <a:lnTo>
                      <a:pt x="497" y="56"/>
                    </a:lnTo>
                    <a:lnTo>
                      <a:pt x="497" y="42"/>
                    </a:lnTo>
                    <a:lnTo>
                      <a:pt x="497" y="28"/>
                    </a:lnTo>
                    <a:lnTo>
                      <a:pt x="497" y="14"/>
                    </a:lnTo>
                    <a:lnTo>
                      <a:pt x="497" y="0"/>
                    </a:lnTo>
                    <a:lnTo>
                      <a:pt x="525" y="0"/>
                    </a:lnTo>
                    <a:lnTo>
                      <a:pt x="610" y="0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1" name="Freeform 37"/>
              <p:cNvSpPr>
                <a:spLocks/>
              </p:cNvSpPr>
              <p:nvPr/>
            </p:nvSpPr>
            <p:spPr bwMode="auto">
              <a:xfrm>
                <a:off x="3219" y="2155"/>
                <a:ext cx="1787" cy="1659"/>
              </a:xfrm>
              <a:custGeom>
                <a:avLst/>
                <a:gdLst>
                  <a:gd name="T0" fmla="*/ 1504 w 1787"/>
                  <a:gd name="T1" fmla="*/ 85 h 1659"/>
                  <a:gd name="T2" fmla="*/ 1546 w 1787"/>
                  <a:gd name="T3" fmla="*/ 99 h 1659"/>
                  <a:gd name="T4" fmla="*/ 1631 w 1787"/>
                  <a:gd name="T5" fmla="*/ 156 h 1659"/>
                  <a:gd name="T6" fmla="*/ 1702 w 1787"/>
                  <a:gd name="T7" fmla="*/ 255 h 1659"/>
                  <a:gd name="T8" fmla="*/ 1731 w 1787"/>
                  <a:gd name="T9" fmla="*/ 298 h 1659"/>
                  <a:gd name="T10" fmla="*/ 1731 w 1787"/>
                  <a:gd name="T11" fmla="*/ 397 h 1659"/>
                  <a:gd name="T12" fmla="*/ 1716 w 1787"/>
                  <a:gd name="T13" fmla="*/ 482 h 1659"/>
                  <a:gd name="T14" fmla="*/ 1645 w 1787"/>
                  <a:gd name="T15" fmla="*/ 567 h 1659"/>
                  <a:gd name="T16" fmla="*/ 1617 w 1787"/>
                  <a:gd name="T17" fmla="*/ 610 h 1659"/>
                  <a:gd name="T18" fmla="*/ 1589 w 1787"/>
                  <a:gd name="T19" fmla="*/ 681 h 1659"/>
                  <a:gd name="T20" fmla="*/ 1603 w 1787"/>
                  <a:gd name="T21" fmla="*/ 737 h 1659"/>
                  <a:gd name="T22" fmla="*/ 1617 w 1787"/>
                  <a:gd name="T23" fmla="*/ 794 h 1659"/>
                  <a:gd name="T24" fmla="*/ 1645 w 1787"/>
                  <a:gd name="T25" fmla="*/ 837 h 1659"/>
                  <a:gd name="T26" fmla="*/ 1688 w 1787"/>
                  <a:gd name="T27" fmla="*/ 908 h 1659"/>
                  <a:gd name="T28" fmla="*/ 1731 w 1787"/>
                  <a:gd name="T29" fmla="*/ 964 h 1659"/>
                  <a:gd name="T30" fmla="*/ 1759 w 1787"/>
                  <a:gd name="T31" fmla="*/ 1035 h 1659"/>
                  <a:gd name="T32" fmla="*/ 1773 w 1787"/>
                  <a:gd name="T33" fmla="*/ 1106 h 1659"/>
                  <a:gd name="T34" fmla="*/ 1773 w 1787"/>
                  <a:gd name="T35" fmla="*/ 1177 h 1659"/>
                  <a:gd name="T36" fmla="*/ 1759 w 1787"/>
                  <a:gd name="T37" fmla="*/ 1248 h 1659"/>
                  <a:gd name="T38" fmla="*/ 1716 w 1787"/>
                  <a:gd name="T39" fmla="*/ 1305 h 1659"/>
                  <a:gd name="T40" fmla="*/ 1702 w 1787"/>
                  <a:gd name="T41" fmla="*/ 1333 h 1659"/>
                  <a:gd name="T42" fmla="*/ 1674 w 1787"/>
                  <a:gd name="T43" fmla="*/ 1347 h 1659"/>
                  <a:gd name="T44" fmla="*/ 1575 w 1787"/>
                  <a:gd name="T45" fmla="*/ 1376 h 1659"/>
                  <a:gd name="T46" fmla="*/ 1419 w 1787"/>
                  <a:gd name="T47" fmla="*/ 1376 h 1659"/>
                  <a:gd name="T48" fmla="*/ 1305 w 1787"/>
                  <a:gd name="T49" fmla="*/ 1376 h 1659"/>
                  <a:gd name="T50" fmla="*/ 1263 w 1787"/>
                  <a:gd name="T51" fmla="*/ 1347 h 1659"/>
                  <a:gd name="T52" fmla="*/ 1177 w 1787"/>
                  <a:gd name="T53" fmla="*/ 1319 h 1659"/>
                  <a:gd name="T54" fmla="*/ 1078 w 1787"/>
                  <a:gd name="T55" fmla="*/ 1305 h 1659"/>
                  <a:gd name="T56" fmla="*/ 979 w 1787"/>
                  <a:gd name="T57" fmla="*/ 1291 h 1659"/>
                  <a:gd name="T58" fmla="*/ 865 w 1787"/>
                  <a:gd name="T59" fmla="*/ 1291 h 1659"/>
                  <a:gd name="T60" fmla="*/ 795 w 1787"/>
                  <a:gd name="T61" fmla="*/ 1305 h 1659"/>
                  <a:gd name="T62" fmla="*/ 752 w 1787"/>
                  <a:gd name="T63" fmla="*/ 1305 h 1659"/>
                  <a:gd name="T64" fmla="*/ 681 w 1787"/>
                  <a:gd name="T65" fmla="*/ 1361 h 1659"/>
                  <a:gd name="T66" fmla="*/ 610 w 1787"/>
                  <a:gd name="T67" fmla="*/ 1432 h 1659"/>
                  <a:gd name="T68" fmla="*/ 397 w 1787"/>
                  <a:gd name="T69" fmla="*/ 1574 h 1659"/>
                  <a:gd name="T70" fmla="*/ 327 w 1787"/>
                  <a:gd name="T71" fmla="*/ 1631 h 1659"/>
                  <a:gd name="T72" fmla="*/ 298 w 1787"/>
                  <a:gd name="T73" fmla="*/ 1560 h 1659"/>
                  <a:gd name="T74" fmla="*/ 426 w 1787"/>
                  <a:gd name="T75" fmla="*/ 1376 h 1659"/>
                  <a:gd name="T76" fmla="*/ 483 w 1787"/>
                  <a:gd name="T77" fmla="*/ 1319 h 1659"/>
                  <a:gd name="T78" fmla="*/ 539 w 1787"/>
                  <a:gd name="T79" fmla="*/ 1291 h 1659"/>
                  <a:gd name="T80" fmla="*/ 596 w 1787"/>
                  <a:gd name="T81" fmla="*/ 1262 h 1659"/>
                  <a:gd name="T82" fmla="*/ 596 w 1787"/>
                  <a:gd name="T83" fmla="*/ 1120 h 1659"/>
                  <a:gd name="T84" fmla="*/ 568 w 1787"/>
                  <a:gd name="T85" fmla="*/ 1049 h 1659"/>
                  <a:gd name="T86" fmla="*/ 582 w 1787"/>
                  <a:gd name="T87" fmla="*/ 964 h 1659"/>
                  <a:gd name="T88" fmla="*/ 596 w 1787"/>
                  <a:gd name="T89" fmla="*/ 922 h 1659"/>
                  <a:gd name="T90" fmla="*/ 596 w 1787"/>
                  <a:gd name="T91" fmla="*/ 865 h 1659"/>
                  <a:gd name="T92" fmla="*/ 483 w 1787"/>
                  <a:gd name="T93" fmla="*/ 922 h 1659"/>
                  <a:gd name="T94" fmla="*/ 369 w 1787"/>
                  <a:gd name="T95" fmla="*/ 978 h 1659"/>
                  <a:gd name="T96" fmla="*/ 227 w 1787"/>
                  <a:gd name="T97" fmla="*/ 922 h 1659"/>
                  <a:gd name="T98" fmla="*/ 185 w 1787"/>
                  <a:gd name="T99" fmla="*/ 893 h 1659"/>
                  <a:gd name="T100" fmla="*/ 142 w 1787"/>
                  <a:gd name="T101" fmla="*/ 865 h 1659"/>
                  <a:gd name="T102" fmla="*/ 128 w 1787"/>
                  <a:gd name="T103" fmla="*/ 837 h 1659"/>
                  <a:gd name="T104" fmla="*/ 85 w 1787"/>
                  <a:gd name="T105" fmla="*/ 794 h 1659"/>
                  <a:gd name="T106" fmla="*/ 29 w 1787"/>
                  <a:gd name="T107" fmla="*/ 709 h 1659"/>
                  <a:gd name="T108" fmla="*/ 199 w 1787"/>
                  <a:gd name="T109" fmla="*/ 525 h 1659"/>
                  <a:gd name="T110" fmla="*/ 397 w 1787"/>
                  <a:gd name="T111" fmla="*/ 383 h 1659"/>
                  <a:gd name="T112" fmla="*/ 468 w 1787"/>
                  <a:gd name="T113" fmla="*/ 340 h 1659"/>
                  <a:gd name="T114" fmla="*/ 639 w 1787"/>
                  <a:gd name="T115" fmla="*/ 213 h 1659"/>
                  <a:gd name="T116" fmla="*/ 766 w 1787"/>
                  <a:gd name="T117" fmla="*/ 142 h 1659"/>
                  <a:gd name="T118" fmla="*/ 837 w 1787"/>
                  <a:gd name="T119" fmla="*/ 113 h 1659"/>
                  <a:gd name="T120" fmla="*/ 922 w 1787"/>
                  <a:gd name="T121" fmla="*/ 99 h 1659"/>
                  <a:gd name="T122" fmla="*/ 1064 w 1787"/>
                  <a:gd name="T123" fmla="*/ 99 h 1659"/>
                  <a:gd name="T124" fmla="*/ 1348 w 1787"/>
                  <a:gd name="T125" fmla="*/ 28 h 16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87"/>
                  <a:gd name="T190" fmla="*/ 0 h 1659"/>
                  <a:gd name="T191" fmla="*/ 1787 w 1787"/>
                  <a:gd name="T192" fmla="*/ 1659 h 16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87" h="1659">
                    <a:moveTo>
                      <a:pt x="1461" y="42"/>
                    </a:moveTo>
                    <a:lnTo>
                      <a:pt x="1475" y="71"/>
                    </a:lnTo>
                    <a:lnTo>
                      <a:pt x="1489" y="71"/>
                    </a:lnTo>
                    <a:lnTo>
                      <a:pt x="1489" y="85"/>
                    </a:lnTo>
                    <a:lnTo>
                      <a:pt x="1504" y="85"/>
                    </a:lnTo>
                    <a:lnTo>
                      <a:pt x="1518" y="85"/>
                    </a:lnTo>
                    <a:lnTo>
                      <a:pt x="1518" y="99"/>
                    </a:lnTo>
                    <a:lnTo>
                      <a:pt x="1532" y="99"/>
                    </a:lnTo>
                    <a:lnTo>
                      <a:pt x="1546" y="99"/>
                    </a:lnTo>
                    <a:lnTo>
                      <a:pt x="1546" y="113"/>
                    </a:lnTo>
                    <a:lnTo>
                      <a:pt x="1560" y="113"/>
                    </a:lnTo>
                    <a:lnTo>
                      <a:pt x="1589" y="127"/>
                    </a:lnTo>
                    <a:lnTo>
                      <a:pt x="1603" y="142"/>
                    </a:lnTo>
                    <a:lnTo>
                      <a:pt x="1631" y="142"/>
                    </a:lnTo>
                    <a:lnTo>
                      <a:pt x="1631" y="156"/>
                    </a:lnTo>
                    <a:lnTo>
                      <a:pt x="1645" y="156"/>
                    </a:lnTo>
                    <a:lnTo>
                      <a:pt x="1660" y="170"/>
                    </a:lnTo>
                    <a:lnTo>
                      <a:pt x="1660" y="184"/>
                    </a:lnTo>
                    <a:lnTo>
                      <a:pt x="1660" y="198"/>
                    </a:lnTo>
                    <a:lnTo>
                      <a:pt x="1674" y="198"/>
                    </a:lnTo>
                    <a:lnTo>
                      <a:pt x="1674" y="213"/>
                    </a:lnTo>
                    <a:lnTo>
                      <a:pt x="1688" y="227"/>
                    </a:lnTo>
                    <a:lnTo>
                      <a:pt x="1688" y="241"/>
                    </a:lnTo>
                    <a:lnTo>
                      <a:pt x="1702" y="255"/>
                    </a:lnTo>
                    <a:lnTo>
                      <a:pt x="1716" y="255"/>
                    </a:lnTo>
                    <a:lnTo>
                      <a:pt x="1716" y="269"/>
                    </a:lnTo>
                    <a:lnTo>
                      <a:pt x="1716" y="283"/>
                    </a:lnTo>
                    <a:lnTo>
                      <a:pt x="1731" y="298"/>
                    </a:lnTo>
                    <a:lnTo>
                      <a:pt x="1731" y="312"/>
                    </a:lnTo>
                    <a:lnTo>
                      <a:pt x="1731" y="326"/>
                    </a:lnTo>
                    <a:lnTo>
                      <a:pt x="1731" y="340"/>
                    </a:lnTo>
                    <a:lnTo>
                      <a:pt x="1731" y="369"/>
                    </a:lnTo>
                    <a:lnTo>
                      <a:pt x="1731" y="397"/>
                    </a:lnTo>
                    <a:lnTo>
                      <a:pt x="1731" y="425"/>
                    </a:lnTo>
                    <a:lnTo>
                      <a:pt x="1731" y="439"/>
                    </a:lnTo>
                    <a:lnTo>
                      <a:pt x="1731" y="454"/>
                    </a:lnTo>
                    <a:lnTo>
                      <a:pt x="1716" y="468"/>
                    </a:lnTo>
                    <a:lnTo>
                      <a:pt x="1716" y="482"/>
                    </a:lnTo>
                    <a:lnTo>
                      <a:pt x="1716" y="496"/>
                    </a:lnTo>
                    <a:lnTo>
                      <a:pt x="1702" y="496"/>
                    </a:lnTo>
                    <a:lnTo>
                      <a:pt x="1702" y="510"/>
                    </a:lnTo>
                    <a:lnTo>
                      <a:pt x="1674" y="539"/>
                    </a:lnTo>
                    <a:lnTo>
                      <a:pt x="1660" y="553"/>
                    </a:lnTo>
                    <a:lnTo>
                      <a:pt x="1645" y="567"/>
                    </a:lnTo>
                    <a:lnTo>
                      <a:pt x="1631" y="581"/>
                    </a:lnTo>
                    <a:lnTo>
                      <a:pt x="1631" y="596"/>
                    </a:lnTo>
                    <a:lnTo>
                      <a:pt x="1617" y="610"/>
                    </a:lnTo>
                    <a:lnTo>
                      <a:pt x="1617" y="624"/>
                    </a:lnTo>
                    <a:lnTo>
                      <a:pt x="1603" y="624"/>
                    </a:lnTo>
                    <a:lnTo>
                      <a:pt x="1603" y="638"/>
                    </a:lnTo>
                    <a:lnTo>
                      <a:pt x="1603" y="652"/>
                    </a:lnTo>
                    <a:lnTo>
                      <a:pt x="1603" y="666"/>
                    </a:lnTo>
                    <a:lnTo>
                      <a:pt x="1589" y="681"/>
                    </a:lnTo>
                    <a:lnTo>
                      <a:pt x="1589" y="695"/>
                    </a:lnTo>
                    <a:lnTo>
                      <a:pt x="1589" y="709"/>
                    </a:lnTo>
                    <a:lnTo>
                      <a:pt x="1589" y="723"/>
                    </a:lnTo>
                    <a:lnTo>
                      <a:pt x="1603" y="723"/>
                    </a:lnTo>
                    <a:lnTo>
                      <a:pt x="1603" y="737"/>
                    </a:lnTo>
                    <a:lnTo>
                      <a:pt x="1603" y="752"/>
                    </a:lnTo>
                    <a:lnTo>
                      <a:pt x="1603" y="766"/>
                    </a:lnTo>
                    <a:lnTo>
                      <a:pt x="1617" y="766"/>
                    </a:lnTo>
                    <a:lnTo>
                      <a:pt x="1617" y="780"/>
                    </a:lnTo>
                    <a:lnTo>
                      <a:pt x="1617" y="794"/>
                    </a:lnTo>
                    <a:lnTo>
                      <a:pt x="1617" y="808"/>
                    </a:lnTo>
                    <a:lnTo>
                      <a:pt x="1631" y="808"/>
                    </a:lnTo>
                    <a:lnTo>
                      <a:pt x="1631" y="822"/>
                    </a:lnTo>
                    <a:lnTo>
                      <a:pt x="1645" y="837"/>
                    </a:lnTo>
                    <a:lnTo>
                      <a:pt x="1645" y="851"/>
                    </a:lnTo>
                    <a:lnTo>
                      <a:pt x="1645" y="865"/>
                    </a:lnTo>
                    <a:lnTo>
                      <a:pt x="1660" y="865"/>
                    </a:lnTo>
                    <a:lnTo>
                      <a:pt x="1660" y="879"/>
                    </a:lnTo>
                    <a:lnTo>
                      <a:pt x="1674" y="879"/>
                    </a:lnTo>
                    <a:lnTo>
                      <a:pt x="1674" y="893"/>
                    </a:lnTo>
                    <a:lnTo>
                      <a:pt x="1688" y="908"/>
                    </a:lnTo>
                    <a:lnTo>
                      <a:pt x="1688" y="922"/>
                    </a:lnTo>
                    <a:lnTo>
                      <a:pt x="1702" y="922"/>
                    </a:lnTo>
                    <a:lnTo>
                      <a:pt x="1702" y="936"/>
                    </a:lnTo>
                    <a:lnTo>
                      <a:pt x="1716" y="936"/>
                    </a:lnTo>
                    <a:lnTo>
                      <a:pt x="1716" y="950"/>
                    </a:lnTo>
                    <a:lnTo>
                      <a:pt x="1716" y="964"/>
                    </a:lnTo>
                    <a:lnTo>
                      <a:pt x="1731" y="964"/>
                    </a:lnTo>
                    <a:lnTo>
                      <a:pt x="1731" y="978"/>
                    </a:lnTo>
                    <a:lnTo>
                      <a:pt x="1745" y="993"/>
                    </a:lnTo>
                    <a:lnTo>
                      <a:pt x="1745" y="1007"/>
                    </a:lnTo>
                    <a:lnTo>
                      <a:pt x="1759" y="1007"/>
                    </a:lnTo>
                    <a:lnTo>
                      <a:pt x="1759" y="1021"/>
                    </a:lnTo>
                    <a:lnTo>
                      <a:pt x="1759" y="1035"/>
                    </a:lnTo>
                    <a:lnTo>
                      <a:pt x="1759" y="1049"/>
                    </a:lnTo>
                    <a:lnTo>
                      <a:pt x="1773" y="1049"/>
                    </a:lnTo>
                    <a:lnTo>
                      <a:pt x="1773" y="1064"/>
                    </a:lnTo>
                    <a:lnTo>
                      <a:pt x="1773" y="1078"/>
                    </a:lnTo>
                    <a:lnTo>
                      <a:pt x="1773" y="1092"/>
                    </a:lnTo>
                    <a:lnTo>
                      <a:pt x="1773" y="1106"/>
                    </a:lnTo>
                    <a:lnTo>
                      <a:pt x="1787" y="1120"/>
                    </a:lnTo>
                    <a:lnTo>
                      <a:pt x="1787" y="1135"/>
                    </a:lnTo>
                    <a:lnTo>
                      <a:pt x="1773" y="1149"/>
                    </a:lnTo>
                    <a:lnTo>
                      <a:pt x="1773" y="1163"/>
                    </a:lnTo>
                    <a:lnTo>
                      <a:pt x="1773" y="1177"/>
                    </a:lnTo>
                    <a:lnTo>
                      <a:pt x="1773" y="1191"/>
                    </a:lnTo>
                    <a:lnTo>
                      <a:pt x="1773" y="1205"/>
                    </a:lnTo>
                    <a:lnTo>
                      <a:pt x="1773" y="1220"/>
                    </a:lnTo>
                    <a:lnTo>
                      <a:pt x="1759" y="1234"/>
                    </a:lnTo>
                    <a:lnTo>
                      <a:pt x="1759" y="1248"/>
                    </a:lnTo>
                    <a:lnTo>
                      <a:pt x="1745" y="1262"/>
                    </a:lnTo>
                    <a:lnTo>
                      <a:pt x="1745" y="1276"/>
                    </a:lnTo>
                    <a:lnTo>
                      <a:pt x="1731" y="1276"/>
                    </a:lnTo>
                    <a:lnTo>
                      <a:pt x="1731" y="1291"/>
                    </a:lnTo>
                    <a:lnTo>
                      <a:pt x="1716" y="1305"/>
                    </a:lnTo>
                    <a:lnTo>
                      <a:pt x="1716" y="1319"/>
                    </a:lnTo>
                    <a:lnTo>
                      <a:pt x="1702" y="1319"/>
                    </a:lnTo>
                    <a:lnTo>
                      <a:pt x="1702" y="1333"/>
                    </a:lnTo>
                    <a:lnTo>
                      <a:pt x="1688" y="1333"/>
                    </a:lnTo>
                    <a:lnTo>
                      <a:pt x="1688" y="1347"/>
                    </a:lnTo>
                    <a:lnTo>
                      <a:pt x="1674" y="1347"/>
                    </a:lnTo>
                    <a:lnTo>
                      <a:pt x="1660" y="1361"/>
                    </a:lnTo>
                    <a:lnTo>
                      <a:pt x="1645" y="1361"/>
                    </a:lnTo>
                    <a:lnTo>
                      <a:pt x="1603" y="1361"/>
                    </a:lnTo>
                    <a:lnTo>
                      <a:pt x="1589" y="1376"/>
                    </a:lnTo>
                    <a:lnTo>
                      <a:pt x="1575" y="1376"/>
                    </a:lnTo>
                    <a:lnTo>
                      <a:pt x="1560" y="1376"/>
                    </a:lnTo>
                    <a:lnTo>
                      <a:pt x="1518" y="1361"/>
                    </a:lnTo>
                    <a:lnTo>
                      <a:pt x="1489" y="1361"/>
                    </a:lnTo>
                    <a:lnTo>
                      <a:pt x="1475" y="1361"/>
                    </a:lnTo>
                    <a:lnTo>
                      <a:pt x="1461" y="1361"/>
                    </a:lnTo>
                    <a:lnTo>
                      <a:pt x="1447" y="1361"/>
                    </a:lnTo>
                    <a:lnTo>
                      <a:pt x="1433" y="1376"/>
                    </a:lnTo>
                    <a:lnTo>
                      <a:pt x="1419" y="1376"/>
                    </a:lnTo>
                    <a:lnTo>
                      <a:pt x="1404" y="1376"/>
                    </a:lnTo>
                    <a:lnTo>
                      <a:pt x="1376" y="1376"/>
                    </a:lnTo>
                    <a:lnTo>
                      <a:pt x="1362" y="1376"/>
                    </a:lnTo>
                    <a:lnTo>
                      <a:pt x="1333" y="1390"/>
                    </a:lnTo>
                    <a:lnTo>
                      <a:pt x="1333" y="1376"/>
                    </a:lnTo>
                    <a:lnTo>
                      <a:pt x="1319" y="1376"/>
                    </a:lnTo>
                    <a:lnTo>
                      <a:pt x="1305" y="1376"/>
                    </a:lnTo>
                    <a:lnTo>
                      <a:pt x="1291" y="1376"/>
                    </a:lnTo>
                    <a:lnTo>
                      <a:pt x="1291" y="1361"/>
                    </a:lnTo>
                    <a:lnTo>
                      <a:pt x="1277" y="1361"/>
                    </a:lnTo>
                    <a:lnTo>
                      <a:pt x="1263" y="1347"/>
                    </a:lnTo>
                    <a:lnTo>
                      <a:pt x="1248" y="1347"/>
                    </a:lnTo>
                    <a:lnTo>
                      <a:pt x="1220" y="1333"/>
                    </a:lnTo>
                    <a:lnTo>
                      <a:pt x="1206" y="1333"/>
                    </a:lnTo>
                    <a:lnTo>
                      <a:pt x="1192" y="1319"/>
                    </a:lnTo>
                    <a:lnTo>
                      <a:pt x="1177" y="1319"/>
                    </a:lnTo>
                    <a:lnTo>
                      <a:pt x="1149" y="1319"/>
                    </a:lnTo>
                    <a:lnTo>
                      <a:pt x="1149" y="1305"/>
                    </a:lnTo>
                    <a:lnTo>
                      <a:pt x="1121" y="1305"/>
                    </a:lnTo>
                    <a:lnTo>
                      <a:pt x="1107" y="1305"/>
                    </a:lnTo>
                    <a:lnTo>
                      <a:pt x="1092" y="1305"/>
                    </a:lnTo>
                    <a:lnTo>
                      <a:pt x="1078" y="1305"/>
                    </a:lnTo>
                    <a:lnTo>
                      <a:pt x="1050" y="1305"/>
                    </a:lnTo>
                    <a:lnTo>
                      <a:pt x="1036" y="1291"/>
                    </a:lnTo>
                    <a:lnTo>
                      <a:pt x="1021" y="1291"/>
                    </a:lnTo>
                    <a:lnTo>
                      <a:pt x="1007" y="1291"/>
                    </a:lnTo>
                    <a:lnTo>
                      <a:pt x="993" y="1291"/>
                    </a:lnTo>
                    <a:lnTo>
                      <a:pt x="979" y="1291"/>
                    </a:lnTo>
                    <a:lnTo>
                      <a:pt x="951" y="1291"/>
                    </a:lnTo>
                    <a:lnTo>
                      <a:pt x="936" y="1291"/>
                    </a:lnTo>
                    <a:lnTo>
                      <a:pt x="922" y="1291"/>
                    </a:lnTo>
                    <a:lnTo>
                      <a:pt x="908" y="1291"/>
                    </a:lnTo>
                    <a:lnTo>
                      <a:pt x="894" y="1291"/>
                    </a:lnTo>
                    <a:lnTo>
                      <a:pt x="880" y="1291"/>
                    </a:lnTo>
                    <a:lnTo>
                      <a:pt x="865" y="1291"/>
                    </a:lnTo>
                    <a:lnTo>
                      <a:pt x="851" y="1291"/>
                    </a:lnTo>
                    <a:lnTo>
                      <a:pt x="837" y="1291"/>
                    </a:lnTo>
                    <a:lnTo>
                      <a:pt x="823" y="1291"/>
                    </a:lnTo>
                    <a:lnTo>
                      <a:pt x="809" y="1305"/>
                    </a:lnTo>
                    <a:lnTo>
                      <a:pt x="795" y="1305"/>
                    </a:lnTo>
                    <a:lnTo>
                      <a:pt x="780" y="1305"/>
                    </a:lnTo>
                    <a:lnTo>
                      <a:pt x="766" y="1305"/>
                    </a:lnTo>
                    <a:lnTo>
                      <a:pt x="752" y="1305"/>
                    </a:lnTo>
                    <a:lnTo>
                      <a:pt x="738" y="1305"/>
                    </a:lnTo>
                    <a:lnTo>
                      <a:pt x="738" y="1319"/>
                    </a:lnTo>
                    <a:lnTo>
                      <a:pt x="724" y="1319"/>
                    </a:lnTo>
                    <a:lnTo>
                      <a:pt x="724" y="1333"/>
                    </a:lnTo>
                    <a:lnTo>
                      <a:pt x="709" y="1347"/>
                    </a:lnTo>
                    <a:lnTo>
                      <a:pt x="695" y="1361"/>
                    </a:lnTo>
                    <a:lnTo>
                      <a:pt x="681" y="1361"/>
                    </a:lnTo>
                    <a:lnTo>
                      <a:pt x="681" y="1376"/>
                    </a:lnTo>
                    <a:lnTo>
                      <a:pt x="667" y="1376"/>
                    </a:lnTo>
                    <a:lnTo>
                      <a:pt x="653" y="1390"/>
                    </a:lnTo>
                    <a:lnTo>
                      <a:pt x="653" y="1404"/>
                    </a:lnTo>
                    <a:lnTo>
                      <a:pt x="639" y="1418"/>
                    </a:lnTo>
                    <a:lnTo>
                      <a:pt x="624" y="1418"/>
                    </a:lnTo>
                    <a:lnTo>
                      <a:pt x="624" y="1432"/>
                    </a:lnTo>
                    <a:lnTo>
                      <a:pt x="610" y="1432"/>
                    </a:lnTo>
                    <a:lnTo>
                      <a:pt x="596" y="1432"/>
                    </a:lnTo>
                    <a:lnTo>
                      <a:pt x="525" y="1475"/>
                    </a:lnTo>
                    <a:lnTo>
                      <a:pt x="525" y="1489"/>
                    </a:lnTo>
                    <a:lnTo>
                      <a:pt x="511" y="1489"/>
                    </a:lnTo>
                    <a:lnTo>
                      <a:pt x="483" y="1518"/>
                    </a:lnTo>
                    <a:lnTo>
                      <a:pt x="412" y="1560"/>
                    </a:lnTo>
                    <a:lnTo>
                      <a:pt x="397" y="1574"/>
                    </a:lnTo>
                    <a:lnTo>
                      <a:pt x="383" y="1574"/>
                    </a:lnTo>
                    <a:lnTo>
                      <a:pt x="369" y="1588"/>
                    </a:lnTo>
                    <a:lnTo>
                      <a:pt x="355" y="1588"/>
                    </a:lnTo>
                    <a:lnTo>
                      <a:pt x="355" y="1603"/>
                    </a:lnTo>
                    <a:lnTo>
                      <a:pt x="341" y="1603"/>
                    </a:lnTo>
                    <a:lnTo>
                      <a:pt x="327" y="1631"/>
                    </a:lnTo>
                    <a:lnTo>
                      <a:pt x="312" y="1631"/>
                    </a:lnTo>
                    <a:lnTo>
                      <a:pt x="298" y="1645"/>
                    </a:lnTo>
                    <a:lnTo>
                      <a:pt x="270" y="1645"/>
                    </a:lnTo>
                    <a:lnTo>
                      <a:pt x="241" y="1659"/>
                    </a:lnTo>
                    <a:lnTo>
                      <a:pt x="270" y="1603"/>
                    </a:lnTo>
                    <a:lnTo>
                      <a:pt x="284" y="1603"/>
                    </a:lnTo>
                    <a:lnTo>
                      <a:pt x="298" y="1560"/>
                    </a:lnTo>
                    <a:lnTo>
                      <a:pt x="312" y="1546"/>
                    </a:lnTo>
                    <a:lnTo>
                      <a:pt x="341" y="1489"/>
                    </a:lnTo>
                    <a:lnTo>
                      <a:pt x="369" y="1461"/>
                    </a:lnTo>
                    <a:lnTo>
                      <a:pt x="383" y="1432"/>
                    </a:lnTo>
                    <a:lnTo>
                      <a:pt x="397" y="1432"/>
                    </a:lnTo>
                    <a:lnTo>
                      <a:pt x="426" y="1390"/>
                    </a:lnTo>
                    <a:lnTo>
                      <a:pt x="426" y="1376"/>
                    </a:lnTo>
                    <a:lnTo>
                      <a:pt x="440" y="1376"/>
                    </a:lnTo>
                    <a:lnTo>
                      <a:pt x="440" y="1361"/>
                    </a:lnTo>
                    <a:lnTo>
                      <a:pt x="454" y="1361"/>
                    </a:lnTo>
                    <a:lnTo>
                      <a:pt x="454" y="1347"/>
                    </a:lnTo>
                    <a:lnTo>
                      <a:pt x="468" y="1347"/>
                    </a:lnTo>
                    <a:lnTo>
                      <a:pt x="468" y="1333"/>
                    </a:lnTo>
                    <a:lnTo>
                      <a:pt x="483" y="1333"/>
                    </a:lnTo>
                    <a:lnTo>
                      <a:pt x="483" y="1319"/>
                    </a:lnTo>
                    <a:lnTo>
                      <a:pt x="497" y="1319"/>
                    </a:lnTo>
                    <a:lnTo>
                      <a:pt x="511" y="1305"/>
                    </a:lnTo>
                    <a:lnTo>
                      <a:pt x="525" y="1305"/>
                    </a:lnTo>
                    <a:lnTo>
                      <a:pt x="525" y="1291"/>
                    </a:lnTo>
                    <a:lnTo>
                      <a:pt x="539" y="1291"/>
                    </a:lnTo>
                    <a:lnTo>
                      <a:pt x="553" y="1276"/>
                    </a:lnTo>
                    <a:lnTo>
                      <a:pt x="568" y="1276"/>
                    </a:lnTo>
                    <a:lnTo>
                      <a:pt x="582" y="1262"/>
                    </a:lnTo>
                    <a:lnTo>
                      <a:pt x="596" y="1262"/>
                    </a:lnTo>
                    <a:lnTo>
                      <a:pt x="610" y="1262"/>
                    </a:lnTo>
                    <a:lnTo>
                      <a:pt x="610" y="1248"/>
                    </a:lnTo>
                    <a:lnTo>
                      <a:pt x="624" y="1248"/>
                    </a:lnTo>
                    <a:lnTo>
                      <a:pt x="610" y="1234"/>
                    </a:lnTo>
                    <a:lnTo>
                      <a:pt x="610" y="1205"/>
                    </a:lnTo>
                    <a:lnTo>
                      <a:pt x="596" y="1163"/>
                    </a:lnTo>
                    <a:lnTo>
                      <a:pt x="596" y="1135"/>
                    </a:lnTo>
                    <a:lnTo>
                      <a:pt x="596" y="1120"/>
                    </a:lnTo>
                    <a:lnTo>
                      <a:pt x="582" y="1092"/>
                    </a:lnTo>
                    <a:lnTo>
                      <a:pt x="582" y="1078"/>
                    </a:lnTo>
                    <a:lnTo>
                      <a:pt x="568" y="1078"/>
                    </a:lnTo>
                    <a:lnTo>
                      <a:pt x="568" y="1064"/>
                    </a:lnTo>
                    <a:lnTo>
                      <a:pt x="568" y="1049"/>
                    </a:lnTo>
                    <a:lnTo>
                      <a:pt x="568" y="1035"/>
                    </a:lnTo>
                    <a:lnTo>
                      <a:pt x="568" y="1021"/>
                    </a:lnTo>
                    <a:lnTo>
                      <a:pt x="568" y="1007"/>
                    </a:lnTo>
                    <a:lnTo>
                      <a:pt x="568" y="993"/>
                    </a:lnTo>
                    <a:lnTo>
                      <a:pt x="568" y="978"/>
                    </a:lnTo>
                    <a:lnTo>
                      <a:pt x="582" y="978"/>
                    </a:lnTo>
                    <a:lnTo>
                      <a:pt x="582" y="964"/>
                    </a:lnTo>
                    <a:lnTo>
                      <a:pt x="582" y="950"/>
                    </a:lnTo>
                    <a:lnTo>
                      <a:pt x="596" y="936"/>
                    </a:lnTo>
                    <a:lnTo>
                      <a:pt x="596" y="922"/>
                    </a:lnTo>
                    <a:lnTo>
                      <a:pt x="596" y="908"/>
                    </a:lnTo>
                    <a:lnTo>
                      <a:pt x="596" y="893"/>
                    </a:lnTo>
                    <a:lnTo>
                      <a:pt x="610" y="893"/>
                    </a:lnTo>
                    <a:lnTo>
                      <a:pt x="610" y="879"/>
                    </a:lnTo>
                    <a:lnTo>
                      <a:pt x="610" y="865"/>
                    </a:lnTo>
                    <a:lnTo>
                      <a:pt x="596" y="865"/>
                    </a:lnTo>
                    <a:lnTo>
                      <a:pt x="553" y="865"/>
                    </a:lnTo>
                    <a:lnTo>
                      <a:pt x="525" y="865"/>
                    </a:lnTo>
                    <a:lnTo>
                      <a:pt x="511" y="879"/>
                    </a:lnTo>
                    <a:lnTo>
                      <a:pt x="511" y="893"/>
                    </a:lnTo>
                    <a:lnTo>
                      <a:pt x="511" y="922"/>
                    </a:lnTo>
                    <a:lnTo>
                      <a:pt x="497" y="922"/>
                    </a:lnTo>
                    <a:lnTo>
                      <a:pt x="483" y="922"/>
                    </a:lnTo>
                    <a:lnTo>
                      <a:pt x="454" y="922"/>
                    </a:lnTo>
                    <a:lnTo>
                      <a:pt x="440" y="922"/>
                    </a:lnTo>
                    <a:lnTo>
                      <a:pt x="440" y="936"/>
                    </a:lnTo>
                    <a:lnTo>
                      <a:pt x="426" y="950"/>
                    </a:lnTo>
                    <a:lnTo>
                      <a:pt x="383" y="964"/>
                    </a:lnTo>
                    <a:lnTo>
                      <a:pt x="369" y="964"/>
                    </a:lnTo>
                    <a:lnTo>
                      <a:pt x="369" y="978"/>
                    </a:lnTo>
                    <a:lnTo>
                      <a:pt x="355" y="993"/>
                    </a:lnTo>
                    <a:lnTo>
                      <a:pt x="327" y="978"/>
                    </a:lnTo>
                    <a:lnTo>
                      <a:pt x="270" y="950"/>
                    </a:lnTo>
                    <a:lnTo>
                      <a:pt x="241" y="936"/>
                    </a:lnTo>
                    <a:lnTo>
                      <a:pt x="227" y="936"/>
                    </a:lnTo>
                    <a:lnTo>
                      <a:pt x="227" y="922"/>
                    </a:lnTo>
                    <a:lnTo>
                      <a:pt x="213" y="922"/>
                    </a:lnTo>
                    <a:lnTo>
                      <a:pt x="199" y="922"/>
                    </a:lnTo>
                    <a:lnTo>
                      <a:pt x="199" y="908"/>
                    </a:lnTo>
                    <a:lnTo>
                      <a:pt x="185" y="908"/>
                    </a:lnTo>
                    <a:lnTo>
                      <a:pt x="185" y="893"/>
                    </a:lnTo>
                    <a:lnTo>
                      <a:pt x="171" y="893"/>
                    </a:lnTo>
                    <a:lnTo>
                      <a:pt x="156" y="879"/>
                    </a:lnTo>
                    <a:lnTo>
                      <a:pt x="142" y="865"/>
                    </a:lnTo>
                    <a:lnTo>
                      <a:pt x="142" y="851"/>
                    </a:lnTo>
                    <a:lnTo>
                      <a:pt x="128" y="851"/>
                    </a:lnTo>
                    <a:lnTo>
                      <a:pt x="128" y="837"/>
                    </a:lnTo>
                    <a:lnTo>
                      <a:pt x="114" y="822"/>
                    </a:lnTo>
                    <a:lnTo>
                      <a:pt x="100" y="808"/>
                    </a:lnTo>
                    <a:lnTo>
                      <a:pt x="100" y="794"/>
                    </a:lnTo>
                    <a:lnTo>
                      <a:pt x="85" y="794"/>
                    </a:lnTo>
                    <a:lnTo>
                      <a:pt x="85" y="780"/>
                    </a:lnTo>
                    <a:lnTo>
                      <a:pt x="71" y="780"/>
                    </a:lnTo>
                    <a:lnTo>
                      <a:pt x="71" y="766"/>
                    </a:lnTo>
                    <a:lnTo>
                      <a:pt x="57" y="752"/>
                    </a:lnTo>
                    <a:lnTo>
                      <a:pt x="43" y="723"/>
                    </a:lnTo>
                    <a:lnTo>
                      <a:pt x="29" y="709"/>
                    </a:lnTo>
                    <a:lnTo>
                      <a:pt x="15" y="709"/>
                    </a:lnTo>
                    <a:lnTo>
                      <a:pt x="0" y="681"/>
                    </a:lnTo>
                    <a:lnTo>
                      <a:pt x="43" y="638"/>
                    </a:lnTo>
                    <a:lnTo>
                      <a:pt x="57" y="624"/>
                    </a:lnTo>
                    <a:lnTo>
                      <a:pt x="85" y="610"/>
                    </a:lnTo>
                    <a:lnTo>
                      <a:pt x="114" y="596"/>
                    </a:lnTo>
                    <a:lnTo>
                      <a:pt x="156" y="553"/>
                    </a:lnTo>
                    <a:lnTo>
                      <a:pt x="185" y="539"/>
                    </a:lnTo>
                    <a:lnTo>
                      <a:pt x="199" y="525"/>
                    </a:lnTo>
                    <a:lnTo>
                      <a:pt x="241" y="496"/>
                    </a:lnTo>
                    <a:lnTo>
                      <a:pt x="270" y="468"/>
                    </a:lnTo>
                    <a:lnTo>
                      <a:pt x="298" y="454"/>
                    </a:lnTo>
                    <a:lnTo>
                      <a:pt x="312" y="439"/>
                    </a:lnTo>
                    <a:lnTo>
                      <a:pt x="327" y="425"/>
                    </a:lnTo>
                    <a:lnTo>
                      <a:pt x="341" y="425"/>
                    </a:lnTo>
                    <a:lnTo>
                      <a:pt x="355" y="411"/>
                    </a:lnTo>
                    <a:lnTo>
                      <a:pt x="369" y="397"/>
                    </a:lnTo>
                    <a:lnTo>
                      <a:pt x="383" y="383"/>
                    </a:lnTo>
                    <a:lnTo>
                      <a:pt x="397" y="383"/>
                    </a:lnTo>
                    <a:lnTo>
                      <a:pt x="412" y="369"/>
                    </a:lnTo>
                    <a:lnTo>
                      <a:pt x="440" y="354"/>
                    </a:lnTo>
                    <a:lnTo>
                      <a:pt x="440" y="340"/>
                    </a:lnTo>
                    <a:lnTo>
                      <a:pt x="454" y="340"/>
                    </a:lnTo>
                    <a:lnTo>
                      <a:pt x="468" y="340"/>
                    </a:lnTo>
                    <a:lnTo>
                      <a:pt x="468" y="326"/>
                    </a:lnTo>
                    <a:lnTo>
                      <a:pt x="497" y="312"/>
                    </a:lnTo>
                    <a:lnTo>
                      <a:pt x="525" y="298"/>
                    </a:lnTo>
                    <a:lnTo>
                      <a:pt x="539" y="283"/>
                    </a:lnTo>
                    <a:lnTo>
                      <a:pt x="568" y="269"/>
                    </a:lnTo>
                    <a:lnTo>
                      <a:pt x="596" y="241"/>
                    </a:lnTo>
                    <a:lnTo>
                      <a:pt x="610" y="227"/>
                    </a:lnTo>
                    <a:lnTo>
                      <a:pt x="624" y="227"/>
                    </a:lnTo>
                    <a:lnTo>
                      <a:pt x="639" y="213"/>
                    </a:lnTo>
                    <a:lnTo>
                      <a:pt x="653" y="213"/>
                    </a:lnTo>
                    <a:lnTo>
                      <a:pt x="667" y="198"/>
                    </a:lnTo>
                    <a:lnTo>
                      <a:pt x="681" y="184"/>
                    </a:lnTo>
                    <a:lnTo>
                      <a:pt x="709" y="170"/>
                    </a:lnTo>
                    <a:lnTo>
                      <a:pt x="738" y="156"/>
                    </a:lnTo>
                    <a:lnTo>
                      <a:pt x="752" y="142"/>
                    </a:lnTo>
                    <a:lnTo>
                      <a:pt x="766" y="142"/>
                    </a:lnTo>
                    <a:lnTo>
                      <a:pt x="780" y="127"/>
                    </a:lnTo>
                    <a:lnTo>
                      <a:pt x="795" y="127"/>
                    </a:lnTo>
                    <a:lnTo>
                      <a:pt x="809" y="113"/>
                    </a:lnTo>
                    <a:lnTo>
                      <a:pt x="823" y="113"/>
                    </a:lnTo>
                    <a:lnTo>
                      <a:pt x="837" y="113"/>
                    </a:lnTo>
                    <a:lnTo>
                      <a:pt x="851" y="99"/>
                    </a:lnTo>
                    <a:lnTo>
                      <a:pt x="865" y="99"/>
                    </a:lnTo>
                    <a:lnTo>
                      <a:pt x="880" y="99"/>
                    </a:lnTo>
                    <a:lnTo>
                      <a:pt x="894" y="99"/>
                    </a:lnTo>
                    <a:lnTo>
                      <a:pt x="922" y="99"/>
                    </a:lnTo>
                    <a:lnTo>
                      <a:pt x="936" y="99"/>
                    </a:lnTo>
                    <a:lnTo>
                      <a:pt x="965" y="99"/>
                    </a:lnTo>
                    <a:lnTo>
                      <a:pt x="979" y="99"/>
                    </a:lnTo>
                    <a:lnTo>
                      <a:pt x="1007" y="99"/>
                    </a:lnTo>
                    <a:lnTo>
                      <a:pt x="1036" y="99"/>
                    </a:lnTo>
                    <a:lnTo>
                      <a:pt x="1050" y="99"/>
                    </a:lnTo>
                    <a:lnTo>
                      <a:pt x="1064" y="99"/>
                    </a:lnTo>
                    <a:lnTo>
                      <a:pt x="1078" y="99"/>
                    </a:lnTo>
                    <a:lnTo>
                      <a:pt x="1177" y="99"/>
                    </a:lnTo>
                    <a:lnTo>
                      <a:pt x="1192" y="99"/>
                    </a:lnTo>
                    <a:lnTo>
                      <a:pt x="1305" y="42"/>
                    </a:lnTo>
                    <a:lnTo>
                      <a:pt x="1319" y="28"/>
                    </a:lnTo>
                    <a:lnTo>
                      <a:pt x="1348" y="28"/>
                    </a:lnTo>
                    <a:lnTo>
                      <a:pt x="1419" y="0"/>
                    </a:lnTo>
                    <a:lnTo>
                      <a:pt x="1433" y="14"/>
                    </a:lnTo>
                    <a:lnTo>
                      <a:pt x="1461" y="42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2" name="Freeform 36"/>
              <p:cNvSpPr>
                <a:spLocks/>
              </p:cNvSpPr>
              <p:nvPr/>
            </p:nvSpPr>
            <p:spPr bwMode="auto">
              <a:xfrm>
                <a:off x="2200" y="878"/>
                <a:ext cx="2227" cy="1972"/>
              </a:xfrm>
              <a:custGeom>
                <a:avLst/>
                <a:gdLst>
                  <a:gd name="T0" fmla="*/ 1830 w 2227"/>
                  <a:gd name="T1" fmla="*/ 28 h 1972"/>
                  <a:gd name="T2" fmla="*/ 1900 w 2227"/>
                  <a:gd name="T3" fmla="*/ 43 h 1972"/>
                  <a:gd name="T4" fmla="*/ 1986 w 2227"/>
                  <a:gd name="T5" fmla="*/ 71 h 1972"/>
                  <a:gd name="T6" fmla="*/ 1971 w 2227"/>
                  <a:gd name="T7" fmla="*/ 128 h 1972"/>
                  <a:gd name="T8" fmla="*/ 2212 w 2227"/>
                  <a:gd name="T9" fmla="*/ 298 h 1972"/>
                  <a:gd name="T10" fmla="*/ 2212 w 2227"/>
                  <a:gd name="T11" fmla="*/ 340 h 1972"/>
                  <a:gd name="T12" fmla="*/ 2198 w 2227"/>
                  <a:gd name="T13" fmla="*/ 383 h 1972"/>
                  <a:gd name="T14" fmla="*/ 2184 w 2227"/>
                  <a:gd name="T15" fmla="*/ 440 h 1972"/>
                  <a:gd name="T16" fmla="*/ 2184 w 2227"/>
                  <a:gd name="T17" fmla="*/ 482 h 1972"/>
                  <a:gd name="T18" fmla="*/ 2127 w 2227"/>
                  <a:gd name="T19" fmla="*/ 582 h 1972"/>
                  <a:gd name="T20" fmla="*/ 2085 w 2227"/>
                  <a:gd name="T21" fmla="*/ 695 h 1972"/>
                  <a:gd name="T22" fmla="*/ 2085 w 2227"/>
                  <a:gd name="T23" fmla="*/ 738 h 1972"/>
                  <a:gd name="T24" fmla="*/ 2071 w 2227"/>
                  <a:gd name="T25" fmla="*/ 794 h 1972"/>
                  <a:gd name="T26" fmla="*/ 2056 w 2227"/>
                  <a:gd name="T27" fmla="*/ 908 h 1972"/>
                  <a:gd name="T28" fmla="*/ 2071 w 2227"/>
                  <a:gd name="T29" fmla="*/ 1035 h 1972"/>
                  <a:gd name="T30" fmla="*/ 2099 w 2227"/>
                  <a:gd name="T31" fmla="*/ 1106 h 1972"/>
                  <a:gd name="T32" fmla="*/ 2113 w 2227"/>
                  <a:gd name="T33" fmla="*/ 1234 h 1972"/>
                  <a:gd name="T34" fmla="*/ 2099 w 2227"/>
                  <a:gd name="T35" fmla="*/ 1390 h 1972"/>
                  <a:gd name="T36" fmla="*/ 1915 w 2227"/>
                  <a:gd name="T37" fmla="*/ 1390 h 1972"/>
                  <a:gd name="T38" fmla="*/ 1844 w 2227"/>
                  <a:gd name="T39" fmla="*/ 1404 h 1972"/>
                  <a:gd name="T40" fmla="*/ 1674 w 2227"/>
                  <a:gd name="T41" fmla="*/ 1504 h 1972"/>
                  <a:gd name="T42" fmla="*/ 1489 w 2227"/>
                  <a:gd name="T43" fmla="*/ 1631 h 1972"/>
                  <a:gd name="T44" fmla="*/ 1362 w 2227"/>
                  <a:gd name="T45" fmla="*/ 1716 h 1972"/>
                  <a:gd name="T46" fmla="*/ 1021 w 2227"/>
                  <a:gd name="T47" fmla="*/ 1972 h 1972"/>
                  <a:gd name="T48" fmla="*/ 922 w 2227"/>
                  <a:gd name="T49" fmla="*/ 1816 h 1972"/>
                  <a:gd name="T50" fmla="*/ 837 w 2227"/>
                  <a:gd name="T51" fmla="*/ 1702 h 1972"/>
                  <a:gd name="T52" fmla="*/ 794 w 2227"/>
                  <a:gd name="T53" fmla="*/ 1645 h 1972"/>
                  <a:gd name="T54" fmla="*/ 723 w 2227"/>
                  <a:gd name="T55" fmla="*/ 1532 h 1972"/>
                  <a:gd name="T56" fmla="*/ 667 w 2227"/>
                  <a:gd name="T57" fmla="*/ 1461 h 1972"/>
                  <a:gd name="T58" fmla="*/ 610 w 2227"/>
                  <a:gd name="T59" fmla="*/ 1376 h 1972"/>
                  <a:gd name="T60" fmla="*/ 539 w 2227"/>
                  <a:gd name="T61" fmla="*/ 1291 h 1972"/>
                  <a:gd name="T62" fmla="*/ 482 w 2227"/>
                  <a:gd name="T63" fmla="*/ 1220 h 1972"/>
                  <a:gd name="T64" fmla="*/ 426 w 2227"/>
                  <a:gd name="T65" fmla="*/ 1149 h 1972"/>
                  <a:gd name="T66" fmla="*/ 397 w 2227"/>
                  <a:gd name="T67" fmla="*/ 1121 h 1972"/>
                  <a:gd name="T68" fmla="*/ 326 w 2227"/>
                  <a:gd name="T69" fmla="*/ 1064 h 1972"/>
                  <a:gd name="T70" fmla="*/ 270 w 2227"/>
                  <a:gd name="T71" fmla="*/ 1035 h 1972"/>
                  <a:gd name="T72" fmla="*/ 213 w 2227"/>
                  <a:gd name="T73" fmla="*/ 1021 h 1972"/>
                  <a:gd name="T74" fmla="*/ 0 w 2227"/>
                  <a:gd name="T75" fmla="*/ 950 h 1972"/>
                  <a:gd name="T76" fmla="*/ 28 w 2227"/>
                  <a:gd name="T77" fmla="*/ 865 h 1972"/>
                  <a:gd name="T78" fmla="*/ 71 w 2227"/>
                  <a:gd name="T79" fmla="*/ 794 h 1972"/>
                  <a:gd name="T80" fmla="*/ 99 w 2227"/>
                  <a:gd name="T81" fmla="*/ 752 h 1972"/>
                  <a:gd name="T82" fmla="*/ 156 w 2227"/>
                  <a:gd name="T83" fmla="*/ 738 h 1972"/>
                  <a:gd name="T84" fmla="*/ 355 w 2227"/>
                  <a:gd name="T85" fmla="*/ 738 h 1972"/>
                  <a:gd name="T86" fmla="*/ 482 w 2227"/>
                  <a:gd name="T87" fmla="*/ 780 h 1972"/>
                  <a:gd name="T88" fmla="*/ 567 w 2227"/>
                  <a:gd name="T89" fmla="*/ 808 h 1972"/>
                  <a:gd name="T90" fmla="*/ 681 w 2227"/>
                  <a:gd name="T91" fmla="*/ 851 h 1972"/>
                  <a:gd name="T92" fmla="*/ 738 w 2227"/>
                  <a:gd name="T93" fmla="*/ 908 h 1972"/>
                  <a:gd name="T94" fmla="*/ 808 w 2227"/>
                  <a:gd name="T95" fmla="*/ 908 h 1972"/>
                  <a:gd name="T96" fmla="*/ 908 w 2227"/>
                  <a:gd name="T97" fmla="*/ 851 h 1972"/>
                  <a:gd name="T98" fmla="*/ 979 w 2227"/>
                  <a:gd name="T99" fmla="*/ 780 h 1972"/>
                  <a:gd name="T100" fmla="*/ 1064 w 2227"/>
                  <a:gd name="T101" fmla="*/ 695 h 1972"/>
                  <a:gd name="T102" fmla="*/ 1135 w 2227"/>
                  <a:gd name="T103" fmla="*/ 652 h 1972"/>
                  <a:gd name="T104" fmla="*/ 1262 w 2227"/>
                  <a:gd name="T105" fmla="*/ 596 h 1972"/>
                  <a:gd name="T106" fmla="*/ 1333 w 2227"/>
                  <a:gd name="T107" fmla="*/ 525 h 1972"/>
                  <a:gd name="T108" fmla="*/ 1319 w 2227"/>
                  <a:gd name="T109" fmla="*/ 426 h 1972"/>
                  <a:gd name="T110" fmla="*/ 1347 w 2227"/>
                  <a:gd name="T111" fmla="*/ 426 h 1972"/>
                  <a:gd name="T112" fmla="*/ 1418 w 2227"/>
                  <a:gd name="T113" fmla="*/ 312 h 1972"/>
                  <a:gd name="T114" fmla="*/ 1404 w 2227"/>
                  <a:gd name="T115" fmla="*/ 241 h 1972"/>
                  <a:gd name="T116" fmla="*/ 1461 w 2227"/>
                  <a:gd name="T117" fmla="*/ 128 h 1972"/>
                  <a:gd name="T118" fmla="*/ 1518 w 2227"/>
                  <a:gd name="T119" fmla="*/ 113 h 1972"/>
                  <a:gd name="T120" fmla="*/ 1617 w 2227"/>
                  <a:gd name="T121" fmla="*/ 14 h 1972"/>
                  <a:gd name="T122" fmla="*/ 1702 w 2227"/>
                  <a:gd name="T123" fmla="*/ 0 h 19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27"/>
                  <a:gd name="T187" fmla="*/ 0 h 1972"/>
                  <a:gd name="T188" fmla="*/ 2227 w 2227"/>
                  <a:gd name="T189" fmla="*/ 1972 h 197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27" h="1972">
                    <a:moveTo>
                      <a:pt x="1773" y="28"/>
                    </a:moveTo>
                    <a:lnTo>
                      <a:pt x="1773" y="28"/>
                    </a:lnTo>
                    <a:lnTo>
                      <a:pt x="1801" y="14"/>
                    </a:lnTo>
                    <a:lnTo>
                      <a:pt x="1815" y="14"/>
                    </a:lnTo>
                    <a:lnTo>
                      <a:pt x="1830" y="28"/>
                    </a:lnTo>
                    <a:lnTo>
                      <a:pt x="1844" y="28"/>
                    </a:lnTo>
                    <a:lnTo>
                      <a:pt x="1858" y="28"/>
                    </a:lnTo>
                    <a:lnTo>
                      <a:pt x="1872" y="28"/>
                    </a:lnTo>
                    <a:lnTo>
                      <a:pt x="1886" y="28"/>
                    </a:lnTo>
                    <a:lnTo>
                      <a:pt x="1900" y="43"/>
                    </a:lnTo>
                    <a:lnTo>
                      <a:pt x="1915" y="43"/>
                    </a:lnTo>
                    <a:lnTo>
                      <a:pt x="1929" y="57"/>
                    </a:lnTo>
                    <a:lnTo>
                      <a:pt x="1943" y="57"/>
                    </a:lnTo>
                    <a:lnTo>
                      <a:pt x="1957" y="57"/>
                    </a:lnTo>
                    <a:lnTo>
                      <a:pt x="1971" y="57"/>
                    </a:lnTo>
                    <a:lnTo>
                      <a:pt x="1986" y="57"/>
                    </a:lnTo>
                    <a:lnTo>
                      <a:pt x="1986" y="71"/>
                    </a:lnTo>
                    <a:lnTo>
                      <a:pt x="1986" y="85"/>
                    </a:lnTo>
                    <a:lnTo>
                      <a:pt x="1986" y="99"/>
                    </a:lnTo>
                    <a:lnTo>
                      <a:pt x="1986" y="113"/>
                    </a:lnTo>
                    <a:lnTo>
                      <a:pt x="1971" y="128"/>
                    </a:lnTo>
                    <a:lnTo>
                      <a:pt x="1971" y="142"/>
                    </a:lnTo>
                    <a:lnTo>
                      <a:pt x="1957" y="156"/>
                    </a:lnTo>
                    <a:lnTo>
                      <a:pt x="2085" y="213"/>
                    </a:lnTo>
                    <a:lnTo>
                      <a:pt x="2142" y="255"/>
                    </a:lnTo>
                    <a:lnTo>
                      <a:pt x="2170" y="269"/>
                    </a:lnTo>
                    <a:lnTo>
                      <a:pt x="2184" y="284"/>
                    </a:lnTo>
                    <a:lnTo>
                      <a:pt x="2198" y="284"/>
                    </a:lnTo>
                    <a:lnTo>
                      <a:pt x="2212" y="284"/>
                    </a:lnTo>
                    <a:lnTo>
                      <a:pt x="2212" y="298"/>
                    </a:lnTo>
                    <a:lnTo>
                      <a:pt x="2227" y="298"/>
                    </a:lnTo>
                    <a:lnTo>
                      <a:pt x="2227" y="312"/>
                    </a:lnTo>
                    <a:lnTo>
                      <a:pt x="2227" y="326"/>
                    </a:lnTo>
                    <a:lnTo>
                      <a:pt x="2212" y="326"/>
                    </a:lnTo>
                    <a:lnTo>
                      <a:pt x="2212" y="340"/>
                    </a:lnTo>
                    <a:lnTo>
                      <a:pt x="2212" y="355"/>
                    </a:lnTo>
                    <a:lnTo>
                      <a:pt x="2212" y="369"/>
                    </a:lnTo>
                    <a:lnTo>
                      <a:pt x="2198" y="369"/>
                    </a:lnTo>
                    <a:lnTo>
                      <a:pt x="2198" y="383"/>
                    </a:lnTo>
                    <a:lnTo>
                      <a:pt x="2198" y="397"/>
                    </a:lnTo>
                    <a:lnTo>
                      <a:pt x="2198" y="411"/>
                    </a:lnTo>
                    <a:lnTo>
                      <a:pt x="2184" y="411"/>
                    </a:lnTo>
                    <a:lnTo>
                      <a:pt x="2184" y="426"/>
                    </a:lnTo>
                    <a:lnTo>
                      <a:pt x="2184" y="440"/>
                    </a:lnTo>
                    <a:lnTo>
                      <a:pt x="2170" y="454"/>
                    </a:lnTo>
                    <a:lnTo>
                      <a:pt x="2170" y="468"/>
                    </a:lnTo>
                    <a:lnTo>
                      <a:pt x="2184" y="482"/>
                    </a:lnTo>
                    <a:lnTo>
                      <a:pt x="2184" y="496"/>
                    </a:lnTo>
                    <a:lnTo>
                      <a:pt x="2170" y="496"/>
                    </a:lnTo>
                    <a:lnTo>
                      <a:pt x="2156" y="496"/>
                    </a:lnTo>
                    <a:lnTo>
                      <a:pt x="2156" y="511"/>
                    </a:lnTo>
                    <a:lnTo>
                      <a:pt x="2156" y="525"/>
                    </a:lnTo>
                    <a:lnTo>
                      <a:pt x="2127" y="582"/>
                    </a:lnTo>
                    <a:lnTo>
                      <a:pt x="2113" y="624"/>
                    </a:lnTo>
                    <a:lnTo>
                      <a:pt x="2113" y="638"/>
                    </a:lnTo>
                    <a:lnTo>
                      <a:pt x="2099" y="652"/>
                    </a:lnTo>
                    <a:lnTo>
                      <a:pt x="2099" y="667"/>
                    </a:lnTo>
                    <a:lnTo>
                      <a:pt x="2099" y="681"/>
                    </a:lnTo>
                    <a:lnTo>
                      <a:pt x="2085" y="695"/>
                    </a:lnTo>
                    <a:lnTo>
                      <a:pt x="2085" y="709"/>
                    </a:lnTo>
                    <a:lnTo>
                      <a:pt x="2085" y="723"/>
                    </a:lnTo>
                    <a:lnTo>
                      <a:pt x="2085" y="738"/>
                    </a:lnTo>
                    <a:lnTo>
                      <a:pt x="2085" y="752"/>
                    </a:lnTo>
                    <a:lnTo>
                      <a:pt x="2071" y="752"/>
                    </a:lnTo>
                    <a:lnTo>
                      <a:pt x="2071" y="766"/>
                    </a:lnTo>
                    <a:lnTo>
                      <a:pt x="2071" y="780"/>
                    </a:lnTo>
                    <a:lnTo>
                      <a:pt x="2071" y="794"/>
                    </a:lnTo>
                    <a:lnTo>
                      <a:pt x="2071" y="808"/>
                    </a:lnTo>
                    <a:lnTo>
                      <a:pt x="2056" y="823"/>
                    </a:lnTo>
                    <a:lnTo>
                      <a:pt x="2056" y="837"/>
                    </a:lnTo>
                    <a:lnTo>
                      <a:pt x="2056" y="851"/>
                    </a:lnTo>
                    <a:lnTo>
                      <a:pt x="2056" y="865"/>
                    </a:lnTo>
                    <a:lnTo>
                      <a:pt x="2056" y="879"/>
                    </a:lnTo>
                    <a:lnTo>
                      <a:pt x="2056" y="894"/>
                    </a:lnTo>
                    <a:lnTo>
                      <a:pt x="2056" y="908"/>
                    </a:lnTo>
                    <a:lnTo>
                      <a:pt x="2056" y="922"/>
                    </a:lnTo>
                    <a:lnTo>
                      <a:pt x="2056" y="936"/>
                    </a:lnTo>
                    <a:lnTo>
                      <a:pt x="2056" y="950"/>
                    </a:lnTo>
                    <a:lnTo>
                      <a:pt x="2056" y="965"/>
                    </a:lnTo>
                    <a:lnTo>
                      <a:pt x="2056" y="979"/>
                    </a:lnTo>
                    <a:lnTo>
                      <a:pt x="2056" y="993"/>
                    </a:lnTo>
                    <a:lnTo>
                      <a:pt x="2071" y="1007"/>
                    </a:lnTo>
                    <a:lnTo>
                      <a:pt x="2071" y="1035"/>
                    </a:lnTo>
                    <a:lnTo>
                      <a:pt x="2085" y="1064"/>
                    </a:lnTo>
                    <a:lnTo>
                      <a:pt x="2085" y="1078"/>
                    </a:lnTo>
                    <a:lnTo>
                      <a:pt x="2085" y="1092"/>
                    </a:lnTo>
                    <a:lnTo>
                      <a:pt x="2085" y="1106"/>
                    </a:lnTo>
                    <a:lnTo>
                      <a:pt x="2099" y="1106"/>
                    </a:lnTo>
                    <a:lnTo>
                      <a:pt x="2099" y="1121"/>
                    </a:lnTo>
                    <a:lnTo>
                      <a:pt x="2099" y="1135"/>
                    </a:lnTo>
                    <a:lnTo>
                      <a:pt x="2099" y="1149"/>
                    </a:lnTo>
                    <a:lnTo>
                      <a:pt x="2113" y="1149"/>
                    </a:lnTo>
                    <a:lnTo>
                      <a:pt x="2113" y="1177"/>
                    </a:lnTo>
                    <a:lnTo>
                      <a:pt x="2113" y="1220"/>
                    </a:lnTo>
                    <a:lnTo>
                      <a:pt x="2113" y="1234"/>
                    </a:lnTo>
                    <a:lnTo>
                      <a:pt x="2113" y="1248"/>
                    </a:lnTo>
                    <a:lnTo>
                      <a:pt x="2113" y="1291"/>
                    </a:lnTo>
                    <a:lnTo>
                      <a:pt x="2113" y="1305"/>
                    </a:lnTo>
                    <a:lnTo>
                      <a:pt x="2113" y="1319"/>
                    </a:lnTo>
                    <a:lnTo>
                      <a:pt x="2113" y="1347"/>
                    </a:lnTo>
                    <a:lnTo>
                      <a:pt x="2113" y="1362"/>
                    </a:lnTo>
                    <a:lnTo>
                      <a:pt x="2113" y="1376"/>
                    </a:lnTo>
                    <a:lnTo>
                      <a:pt x="2113" y="1390"/>
                    </a:lnTo>
                    <a:lnTo>
                      <a:pt x="2099" y="1390"/>
                    </a:lnTo>
                    <a:lnTo>
                      <a:pt x="2085" y="1390"/>
                    </a:lnTo>
                    <a:lnTo>
                      <a:pt x="2071" y="1390"/>
                    </a:lnTo>
                    <a:lnTo>
                      <a:pt x="2042" y="1390"/>
                    </a:lnTo>
                    <a:lnTo>
                      <a:pt x="2014" y="1390"/>
                    </a:lnTo>
                    <a:lnTo>
                      <a:pt x="2000" y="1390"/>
                    </a:lnTo>
                    <a:lnTo>
                      <a:pt x="1971" y="1390"/>
                    </a:lnTo>
                    <a:lnTo>
                      <a:pt x="1957" y="1390"/>
                    </a:lnTo>
                    <a:lnTo>
                      <a:pt x="1929" y="1390"/>
                    </a:lnTo>
                    <a:lnTo>
                      <a:pt x="1915" y="1390"/>
                    </a:lnTo>
                    <a:lnTo>
                      <a:pt x="1900" y="1390"/>
                    </a:lnTo>
                    <a:lnTo>
                      <a:pt x="1886" y="1390"/>
                    </a:lnTo>
                    <a:lnTo>
                      <a:pt x="1872" y="1404"/>
                    </a:lnTo>
                    <a:lnTo>
                      <a:pt x="1858" y="1404"/>
                    </a:lnTo>
                    <a:lnTo>
                      <a:pt x="1844" y="1404"/>
                    </a:lnTo>
                    <a:lnTo>
                      <a:pt x="1830" y="1418"/>
                    </a:lnTo>
                    <a:lnTo>
                      <a:pt x="1815" y="1418"/>
                    </a:lnTo>
                    <a:lnTo>
                      <a:pt x="1801" y="1433"/>
                    </a:lnTo>
                    <a:lnTo>
                      <a:pt x="1787" y="1433"/>
                    </a:lnTo>
                    <a:lnTo>
                      <a:pt x="1773" y="1447"/>
                    </a:lnTo>
                    <a:lnTo>
                      <a:pt x="1744" y="1461"/>
                    </a:lnTo>
                    <a:lnTo>
                      <a:pt x="1716" y="1475"/>
                    </a:lnTo>
                    <a:lnTo>
                      <a:pt x="1702" y="1489"/>
                    </a:lnTo>
                    <a:lnTo>
                      <a:pt x="1688" y="1504"/>
                    </a:lnTo>
                    <a:lnTo>
                      <a:pt x="1674" y="1504"/>
                    </a:lnTo>
                    <a:lnTo>
                      <a:pt x="1659" y="1518"/>
                    </a:lnTo>
                    <a:lnTo>
                      <a:pt x="1645" y="1518"/>
                    </a:lnTo>
                    <a:lnTo>
                      <a:pt x="1631" y="1532"/>
                    </a:lnTo>
                    <a:lnTo>
                      <a:pt x="1603" y="1560"/>
                    </a:lnTo>
                    <a:lnTo>
                      <a:pt x="1574" y="1574"/>
                    </a:lnTo>
                    <a:lnTo>
                      <a:pt x="1560" y="1589"/>
                    </a:lnTo>
                    <a:lnTo>
                      <a:pt x="1532" y="1603"/>
                    </a:lnTo>
                    <a:lnTo>
                      <a:pt x="1503" y="1617"/>
                    </a:lnTo>
                    <a:lnTo>
                      <a:pt x="1503" y="1631"/>
                    </a:lnTo>
                    <a:lnTo>
                      <a:pt x="1489" y="1631"/>
                    </a:lnTo>
                    <a:lnTo>
                      <a:pt x="1475" y="1631"/>
                    </a:lnTo>
                    <a:lnTo>
                      <a:pt x="1475" y="1645"/>
                    </a:lnTo>
                    <a:lnTo>
                      <a:pt x="1447" y="1660"/>
                    </a:lnTo>
                    <a:lnTo>
                      <a:pt x="1432" y="1674"/>
                    </a:lnTo>
                    <a:lnTo>
                      <a:pt x="1418" y="1674"/>
                    </a:lnTo>
                    <a:lnTo>
                      <a:pt x="1404" y="1688"/>
                    </a:lnTo>
                    <a:lnTo>
                      <a:pt x="1390" y="1702"/>
                    </a:lnTo>
                    <a:lnTo>
                      <a:pt x="1376" y="1716"/>
                    </a:lnTo>
                    <a:lnTo>
                      <a:pt x="1362" y="1716"/>
                    </a:lnTo>
                    <a:lnTo>
                      <a:pt x="1347" y="1730"/>
                    </a:lnTo>
                    <a:lnTo>
                      <a:pt x="1333" y="1745"/>
                    </a:lnTo>
                    <a:lnTo>
                      <a:pt x="1305" y="1759"/>
                    </a:lnTo>
                    <a:lnTo>
                      <a:pt x="1276" y="1787"/>
                    </a:lnTo>
                    <a:lnTo>
                      <a:pt x="1234" y="1816"/>
                    </a:lnTo>
                    <a:lnTo>
                      <a:pt x="1220" y="1830"/>
                    </a:lnTo>
                    <a:lnTo>
                      <a:pt x="1191" y="1844"/>
                    </a:lnTo>
                    <a:lnTo>
                      <a:pt x="1149" y="1887"/>
                    </a:lnTo>
                    <a:lnTo>
                      <a:pt x="1120" y="1901"/>
                    </a:lnTo>
                    <a:lnTo>
                      <a:pt x="1092" y="1915"/>
                    </a:lnTo>
                    <a:lnTo>
                      <a:pt x="1078" y="1929"/>
                    </a:lnTo>
                    <a:lnTo>
                      <a:pt x="1035" y="1972"/>
                    </a:lnTo>
                    <a:lnTo>
                      <a:pt x="1021" y="1972"/>
                    </a:lnTo>
                    <a:lnTo>
                      <a:pt x="1007" y="1929"/>
                    </a:lnTo>
                    <a:lnTo>
                      <a:pt x="993" y="1915"/>
                    </a:lnTo>
                    <a:lnTo>
                      <a:pt x="964" y="1887"/>
                    </a:lnTo>
                    <a:lnTo>
                      <a:pt x="964" y="1872"/>
                    </a:lnTo>
                    <a:lnTo>
                      <a:pt x="950" y="1858"/>
                    </a:lnTo>
                    <a:lnTo>
                      <a:pt x="936" y="1858"/>
                    </a:lnTo>
                    <a:lnTo>
                      <a:pt x="936" y="1844"/>
                    </a:lnTo>
                    <a:lnTo>
                      <a:pt x="922" y="1830"/>
                    </a:lnTo>
                    <a:lnTo>
                      <a:pt x="922" y="1816"/>
                    </a:lnTo>
                    <a:lnTo>
                      <a:pt x="908" y="1801"/>
                    </a:lnTo>
                    <a:lnTo>
                      <a:pt x="894" y="1787"/>
                    </a:lnTo>
                    <a:lnTo>
                      <a:pt x="894" y="1773"/>
                    </a:lnTo>
                    <a:lnTo>
                      <a:pt x="879" y="1759"/>
                    </a:lnTo>
                    <a:lnTo>
                      <a:pt x="865" y="1745"/>
                    </a:lnTo>
                    <a:lnTo>
                      <a:pt x="851" y="1730"/>
                    </a:lnTo>
                    <a:lnTo>
                      <a:pt x="851" y="1716"/>
                    </a:lnTo>
                    <a:lnTo>
                      <a:pt x="837" y="1702"/>
                    </a:lnTo>
                    <a:lnTo>
                      <a:pt x="823" y="1688"/>
                    </a:lnTo>
                    <a:lnTo>
                      <a:pt x="823" y="1674"/>
                    </a:lnTo>
                    <a:lnTo>
                      <a:pt x="808" y="1660"/>
                    </a:lnTo>
                    <a:lnTo>
                      <a:pt x="808" y="1645"/>
                    </a:lnTo>
                    <a:lnTo>
                      <a:pt x="794" y="1645"/>
                    </a:lnTo>
                    <a:lnTo>
                      <a:pt x="794" y="1631"/>
                    </a:lnTo>
                    <a:lnTo>
                      <a:pt x="780" y="1617"/>
                    </a:lnTo>
                    <a:lnTo>
                      <a:pt x="766" y="1603"/>
                    </a:lnTo>
                    <a:lnTo>
                      <a:pt x="766" y="1589"/>
                    </a:lnTo>
                    <a:lnTo>
                      <a:pt x="752" y="1589"/>
                    </a:lnTo>
                    <a:lnTo>
                      <a:pt x="752" y="1574"/>
                    </a:lnTo>
                    <a:lnTo>
                      <a:pt x="738" y="1546"/>
                    </a:lnTo>
                    <a:lnTo>
                      <a:pt x="723" y="1532"/>
                    </a:lnTo>
                    <a:lnTo>
                      <a:pt x="709" y="1518"/>
                    </a:lnTo>
                    <a:lnTo>
                      <a:pt x="695" y="1504"/>
                    </a:lnTo>
                    <a:lnTo>
                      <a:pt x="695" y="1489"/>
                    </a:lnTo>
                    <a:lnTo>
                      <a:pt x="681" y="1489"/>
                    </a:lnTo>
                    <a:lnTo>
                      <a:pt x="681" y="1475"/>
                    </a:lnTo>
                    <a:lnTo>
                      <a:pt x="667" y="1461"/>
                    </a:lnTo>
                    <a:lnTo>
                      <a:pt x="652" y="1447"/>
                    </a:lnTo>
                    <a:lnTo>
                      <a:pt x="652" y="1433"/>
                    </a:lnTo>
                    <a:lnTo>
                      <a:pt x="638" y="1433"/>
                    </a:lnTo>
                    <a:lnTo>
                      <a:pt x="638" y="1418"/>
                    </a:lnTo>
                    <a:lnTo>
                      <a:pt x="624" y="1404"/>
                    </a:lnTo>
                    <a:lnTo>
                      <a:pt x="624" y="1390"/>
                    </a:lnTo>
                    <a:lnTo>
                      <a:pt x="610" y="1376"/>
                    </a:lnTo>
                    <a:lnTo>
                      <a:pt x="596" y="1362"/>
                    </a:lnTo>
                    <a:lnTo>
                      <a:pt x="596" y="1347"/>
                    </a:lnTo>
                    <a:lnTo>
                      <a:pt x="582" y="1333"/>
                    </a:lnTo>
                    <a:lnTo>
                      <a:pt x="567" y="1305"/>
                    </a:lnTo>
                    <a:lnTo>
                      <a:pt x="553" y="1291"/>
                    </a:lnTo>
                    <a:lnTo>
                      <a:pt x="539" y="1291"/>
                    </a:lnTo>
                    <a:lnTo>
                      <a:pt x="539" y="1277"/>
                    </a:lnTo>
                    <a:lnTo>
                      <a:pt x="525" y="1277"/>
                    </a:lnTo>
                    <a:lnTo>
                      <a:pt x="525" y="1262"/>
                    </a:lnTo>
                    <a:lnTo>
                      <a:pt x="511" y="1248"/>
                    </a:lnTo>
                    <a:lnTo>
                      <a:pt x="496" y="1248"/>
                    </a:lnTo>
                    <a:lnTo>
                      <a:pt x="496" y="1234"/>
                    </a:lnTo>
                    <a:lnTo>
                      <a:pt x="482" y="1234"/>
                    </a:lnTo>
                    <a:lnTo>
                      <a:pt x="482" y="1220"/>
                    </a:lnTo>
                    <a:lnTo>
                      <a:pt x="468" y="1220"/>
                    </a:lnTo>
                    <a:lnTo>
                      <a:pt x="468" y="1206"/>
                    </a:lnTo>
                    <a:lnTo>
                      <a:pt x="454" y="1191"/>
                    </a:lnTo>
                    <a:lnTo>
                      <a:pt x="454" y="1177"/>
                    </a:lnTo>
                    <a:lnTo>
                      <a:pt x="440" y="1177"/>
                    </a:lnTo>
                    <a:lnTo>
                      <a:pt x="440" y="1163"/>
                    </a:lnTo>
                    <a:lnTo>
                      <a:pt x="426" y="1163"/>
                    </a:lnTo>
                    <a:lnTo>
                      <a:pt x="426" y="1149"/>
                    </a:lnTo>
                    <a:lnTo>
                      <a:pt x="411" y="1135"/>
                    </a:lnTo>
                    <a:lnTo>
                      <a:pt x="411" y="1121"/>
                    </a:lnTo>
                    <a:lnTo>
                      <a:pt x="397" y="1121"/>
                    </a:lnTo>
                    <a:lnTo>
                      <a:pt x="383" y="1106"/>
                    </a:lnTo>
                    <a:lnTo>
                      <a:pt x="369" y="1092"/>
                    </a:lnTo>
                    <a:lnTo>
                      <a:pt x="355" y="1078"/>
                    </a:lnTo>
                    <a:lnTo>
                      <a:pt x="340" y="1078"/>
                    </a:lnTo>
                    <a:lnTo>
                      <a:pt x="340" y="1064"/>
                    </a:lnTo>
                    <a:lnTo>
                      <a:pt x="326" y="1064"/>
                    </a:lnTo>
                    <a:lnTo>
                      <a:pt x="312" y="1064"/>
                    </a:lnTo>
                    <a:lnTo>
                      <a:pt x="298" y="1050"/>
                    </a:lnTo>
                    <a:lnTo>
                      <a:pt x="284" y="1050"/>
                    </a:lnTo>
                    <a:lnTo>
                      <a:pt x="270" y="1035"/>
                    </a:lnTo>
                    <a:lnTo>
                      <a:pt x="255" y="1035"/>
                    </a:lnTo>
                    <a:lnTo>
                      <a:pt x="241" y="1035"/>
                    </a:lnTo>
                    <a:lnTo>
                      <a:pt x="241" y="1021"/>
                    </a:lnTo>
                    <a:lnTo>
                      <a:pt x="227" y="1021"/>
                    </a:lnTo>
                    <a:lnTo>
                      <a:pt x="213" y="1021"/>
                    </a:lnTo>
                    <a:lnTo>
                      <a:pt x="199" y="1021"/>
                    </a:lnTo>
                    <a:lnTo>
                      <a:pt x="99" y="993"/>
                    </a:lnTo>
                    <a:lnTo>
                      <a:pt x="71" y="979"/>
                    </a:lnTo>
                    <a:lnTo>
                      <a:pt x="43" y="979"/>
                    </a:lnTo>
                    <a:lnTo>
                      <a:pt x="0" y="965"/>
                    </a:lnTo>
                    <a:lnTo>
                      <a:pt x="0" y="950"/>
                    </a:lnTo>
                    <a:lnTo>
                      <a:pt x="0" y="936"/>
                    </a:lnTo>
                    <a:lnTo>
                      <a:pt x="0" y="922"/>
                    </a:lnTo>
                    <a:lnTo>
                      <a:pt x="14" y="908"/>
                    </a:lnTo>
                    <a:lnTo>
                      <a:pt x="14" y="894"/>
                    </a:lnTo>
                    <a:lnTo>
                      <a:pt x="14" y="879"/>
                    </a:lnTo>
                    <a:lnTo>
                      <a:pt x="14" y="865"/>
                    </a:lnTo>
                    <a:lnTo>
                      <a:pt x="28" y="865"/>
                    </a:lnTo>
                    <a:lnTo>
                      <a:pt x="28" y="851"/>
                    </a:lnTo>
                    <a:lnTo>
                      <a:pt x="28" y="837"/>
                    </a:lnTo>
                    <a:lnTo>
                      <a:pt x="43" y="837"/>
                    </a:lnTo>
                    <a:lnTo>
                      <a:pt x="43" y="823"/>
                    </a:lnTo>
                    <a:lnTo>
                      <a:pt x="57" y="808"/>
                    </a:lnTo>
                    <a:lnTo>
                      <a:pt x="57" y="794"/>
                    </a:lnTo>
                    <a:lnTo>
                      <a:pt x="71" y="794"/>
                    </a:lnTo>
                    <a:lnTo>
                      <a:pt x="71" y="780"/>
                    </a:lnTo>
                    <a:lnTo>
                      <a:pt x="85" y="780"/>
                    </a:lnTo>
                    <a:lnTo>
                      <a:pt x="85" y="766"/>
                    </a:lnTo>
                    <a:lnTo>
                      <a:pt x="99" y="766"/>
                    </a:lnTo>
                    <a:lnTo>
                      <a:pt x="99" y="752"/>
                    </a:lnTo>
                    <a:lnTo>
                      <a:pt x="114" y="752"/>
                    </a:lnTo>
                    <a:lnTo>
                      <a:pt x="128" y="752"/>
                    </a:lnTo>
                    <a:lnTo>
                      <a:pt x="142" y="738"/>
                    </a:lnTo>
                    <a:lnTo>
                      <a:pt x="156" y="738"/>
                    </a:lnTo>
                    <a:lnTo>
                      <a:pt x="170" y="738"/>
                    </a:lnTo>
                    <a:lnTo>
                      <a:pt x="184" y="738"/>
                    </a:lnTo>
                    <a:lnTo>
                      <a:pt x="199" y="738"/>
                    </a:lnTo>
                    <a:lnTo>
                      <a:pt x="213" y="738"/>
                    </a:lnTo>
                    <a:lnTo>
                      <a:pt x="227" y="738"/>
                    </a:lnTo>
                    <a:lnTo>
                      <a:pt x="241" y="738"/>
                    </a:lnTo>
                    <a:lnTo>
                      <a:pt x="255" y="738"/>
                    </a:lnTo>
                    <a:lnTo>
                      <a:pt x="312" y="738"/>
                    </a:lnTo>
                    <a:lnTo>
                      <a:pt x="340" y="738"/>
                    </a:lnTo>
                    <a:lnTo>
                      <a:pt x="355" y="738"/>
                    </a:lnTo>
                    <a:lnTo>
                      <a:pt x="369" y="738"/>
                    </a:lnTo>
                    <a:lnTo>
                      <a:pt x="383" y="738"/>
                    </a:lnTo>
                    <a:lnTo>
                      <a:pt x="397" y="738"/>
                    </a:lnTo>
                    <a:lnTo>
                      <a:pt x="411" y="752"/>
                    </a:lnTo>
                    <a:lnTo>
                      <a:pt x="426" y="752"/>
                    </a:lnTo>
                    <a:lnTo>
                      <a:pt x="440" y="766"/>
                    </a:lnTo>
                    <a:lnTo>
                      <a:pt x="454" y="766"/>
                    </a:lnTo>
                    <a:lnTo>
                      <a:pt x="482" y="780"/>
                    </a:lnTo>
                    <a:lnTo>
                      <a:pt x="496" y="780"/>
                    </a:lnTo>
                    <a:lnTo>
                      <a:pt x="511" y="794"/>
                    </a:lnTo>
                    <a:lnTo>
                      <a:pt x="525" y="794"/>
                    </a:lnTo>
                    <a:lnTo>
                      <a:pt x="539" y="794"/>
                    </a:lnTo>
                    <a:lnTo>
                      <a:pt x="553" y="794"/>
                    </a:lnTo>
                    <a:lnTo>
                      <a:pt x="567" y="808"/>
                    </a:lnTo>
                    <a:lnTo>
                      <a:pt x="582" y="808"/>
                    </a:lnTo>
                    <a:lnTo>
                      <a:pt x="596" y="808"/>
                    </a:lnTo>
                    <a:lnTo>
                      <a:pt x="610" y="823"/>
                    </a:lnTo>
                    <a:lnTo>
                      <a:pt x="624" y="823"/>
                    </a:lnTo>
                    <a:lnTo>
                      <a:pt x="638" y="837"/>
                    </a:lnTo>
                    <a:lnTo>
                      <a:pt x="652" y="851"/>
                    </a:lnTo>
                    <a:lnTo>
                      <a:pt x="667" y="851"/>
                    </a:lnTo>
                    <a:lnTo>
                      <a:pt x="681" y="851"/>
                    </a:lnTo>
                    <a:lnTo>
                      <a:pt x="695" y="851"/>
                    </a:lnTo>
                    <a:lnTo>
                      <a:pt x="695" y="865"/>
                    </a:lnTo>
                    <a:lnTo>
                      <a:pt x="709" y="865"/>
                    </a:lnTo>
                    <a:lnTo>
                      <a:pt x="709" y="894"/>
                    </a:lnTo>
                    <a:lnTo>
                      <a:pt x="709" y="908"/>
                    </a:lnTo>
                    <a:lnTo>
                      <a:pt x="723" y="908"/>
                    </a:lnTo>
                    <a:lnTo>
                      <a:pt x="738" y="908"/>
                    </a:lnTo>
                    <a:lnTo>
                      <a:pt x="752" y="908"/>
                    </a:lnTo>
                    <a:lnTo>
                      <a:pt x="766" y="908"/>
                    </a:lnTo>
                    <a:lnTo>
                      <a:pt x="780" y="908"/>
                    </a:lnTo>
                    <a:lnTo>
                      <a:pt x="794" y="908"/>
                    </a:lnTo>
                    <a:lnTo>
                      <a:pt x="808" y="908"/>
                    </a:lnTo>
                    <a:lnTo>
                      <a:pt x="823" y="908"/>
                    </a:lnTo>
                    <a:lnTo>
                      <a:pt x="837" y="908"/>
                    </a:lnTo>
                    <a:lnTo>
                      <a:pt x="851" y="908"/>
                    </a:lnTo>
                    <a:lnTo>
                      <a:pt x="894" y="894"/>
                    </a:lnTo>
                    <a:lnTo>
                      <a:pt x="894" y="879"/>
                    </a:lnTo>
                    <a:lnTo>
                      <a:pt x="894" y="865"/>
                    </a:lnTo>
                    <a:lnTo>
                      <a:pt x="908" y="865"/>
                    </a:lnTo>
                    <a:lnTo>
                      <a:pt x="908" y="851"/>
                    </a:lnTo>
                    <a:lnTo>
                      <a:pt x="894" y="823"/>
                    </a:lnTo>
                    <a:lnTo>
                      <a:pt x="908" y="823"/>
                    </a:lnTo>
                    <a:lnTo>
                      <a:pt x="922" y="823"/>
                    </a:lnTo>
                    <a:lnTo>
                      <a:pt x="936" y="808"/>
                    </a:lnTo>
                    <a:lnTo>
                      <a:pt x="950" y="808"/>
                    </a:lnTo>
                    <a:lnTo>
                      <a:pt x="950" y="794"/>
                    </a:lnTo>
                    <a:lnTo>
                      <a:pt x="964" y="794"/>
                    </a:lnTo>
                    <a:lnTo>
                      <a:pt x="979" y="780"/>
                    </a:lnTo>
                    <a:lnTo>
                      <a:pt x="993" y="780"/>
                    </a:lnTo>
                    <a:lnTo>
                      <a:pt x="993" y="766"/>
                    </a:lnTo>
                    <a:lnTo>
                      <a:pt x="1007" y="766"/>
                    </a:lnTo>
                    <a:lnTo>
                      <a:pt x="1007" y="752"/>
                    </a:lnTo>
                    <a:lnTo>
                      <a:pt x="1021" y="752"/>
                    </a:lnTo>
                    <a:lnTo>
                      <a:pt x="1021" y="738"/>
                    </a:lnTo>
                    <a:lnTo>
                      <a:pt x="1035" y="738"/>
                    </a:lnTo>
                    <a:lnTo>
                      <a:pt x="1035" y="723"/>
                    </a:lnTo>
                    <a:lnTo>
                      <a:pt x="1050" y="709"/>
                    </a:lnTo>
                    <a:lnTo>
                      <a:pt x="1064" y="695"/>
                    </a:lnTo>
                    <a:lnTo>
                      <a:pt x="1078" y="695"/>
                    </a:lnTo>
                    <a:lnTo>
                      <a:pt x="1078" y="681"/>
                    </a:lnTo>
                    <a:lnTo>
                      <a:pt x="1092" y="681"/>
                    </a:lnTo>
                    <a:lnTo>
                      <a:pt x="1106" y="667"/>
                    </a:lnTo>
                    <a:lnTo>
                      <a:pt x="1120" y="667"/>
                    </a:lnTo>
                    <a:lnTo>
                      <a:pt x="1135" y="667"/>
                    </a:lnTo>
                    <a:lnTo>
                      <a:pt x="1135" y="652"/>
                    </a:lnTo>
                    <a:lnTo>
                      <a:pt x="1149" y="652"/>
                    </a:lnTo>
                    <a:lnTo>
                      <a:pt x="1163" y="652"/>
                    </a:lnTo>
                    <a:lnTo>
                      <a:pt x="1177" y="638"/>
                    </a:lnTo>
                    <a:lnTo>
                      <a:pt x="1191" y="638"/>
                    </a:lnTo>
                    <a:lnTo>
                      <a:pt x="1206" y="624"/>
                    </a:lnTo>
                    <a:lnTo>
                      <a:pt x="1220" y="624"/>
                    </a:lnTo>
                    <a:lnTo>
                      <a:pt x="1234" y="624"/>
                    </a:lnTo>
                    <a:lnTo>
                      <a:pt x="1248" y="610"/>
                    </a:lnTo>
                    <a:lnTo>
                      <a:pt x="1262" y="596"/>
                    </a:lnTo>
                    <a:lnTo>
                      <a:pt x="1276" y="596"/>
                    </a:lnTo>
                    <a:lnTo>
                      <a:pt x="1291" y="582"/>
                    </a:lnTo>
                    <a:lnTo>
                      <a:pt x="1305" y="567"/>
                    </a:lnTo>
                    <a:lnTo>
                      <a:pt x="1319" y="567"/>
                    </a:lnTo>
                    <a:lnTo>
                      <a:pt x="1319" y="553"/>
                    </a:lnTo>
                    <a:lnTo>
                      <a:pt x="1333" y="539"/>
                    </a:lnTo>
                    <a:lnTo>
                      <a:pt x="1333" y="525"/>
                    </a:lnTo>
                    <a:lnTo>
                      <a:pt x="1347" y="511"/>
                    </a:lnTo>
                    <a:lnTo>
                      <a:pt x="1319" y="468"/>
                    </a:lnTo>
                    <a:lnTo>
                      <a:pt x="1305" y="440"/>
                    </a:lnTo>
                    <a:lnTo>
                      <a:pt x="1305" y="426"/>
                    </a:lnTo>
                    <a:lnTo>
                      <a:pt x="1319" y="426"/>
                    </a:lnTo>
                    <a:lnTo>
                      <a:pt x="1333" y="426"/>
                    </a:lnTo>
                    <a:lnTo>
                      <a:pt x="1333" y="411"/>
                    </a:lnTo>
                    <a:lnTo>
                      <a:pt x="1347" y="426"/>
                    </a:lnTo>
                    <a:lnTo>
                      <a:pt x="1362" y="426"/>
                    </a:lnTo>
                    <a:lnTo>
                      <a:pt x="1376" y="426"/>
                    </a:lnTo>
                    <a:lnTo>
                      <a:pt x="1404" y="383"/>
                    </a:lnTo>
                    <a:lnTo>
                      <a:pt x="1404" y="369"/>
                    </a:lnTo>
                    <a:lnTo>
                      <a:pt x="1404" y="355"/>
                    </a:lnTo>
                    <a:lnTo>
                      <a:pt x="1418" y="340"/>
                    </a:lnTo>
                    <a:lnTo>
                      <a:pt x="1418" y="326"/>
                    </a:lnTo>
                    <a:lnTo>
                      <a:pt x="1418" y="312"/>
                    </a:lnTo>
                    <a:lnTo>
                      <a:pt x="1418" y="298"/>
                    </a:lnTo>
                    <a:lnTo>
                      <a:pt x="1432" y="284"/>
                    </a:lnTo>
                    <a:lnTo>
                      <a:pt x="1404" y="284"/>
                    </a:lnTo>
                    <a:lnTo>
                      <a:pt x="1404" y="269"/>
                    </a:lnTo>
                    <a:lnTo>
                      <a:pt x="1404" y="255"/>
                    </a:lnTo>
                    <a:lnTo>
                      <a:pt x="1404" y="241"/>
                    </a:lnTo>
                    <a:lnTo>
                      <a:pt x="1404" y="213"/>
                    </a:lnTo>
                    <a:lnTo>
                      <a:pt x="1404" y="199"/>
                    </a:lnTo>
                    <a:lnTo>
                      <a:pt x="1404" y="184"/>
                    </a:lnTo>
                    <a:lnTo>
                      <a:pt x="1418" y="184"/>
                    </a:lnTo>
                    <a:lnTo>
                      <a:pt x="1418" y="170"/>
                    </a:lnTo>
                    <a:lnTo>
                      <a:pt x="1432" y="170"/>
                    </a:lnTo>
                    <a:lnTo>
                      <a:pt x="1447" y="142"/>
                    </a:lnTo>
                    <a:lnTo>
                      <a:pt x="1461" y="128"/>
                    </a:lnTo>
                    <a:lnTo>
                      <a:pt x="1475" y="113"/>
                    </a:lnTo>
                    <a:lnTo>
                      <a:pt x="1489" y="128"/>
                    </a:lnTo>
                    <a:lnTo>
                      <a:pt x="1503" y="142"/>
                    </a:lnTo>
                    <a:lnTo>
                      <a:pt x="1503" y="128"/>
                    </a:lnTo>
                    <a:lnTo>
                      <a:pt x="1518" y="128"/>
                    </a:lnTo>
                    <a:lnTo>
                      <a:pt x="1518" y="113"/>
                    </a:lnTo>
                    <a:lnTo>
                      <a:pt x="1532" y="99"/>
                    </a:lnTo>
                    <a:lnTo>
                      <a:pt x="1546" y="85"/>
                    </a:lnTo>
                    <a:lnTo>
                      <a:pt x="1546" y="71"/>
                    </a:lnTo>
                    <a:lnTo>
                      <a:pt x="1560" y="71"/>
                    </a:lnTo>
                    <a:lnTo>
                      <a:pt x="1560" y="57"/>
                    </a:lnTo>
                    <a:lnTo>
                      <a:pt x="1574" y="43"/>
                    </a:lnTo>
                    <a:lnTo>
                      <a:pt x="1588" y="28"/>
                    </a:lnTo>
                    <a:lnTo>
                      <a:pt x="1603" y="28"/>
                    </a:lnTo>
                    <a:lnTo>
                      <a:pt x="1617" y="14"/>
                    </a:lnTo>
                    <a:lnTo>
                      <a:pt x="1631" y="14"/>
                    </a:lnTo>
                    <a:lnTo>
                      <a:pt x="1645" y="14"/>
                    </a:lnTo>
                    <a:lnTo>
                      <a:pt x="1645" y="0"/>
                    </a:lnTo>
                    <a:lnTo>
                      <a:pt x="1659" y="0"/>
                    </a:lnTo>
                    <a:lnTo>
                      <a:pt x="1674" y="0"/>
                    </a:lnTo>
                    <a:lnTo>
                      <a:pt x="1688" y="0"/>
                    </a:lnTo>
                    <a:lnTo>
                      <a:pt x="1702" y="0"/>
                    </a:lnTo>
                    <a:lnTo>
                      <a:pt x="1716" y="0"/>
                    </a:lnTo>
                    <a:lnTo>
                      <a:pt x="1716" y="14"/>
                    </a:lnTo>
                    <a:lnTo>
                      <a:pt x="1730" y="14"/>
                    </a:lnTo>
                    <a:lnTo>
                      <a:pt x="1744" y="14"/>
                    </a:lnTo>
                    <a:lnTo>
                      <a:pt x="1759" y="28"/>
                    </a:lnTo>
                    <a:lnTo>
                      <a:pt x="1773" y="28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3" name="Freeform 35"/>
              <p:cNvSpPr>
                <a:spLocks/>
              </p:cNvSpPr>
              <p:nvPr/>
            </p:nvSpPr>
            <p:spPr bwMode="auto">
              <a:xfrm>
                <a:off x="3446" y="4355"/>
                <a:ext cx="1106" cy="950"/>
              </a:xfrm>
              <a:custGeom>
                <a:avLst/>
                <a:gdLst>
                  <a:gd name="T0" fmla="*/ 610 w 1106"/>
                  <a:gd name="T1" fmla="*/ 71 h 950"/>
                  <a:gd name="T2" fmla="*/ 638 w 1106"/>
                  <a:gd name="T3" fmla="*/ 127 h 950"/>
                  <a:gd name="T4" fmla="*/ 653 w 1106"/>
                  <a:gd name="T5" fmla="*/ 141 h 950"/>
                  <a:gd name="T6" fmla="*/ 667 w 1106"/>
                  <a:gd name="T7" fmla="*/ 156 h 950"/>
                  <a:gd name="T8" fmla="*/ 695 w 1106"/>
                  <a:gd name="T9" fmla="*/ 212 h 950"/>
                  <a:gd name="T10" fmla="*/ 709 w 1106"/>
                  <a:gd name="T11" fmla="*/ 241 h 950"/>
                  <a:gd name="T12" fmla="*/ 738 w 1106"/>
                  <a:gd name="T13" fmla="*/ 298 h 950"/>
                  <a:gd name="T14" fmla="*/ 794 w 1106"/>
                  <a:gd name="T15" fmla="*/ 283 h 950"/>
                  <a:gd name="T16" fmla="*/ 823 w 1106"/>
                  <a:gd name="T17" fmla="*/ 312 h 950"/>
                  <a:gd name="T18" fmla="*/ 894 w 1106"/>
                  <a:gd name="T19" fmla="*/ 312 h 950"/>
                  <a:gd name="T20" fmla="*/ 1007 w 1106"/>
                  <a:gd name="T21" fmla="*/ 326 h 950"/>
                  <a:gd name="T22" fmla="*/ 1092 w 1106"/>
                  <a:gd name="T23" fmla="*/ 340 h 950"/>
                  <a:gd name="T24" fmla="*/ 1092 w 1106"/>
                  <a:gd name="T25" fmla="*/ 496 h 950"/>
                  <a:gd name="T26" fmla="*/ 1092 w 1106"/>
                  <a:gd name="T27" fmla="*/ 539 h 950"/>
                  <a:gd name="T28" fmla="*/ 1021 w 1106"/>
                  <a:gd name="T29" fmla="*/ 723 h 950"/>
                  <a:gd name="T30" fmla="*/ 993 w 1106"/>
                  <a:gd name="T31" fmla="*/ 737 h 950"/>
                  <a:gd name="T32" fmla="*/ 965 w 1106"/>
                  <a:gd name="T33" fmla="*/ 851 h 950"/>
                  <a:gd name="T34" fmla="*/ 936 w 1106"/>
                  <a:gd name="T35" fmla="*/ 950 h 950"/>
                  <a:gd name="T36" fmla="*/ 894 w 1106"/>
                  <a:gd name="T37" fmla="*/ 936 h 950"/>
                  <a:gd name="T38" fmla="*/ 865 w 1106"/>
                  <a:gd name="T39" fmla="*/ 922 h 950"/>
                  <a:gd name="T40" fmla="*/ 851 w 1106"/>
                  <a:gd name="T41" fmla="*/ 922 h 950"/>
                  <a:gd name="T42" fmla="*/ 823 w 1106"/>
                  <a:gd name="T43" fmla="*/ 907 h 950"/>
                  <a:gd name="T44" fmla="*/ 780 w 1106"/>
                  <a:gd name="T45" fmla="*/ 893 h 950"/>
                  <a:gd name="T46" fmla="*/ 738 w 1106"/>
                  <a:gd name="T47" fmla="*/ 893 h 950"/>
                  <a:gd name="T48" fmla="*/ 709 w 1106"/>
                  <a:gd name="T49" fmla="*/ 879 h 950"/>
                  <a:gd name="T50" fmla="*/ 681 w 1106"/>
                  <a:gd name="T51" fmla="*/ 865 h 950"/>
                  <a:gd name="T52" fmla="*/ 653 w 1106"/>
                  <a:gd name="T53" fmla="*/ 865 h 950"/>
                  <a:gd name="T54" fmla="*/ 610 w 1106"/>
                  <a:gd name="T55" fmla="*/ 851 h 950"/>
                  <a:gd name="T56" fmla="*/ 582 w 1106"/>
                  <a:gd name="T57" fmla="*/ 837 h 950"/>
                  <a:gd name="T58" fmla="*/ 553 w 1106"/>
                  <a:gd name="T59" fmla="*/ 822 h 950"/>
                  <a:gd name="T60" fmla="*/ 525 w 1106"/>
                  <a:gd name="T61" fmla="*/ 808 h 950"/>
                  <a:gd name="T62" fmla="*/ 482 w 1106"/>
                  <a:gd name="T63" fmla="*/ 780 h 950"/>
                  <a:gd name="T64" fmla="*/ 454 w 1106"/>
                  <a:gd name="T65" fmla="*/ 766 h 950"/>
                  <a:gd name="T66" fmla="*/ 440 w 1106"/>
                  <a:gd name="T67" fmla="*/ 751 h 950"/>
                  <a:gd name="T68" fmla="*/ 412 w 1106"/>
                  <a:gd name="T69" fmla="*/ 723 h 950"/>
                  <a:gd name="T70" fmla="*/ 369 w 1106"/>
                  <a:gd name="T71" fmla="*/ 723 h 950"/>
                  <a:gd name="T72" fmla="*/ 341 w 1106"/>
                  <a:gd name="T73" fmla="*/ 709 h 950"/>
                  <a:gd name="T74" fmla="*/ 298 w 1106"/>
                  <a:gd name="T75" fmla="*/ 709 h 950"/>
                  <a:gd name="T76" fmla="*/ 256 w 1106"/>
                  <a:gd name="T77" fmla="*/ 766 h 950"/>
                  <a:gd name="T78" fmla="*/ 185 w 1106"/>
                  <a:gd name="T79" fmla="*/ 808 h 950"/>
                  <a:gd name="T80" fmla="*/ 170 w 1106"/>
                  <a:gd name="T81" fmla="*/ 709 h 950"/>
                  <a:gd name="T82" fmla="*/ 170 w 1106"/>
                  <a:gd name="T83" fmla="*/ 610 h 950"/>
                  <a:gd name="T84" fmla="*/ 185 w 1106"/>
                  <a:gd name="T85" fmla="*/ 567 h 950"/>
                  <a:gd name="T86" fmla="*/ 170 w 1106"/>
                  <a:gd name="T87" fmla="*/ 553 h 950"/>
                  <a:gd name="T88" fmla="*/ 142 w 1106"/>
                  <a:gd name="T89" fmla="*/ 581 h 950"/>
                  <a:gd name="T90" fmla="*/ 114 w 1106"/>
                  <a:gd name="T91" fmla="*/ 595 h 950"/>
                  <a:gd name="T92" fmla="*/ 85 w 1106"/>
                  <a:gd name="T93" fmla="*/ 610 h 950"/>
                  <a:gd name="T94" fmla="*/ 57 w 1106"/>
                  <a:gd name="T95" fmla="*/ 638 h 950"/>
                  <a:gd name="T96" fmla="*/ 29 w 1106"/>
                  <a:gd name="T97" fmla="*/ 652 h 950"/>
                  <a:gd name="T98" fmla="*/ 43 w 1106"/>
                  <a:gd name="T99" fmla="*/ 595 h 950"/>
                  <a:gd name="T100" fmla="*/ 57 w 1106"/>
                  <a:gd name="T101" fmla="*/ 496 h 950"/>
                  <a:gd name="T102" fmla="*/ 57 w 1106"/>
                  <a:gd name="T103" fmla="*/ 397 h 950"/>
                  <a:gd name="T104" fmla="*/ 57 w 1106"/>
                  <a:gd name="T105" fmla="*/ 298 h 950"/>
                  <a:gd name="T106" fmla="*/ 43 w 1106"/>
                  <a:gd name="T107" fmla="*/ 227 h 950"/>
                  <a:gd name="T108" fmla="*/ 14 w 1106"/>
                  <a:gd name="T109" fmla="*/ 113 h 950"/>
                  <a:gd name="T110" fmla="*/ 14 w 1106"/>
                  <a:gd name="T111" fmla="*/ 71 h 950"/>
                  <a:gd name="T112" fmla="*/ 57 w 1106"/>
                  <a:gd name="T113" fmla="*/ 28 h 950"/>
                  <a:gd name="T114" fmla="*/ 71 w 1106"/>
                  <a:gd name="T115" fmla="*/ 28 h 950"/>
                  <a:gd name="T116" fmla="*/ 213 w 1106"/>
                  <a:gd name="T117" fmla="*/ 0 h 950"/>
                  <a:gd name="T118" fmla="*/ 298 w 1106"/>
                  <a:gd name="T119" fmla="*/ 14 h 950"/>
                  <a:gd name="T120" fmla="*/ 426 w 1106"/>
                  <a:gd name="T121" fmla="*/ 28 h 950"/>
                  <a:gd name="T122" fmla="*/ 497 w 1106"/>
                  <a:gd name="T123" fmla="*/ 28 h 950"/>
                  <a:gd name="T124" fmla="*/ 582 w 1106"/>
                  <a:gd name="T125" fmla="*/ 42 h 95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06"/>
                  <a:gd name="T190" fmla="*/ 0 h 950"/>
                  <a:gd name="T191" fmla="*/ 1106 w 1106"/>
                  <a:gd name="T192" fmla="*/ 950 h 95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06" h="950">
                    <a:moveTo>
                      <a:pt x="596" y="42"/>
                    </a:moveTo>
                    <a:lnTo>
                      <a:pt x="610" y="42"/>
                    </a:lnTo>
                    <a:lnTo>
                      <a:pt x="610" y="56"/>
                    </a:lnTo>
                    <a:lnTo>
                      <a:pt x="610" y="71"/>
                    </a:lnTo>
                    <a:lnTo>
                      <a:pt x="624" y="85"/>
                    </a:lnTo>
                    <a:lnTo>
                      <a:pt x="638" y="113"/>
                    </a:lnTo>
                    <a:lnTo>
                      <a:pt x="638" y="127"/>
                    </a:lnTo>
                    <a:lnTo>
                      <a:pt x="653" y="127"/>
                    </a:lnTo>
                    <a:lnTo>
                      <a:pt x="653" y="141"/>
                    </a:lnTo>
                    <a:lnTo>
                      <a:pt x="653" y="156"/>
                    </a:lnTo>
                    <a:lnTo>
                      <a:pt x="667" y="156"/>
                    </a:lnTo>
                    <a:lnTo>
                      <a:pt x="667" y="170"/>
                    </a:lnTo>
                    <a:lnTo>
                      <a:pt x="681" y="198"/>
                    </a:lnTo>
                    <a:lnTo>
                      <a:pt x="695" y="212"/>
                    </a:lnTo>
                    <a:lnTo>
                      <a:pt x="695" y="227"/>
                    </a:lnTo>
                    <a:lnTo>
                      <a:pt x="709" y="241"/>
                    </a:lnTo>
                    <a:lnTo>
                      <a:pt x="709" y="255"/>
                    </a:lnTo>
                    <a:lnTo>
                      <a:pt x="724" y="269"/>
                    </a:lnTo>
                    <a:lnTo>
                      <a:pt x="724" y="283"/>
                    </a:lnTo>
                    <a:lnTo>
                      <a:pt x="738" y="298"/>
                    </a:lnTo>
                    <a:lnTo>
                      <a:pt x="752" y="283"/>
                    </a:lnTo>
                    <a:lnTo>
                      <a:pt x="766" y="298"/>
                    </a:lnTo>
                    <a:lnTo>
                      <a:pt x="794" y="298"/>
                    </a:lnTo>
                    <a:lnTo>
                      <a:pt x="794" y="283"/>
                    </a:lnTo>
                    <a:lnTo>
                      <a:pt x="809" y="283"/>
                    </a:lnTo>
                    <a:lnTo>
                      <a:pt x="809" y="298"/>
                    </a:lnTo>
                    <a:lnTo>
                      <a:pt x="823" y="298"/>
                    </a:lnTo>
                    <a:lnTo>
                      <a:pt x="823" y="312"/>
                    </a:lnTo>
                    <a:lnTo>
                      <a:pt x="837" y="312"/>
                    </a:lnTo>
                    <a:lnTo>
                      <a:pt x="865" y="312"/>
                    </a:lnTo>
                    <a:lnTo>
                      <a:pt x="880" y="312"/>
                    </a:lnTo>
                    <a:lnTo>
                      <a:pt x="894" y="312"/>
                    </a:lnTo>
                    <a:lnTo>
                      <a:pt x="922" y="312"/>
                    </a:lnTo>
                    <a:lnTo>
                      <a:pt x="936" y="312"/>
                    </a:lnTo>
                    <a:lnTo>
                      <a:pt x="950" y="312"/>
                    </a:lnTo>
                    <a:lnTo>
                      <a:pt x="965" y="326"/>
                    </a:lnTo>
                    <a:lnTo>
                      <a:pt x="1007" y="326"/>
                    </a:lnTo>
                    <a:lnTo>
                      <a:pt x="1036" y="326"/>
                    </a:lnTo>
                    <a:lnTo>
                      <a:pt x="1064" y="340"/>
                    </a:lnTo>
                    <a:lnTo>
                      <a:pt x="1078" y="340"/>
                    </a:lnTo>
                    <a:lnTo>
                      <a:pt x="1092" y="340"/>
                    </a:lnTo>
                    <a:lnTo>
                      <a:pt x="1106" y="340"/>
                    </a:lnTo>
                    <a:lnTo>
                      <a:pt x="1106" y="397"/>
                    </a:lnTo>
                    <a:lnTo>
                      <a:pt x="1106" y="439"/>
                    </a:lnTo>
                    <a:lnTo>
                      <a:pt x="1106" y="468"/>
                    </a:lnTo>
                    <a:lnTo>
                      <a:pt x="1092" y="496"/>
                    </a:lnTo>
                    <a:lnTo>
                      <a:pt x="1092" y="510"/>
                    </a:lnTo>
                    <a:lnTo>
                      <a:pt x="1092" y="524"/>
                    </a:lnTo>
                    <a:lnTo>
                      <a:pt x="1092" y="539"/>
                    </a:lnTo>
                    <a:lnTo>
                      <a:pt x="1064" y="666"/>
                    </a:lnTo>
                    <a:lnTo>
                      <a:pt x="1064" y="681"/>
                    </a:lnTo>
                    <a:lnTo>
                      <a:pt x="1064" y="723"/>
                    </a:lnTo>
                    <a:lnTo>
                      <a:pt x="1050" y="723"/>
                    </a:lnTo>
                    <a:lnTo>
                      <a:pt x="1021" y="723"/>
                    </a:lnTo>
                    <a:lnTo>
                      <a:pt x="1007" y="723"/>
                    </a:lnTo>
                    <a:lnTo>
                      <a:pt x="993" y="737"/>
                    </a:lnTo>
                    <a:lnTo>
                      <a:pt x="993" y="751"/>
                    </a:lnTo>
                    <a:lnTo>
                      <a:pt x="993" y="766"/>
                    </a:lnTo>
                    <a:lnTo>
                      <a:pt x="993" y="780"/>
                    </a:lnTo>
                    <a:lnTo>
                      <a:pt x="979" y="794"/>
                    </a:lnTo>
                    <a:lnTo>
                      <a:pt x="965" y="851"/>
                    </a:lnTo>
                    <a:lnTo>
                      <a:pt x="950" y="893"/>
                    </a:lnTo>
                    <a:lnTo>
                      <a:pt x="950" y="907"/>
                    </a:lnTo>
                    <a:lnTo>
                      <a:pt x="936" y="936"/>
                    </a:lnTo>
                    <a:lnTo>
                      <a:pt x="936" y="950"/>
                    </a:lnTo>
                    <a:lnTo>
                      <a:pt x="936" y="936"/>
                    </a:lnTo>
                    <a:lnTo>
                      <a:pt x="922" y="936"/>
                    </a:lnTo>
                    <a:lnTo>
                      <a:pt x="894" y="936"/>
                    </a:lnTo>
                    <a:lnTo>
                      <a:pt x="880" y="936"/>
                    </a:lnTo>
                    <a:lnTo>
                      <a:pt x="880" y="922"/>
                    </a:lnTo>
                    <a:lnTo>
                      <a:pt x="865" y="922"/>
                    </a:lnTo>
                    <a:lnTo>
                      <a:pt x="851" y="922"/>
                    </a:lnTo>
                    <a:lnTo>
                      <a:pt x="837" y="922"/>
                    </a:lnTo>
                    <a:lnTo>
                      <a:pt x="823" y="907"/>
                    </a:lnTo>
                    <a:lnTo>
                      <a:pt x="809" y="907"/>
                    </a:lnTo>
                    <a:lnTo>
                      <a:pt x="794" y="907"/>
                    </a:lnTo>
                    <a:lnTo>
                      <a:pt x="780" y="893"/>
                    </a:lnTo>
                    <a:lnTo>
                      <a:pt x="766" y="893"/>
                    </a:lnTo>
                    <a:lnTo>
                      <a:pt x="752" y="893"/>
                    </a:lnTo>
                    <a:lnTo>
                      <a:pt x="738" y="893"/>
                    </a:lnTo>
                    <a:lnTo>
                      <a:pt x="738" y="879"/>
                    </a:lnTo>
                    <a:lnTo>
                      <a:pt x="724" y="879"/>
                    </a:lnTo>
                    <a:lnTo>
                      <a:pt x="709" y="879"/>
                    </a:lnTo>
                    <a:lnTo>
                      <a:pt x="695" y="879"/>
                    </a:lnTo>
                    <a:lnTo>
                      <a:pt x="681" y="865"/>
                    </a:lnTo>
                    <a:lnTo>
                      <a:pt x="667" y="865"/>
                    </a:lnTo>
                    <a:lnTo>
                      <a:pt x="653" y="865"/>
                    </a:lnTo>
                    <a:lnTo>
                      <a:pt x="638" y="865"/>
                    </a:lnTo>
                    <a:lnTo>
                      <a:pt x="624" y="851"/>
                    </a:lnTo>
                    <a:lnTo>
                      <a:pt x="610" y="851"/>
                    </a:lnTo>
                    <a:lnTo>
                      <a:pt x="596" y="851"/>
                    </a:lnTo>
                    <a:lnTo>
                      <a:pt x="596" y="837"/>
                    </a:lnTo>
                    <a:lnTo>
                      <a:pt x="582" y="837"/>
                    </a:lnTo>
                    <a:lnTo>
                      <a:pt x="568" y="837"/>
                    </a:lnTo>
                    <a:lnTo>
                      <a:pt x="553" y="837"/>
                    </a:lnTo>
                    <a:lnTo>
                      <a:pt x="553" y="822"/>
                    </a:lnTo>
                    <a:lnTo>
                      <a:pt x="539" y="822"/>
                    </a:lnTo>
                    <a:lnTo>
                      <a:pt x="525" y="822"/>
                    </a:lnTo>
                    <a:lnTo>
                      <a:pt x="525" y="808"/>
                    </a:lnTo>
                    <a:lnTo>
                      <a:pt x="511" y="808"/>
                    </a:lnTo>
                    <a:lnTo>
                      <a:pt x="511" y="794"/>
                    </a:lnTo>
                    <a:lnTo>
                      <a:pt x="497" y="794"/>
                    </a:lnTo>
                    <a:lnTo>
                      <a:pt x="482" y="794"/>
                    </a:lnTo>
                    <a:lnTo>
                      <a:pt x="482" y="780"/>
                    </a:lnTo>
                    <a:lnTo>
                      <a:pt x="468" y="780"/>
                    </a:lnTo>
                    <a:lnTo>
                      <a:pt x="468" y="766"/>
                    </a:lnTo>
                    <a:lnTo>
                      <a:pt x="454" y="766"/>
                    </a:lnTo>
                    <a:lnTo>
                      <a:pt x="454" y="751"/>
                    </a:lnTo>
                    <a:lnTo>
                      <a:pt x="440" y="751"/>
                    </a:lnTo>
                    <a:lnTo>
                      <a:pt x="426" y="737"/>
                    </a:lnTo>
                    <a:lnTo>
                      <a:pt x="412" y="737"/>
                    </a:lnTo>
                    <a:lnTo>
                      <a:pt x="412" y="723"/>
                    </a:lnTo>
                    <a:lnTo>
                      <a:pt x="397" y="723"/>
                    </a:lnTo>
                    <a:lnTo>
                      <a:pt x="383" y="723"/>
                    </a:lnTo>
                    <a:lnTo>
                      <a:pt x="369" y="723"/>
                    </a:lnTo>
                    <a:lnTo>
                      <a:pt x="355" y="723"/>
                    </a:lnTo>
                    <a:lnTo>
                      <a:pt x="355" y="709"/>
                    </a:lnTo>
                    <a:lnTo>
                      <a:pt x="341" y="709"/>
                    </a:lnTo>
                    <a:lnTo>
                      <a:pt x="326" y="709"/>
                    </a:lnTo>
                    <a:lnTo>
                      <a:pt x="312" y="709"/>
                    </a:lnTo>
                    <a:lnTo>
                      <a:pt x="298" y="709"/>
                    </a:lnTo>
                    <a:lnTo>
                      <a:pt x="284" y="709"/>
                    </a:lnTo>
                    <a:lnTo>
                      <a:pt x="270" y="723"/>
                    </a:lnTo>
                    <a:lnTo>
                      <a:pt x="270" y="737"/>
                    </a:lnTo>
                    <a:lnTo>
                      <a:pt x="256" y="766"/>
                    </a:lnTo>
                    <a:lnTo>
                      <a:pt x="227" y="780"/>
                    </a:lnTo>
                    <a:lnTo>
                      <a:pt x="227" y="794"/>
                    </a:lnTo>
                    <a:lnTo>
                      <a:pt x="199" y="794"/>
                    </a:lnTo>
                    <a:lnTo>
                      <a:pt x="185" y="808"/>
                    </a:lnTo>
                    <a:lnTo>
                      <a:pt x="185" y="766"/>
                    </a:lnTo>
                    <a:lnTo>
                      <a:pt x="185" y="751"/>
                    </a:lnTo>
                    <a:lnTo>
                      <a:pt x="185" y="737"/>
                    </a:lnTo>
                    <a:lnTo>
                      <a:pt x="170" y="723"/>
                    </a:lnTo>
                    <a:lnTo>
                      <a:pt x="170" y="709"/>
                    </a:lnTo>
                    <a:lnTo>
                      <a:pt x="170" y="681"/>
                    </a:lnTo>
                    <a:lnTo>
                      <a:pt x="170" y="652"/>
                    </a:lnTo>
                    <a:lnTo>
                      <a:pt x="170" y="638"/>
                    </a:lnTo>
                    <a:lnTo>
                      <a:pt x="170" y="624"/>
                    </a:lnTo>
                    <a:lnTo>
                      <a:pt x="170" y="610"/>
                    </a:lnTo>
                    <a:lnTo>
                      <a:pt x="170" y="595"/>
                    </a:lnTo>
                    <a:lnTo>
                      <a:pt x="170" y="581"/>
                    </a:lnTo>
                    <a:lnTo>
                      <a:pt x="185" y="567"/>
                    </a:lnTo>
                    <a:lnTo>
                      <a:pt x="185" y="553"/>
                    </a:lnTo>
                    <a:lnTo>
                      <a:pt x="170" y="553"/>
                    </a:lnTo>
                    <a:lnTo>
                      <a:pt x="156" y="567"/>
                    </a:lnTo>
                    <a:lnTo>
                      <a:pt x="156" y="581"/>
                    </a:lnTo>
                    <a:lnTo>
                      <a:pt x="142" y="581"/>
                    </a:lnTo>
                    <a:lnTo>
                      <a:pt x="128" y="595"/>
                    </a:lnTo>
                    <a:lnTo>
                      <a:pt x="114" y="595"/>
                    </a:lnTo>
                    <a:lnTo>
                      <a:pt x="100" y="595"/>
                    </a:lnTo>
                    <a:lnTo>
                      <a:pt x="100" y="610"/>
                    </a:lnTo>
                    <a:lnTo>
                      <a:pt x="85" y="610"/>
                    </a:lnTo>
                    <a:lnTo>
                      <a:pt x="85" y="624"/>
                    </a:lnTo>
                    <a:lnTo>
                      <a:pt x="71" y="624"/>
                    </a:lnTo>
                    <a:lnTo>
                      <a:pt x="71" y="638"/>
                    </a:lnTo>
                    <a:lnTo>
                      <a:pt x="57" y="638"/>
                    </a:lnTo>
                    <a:lnTo>
                      <a:pt x="43" y="638"/>
                    </a:lnTo>
                    <a:lnTo>
                      <a:pt x="43" y="652"/>
                    </a:lnTo>
                    <a:lnTo>
                      <a:pt x="29" y="652"/>
                    </a:lnTo>
                    <a:lnTo>
                      <a:pt x="29" y="638"/>
                    </a:lnTo>
                    <a:lnTo>
                      <a:pt x="29" y="624"/>
                    </a:lnTo>
                    <a:lnTo>
                      <a:pt x="43" y="595"/>
                    </a:lnTo>
                    <a:lnTo>
                      <a:pt x="43" y="567"/>
                    </a:lnTo>
                    <a:lnTo>
                      <a:pt x="43" y="553"/>
                    </a:lnTo>
                    <a:lnTo>
                      <a:pt x="43" y="539"/>
                    </a:lnTo>
                    <a:lnTo>
                      <a:pt x="43" y="524"/>
                    </a:lnTo>
                    <a:lnTo>
                      <a:pt x="57" y="496"/>
                    </a:lnTo>
                    <a:lnTo>
                      <a:pt x="57" y="482"/>
                    </a:lnTo>
                    <a:lnTo>
                      <a:pt x="57" y="468"/>
                    </a:lnTo>
                    <a:lnTo>
                      <a:pt x="57" y="454"/>
                    </a:lnTo>
                    <a:lnTo>
                      <a:pt x="57" y="425"/>
                    </a:lnTo>
                    <a:lnTo>
                      <a:pt x="57" y="411"/>
                    </a:lnTo>
                    <a:lnTo>
                      <a:pt x="57" y="397"/>
                    </a:lnTo>
                    <a:lnTo>
                      <a:pt x="57" y="368"/>
                    </a:lnTo>
                    <a:lnTo>
                      <a:pt x="57" y="354"/>
                    </a:lnTo>
                    <a:lnTo>
                      <a:pt x="57" y="326"/>
                    </a:lnTo>
                    <a:lnTo>
                      <a:pt x="57" y="312"/>
                    </a:lnTo>
                    <a:lnTo>
                      <a:pt x="43" y="298"/>
                    </a:lnTo>
                    <a:lnTo>
                      <a:pt x="57" y="298"/>
                    </a:lnTo>
                    <a:lnTo>
                      <a:pt x="57" y="283"/>
                    </a:lnTo>
                    <a:lnTo>
                      <a:pt x="43" y="269"/>
                    </a:lnTo>
                    <a:lnTo>
                      <a:pt x="43" y="255"/>
                    </a:lnTo>
                    <a:lnTo>
                      <a:pt x="43" y="241"/>
                    </a:lnTo>
                    <a:lnTo>
                      <a:pt x="43" y="227"/>
                    </a:lnTo>
                    <a:lnTo>
                      <a:pt x="43" y="212"/>
                    </a:lnTo>
                    <a:lnTo>
                      <a:pt x="29" y="170"/>
                    </a:lnTo>
                    <a:lnTo>
                      <a:pt x="29" y="156"/>
                    </a:lnTo>
                    <a:lnTo>
                      <a:pt x="14" y="113"/>
                    </a:lnTo>
                    <a:lnTo>
                      <a:pt x="0" y="99"/>
                    </a:lnTo>
                    <a:lnTo>
                      <a:pt x="0" y="85"/>
                    </a:lnTo>
                    <a:lnTo>
                      <a:pt x="14" y="71"/>
                    </a:lnTo>
                    <a:lnTo>
                      <a:pt x="29" y="56"/>
                    </a:lnTo>
                    <a:lnTo>
                      <a:pt x="29" y="42"/>
                    </a:lnTo>
                    <a:lnTo>
                      <a:pt x="43" y="42"/>
                    </a:lnTo>
                    <a:lnTo>
                      <a:pt x="57" y="28"/>
                    </a:lnTo>
                    <a:lnTo>
                      <a:pt x="71" y="28"/>
                    </a:lnTo>
                    <a:lnTo>
                      <a:pt x="85" y="28"/>
                    </a:lnTo>
                    <a:lnTo>
                      <a:pt x="114" y="28"/>
                    </a:lnTo>
                    <a:lnTo>
                      <a:pt x="142" y="14"/>
                    </a:lnTo>
                    <a:lnTo>
                      <a:pt x="185" y="14"/>
                    </a:lnTo>
                    <a:lnTo>
                      <a:pt x="199" y="0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41" y="0"/>
                    </a:lnTo>
                    <a:lnTo>
                      <a:pt x="284" y="14"/>
                    </a:lnTo>
                    <a:lnTo>
                      <a:pt x="298" y="14"/>
                    </a:lnTo>
                    <a:lnTo>
                      <a:pt x="341" y="14"/>
                    </a:lnTo>
                    <a:lnTo>
                      <a:pt x="355" y="14"/>
                    </a:lnTo>
                    <a:lnTo>
                      <a:pt x="369" y="14"/>
                    </a:lnTo>
                    <a:lnTo>
                      <a:pt x="412" y="14"/>
                    </a:lnTo>
                    <a:lnTo>
                      <a:pt x="426" y="28"/>
                    </a:lnTo>
                    <a:lnTo>
                      <a:pt x="454" y="28"/>
                    </a:lnTo>
                    <a:lnTo>
                      <a:pt x="468" y="28"/>
                    </a:lnTo>
                    <a:lnTo>
                      <a:pt x="482" y="28"/>
                    </a:lnTo>
                    <a:lnTo>
                      <a:pt x="497" y="28"/>
                    </a:lnTo>
                    <a:lnTo>
                      <a:pt x="511" y="42"/>
                    </a:lnTo>
                    <a:lnTo>
                      <a:pt x="525" y="42"/>
                    </a:lnTo>
                    <a:lnTo>
                      <a:pt x="539" y="42"/>
                    </a:lnTo>
                    <a:lnTo>
                      <a:pt x="582" y="42"/>
                    </a:lnTo>
                    <a:lnTo>
                      <a:pt x="596" y="42"/>
                    </a:lnTo>
                    <a:close/>
                  </a:path>
                </a:pathLst>
              </a:cu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4" name="Freeform 55"/>
              <p:cNvSpPr>
                <a:spLocks/>
              </p:cNvSpPr>
              <p:nvPr/>
            </p:nvSpPr>
            <p:spPr bwMode="auto">
              <a:xfrm>
                <a:off x="0" y="3106"/>
                <a:ext cx="3147" cy="2595"/>
              </a:xfrm>
              <a:custGeom>
                <a:avLst/>
                <a:gdLst>
                  <a:gd name="T0" fmla="*/ 3003 w 3148"/>
                  <a:gd name="T1" fmla="*/ 639 h 2596"/>
                  <a:gd name="T2" fmla="*/ 3017 w 3148"/>
                  <a:gd name="T3" fmla="*/ 653 h 2596"/>
                  <a:gd name="T4" fmla="*/ 3017 w 3148"/>
                  <a:gd name="T5" fmla="*/ 653 h 2596"/>
                  <a:gd name="T6" fmla="*/ 3031 w 3148"/>
                  <a:gd name="T7" fmla="*/ 667 h 2596"/>
                  <a:gd name="T8" fmla="*/ 3059 w 3148"/>
                  <a:gd name="T9" fmla="*/ 710 h 2596"/>
                  <a:gd name="T10" fmla="*/ 3116 w 3148"/>
                  <a:gd name="T11" fmla="*/ 809 h 2596"/>
                  <a:gd name="T12" fmla="*/ 3144 w 3148"/>
                  <a:gd name="T13" fmla="*/ 852 h 2596"/>
                  <a:gd name="T14" fmla="*/ 2988 w 3148"/>
                  <a:gd name="T15" fmla="*/ 894 h 2596"/>
                  <a:gd name="T16" fmla="*/ 2832 w 3148"/>
                  <a:gd name="T17" fmla="*/ 965 h 2596"/>
                  <a:gd name="T18" fmla="*/ 2620 w 3148"/>
                  <a:gd name="T19" fmla="*/ 1036 h 2596"/>
                  <a:gd name="T20" fmla="*/ 2492 w 3148"/>
                  <a:gd name="T21" fmla="*/ 1079 h 2596"/>
                  <a:gd name="T22" fmla="*/ 2350 w 3148"/>
                  <a:gd name="T23" fmla="*/ 1164 h 2596"/>
                  <a:gd name="T24" fmla="*/ 2208 w 3148"/>
                  <a:gd name="T25" fmla="*/ 1263 h 2596"/>
                  <a:gd name="T26" fmla="*/ 2152 w 3148"/>
                  <a:gd name="T27" fmla="*/ 1316 h 2596"/>
                  <a:gd name="T28" fmla="*/ 1996 w 3148"/>
                  <a:gd name="T29" fmla="*/ 1614 h 2596"/>
                  <a:gd name="T30" fmla="*/ 1967 w 3148"/>
                  <a:gd name="T31" fmla="*/ 1642 h 2596"/>
                  <a:gd name="T32" fmla="*/ 1939 w 3148"/>
                  <a:gd name="T33" fmla="*/ 1656 h 2596"/>
                  <a:gd name="T34" fmla="*/ 1882 w 3148"/>
                  <a:gd name="T35" fmla="*/ 1670 h 2596"/>
                  <a:gd name="T36" fmla="*/ 1811 w 3148"/>
                  <a:gd name="T37" fmla="*/ 1713 h 2596"/>
                  <a:gd name="T38" fmla="*/ 1740 w 3148"/>
                  <a:gd name="T39" fmla="*/ 1755 h 2596"/>
                  <a:gd name="T40" fmla="*/ 1698 w 3148"/>
                  <a:gd name="T41" fmla="*/ 1770 h 2596"/>
                  <a:gd name="T42" fmla="*/ 1641 w 3148"/>
                  <a:gd name="T43" fmla="*/ 1798 h 2596"/>
                  <a:gd name="T44" fmla="*/ 1475 w 3148"/>
                  <a:gd name="T45" fmla="*/ 1897 h 2596"/>
                  <a:gd name="T46" fmla="*/ 1120 w 3148"/>
                  <a:gd name="T47" fmla="*/ 2266 h 2596"/>
                  <a:gd name="T48" fmla="*/ 369 w 3148"/>
                  <a:gd name="T49" fmla="*/ 2550 h 2596"/>
                  <a:gd name="T50" fmla="*/ 397 w 3148"/>
                  <a:gd name="T51" fmla="*/ 2379 h 2596"/>
                  <a:gd name="T52" fmla="*/ 681 w 3148"/>
                  <a:gd name="T53" fmla="*/ 1982 h 2596"/>
                  <a:gd name="T54" fmla="*/ 411 w 3148"/>
                  <a:gd name="T55" fmla="*/ 1741 h 2596"/>
                  <a:gd name="T56" fmla="*/ 596 w 3148"/>
                  <a:gd name="T57" fmla="*/ 1107 h 2596"/>
                  <a:gd name="T58" fmla="*/ 993 w 3148"/>
                  <a:gd name="T59" fmla="*/ 823 h 2596"/>
                  <a:gd name="T60" fmla="*/ 1584 w 3148"/>
                  <a:gd name="T61" fmla="*/ 625 h 2596"/>
                  <a:gd name="T62" fmla="*/ 1684 w 3148"/>
                  <a:gd name="T63" fmla="*/ 582 h 2596"/>
                  <a:gd name="T64" fmla="*/ 1783 w 3148"/>
                  <a:gd name="T65" fmla="*/ 540 h 2596"/>
                  <a:gd name="T66" fmla="*/ 1911 w 3148"/>
                  <a:gd name="T67" fmla="*/ 483 h 2596"/>
                  <a:gd name="T68" fmla="*/ 2024 w 3148"/>
                  <a:gd name="T69" fmla="*/ 426 h 2596"/>
                  <a:gd name="T70" fmla="*/ 2265 w 3148"/>
                  <a:gd name="T71" fmla="*/ 298 h 2596"/>
                  <a:gd name="T72" fmla="*/ 2435 w 3148"/>
                  <a:gd name="T73" fmla="*/ 199 h 2596"/>
                  <a:gd name="T74" fmla="*/ 2563 w 3148"/>
                  <a:gd name="T75" fmla="*/ 142 h 2596"/>
                  <a:gd name="T76" fmla="*/ 2719 w 3148"/>
                  <a:gd name="T77" fmla="*/ 43 h 2596"/>
                  <a:gd name="T78" fmla="*/ 2776 w 3148"/>
                  <a:gd name="T79" fmla="*/ 15 h 2596"/>
                  <a:gd name="T80" fmla="*/ 2861 w 3148"/>
                  <a:gd name="T81" fmla="*/ 128 h 2596"/>
                  <a:gd name="T82" fmla="*/ 2861 w 3148"/>
                  <a:gd name="T83" fmla="*/ 142 h 2596"/>
                  <a:gd name="T84" fmla="*/ 2818 w 3148"/>
                  <a:gd name="T85" fmla="*/ 171 h 2596"/>
                  <a:gd name="T86" fmla="*/ 2804 w 3148"/>
                  <a:gd name="T87" fmla="*/ 185 h 2596"/>
                  <a:gd name="T88" fmla="*/ 2818 w 3148"/>
                  <a:gd name="T89" fmla="*/ 242 h 2596"/>
                  <a:gd name="T90" fmla="*/ 2847 w 3148"/>
                  <a:gd name="T91" fmla="*/ 298 h 2596"/>
                  <a:gd name="T92" fmla="*/ 2847 w 3148"/>
                  <a:gd name="T93" fmla="*/ 341 h 2596"/>
                  <a:gd name="T94" fmla="*/ 2832 w 3148"/>
                  <a:gd name="T95" fmla="*/ 412 h 2596"/>
                  <a:gd name="T96" fmla="*/ 2790 w 3148"/>
                  <a:gd name="T97" fmla="*/ 525 h 2596"/>
                  <a:gd name="T98" fmla="*/ 2790 w 3148"/>
                  <a:gd name="T99" fmla="*/ 540 h 2596"/>
                  <a:gd name="T100" fmla="*/ 2790 w 3148"/>
                  <a:gd name="T101" fmla="*/ 554 h 2596"/>
                  <a:gd name="T102" fmla="*/ 2861 w 3148"/>
                  <a:gd name="T103" fmla="*/ 568 h 2596"/>
                  <a:gd name="T104" fmla="*/ 2903 w 3148"/>
                  <a:gd name="T105" fmla="*/ 582 h 2596"/>
                  <a:gd name="T106" fmla="*/ 2946 w 3148"/>
                  <a:gd name="T107" fmla="*/ 582 h 2596"/>
                  <a:gd name="T108" fmla="*/ 2988 w 3148"/>
                  <a:gd name="T109" fmla="*/ 610 h 2596"/>
                  <a:gd name="T110" fmla="*/ 3003 w 3148"/>
                  <a:gd name="T111" fmla="*/ 625 h 2596"/>
                  <a:gd name="T112" fmla="*/ 3003 w 3148"/>
                  <a:gd name="T113" fmla="*/ 625 h 259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148"/>
                  <a:gd name="T172" fmla="*/ 0 h 2596"/>
                  <a:gd name="T173" fmla="*/ 3148 w 3148"/>
                  <a:gd name="T174" fmla="*/ 2596 h 259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148" h="2596">
                    <a:moveTo>
                      <a:pt x="3007" y="625"/>
                    </a:moveTo>
                    <a:lnTo>
                      <a:pt x="3007" y="625"/>
                    </a:lnTo>
                    <a:lnTo>
                      <a:pt x="3007" y="639"/>
                    </a:lnTo>
                    <a:lnTo>
                      <a:pt x="3021" y="639"/>
                    </a:lnTo>
                    <a:lnTo>
                      <a:pt x="3021" y="653"/>
                    </a:lnTo>
                    <a:lnTo>
                      <a:pt x="3021" y="667"/>
                    </a:lnTo>
                    <a:lnTo>
                      <a:pt x="3035" y="667"/>
                    </a:lnTo>
                    <a:lnTo>
                      <a:pt x="3035" y="681"/>
                    </a:lnTo>
                    <a:lnTo>
                      <a:pt x="3063" y="710"/>
                    </a:lnTo>
                    <a:lnTo>
                      <a:pt x="3078" y="738"/>
                    </a:lnTo>
                    <a:lnTo>
                      <a:pt x="3092" y="752"/>
                    </a:lnTo>
                    <a:lnTo>
                      <a:pt x="3092" y="766"/>
                    </a:lnTo>
                    <a:lnTo>
                      <a:pt x="3106" y="781"/>
                    </a:lnTo>
                    <a:lnTo>
                      <a:pt x="3106" y="795"/>
                    </a:lnTo>
                    <a:lnTo>
                      <a:pt x="3120" y="795"/>
                    </a:lnTo>
                    <a:lnTo>
                      <a:pt x="3120" y="809"/>
                    </a:lnTo>
                    <a:lnTo>
                      <a:pt x="3120" y="823"/>
                    </a:lnTo>
                    <a:lnTo>
                      <a:pt x="3134" y="823"/>
                    </a:lnTo>
                    <a:lnTo>
                      <a:pt x="3134" y="837"/>
                    </a:lnTo>
                    <a:lnTo>
                      <a:pt x="3148" y="852"/>
                    </a:lnTo>
                    <a:lnTo>
                      <a:pt x="3134" y="852"/>
                    </a:lnTo>
                    <a:lnTo>
                      <a:pt x="3120" y="852"/>
                    </a:lnTo>
                    <a:lnTo>
                      <a:pt x="3106" y="852"/>
                    </a:lnTo>
                    <a:lnTo>
                      <a:pt x="3078" y="866"/>
                    </a:lnTo>
                    <a:lnTo>
                      <a:pt x="3049" y="880"/>
                    </a:lnTo>
                    <a:lnTo>
                      <a:pt x="3035" y="880"/>
                    </a:lnTo>
                    <a:lnTo>
                      <a:pt x="2992" y="894"/>
                    </a:lnTo>
                    <a:lnTo>
                      <a:pt x="2964" y="908"/>
                    </a:lnTo>
                    <a:lnTo>
                      <a:pt x="2950" y="908"/>
                    </a:lnTo>
                    <a:lnTo>
                      <a:pt x="2922" y="922"/>
                    </a:lnTo>
                    <a:lnTo>
                      <a:pt x="2893" y="937"/>
                    </a:lnTo>
                    <a:lnTo>
                      <a:pt x="2879" y="937"/>
                    </a:lnTo>
                    <a:lnTo>
                      <a:pt x="2836" y="965"/>
                    </a:lnTo>
                    <a:lnTo>
                      <a:pt x="2794" y="979"/>
                    </a:lnTo>
                    <a:lnTo>
                      <a:pt x="2780" y="979"/>
                    </a:lnTo>
                    <a:lnTo>
                      <a:pt x="2766" y="979"/>
                    </a:lnTo>
                    <a:lnTo>
                      <a:pt x="2766" y="993"/>
                    </a:lnTo>
                    <a:lnTo>
                      <a:pt x="2695" y="1022"/>
                    </a:lnTo>
                    <a:lnTo>
                      <a:pt x="2638" y="1036"/>
                    </a:lnTo>
                    <a:lnTo>
                      <a:pt x="2624" y="1036"/>
                    </a:lnTo>
                    <a:lnTo>
                      <a:pt x="2610" y="1050"/>
                    </a:lnTo>
                    <a:lnTo>
                      <a:pt x="2595" y="1050"/>
                    </a:lnTo>
                    <a:lnTo>
                      <a:pt x="2567" y="1064"/>
                    </a:lnTo>
                    <a:lnTo>
                      <a:pt x="2553" y="1064"/>
                    </a:lnTo>
                    <a:lnTo>
                      <a:pt x="2496" y="1079"/>
                    </a:lnTo>
                    <a:lnTo>
                      <a:pt x="2468" y="1093"/>
                    </a:lnTo>
                    <a:lnTo>
                      <a:pt x="2439" y="1093"/>
                    </a:lnTo>
                    <a:lnTo>
                      <a:pt x="2411" y="1121"/>
                    </a:lnTo>
                    <a:lnTo>
                      <a:pt x="2397" y="1135"/>
                    </a:lnTo>
                    <a:lnTo>
                      <a:pt x="2368" y="1149"/>
                    </a:lnTo>
                    <a:lnTo>
                      <a:pt x="2354" y="1164"/>
                    </a:lnTo>
                    <a:lnTo>
                      <a:pt x="2340" y="1164"/>
                    </a:lnTo>
                    <a:lnTo>
                      <a:pt x="2326" y="1178"/>
                    </a:lnTo>
                    <a:lnTo>
                      <a:pt x="2241" y="1235"/>
                    </a:lnTo>
                    <a:lnTo>
                      <a:pt x="2227" y="1249"/>
                    </a:lnTo>
                    <a:lnTo>
                      <a:pt x="2212" y="1249"/>
                    </a:lnTo>
                    <a:lnTo>
                      <a:pt x="2212" y="1263"/>
                    </a:lnTo>
                    <a:lnTo>
                      <a:pt x="2198" y="1263"/>
                    </a:lnTo>
                    <a:lnTo>
                      <a:pt x="2198" y="1277"/>
                    </a:lnTo>
                    <a:lnTo>
                      <a:pt x="2184" y="1277"/>
                    </a:lnTo>
                    <a:lnTo>
                      <a:pt x="2184" y="1291"/>
                    </a:lnTo>
                    <a:lnTo>
                      <a:pt x="2170" y="1305"/>
                    </a:lnTo>
                    <a:lnTo>
                      <a:pt x="2156" y="1320"/>
                    </a:lnTo>
                    <a:lnTo>
                      <a:pt x="2142" y="1348"/>
                    </a:lnTo>
                    <a:lnTo>
                      <a:pt x="2127" y="1376"/>
                    </a:lnTo>
                    <a:lnTo>
                      <a:pt x="2042" y="1532"/>
                    </a:lnTo>
                    <a:lnTo>
                      <a:pt x="2028" y="1561"/>
                    </a:lnTo>
                    <a:lnTo>
                      <a:pt x="2014" y="1575"/>
                    </a:lnTo>
                    <a:lnTo>
                      <a:pt x="2000" y="1618"/>
                    </a:lnTo>
                    <a:lnTo>
                      <a:pt x="1986" y="1618"/>
                    </a:lnTo>
                    <a:lnTo>
                      <a:pt x="1986" y="1632"/>
                    </a:lnTo>
                    <a:lnTo>
                      <a:pt x="1971" y="1646"/>
                    </a:lnTo>
                    <a:lnTo>
                      <a:pt x="1957" y="1646"/>
                    </a:lnTo>
                    <a:lnTo>
                      <a:pt x="1957" y="1660"/>
                    </a:lnTo>
                    <a:lnTo>
                      <a:pt x="1943" y="1660"/>
                    </a:lnTo>
                    <a:lnTo>
                      <a:pt x="1929" y="1660"/>
                    </a:lnTo>
                    <a:lnTo>
                      <a:pt x="1915" y="1660"/>
                    </a:lnTo>
                    <a:lnTo>
                      <a:pt x="1900" y="1674"/>
                    </a:lnTo>
                    <a:lnTo>
                      <a:pt x="1886" y="1674"/>
                    </a:lnTo>
                    <a:lnTo>
                      <a:pt x="1872" y="1674"/>
                    </a:lnTo>
                    <a:lnTo>
                      <a:pt x="1872" y="1688"/>
                    </a:lnTo>
                    <a:lnTo>
                      <a:pt x="1858" y="1688"/>
                    </a:lnTo>
                    <a:lnTo>
                      <a:pt x="1829" y="1703"/>
                    </a:lnTo>
                    <a:lnTo>
                      <a:pt x="1829" y="1717"/>
                    </a:lnTo>
                    <a:lnTo>
                      <a:pt x="1815" y="1717"/>
                    </a:lnTo>
                    <a:lnTo>
                      <a:pt x="1801" y="1731"/>
                    </a:lnTo>
                    <a:lnTo>
                      <a:pt x="1787" y="1731"/>
                    </a:lnTo>
                    <a:lnTo>
                      <a:pt x="1759" y="1745"/>
                    </a:lnTo>
                    <a:lnTo>
                      <a:pt x="1744" y="1745"/>
                    </a:lnTo>
                    <a:lnTo>
                      <a:pt x="1744" y="1759"/>
                    </a:lnTo>
                    <a:lnTo>
                      <a:pt x="1730" y="1759"/>
                    </a:lnTo>
                    <a:lnTo>
                      <a:pt x="1716" y="1774"/>
                    </a:lnTo>
                    <a:lnTo>
                      <a:pt x="1702" y="1774"/>
                    </a:lnTo>
                    <a:lnTo>
                      <a:pt x="1688" y="1788"/>
                    </a:lnTo>
                    <a:lnTo>
                      <a:pt x="1673" y="1788"/>
                    </a:lnTo>
                    <a:lnTo>
                      <a:pt x="1673" y="1802"/>
                    </a:lnTo>
                    <a:lnTo>
                      <a:pt x="1659" y="1802"/>
                    </a:lnTo>
                    <a:lnTo>
                      <a:pt x="1645" y="1802"/>
                    </a:lnTo>
                    <a:lnTo>
                      <a:pt x="1631" y="1816"/>
                    </a:lnTo>
                    <a:lnTo>
                      <a:pt x="1617" y="1816"/>
                    </a:lnTo>
                    <a:lnTo>
                      <a:pt x="1617" y="1830"/>
                    </a:lnTo>
                    <a:lnTo>
                      <a:pt x="1603" y="1830"/>
                    </a:lnTo>
                    <a:lnTo>
                      <a:pt x="1588" y="1844"/>
                    </a:lnTo>
                    <a:lnTo>
                      <a:pt x="1475" y="1901"/>
                    </a:lnTo>
                    <a:lnTo>
                      <a:pt x="1447" y="1944"/>
                    </a:lnTo>
                    <a:lnTo>
                      <a:pt x="1404" y="2001"/>
                    </a:lnTo>
                    <a:lnTo>
                      <a:pt x="1262" y="2227"/>
                    </a:lnTo>
                    <a:lnTo>
                      <a:pt x="1248" y="2213"/>
                    </a:lnTo>
                    <a:lnTo>
                      <a:pt x="1120" y="2270"/>
                    </a:lnTo>
                    <a:lnTo>
                      <a:pt x="794" y="2412"/>
                    </a:lnTo>
                    <a:lnTo>
                      <a:pt x="610" y="2497"/>
                    </a:lnTo>
                    <a:lnTo>
                      <a:pt x="496" y="2554"/>
                    </a:lnTo>
                    <a:lnTo>
                      <a:pt x="369" y="2596"/>
                    </a:lnTo>
                    <a:lnTo>
                      <a:pt x="369" y="2554"/>
                    </a:lnTo>
                    <a:lnTo>
                      <a:pt x="355" y="2554"/>
                    </a:lnTo>
                    <a:lnTo>
                      <a:pt x="355" y="2511"/>
                    </a:lnTo>
                    <a:lnTo>
                      <a:pt x="355" y="2497"/>
                    </a:lnTo>
                    <a:lnTo>
                      <a:pt x="355" y="2454"/>
                    </a:lnTo>
                    <a:lnTo>
                      <a:pt x="369" y="2426"/>
                    </a:lnTo>
                    <a:lnTo>
                      <a:pt x="383" y="2398"/>
                    </a:lnTo>
                    <a:lnTo>
                      <a:pt x="397" y="2383"/>
                    </a:lnTo>
                    <a:lnTo>
                      <a:pt x="411" y="2369"/>
                    </a:lnTo>
                    <a:lnTo>
                      <a:pt x="425" y="2355"/>
                    </a:lnTo>
                    <a:lnTo>
                      <a:pt x="454" y="2341"/>
                    </a:lnTo>
                    <a:lnTo>
                      <a:pt x="737" y="2227"/>
                    </a:lnTo>
                    <a:lnTo>
                      <a:pt x="723" y="2213"/>
                    </a:lnTo>
                    <a:lnTo>
                      <a:pt x="709" y="2015"/>
                    </a:lnTo>
                    <a:lnTo>
                      <a:pt x="681" y="1986"/>
                    </a:lnTo>
                    <a:lnTo>
                      <a:pt x="652" y="1788"/>
                    </a:lnTo>
                    <a:lnTo>
                      <a:pt x="553" y="1774"/>
                    </a:lnTo>
                    <a:lnTo>
                      <a:pt x="525" y="1759"/>
                    </a:lnTo>
                    <a:lnTo>
                      <a:pt x="511" y="1759"/>
                    </a:lnTo>
                    <a:lnTo>
                      <a:pt x="496" y="1759"/>
                    </a:lnTo>
                    <a:lnTo>
                      <a:pt x="411" y="1745"/>
                    </a:lnTo>
                    <a:lnTo>
                      <a:pt x="0" y="1660"/>
                    </a:lnTo>
                    <a:lnTo>
                      <a:pt x="0" y="1618"/>
                    </a:lnTo>
                    <a:lnTo>
                      <a:pt x="0" y="1433"/>
                    </a:lnTo>
                    <a:lnTo>
                      <a:pt x="0" y="1362"/>
                    </a:lnTo>
                    <a:lnTo>
                      <a:pt x="553" y="1121"/>
                    </a:lnTo>
                    <a:lnTo>
                      <a:pt x="596" y="1107"/>
                    </a:lnTo>
                    <a:lnTo>
                      <a:pt x="596" y="1022"/>
                    </a:lnTo>
                    <a:lnTo>
                      <a:pt x="596" y="908"/>
                    </a:lnTo>
                    <a:lnTo>
                      <a:pt x="794" y="880"/>
                    </a:lnTo>
                    <a:lnTo>
                      <a:pt x="837" y="866"/>
                    </a:lnTo>
                    <a:lnTo>
                      <a:pt x="979" y="823"/>
                    </a:lnTo>
                    <a:lnTo>
                      <a:pt x="993" y="823"/>
                    </a:lnTo>
                    <a:lnTo>
                      <a:pt x="1035" y="795"/>
                    </a:lnTo>
                    <a:lnTo>
                      <a:pt x="1064" y="795"/>
                    </a:lnTo>
                    <a:lnTo>
                      <a:pt x="1078" y="781"/>
                    </a:lnTo>
                    <a:lnTo>
                      <a:pt x="1205" y="752"/>
                    </a:lnTo>
                    <a:lnTo>
                      <a:pt x="1220" y="738"/>
                    </a:lnTo>
                    <a:lnTo>
                      <a:pt x="1517" y="639"/>
                    </a:lnTo>
                    <a:lnTo>
                      <a:pt x="1588" y="625"/>
                    </a:lnTo>
                    <a:lnTo>
                      <a:pt x="1603" y="610"/>
                    </a:lnTo>
                    <a:lnTo>
                      <a:pt x="1617" y="610"/>
                    </a:lnTo>
                    <a:lnTo>
                      <a:pt x="1631" y="596"/>
                    </a:lnTo>
                    <a:lnTo>
                      <a:pt x="1645" y="596"/>
                    </a:lnTo>
                    <a:lnTo>
                      <a:pt x="1659" y="596"/>
                    </a:lnTo>
                    <a:lnTo>
                      <a:pt x="1673" y="582"/>
                    </a:lnTo>
                    <a:lnTo>
                      <a:pt x="1688" y="582"/>
                    </a:lnTo>
                    <a:lnTo>
                      <a:pt x="1702" y="568"/>
                    </a:lnTo>
                    <a:lnTo>
                      <a:pt x="1716" y="568"/>
                    </a:lnTo>
                    <a:lnTo>
                      <a:pt x="1730" y="554"/>
                    </a:lnTo>
                    <a:lnTo>
                      <a:pt x="1744" y="554"/>
                    </a:lnTo>
                    <a:lnTo>
                      <a:pt x="1759" y="540"/>
                    </a:lnTo>
                    <a:lnTo>
                      <a:pt x="1773" y="540"/>
                    </a:lnTo>
                    <a:lnTo>
                      <a:pt x="1787" y="540"/>
                    </a:lnTo>
                    <a:lnTo>
                      <a:pt x="1815" y="525"/>
                    </a:lnTo>
                    <a:lnTo>
                      <a:pt x="1829" y="511"/>
                    </a:lnTo>
                    <a:lnTo>
                      <a:pt x="1844" y="511"/>
                    </a:lnTo>
                    <a:lnTo>
                      <a:pt x="1872" y="497"/>
                    </a:lnTo>
                    <a:lnTo>
                      <a:pt x="1886" y="483"/>
                    </a:lnTo>
                    <a:lnTo>
                      <a:pt x="1915" y="483"/>
                    </a:lnTo>
                    <a:lnTo>
                      <a:pt x="1943" y="469"/>
                    </a:lnTo>
                    <a:lnTo>
                      <a:pt x="1957" y="454"/>
                    </a:lnTo>
                    <a:lnTo>
                      <a:pt x="1971" y="454"/>
                    </a:lnTo>
                    <a:lnTo>
                      <a:pt x="1986" y="440"/>
                    </a:lnTo>
                    <a:lnTo>
                      <a:pt x="2000" y="440"/>
                    </a:lnTo>
                    <a:lnTo>
                      <a:pt x="2028" y="426"/>
                    </a:lnTo>
                    <a:lnTo>
                      <a:pt x="2042" y="412"/>
                    </a:lnTo>
                    <a:lnTo>
                      <a:pt x="2227" y="313"/>
                    </a:lnTo>
                    <a:lnTo>
                      <a:pt x="2241" y="313"/>
                    </a:lnTo>
                    <a:lnTo>
                      <a:pt x="2269" y="298"/>
                    </a:lnTo>
                    <a:lnTo>
                      <a:pt x="2283" y="284"/>
                    </a:lnTo>
                    <a:lnTo>
                      <a:pt x="2383" y="227"/>
                    </a:lnTo>
                    <a:lnTo>
                      <a:pt x="2397" y="227"/>
                    </a:lnTo>
                    <a:lnTo>
                      <a:pt x="2439" y="199"/>
                    </a:lnTo>
                    <a:lnTo>
                      <a:pt x="2454" y="199"/>
                    </a:lnTo>
                    <a:lnTo>
                      <a:pt x="2482" y="185"/>
                    </a:lnTo>
                    <a:lnTo>
                      <a:pt x="2510" y="171"/>
                    </a:lnTo>
                    <a:lnTo>
                      <a:pt x="2539" y="157"/>
                    </a:lnTo>
                    <a:lnTo>
                      <a:pt x="2553" y="142"/>
                    </a:lnTo>
                    <a:lnTo>
                      <a:pt x="2567" y="142"/>
                    </a:lnTo>
                    <a:lnTo>
                      <a:pt x="2581" y="128"/>
                    </a:lnTo>
                    <a:lnTo>
                      <a:pt x="2595" y="128"/>
                    </a:lnTo>
                    <a:lnTo>
                      <a:pt x="2595" y="114"/>
                    </a:lnTo>
                    <a:lnTo>
                      <a:pt x="2624" y="100"/>
                    </a:lnTo>
                    <a:lnTo>
                      <a:pt x="2652" y="86"/>
                    </a:lnTo>
                    <a:lnTo>
                      <a:pt x="2680" y="71"/>
                    </a:lnTo>
                    <a:lnTo>
                      <a:pt x="2723" y="43"/>
                    </a:lnTo>
                    <a:lnTo>
                      <a:pt x="2751" y="29"/>
                    </a:lnTo>
                    <a:lnTo>
                      <a:pt x="2766" y="15"/>
                    </a:lnTo>
                    <a:lnTo>
                      <a:pt x="2780" y="0"/>
                    </a:lnTo>
                    <a:lnTo>
                      <a:pt x="2780" y="15"/>
                    </a:lnTo>
                    <a:lnTo>
                      <a:pt x="2822" y="57"/>
                    </a:lnTo>
                    <a:lnTo>
                      <a:pt x="2836" y="100"/>
                    </a:lnTo>
                    <a:lnTo>
                      <a:pt x="2851" y="114"/>
                    </a:lnTo>
                    <a:lnTo>
                      <a:pt x="2865" y="128"/>
                    </a:lnTo>
                    <a:lnTo>
                      <a:pt x="2865" y="142"/>
                    </a:lnTo>
                    <a:lnTo>
                      <a:pt x="2851" y="142"/>
                    </a:lnTo>
                    <a:lnTo>
                      <a:pt x="2836" y="157"/>
                    </a:lnTo>
                    <a:lnTo>
                      <a:pt x="2822" y="157"/>
                    </a:lnTo>
                    <a:lnTo>
                      <a:pt x="2822" y="171"/>
                    </a:lnTo>
                    <a:lnTo>
                      <a:pt x="2808" y="185"/>
                    </a:lnTo>
                    <a:lnTo>
                      <a:pt x="2808" y="199"/>
                    </a:lnTo>
                    <a:lnTo>
                      <a:pt x="2822" y="213"/>
                    </a:lnTo>
                    <a:lnTo>
                      <a:pt x="2822" y="242"/>
                    </a:lnTo>
                    <a:lnTo>
                      <a:pt x="2836" y="242"/>
                    </a:lnTo>
                    <a:lnTo>
                      <a:pt x="2836" y="256"/>
                    </a:lnTo>
                    <a:lnTo>
                      <a:pt x="2836" y="270"/>
                    </a:lnTo>
                    <a:lnTo>
                      <a:pt x="2836" y="284"/>
                    </a:lnTo>
                    <a:lnTo>
                      <a:pt x="2851" y="298"/>
                    </a:lnTo>
                    <a:lnTo>
                      <a:pt x="2851" y="313"/>
                    </a:lnTo>
                    <a:lnTo>
                      <a:pt x="2851" y="327"/>
                    </a:lnTo>
                    <a:lnTo>
                      <a:pt x="2851" y="341"/>
                    </a:lnTo>
                    <a:lnTo>
                      <a:pt x="2851" y="355"/>
                    </a:lnTo>
                    <a:lnTo>
                      <a:pt x="2851" y="383"/>
                    </a:lnTo>
                    <a:lnTo>
                      <a:pt x="2851" y="398"/>
                    </a:lnTo>
                    <a:lnTo>
                      <a:pt x="2851" y="412"/>
                    </a:lnTo>
                    <a:lnTo>
                      <a:pt x="2836" y="412"/>
                    </a:lnTo>
                    <a:lnTo>
                      <a:pt x="2808" y="469"/>
                    </a:lnTo>
                    <a:lnTo>
                      <a:pt x="2794" y="483"/>
                    </a:lnTo>
                    <a:lnTo>
                      <a:pt x="2794" y="511"/>
                    </a:lnTo>
                    <a:lnTo>
                      <a:pt x="2794" y="525"/>
                    </a:lnTo>
                    <a:lnTo>
                      <a:pt x="2794" y="540"/>
                    </a:lnTo>
                    <a:lnTo>
                      <a:pt x="2794" y="554"/>
                    </a:lnTo>
                    <a:lnTo>
                      <a:pt x="2822" y="568"/>
                    </a:lnTo>
                    <a:lnTo>
                      <a:pt x="2851" y="568"/>
                    </a:lnTo>
                    <a:lnTo>
                      <a:pt x="2865" y="568"/>
                    </a:lnTo>
                    <a:lnTo>
                      <a:pt x="2879" y="568"/>
                    </a:lnTo>
                    <a:lnTo>
                      <a:pt x="2893" y="582"/>
                    </a:lnTo>
                    <a:lnTo>
                      <a:pt x="2907" y="582"/>
                    </a:lnTo>
                    <a:lnTo>
                      <a:pt x="2922" y="582"/>
                    </a:lnTo>
                    <a:lnTo>
                      <a:pt x="2936" y="582"/>
                    </a:lnTo>
                    <a:lnTo>
                      <a:pt x="2950" y="582"/>
                    </a:lnTo>
                    <a:lnTo>
                      <a:pt x="2978" y="596"/>
                    </a:lnTo>
                    <a:lnTo>
                      <a:pt x="2978" y="610"/>
                    </a:lnTo>
                    <a:lnTo>
                      <a:pt x="2992" y="610"/>
                    </a:lnTo>
                    <a:lnTo>
                      <a:pt x="2992" y="625"/>
                    </a:lnTo>
                    <a:lnTo>
                      <a:pt x="3007" y="625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72" name="Text Box 33"/>
            <p:cNvSpPr txBox="1">
              <a:spLocks noChangeArrowheads="1"/>
            </p:cNvSpPr>
            <p:nvPr/>
          </p:nvSpPr>
          <p:spPr bwMode="auto">
            <a:xfrm>
              <a:off x="2799" y="1406"/>
              <a:ext cx="935" cy="29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淀川区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4241" y="942"/>
              <a:ext cx="1135" cy="2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東淀川区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9" name="Text Box 31"/>
            <p:cNvSpPr txBox="1">
              <a:spLocks noChangeArrowheads="1"/>
            </p:cNvSpPr>
            <p:nvPr/>
          </p:nvSpPr>
          <p:spPr bwMode="auto">
            <a:xfrm>
              <a:off x="1172" y="2386"/>
              <a:ext cx="1447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西淀川区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0" name="Text Box 30"/>
            <p:cNvSpPr txBox="1">
              <a:spLocks noChangeArrowheads="1"/>
            </p:cNvSpPr>
            <p:nvPr/>
          </p:nvSpPr>
          <p:spPr bwMode="auto">
            <a:xfrm>
              <a:off x="2527" y="2637"/>
              <a:ext cx="901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福島区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1" name="Text Box 29"/>
            <p:cNvSpPr txBox="1">
              <a:spLocks noChangeArrowheads="1"/>
            </p:cNvSpPr>
            <p:nvPr/>
          </p:nvSpPr>
          <p:spPr bwMode="auto">
            <a:xfrm>
              <a:off x="3495" y="2220"/>
              <a:ext cx="720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北区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2" name="Text Box 28"/>
            <p:cNvSpPr txBox="1">
              <a:spLocks noChangeArrowheads="1"/>
            </p:cNvSpPr>
            <p:nvPr/>
          </p:nvSpPr>
          <p:spPr bwMode="auto">
            <a:xfrm>
              <a:off x="4249" y="1930"/>
              <a:ext cx="899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都島区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3" name="Text Box 27"/>
            <p:cNvSpPr txBox="1">
              <a:spLocks noChangeArrowheads="1"/>
            </p:cNvSpPr>
            <p:nvPr/>
          </p:nvSpPr>
          <p:spPr bwMode="auto">
            <a:xfrm>
              <a:off x="4870" y="1603"/>
              <a:ext cx="9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eaLnBrk="1" hangingPunct="1"/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旭区</a:t>
              </a:r>
              <a:endPara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4" name="Text Box 26"/>
            <p:cNvSpPr txBox="1">
              <a:spLocks noChangeArrowheads="1"/>
            </p:cNvSpPr>
            <p:nvPr/>
          </p:nvSpPr>
          <p:spPr bwMode="auto">
            <a:xfrm>
              <a:off x="1051" y="3346"/>
              <a:ext cx="901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此花区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5" name="Text Box 25"/>
            <p:cNvSpPr txBox="1">
              <a:spLocks noChangeArrowheads="1"/>
            </p:cNvSpPr>
            <p:nvPr/>
          </p:nvSpPr>
          <p:spPr bwMode="auto">
            <a:xfrm>
              <a:off x="2863" y="3192"/>
              <a:ext cx="901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西区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6" name="Text Box 24"/>
            <p:cNvSpPr txBox="1">
              <a:spLocks noChangeArrowheads="1"/>
            </p:cNvSpPr>
            <p:nvPr/>
          </p:nvSpPr>
          <p:spPr bwMode="auto">
            <a:xfrm>
              <a:off x="3687" y="3195"/>
              <a:ext cx="899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中央区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7" name="Text Box 23"/>
            <p:cNvSpPr txBox="1">
              <a:spLocks noChangeArrowheads="1"/>
            </p:cNvSpPr>
            <p:nvPr/>
          </p:nvSpPr>
          <p:spPr bwMode="auto">
            <a:xfrm>
              <a:off x="4844" y="2670"/>
              <a:ext cx="899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城東区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829" y="5020"/>
              <a:ext cx="1417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住之江区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9" name="Text Box 20"/>
            <p:cNvSpPr txBox="1">
              <a:spLocks noChangeArrowheads="1"/>
            </p:cNvSpPr>
            <p:nvPr/>
          </p:nvSpPr>
          <p:spPr bwMode="auto">
            <a:xfrm>
              <a:off x="1821" y="3796"/>
              <a:ext cx="901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港区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0" name="Text Box 19"/>
            <p:cNvSpPr txBox="1">
              <a:spLocks noChangeArrowheads="1"/>
            </p:cNvSpPr>
            <p:nvPr/>
          </p:nvSpPr>
          <p:spPr bwMode="auto">
            <a:xfrm>
              <a:off x="2171" y="4357"/>
              <a:ext cx="9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eaLnBrk="1" hangingPunct="1"/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大正区</a:t>
              </a:r>
              <a:endPara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1" name="Text Box 18"/>
            <p:cNvSpPr txBox="1">
              <a:spLocks noChangeArrowheads="1"/>
            </p:cNvSpPr>
            <p:nvPr/>
          </p:nvSpPr>
          <p:spPr bwMode="auto">
            <a:xfrm>
              <a:off x="3003" y="4552"/>
              <a:ext cx="901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西成区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2" name="Text Box 17"/>
            <p:cNvSpPr txBox="1">
              <a:spLocks noChangeArrowheads="1"/>
            </p:cNvSpPr>
            <p:nvPr/>
          </p:nvSpPr>
          <p:spPr bwMode="auto">
            <a:xfrm>
              <a:off x="3178" y="3790"/>
              <a:ext cx="899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浪速区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3" name="Text Box 16"/>
            <p:cNvSpPr txBox="1">
              <a:spLocks noChangeArrowheads="1"/>
            </p:cNvSpPr>
            <p:nvPr/>
          </p:nvSpPr>
          <p:spPr bwMode="auto">
            <a:xfrm>
              <a:off x="3737" y="3352"/>
              <a:ext cx="952" cy="8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eaVert"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天王寺区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auto">
            <a:xfrm>
              <a:off x="4812" y="3319"/>
              <a:ext cx="901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東成区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5" name="Text Box 14"/>
            <p:cNvSpPr txBox="1">
              <a:spLocks noChangeArrowheads="1"/>
            </p:cNvSpPr>
            <p:nvPr/>
          </p:nvSpPr>
          <p:spPr bwMode="auto">
            <a:xfrm>
              <a:off x="4698" y="4010"/>
              <a:ext cx="901" cy="3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生野区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6" name="Text Box 13"/>
            <p:cNvSpPr txBox="1">
              <a:spLocks noChangeArrowheads="1"/>
            </p:cNvSpPr>
            <p:nvPr/>
          </p:nvSpPr>
          <p:spPr bwMode="auto">
            <a:xfrm>
              <a:off x="3476" y="5755"/>
              <a:ext cx="899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住吉区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7" name="Text Box 12"/>
            <p:cNvSpPr txBox="1">
              <a:spLocks noChangeArrowheads="1"/>
            </p:cNvSpPr>
            <p:nvPr/>
          </p:nvSpPr>
          <p:spPr bwMode="auto">
            <a:xfrm rot="16200000">
              <a:off x="3978" y="4380"/>
              <a:ext cx="486" cy="10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eaVert"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阿倍野区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8" name="Text Box 11"/>
            <p:cNvSpPr txBox="1">
              <a:spLocks noChangeArrowheads="1"/>
            </p:cNvSpPr>
            <p:nvPr/>
          </p:nvSpPr>
          <p:spPr bwMode="auto">
            <a:xfrm>
              <a:off x="4110" y="5364"/>
              <a:ext cx="1159" cy="3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東住吉区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9" name="Text Box 10"/>
            <p:cNvSpPr txBox="1">
              <a:spLocks noChangeArrowheads="1"/>
            </p:cNvSpPr>
            <p:nvPr/>
          </p:nvSpPr>
          <p:spPr bwMode="auto">
            <a:xfrm>
              <a:off x="5189" y="5501"/>
              <a:ext cx="901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平野区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00" name="Text Box 23"/>
            <p:cNvSpPr txBox="1">
              <a:spLocks noChangeArrowheads="1"/>
            </p:cNvSpPr>
            <p:nvPr/>
          </p:nvSpPr>
          <p:spPr bwMode="auto">
            <a:xfrm>
              <a:off x="5670" y="2277"/>
              <a:ext cx="899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74295" tIns="8890" rIns="74295" bIns="8890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9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鶴見区</a:t>
              </a:r>
              <a:endPara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25" name="Text Box 6"/>
          <p:cNvSpPr txBox="1">
            <a:spLocks noChangeArrowheads="1"/>
          </p:cNvSpPr>
          <p:nvPr/>
        </p:nvSpPr>
        <p:spPr bwMode="auto">
          <a:xfrm>
            <a:off x="2052426" y="2460356"/>
            <a:ext cx="810090" cy="39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 anchor="ctr"/>
          <a:lstStyle/>
          <a:p>
            <a:pPr algn="ctr" eaLnBrk="1" hangingPunct="1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淀川区</a:t>
            </a:r>
          </a:p>
        </p:txBody>
      </p:sp>
      <p:sp>
        <p:nvSpPr>
          <p:cNvPr id="126" name="Text Box 6"/>
          <p:cNvSpPr txBox="1">
            <a:spLocks noChangeArrowheads="1"/>
          </p:cNvSpPr>
          <p:nvPr/>
        </p:nvSpPr>
        <p:spPr bwMode="auto">
          <a:xfrm>
            <a:off x="3979670" y="2860300"/>
            <a:ext cx="810090" cy="39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 anchor="ctr"/>
          <a:lstStyle/>
          <a:p>
            <a:pPr algn="ctr" eaLnBrk="1" hangingPunct="1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北区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7" name="Text Box 6"/>
          <p:cNvSpPr txBox="1">
            <a:spLocks noChangeArrowheads="1"/>
          </p:cNvSpPr>
          <p:nvPr/>
        </p:nvSpPr>
        <p:spPr bwMode="auto">
          <a:xfrm>
            <a:off x="2183587" y="5059082"/>
            <a:ext cx="810090" cy="39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 anchor="ctr"/>
          <a:lstStyle/>
          <a:p>
            <a:pPr algn="ctr" eaLnBrk="1" hangingPunct="1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中央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8" name="Text Box 6"/>
          <p:cNvSpPr txBox="1">
            <a:spLocks noChangeArrowheads="1"/>
          </p:cNvSpPr>
          <p:nvPr/>
        </p:nvSpPr>
        <p:spPr bwMode="auto">
          <a:xfrm>
            <a:off x="3888874" y="4852726"/>
            <a:ext cx="810090" cy="39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 anchor="ctr"/>
          <a:lstStyle/>
          <a:p>
            <a:pPr algn="ctr" eaLnBrk="1" hangingPunct="1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天王寺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ひし形 1"/>
          <p:cNvSpPr/>
          <p:nvPr/>
        </p:nvSpPr>
        <p:spPr>
          <a:xfrm>
            <a:off x="648835" y="1737378"/>
            <a:ext cx="252000" cy="252000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ひし形 75"/>
          <p:cNvSpPr/>
          <p:nvPr/>
        </p:nvSpPr>
        <p:spPr>
          <a:xfrm>
            <a:off x="2987658" y="2418191"/>
            <a:ext cx="180000" cy="180000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ひし形 76"/>
          <p:cNvSpPr/>
          <p:nvPr/>
        </p:nvSpPr>
        <p:spPr>
          <a:xfrm>
            <a:off x="3317862" y="3200645"/>
            <a:ext cx="180000" cy="180000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ひし形 77"/>
          <p:cNvSpPr/>
          <p:nvPr/>
        </p:nvSpPr>
        <p:spPr>
          <a:xfrm>
            <a:off x="3500140" y="3553781"/>
            <a:ext cx="180000" cy="180000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ひし形 132"/>
          <p:cNvSpPr/>
          <p:nvPr/>
        </p:nvSpPr>
        <p:spPr>
          <a:xfrm>
            <a:off x="3660627" y="4233730"/>
            <a:ext cx="180000" cy="180000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4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2429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　基本的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</a:t>
            </a: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考え方</a:t>
            </a:r>
            <a:endParaRPr lang="ja-JP" altLang="en-US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auto">
          <a:xfrm>
            <a:off x="8861425" y="-3175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 bwMode="auto">
          <a:xfrm>
            <a:off x="259805" y="4846839"/>
            <a:ext cx="9013675" cy="1606497"/>
          </a:xfrm>
          <a:prstGeom prst="roundRect">
            <a:avLst>
              <a:gd name="adj" fmla="val 5846"/>
            </a:avLst>
          </a:prstGeom>
          <a:noFill/>
          <a:ln w="57150" cmpd="dbl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地方自治法</a:t>
            </a:r>
            <a:endParaRPr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第四条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地方公共団体は、その事務所の位置を定め又はこれを変更しようとするときは、条例でこれを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定めなければ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ならない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　２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前項の事務所の位置を定め又はこれを変更するに当つては、住民の利用に最も便利であるように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、交通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の事情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  他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の官公署との関係等について適当な考慮を払わなければならない。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59805" y="836712"/>
            <a:ext cx="9013676" cy="36618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200"/>
              </a:lnSpc>
              <a:spcBef>
                <a:spcPts val="0"/>
              </a:spcBef>
            </a:pPr>
            <a:endParaRPr lang="en-US" altLang="ja-JP" b="1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ja-JP" altLang="en-US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○選定</a:t>
            </a:r>
            <a:r>
              <a:rPr lang="ja-JP" altLang="en-US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にあたっては、既存</a:t>
            </a:r>
            <a:r>
              <a:rPr lang="ja-JP" altLang="en-US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</a:t>
            </a:r>
            <a:r>
              <a:rPr lang="zh-TW" altLang="en-US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現大阪市本庁舎（中之島庁舎）</a:t>
            </a:r>
            <a:r>
              <a:rPr lang="ja-JP" altLang="en-US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24</a:t>
            </a:r>
            <a:r>
              <a:rPr lang="ja-JP" altLang="en-US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区役所庁舎を候補とする</a:t>
            </a:r>
          </a:p>
          <a:p>
            <a:pPr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</a:pPr>
            <a:endParaRPr lang="en-US" altLang="ja-JP" b="1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</a:pPr>
            <a:endParaRPr lang="en-US" altLang="ja-JP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○北区について、</a:t>
            </a:r>
            <a:r>
              <a:rPr lang="zh-TW" altLang="en-US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現大阪市本庁舎（中之島庁舎）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、行政機能の集約が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都心部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あり複数の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鉄道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アクセスを有することから、住民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にとって最も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便利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○残りの淀川区、中央区、天王寺区については、以下の考え方を基本とする</a:t>
            </a:r>
            <a:endParaRPr lang="en-US" altLang="ja-JP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①本庁舎として不可欠な機能の集約が可能</a:t>
            </a:r>
            <a:endParaRPr lang="en-US" altLang="ja-JP" sz="16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②地方自治法の規定を考慮（住民か</a:t>
            </a: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ら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</a:t>
            </a: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近接性、交通の利便性、都市の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中心性</a:t>
            </a: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76536" y="2627620"/>
            <a:ext cx="612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　</a:t>
            </a:r>
            <a:r>
              <a:rPr lang="zh-TW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現大阪市本庁舎（中之島庁舎）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を本庁舎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とする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5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 bwMode="auto">
          <a:xfrm>
            <a:off x="202010" y="620688"/>
            <a:ext cx="9501980" cy="5832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t"/>
          <a:lstStyle/>
          <a:p>
            <a:pPr>
              <a:spcBef>
                <a:spcPts val="1800"/>
              </a:spcBef>
              <a:spcAft>
                <a:spcPts val="0"/>
              </a:spcAft>
            </a:pP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◆淀川区、中央区、天王寺区の本庁舎については、以下の①を満たす庁舎の中から、</a:t>
            </a:r>
            <a:endParaRPr lang="en-US" altLang="ja-JP" sz="19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②の評価項目の点数を考慮し選定</a:t>
            </a:r>
            <a:endParaRPr lang="en-US" altLang="ja-JP" sz="19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endParaRPr lang="en-US" altLang="ja-JP" sz="105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現在の区役所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庁舎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危機管理室、政策企画部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及び議会関係（区議会、議会事務局）</a:t>
            </a:r>
            <a:endParaRPr lang="en-US" altLang="ja-JP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を設置可能</a:t>
            </a:r>
            <a:endParaRPr lang="ja-JP" altLang="en-US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ts val="0"/>
              </a:spcAft>
            </a:pP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②地方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自治法の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規定を踏まえ、考慮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すべき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条件のうち、交通の利便性及び都市の中心性</a:t>
            </a:r>
            <a:endParaRPr lang="en-US" altLang="ja-JP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について点数化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の上、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比較</a:t>
            </a:r>
            <a:endParaRPr lang="en-US" altLang="ja-JP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lnSpc>
                <a:spcPts val="2000"/>
              </a:lnSpc>
              <a:spcBef>
                <a:spcPct val="0"/>
              </a:spcBef>
              <a:spcAft>
                <a:spcPts val="0"/>
              </a:spcAft>
            </a:pP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</a:t>
            </a: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住民からの近接性は、</a:t>
            </a: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区単位で区役所（地域自治区の事務所）を設置することにより</a:t>
            </a:r>
            <a:endParaRPr lang="en-US" altLang="ja-JP" sz="1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 確保されている</a:t>
            </a:r>
            <a:endParaRPr lang="en-US" altLang="ja-JP" sz="1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altLang="ja-JP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altLang="ja-JP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altLang="ja-JP" sz="20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altLang="ja-JP" sz="105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➢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考慮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すべき条件毎に最大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5.0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点から最小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1.0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点で点数化し、合計得点を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算出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スライド番号プレースホルダー 2"/>
          <p:cNvSpPr txBox="1">
            <a:spLocks/>
          </p:cNvSpPr>
          <p:nvPr/>
        </p:nvSpPr>
        <p:spPr>
          <a:xfrm>
            <a:off x="7413206" y="13124"/>
            <a:ext cx="212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ja-JP" altLang="en-US" sz="1600" kern="0" dirty="0">
              <a:solidFill>
                <a:sysClr val="windowText" lastClr="00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684594"/>
              </p:ext>
            </p:extLst>
          </p:nvPr>
        </p:nvGraphicFramePr>
        <p:xfrm>
          <a:off x="1461000" y="4127385"/>
          <a:ext cx="6984000" cy="1795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7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考慮すべき条件</a:t>
                      </a:r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評価項目</a:t>
                      </a:r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交通の利便性</a:t>
                      </a:r>
                      <a:endParaRPr kumimoji="1" lang="en-US" altLang="ja-JP" sz="16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特別区内での現区役所間の公共交通利用による所要時間</a:t>
                      </a:r>
                      <a:endParaRPr kumimoji="1" lang="en-US" altLang="ja-JP" sz="16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400" b="0" spc="-3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（各区役所間の徒歩・電車・バスによる所要時間の平均）</a:t>
                      </a:r>
                      <a:endParaRPr kumimoji="1" lang="ja-JP" altLang="en-US" sz="1400" b="0" spc="-30" baseline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都市の中心性</a:t>
                      </a:r>
                      <a:endParaRPr kumimoji="1" lang="en-US" altLang="ja-JP" sz="16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他地域からの来訪者数</a:t>
                      </a:r>
                      <a:endParaRPr kumimoji="1" lang="en-US" altLang="ja-JP" sz="16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4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（他地域から現在の行政区内への移動者数）</a:t>
                      </a:r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0" y="2429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</a:t>
            </a: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庁舎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の選定方法（淀川区、中央区、天王寺区）</a:t>
            </a:r>
            <a:endParaRPr lang="ja-JP" altLang="en-US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12"/>
          <p:cNvSpPr>
            <a:spLocks noChangeArrowheads="1"/>
          </p:cNvSpPr>
          <p:nvPr/>
        </p:nvSpPr>
        <p:spPr bwMode="auto">
          <a:xfrm>
            <a:off x="8861425" y="6604000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9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968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本庁舎の選定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淀川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22281"/>
              </p:ext>
            </p:extLst>
          </p:nvPr>
        </p:nvGraphicFramePr>
        <p:xfrm>
          <a:off x="128464" y="908720"/>
          <a:ext cx="9684000" cy="5004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kern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特別区名</a:t>
                      </a:r>
                      <a:endParaRPr kumimoji="1" lang="en-US" altLang="ja-JP" sz="1200" b="1" kern="0" baseline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現区役所庁舎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危機管理室、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政策企画部及び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議会関係の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設置可否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評価項目点数</a:t>
                      </a: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本庁舎</a:t>
                      </a:r>
                      <a:endParaRPr kumimoji="1" lang="ja-JP" altLang="en-US" sz="13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現区役所間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公共交通利用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所要時間</a:t>
                      </a:r>
                      <a:endParaRPr kumimoji="1" lang="ja-JP" altLang="en-US" sz="1200" b="1" kern="12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他地域からの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来訪者数</a:t>
                      </a:r>
                      <a:endParaRPr kumimoji="1" lang="ja-JP" altLang="en-US" sz="1200" b="1" kern="12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合計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点数</a:t>
                      </a:r>
                      <a:endParaRPr kumimoji="1" lang="ja-JP" altLang="en-US" sz="1200" b="1" kern="12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 rowSpan="5">
                  <a:txBody>
                    <a:bodyPr/>
                    <a:lstStyle/>
                    <a:p>
                      <a:pPr algn="ctr"/>
                      <a:r>
                        <a:rPr kumimoji="1" lang="ja-JP" altLang="en-US" sz="15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淀</a:t>
                      </a:r>
                      <a:endParaRPr kumimoji="1" lang="en-US" altLang="ja-JP" sz="15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5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川</a:t>
                      </a:r>
                      <a:endParaRPr kumimoji="1" lang="en-US" altLang="ja-JP" sz="15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5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区</a:t>
                      </a:r>
                      <a:endParaRPr kumimoji="1" lang="ja-JP" altLang="en-US" sz="1500" b="1" u="none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此花区役所</a:t>
                      </a:r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5.0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29.5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1.4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47,673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6.4</a:t>
                      </a:r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200" b="0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淀川区役所</a:t>
                      </a:r>
                      <a:endParaRPr kumimoji="1" lang="ja-JP" altLang="en-US" sz="1400" b="1" u="none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6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港区役所</a:t>
                      </a:r>
                      <a:endParaRPr kumimoji="1" lang="en-US" altLang="ja-JP" sz="1200" b="1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4.7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30.7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1.3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46,686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6.0</a:t>
                      </a:r>
                      <a:r>
                        <a:rPr kumimoji="1" lang="ja-JP" altLang="en-US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5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7115" marR="57115" marT="28557" marB="285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1" lang="ja-JP" altLang="en-US" sz="1200" b="1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西淀川区役所</a:t>
                      </a:r>
                      <a:endParaRPr kumimoji="1" lang="en-US" altLang="ja-JP" sz="12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235" marR="27118" marT="29378" marB="29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1.0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46.0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1.0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38,892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2.0</a:t>
                      </a:r>
                      <a:r>
                        <a:rPr kumimoji="1" lang="ja-JP" altLang="en-US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5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1" dirty="0" smtClean="0">
                        <a:solidFill>
                          <a:sysClr val="windowText" lastClr="00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57115" marR="57115" marT="28557" marB="285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淀川区役所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4235" marR="27118" marT="29378" marB="2937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3.8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34.4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5.0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130,836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8.8</a:t>
                      </a:r>
                      <a:r>
                        <a:rPr kumimoji="1" lang="ja-JP" altLang="en-US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5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東淀川区役所</a:t>
                      </a:r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235" marR="27118" marT="29378" marB="29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3.7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34.9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1.7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55,080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5.4</a:t>
                      </a:r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200" b="0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二等辺三角形 1"/>
          <p:cNvSpPr/>
          <p:nvPr/>
        </p:nvSpPr>
        <p:spPr>
          <a:xfrm rot="5400000">
            <a:off x="6105388" y="3788780"/>
            <a:ext cx="3923880" cy="324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8861425" y="-3175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7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67" y="779095"/>
            <a:ext cx="7242759" cy="5983942"/>
          </a:xfrm>
          <a:prstGeom prst="rect">
            <a:avLst/>
          </a:prstGeom>
        </p:spPr>
      </p:pic>
      <p:grpSp>
        <p:nvGrpSpPr>
          <p:cNvPr id="89" name="グループ化 132"/>
          <p:cNvGrpSpPr>
            <a:grpSpLocks/>
          </p:cNvGrpSpPr>
          <p:nvPr/>
        </p:nvGrpSpPr>
        <p:grpSpPr bwMode="auto">
          <a:xfrm>
            <a:off x="2636898" y="595711"/>
            <a:ext cx="5383146" cy="5098330"/>
            <a:chOff x="2338576" y="-81539"/>
            <a:chExt cx="6022804" cy="5703169"/>
          </a:xfrm>
        </p:grpSpPr>
        <p:grpSp>
          <p:nvGrpSpPr>
            <p:cNvPr id="113" name="グループ化 103"/>
            <p:cNvGrpSpPr>
              <a:grpSpLocks/>
            </p:cNvGrpSpPr>
            <p:nvPr/>
          </p:nvGrpSpPr>
          <p:grpSpPr bwMode="auto">
            <a:xfrm>
              <a:off x="2338576" y="-81539"/>
              <a:ext cx="6022804" cy="5703169"/>
              <a:chOff x="2338576" y="-81539"/>
              <a:chExt cx="6022803" cy="5703169"/>
            </a:xfrm>
          </p:grpSpPr>
          <p:grpSp>
            <p:nvGrpSpPr>
              <p:cNvPr id="213" name="グループ化 56"/>
              <p:cNvGrpSpPr>
                <a:grpSpLocks/>
              </p:cNvGrpSpPr>
              <p:nvPr/>
            </p:nvGrpSpPr>
            <p:grpSpPr bwMode="auto">
              <a:xfrm>
                <a:off x="2338576" y="-81539"/>
                <a:ext cx="6022803" cy="5703169"/>
                <a:chOff x="2338576" y="-81539"/>
                <a:chExt cx="6022803" cy="5703169"/>
              </a:xfrm>
            </p:grpSpPr>
            <p:grpSp>
              <p:nvGrpSpPr>
                <p:cNvPr id="222" name="グループ化 48"/>
                <p:cNvGrpSpPr>
                  <a:grpSpLocks/>
                </p:cNvGrpSpPr>
                <p:nvPr/>
              </p:nvGrpSpPr>
              <p:grpSpPr bwMode="auto">
                <a:xfrm>
                  <a:off x="2338576" y="-81539"/>
                  <a:ext cx="6022803" cy="5703169"/>
                  <a:chOff x="2338576" y="-81539"/>
                  <a:chExt cx="6022803" cy="5703169"/>
                </a:xfrm>
              </p:grpSpPr>
              <p:sp>
                <p:nvSpPr>
                  <p:cNvPr id="225" name="円/楕円 224"/>
                  <p:cNvSpPr/>
                  <p:nvPr/>
                </p:nvSpPr>
                <p:spPr bwMode="auto">
                  <a:xfrm>
                    <a:off x="4527256" y="5420276"/>
                    <a:ext cx="201389" cy="201354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ja-JP" alt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39" name="円/楕円 224"/>
                  <p:cNvSpPr/>
                  <p:nvPr/>
                </p:nvSpPr>
                <p:spPr bwMode="auto">
                  <a:xfrm>
                    <a:off x="4208197" y="4480628"/>
                    <a:ext cx="201389" cy="201354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ja-JP" alt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42" name="正方形/長方形 41"/>
                  <p:cNvSpPr/>
                  <p:nvPr/>
                </p:nvSpPr>
                <p:spPr bwMode="auto">
                  <a:xfrm rot="19683402">
                    <a:off x="3929185" y="3793445"/>
                    <a:ext cx="931830" cy="21109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ja-JP" altLang="en-US" sz="9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淀川</a:t>
                    </a:r>
                    <a:endParaRPr lang="ja-JP" altLang="en-US" sz="9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43" name="正方形/長方形 42"/>
                  <p:cNvSpPr/>
                  <p:nvPr/>
                </p:nvSpPr>
                <p:spPr bwMode="auto">
                  <a:xfrm rot="20252679">
                    <a:off x="3111734" y="2734083"/>
                    <a:ext cx="931830" cy="21109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ja-JP" altLang="en-US" sz="9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左門殿川</a:t>
                    </a:r>
                    <a:endParaRPr lang="ja-JP" altLang="en-US" sz="9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44" name="正方形/長方形 43"/>
                  <p:cNvSpPr/>
                  <p:nvPr/>
                </p:nvSpPr>
                <p:spPr bwMode="auto">
                  <a:xfrm rot="20398977">
                    <a:off x="2338576" y="3309091"/>
                    <a:ext cx="931830" cy="21109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中島</a:t>
                    </a:r>
                    <a:r>
                      <a:rPr lang="ja-JP" altLang="en-US" sz="9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川</a:t>
                    </a:r>
                    <a:endParaRPr lang="ja-JP" altLang="en-US" sz="9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45" name="正方形/長方形 44"/>
                  <p:cNvSpPr/>
                  <p:nvPr/>
                </p:nvSpPr>
                <p:spPr bwMode="auto">
                  <a:xfrm rot="20333435">
                    <a:off x="3689368" y="5000508"/>
                    <a:ext cx="931830" cy="21109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ja-JP" altLang="en-US" sz="9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安治川</a:t>
                    </a:r>
                    <a:endParaRPr lang="ja-JP" altLang="en-US" sz="9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46" name="正方形/長方形 45"/>
                  <p:cNvSpPr/>
                  <p:nvPr/>
                </p:nvSpPr>
                <p:spPr bwMode="auto">
                  <a:xfrm rot="20333435">
                    <a:off x="3005301" y="4744664"/>
                    <a:ext cx="931830" cy="21109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ja-JP" altLang="en-US" sz="9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正連寺川</a:t>
                    </a:r>
                    <a:endParaRPr lang="ja-JP" altLang="en-US" sz="9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49" name="正方形/長方形 48"/>
                  <p:cNvSpPr/>
                  <p:nvPr/>
                </p:nvSpPr>
                <p:spPr bwMode="auto">
                  <a:xfrm rot="18208364">
                    <a:off x="7789978" y="278732"/>
                    <a:ext cx="931671" cy="21113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ja-JP" altLang="en-US" sz="9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安威川</a:t>
                    </a:r>
                    <a:endParaRPr lang="ja-JP" altLang="en-US" sz="9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50" name="正方形/長方形 49"/>
                  <p:cNvSpPr/>
                  <p:nvPr/>
                </p:nvSpPr>
                <p:spPr bwMode="auto">
                  <a:xfrm>
                    <a:off x="3904584" y="1693867"/>
                    <a:ext cx="931830" cy="21109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ja-JP" altLang="en-US" sz="9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神崎川</a:t>
                    </a:r>
                    <a:endParaRPr lang="ja-JP" altLang="en-US" sz="9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52" name="正方形/長方形 51"/>
                  <p:cNvSpPr/>
                  <p:nvPr/>
                </p:nvSpPr>
                <p:spPr bwMode="auto">
                  <a:xfrm rot="16814213">
                    <a:off x="3065995" y="3646584"/>
                    <a:ext cx="931671" cy="21113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ja-JP" altLang="en-US" sz="9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西島川</a:t>
                    </a:r>
                    <a:endParaRPr lang="ja-JP" altLang="en-US" sz="9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54" name="正方形/長方形 53"/>
                  <p:cNvSpPr/>
                  <p:nvPr/>
                </p:nvSpPr>
                <p:spPr bwMode="auto">
                  <a:xfrm rot="17851228">
                    <a:off x="4220691" y="4256610"/>
                    <a:ext cx="931671" cy="21113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ja-JP" altLang="en-US" sz="9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六軒家川</a:t>
                    </a:r>
                    <a:endParaRPr lang="ja-JP" altLang="en-US" sz="9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p:grpSp>
            <p:sp>
              <p:nvSpPr>
                <p:cNvPr id="218" name="円/楕円 217"/>
                <p:cNvSpPr>
                  <a:spLocks noChangeArrowheads="1"/>
                </p:cNvSpPr>
                <p:nvPr/>
              </p:nvSpPr>
              <p:spPr bwMode="auto">
                <a:xfrm>
                  <a:off x="5641269" y="2492628"/>
                  <a:ext cx="201389" cy="201354"/>
                </a:xfrm>
                <a:prstGeom prst="ellipse">
                  <a:avLst/>
                </a:prstGeom>
                <a:pattFill prst="dkUpDiag">
                  <a:fgClr>
                    <a:schemeClr val="tx1"/>
                  </a:fgClr>
                  <a:bgClr>
                    <a:schemeClr val="bg1"/>
                  </a:bgClr>
                </a:pattFill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 dirty="0">
                    <a:solidFill>
                      <a:schemeClr val="lt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117" name="円/楕円 116"/>
              <p:cNvSpPr/>
              <p:nvPr/>
            </p:nvSpPr>
            <p:spPr bwMode="auto">
              <a:xfrm>
                <a:off x="4395101" y="3000509"/>
                <a:ext cx="201389" cy="20135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93" name="円/楕円 92"/>
            <p:cNvSpPr/>
            <p:nvPr/>
          </p:nvSpPr>
          <p:spPr bwMode="auto">
            <a:xfrm>
              <a:off x="7489691" y="1491205"/>
              <a:ext cx="201389" cy="20135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426715"/>
              </p:ext>
            </p:extLst>
          </p:nvPr>
        </p:nvGraphicFramePr>
        <p:xfrm>
          <a:off x="88758" y="3019689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此花区役所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29.5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47,673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9" name="表 2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75934"/>
              </p:ext>
            </p:extLst>
          </p:nvPr>
        </p:nvGraphicFramePr>
        <p:xfrm>
          <a:off x="7326193" y="2662121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東淀川区役所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34.9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55,080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0" name="表 2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29365"/>
              </p:ext>
            </p:extLst>
          </p:nvPr>
        </p:nvGraphicFramePr>
        <p:xfrm>
          <a:off x="2521932" y="949218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淀川区本庁舎（淀川区役所を含む）</a:t>
                      </a:r>
                      <a:endParaRPr kumimoji="1" lang="ja-JP" altLang="en-US" sz="1200" b="1" u="none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34.4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130,836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1" name="表 2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593674"/>
              </p:ext>
            </p:extLst>
          </p:nvPr>
        </p:nvGraphicFramePr>
        <p:xfrm>
          <a:off x="254217" y="1835046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西淀川区役所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indent="0"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46.0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38,892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" name="表 2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386614"/>
              </p:ext>
            </p:extLst>
          </p:nvPr>
        </p:nvGraphicFramePr>
        <p:xfrm>
          <a:off x="5845001" y="3789603"/>
          <a:ext cx="2520000" cy="10314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59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港区役所</a:t>
                      </a:r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現区役所間公共交通</a:t>
                      </a:r>
                      <a:endParaRPr kumimoji="1" lang="en-US" altLang="ja-JP" sz="1000" b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利用所要時間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30.7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b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他地域からの来訪者数</a:t>
                      </a:r>
                      <a:endParaRPr kumimoji="1" lang="ja-JP" altLang="en-US" sz="10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46,686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42" marR="56642" marT="28321" marB="28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直線コネクタ 6"/>
          <p:cNvCxnSpPr>
            <a:endCxn id="93" idx="4"/>
          </p:cNvCxnSpPr>
          <p:nvPr/>
        </p:nvCxnSpPr>
        <p:spPr>
          <a:xfrm flipV="1">
            <a:off x="7326193" y="2181661"/>
            <a:ext cx="4741" cy="741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endCxn id="225" idx="7"/>
          </p:cNvCxnSpPr>
          <p:nvPr/>
        </p:nvCxnSpPr>
        <p:spPr>
          <a:xfrm flipH="1">
            <a:off x="4746767" y="4821097"/>
            <a:ext cx="1098234" cy="719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endCxn id="117" idx="1"/>
          </p:cNvCxnSpPr>
          <p:nvPr/>
        </p:nvCxnSpPr>
        <p:spPr>
          <a:xfrm>
            <a:off x="2774217" y="2866540"/>
            <a:ext cx="1727151" cy="5107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218" idx="1"/>
          </p:cNvCxnSpPr>
          <p:nvPr/>
        </p:nvCxnSpPr>
        <p:spPr>
          <a:xfrm flipH="1" flipV="1">
            <a:off x="5041932" y="1980712"/>
            <a:ext cx="573254" cy="94252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endCxn id="139" idx="2"/>
          </p:cNvCxnSpPr>
          <p:nvPr/>
        </p:nvCxnSpPr>
        <p:spPr>
          <a:xfrm>
            <a:off x="2608758" y="4051183"/>
            <a:ext cx="1699196" cy="7128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12"/>
          <p:cNvSpPr>
            <a:spLocks noChangeArrowheads="1"/>
          </p:cNvSpPr>
          <p:nvPr/>
        </p:nvSpPr>
        <p:spPr bwMode="auto">
          <a:xfrm>
            <a:off x="8861425" y="6604000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５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8029265" y="5073376"/>
            <a:ext cx="1728192" cy="1537039"/>
            <a:chOff x="5508104" y="3645023"/>
            <a:chExt cx="1440160" cy="1537039"/>
          </a:xfrm>
        </p:grpSpPr>
        <p:sp>
          <p:nvSpPr>
            <p:cNvPr id="53" name="Rectangle 63"/>
            <p:cNvSpPr>
              <a:spLocks noChangeArrowheads="1"/>
            </p:cNvSpPr>
            <p:nvPr/>
          </p:nvSpPr>
          <p:spPr bwMode="auto">
            <a:xfrm>
              <a:off x="5508104" y="3645023"/>
              <a:ext cx="1440160" cy="15370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55" name="Line 66"/>
            <p:cNvSpPr>
              <a:spLocks noChangeShapeType="1"/>
            </p:cNvSpPr>
            <p:nvPr/>
          </p:nvSpPr>
          <p:spPr bwMode="auto">
            <a:xfrm>
              <a:off x="5566842" y="4085941"/>
              <a:ext cx="457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56" name="Text Box 67"/>
            <p:cNvSpPr txBox="1">
              <a:spLocks noChangeArrowheads="1"/>
            </p:cNvSpPr>
            <p:nvPr/>
          </p:nvSpPr>
          <p:spPr bwMode="auto">
            <a:xfrm>
              <a:off x="6025628" y="3759324"/>
              <a:ext cx="850628" cy="1402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地下鉄</a:t>
              </a:r>
            </a:p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私鉄</a:t>
              </a:r>
            </a:p>
            <a:p>
              <a:pPr marL="85725" indent="-85725" algn="just"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ＪＲ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1000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特別</a:t>
              </a:r>
              <a:r>
                <a:rPr lang="ja-JP" altLang="en-US" sz="10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区本庁舎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1100"/>
                </a:lnSpc>
                <a:spcBef>
                  <a:spcPct val="50000"/>
                </a:spcBef>
              </a:pPr>
              <a:endParaRPr lang="en-US" altLang="ja-JP" sz="6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10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</a:t>
              </a:r>
              <a:r>
                <a:rPr lang="ja-JP" altLang="en-US" sz="10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役所</a:t>
              </a:r>
              <a:endParaRPr lang="en-US" altLang="ja-JP" sz="10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57" name="円/楕円 101"/>
            <p:cNvSpPr/>
            <p:nvPr/>
          </p:nvSpPr>
          <p:spPr>
            <a:xfrm>
              <a:off x="5700727" y="4848401"/>
              <a:ext cx="210000" cy="25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58" name="Line 64"/>
            <p:cNvSpPr>
              <a:spLocks noChangeShapeType="1"/>
            </p:cNvSpPr>
            <p:nvPr/>
          </p:nvSpPr>
          <p:spPr bwMode="auto">
            <a:xfrm>
              <a:off x="5566842" y="4290715"/>
              <a:ext cx="4572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59" name="Line 68"/>
            <p:cNvSpPr>
              <a:spLocks noChangeShapeType="1"/>
            </p:cNvSpPr>
            <p:nvPr/>
          </p:nvSpPr>
          <p:spPr bwMode="auto">
            <a:xfrm>
              <a:off x="5566842" y="4289482"/>
              <a:ext cx="457200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60" name="円/楕円 104"/>
            <p:cNvSpPr/>
            <p:nvPr/>
          </p:nvSpPr>
          <p:spPr>
            <a:xfrm>
              <a:off x="5701020" y="4525075"/>
              <a:ext cx="210000" cy="25200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61" name="Line 66"/>
            <p:cNvSpPr>
              <a:spLocks noChangeShapeType="1"/>
            </p:cNvSpPr>
            <p:nvPr/>
          </p:nvSpPr>
          <p:spPr bwMode="auto">
            <a:xfrm>
              <a:off x="5566842" y="3847910"/>
              <a:ext cx="457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</p:grpSp>
      <p:sp>
        <p:nvSpPr>
          <p:cNvPr id="62" name="テキスト ボックス 61"/>
          <p:cNvSpPr txBox="1"/>
          <p:nvPr/>
        </p:nvSpPr>
        <p:spPr>
          <a:xfrm>
            <a:off x="-28030" y="401191"/>
            <a:ext cx="636946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◆本庁舎と区役所</a:t>
            </a:r>
            <a:r>
              <a:rPr lang="ja-JP" altLang="en-US" sz="1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（地域自治区の事務所）</a:t>
            </a:r>
            <a:r>
              <a:rPr lang="ja-JP" altLang="en-US" sz="1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との位置図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77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0" y="968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本庁舎の選定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淀川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</a:p>
        </p:txBody>
      </p:sp>
      <p:graphicFrame>
        <p:nvGraphicFramePr>
          <p:cNvPr id="64" name="表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986813"/>
              </p:ext>
            </p:extLst>
          </p:nvPr>
        </p:nvGraphicFramePr>
        <p:xfrm>
          <a:off x="1856656" y="1031686"/>
          <a:ext cx="6084000" cy="578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1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6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周辺施設等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十三工営所</a:t>
                      </a:r>
                      <a:r>
                        <a:rPr kumimoji="1" lang="ja-JP" altLang="en-US" sz="12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延床面積 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966</a:t>
                      </a:r>
                      <a:r>
                        <a:rPr kumimoji="1" lang="ja-JP" altLang="en-US" sz="12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㎡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十三公園事務所</a:t>
                      </a:r>
                      <a:r>
                        <a:rPr kumimoji="1" lang="ja-JP" altLang="en-US" sz="12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延床面積 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669</a:t>
                      </a:r>
                      <a:r>
                        <a:rPr kumimoji="1" lang="ja-JP" altLang="en-US" sz="12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㎡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最寄り駅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阪急神戸線・宝塚線・京都線　十三駅 徒歩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500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ｍ）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6497">
                <a:tc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周辺地図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8785" y="2132856"/>
            <a:ext cx="4896544" cy="4608512"/>
          </a:xfrm>
          <a:prstGeom prst="rect">
            <a:avLst/>
          </a:prstGeom>
        </p:spPr>
      </p:pic>
      <p:sp>
        <p:nvSpPr>
          <p:cNvPr id="101" name="テキスト ボックス 100"/>
          <p:cNvSpPr txBox="1"/>
          <p:nvPr/>
        </p:nvSpPr>
        <p:spPr>
          <a:xfrm>
            <a:off x="4986756" y="4547528"/>
            <a:ext cx="96749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淀川区本庁舎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正方形/長方形 103"/>
          <p:cNvSpPr/>
          <p:nvPr/>
        </p:nvSpPr>
        <p:spPr>
          <a:xfrm rot="3832635">
            <a:off x="4376390" y="4626224"/>
            <a:ext cx="291510" cy="88831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22" name="円/楕円 121"/>
          <p:cNvSpPr/>
          <p:nvPr/>
        </p:nvSpPr>
        <p:spPr>
          <a:xfrm>
            <a:off x="4351932" y="3162540"/>
            <a:ext cx="187200" cy="18720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3827979" y="3307913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十三工営所</a:t>
            </a: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3567677" y="4543955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阪急十三駅</a:t>
            </a:r>
          </a:p>
        </p:txBody>
      </p:sp>
      <p:sp>
        <p:nvSpPr>
          <p:cNvPr id="47" name="正方形/長方形 46"/>
          <p:cNvSpPr/>
          <p:nvPr/>
        </p:nvSpPr>
        <p:spPr>
          <a:xfrm rot="5400000">
            <a:off x="4409127" y="4575692"/>
            <a:ext cx="324000" cy="88831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377885" y="5111856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十三公園事務所</a:t>
            </a:r>
          </a:p>
        </p:txBody>
      </p:sp>
      <p:sp>
        <p:nvSpPr>
          <p:cNvPr id="8" name="フリーフォーム 7"/>
          <p:cNvSpPr/>
          <p:nvPr/>
        </p:nvSpPr>
        <p:spPr>
          <a:xfrm>
            <a:off x="3008785" y="2122780"/>
            <a:ext cx="2889095" cy="4636160"/>
          </a:xfrm>
          <a:custGeom>
            <a:avLst/>
            <a:gdLst>
              <a:gd name="connsiteX0" fmla="*/ 2247900 w 2247900"/>
              <a:gd name="connsiteY0" fmla="*/ 3629025 h 3629025"/>
              <a:gd name="connsiteX1" fmla="*/ 1238250 w 2247900"/>
              <a:gd name="connsiteY1" fmla="*/ 2114550 h 3629025"/>
              <a:gd name="connsiteX2" fmla="*/ 695325 w 2247900"/>
              <a:gd name="connsiteY2" fmla="*/ 962025 h 3629025"/>
              <a:gd name="connsiteX3" fmla="*/ 504825 w 2247900"/>
              <a:gd name="connsiteY3" fmla="*/ 676275 h 3629025"/>
              <a:gd name="connsiteX4" fmla="*/ 0 w 2247900"/>
              <a:gd name="connsiteY4" fmla="*/ 0 h 3629025"/>
              <a:gd name="connsiteX0" fmla="*/ 2425700 w 2425700"/>
              <a:gd name="connsiteY0" fmla="*/ 3902075 h 3902075"/>
              <a:gd name="connsiteX1" fmla="*/ 1416050 w 2425700"/>
              <a:gd name="connsiteY1" fmla="*/ 2387600 h 3902075"/>
              <a:gd name="connsiteX2" fmla="*/ 873125 w 2425700"/>
              <a:gd name="connsiteY2" fmla="*/ 1235075 h 3902075"/>
              <a:gd name="connsiteX3" fmla="*/ 682625 w 2425700"/>
              <a:gd name="connsiteY3" fmla="*/ 949325 h 3902075"/>
              <a:gd name="connsiteX4" fmla="*/ 0 w 2425700"/>
              <a:gd name="connsiteY4" fmla="*/ 0 h 390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700" h="3902075">
                <a:moveTo>
                  <a:pt x="2425700" y="3902075"/>
                </a:moveTo>
                <a:cubicBezTo>
                  <a:pt x="2050256" y="3367087"/>
                  <a:pt x="1674812" y="2832100"/>
                  <a:pt x="1416050" y="2387600"/>
                </a:cubicBezTo>
                <a:cubicBezTo>
                  <a:pt x="1157288" y="1943100"/>
                  <a:pt x="995362" y="1474787"/>
                  <a:pt x="873125" y="1235075"/>
                </a:cubicBezTo>
                <a:cubicBezTo>
                  <a:pt x="750888" y="995363"/>
                  <a:pt x="798512" y="1109662"/>
                  <a:pt x="682625" y="949325"/>
                </a:cubicBezTo>
                <a:cubicBezTo>
                  <a:pt x="566738" y="788988"/>
                  <a:pt x="194469" y="257969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" name="フリーフォーム 8"/>
          <p:cNvSpPr/>
          <p:nvPr/>
        </p:nvSpPr>
        <p:spPr>
          <a:xfrm>
            <a:off x="4565043" y="2132856"/>
            <a:ext cx="395665" cy="2325249"/>
          </a:xfrm>
          <a:custGeom>
            <a:avLst/>
            <a:gdLst>
              <a:gd name="connsiteX0" fmla="*/ 1496 w 363336"/>
              <a:gd name="connsiteY0" fmla="*/ 2047875 h 2047875"/>
              <a:gd name="connsiteX1" fmla="*/ 49121 w 363336"/>
              <a:gd name="connsiteY1" fmla="*/ 1638300 h 2047875"/>
              <a:gd name="connsiteX2" fmla="*/ 325346 w 363336"/>
              <a:gd name="connsiteY2" fmla="*/ 352425 h 2047875"/>
              <a:gd name="connsiteX3" fmla="*/ 353921 w 363336"/>
              <a:gd name="connsiteY3" fmla="*/ 0 h 2047875"/>
              <a:gd name="connsiteX0" fmla="*/ 1496 w 359710"/>
              <a:gd name="connsiteY0" fmla="*/ 2111375 h 2111375"/>
              <a:gd name="connsiteX1" fmla="*/ 49121 w 359710"/>
              <a:gd name="connsiteY1" fmla="*/ 1701800 h 2111375"/>
              <a:gd name="connsiteX2" fmla="*/ 325346 w 359710"/>
              <a:gd name="connsiteY2" fmla="*/ 415925 h 2111375"/>
              <a:gd name="connsiteX3" fmla="*/ 347571 w 359710"/>
              <a:gd name="connsiteY3" fmla="*/ 0 h 211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710" h="2111375">
                <a:moveTo>
                  <a:pt x="1496" y="2111375"/>
                </a:moveTo>
                <a:cubicBezTo>
                  <a:pt x="-1679" y="2047875"/>
                  <a:pt x="-4854" y="1984375"/>
                  <a:pt x="49121" y="1701800"/>
                </a:cubicBezTo>
                <a:cubicBezTo>
                  <a:pt x="103096" y="1419225"/>
                  <a:pt x="274546" y="688975"/>
                  <a:pt x="325346" y="415925"/>
                </a:cubicBezTo>
                <a:cubicBezTo>
                  <a:pt x="376146" y="142875"/>
                  <a:pt x="358683" y="39687"/>
                  <a:pt x="34757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0" name="フリーフォーム 9"/>
          <p:cNvSpPr/>
          <p:nvPr/>
        </p:nvSpPr>
        <p:spPr>
          <a:xfrm>
            <a:off x="4597484" y="3307913"/>
            <a:ext cx="3273829" cy="1145156"/>
          </a:xfrm>
          <a:custGeom>
            <a:avLst/>
            <a:gdLst>
              <a:gd name="connsiteX0" fmla="*/ 2485 w 2745685"/>
              <a:gd name="connsiteY0" fmla="*/ 1047865 h 1047865"/>
              <a:gd name="connsiteX1" fmla="*/ 31060 w 2745685"/>
              <a:gd name="connsiteY1" fmla="*/ 838315 h 1047865"/>
              <a:gd name="connsiteX2" fmla="*/ 221560 w 2745685"/>
              <a:gd name="connsiteY2" fmla="*/ 543040 h 1047865"/>
              <a:gd name="connsiteX3" fmla="*/ 926410 w 2745685"/>
              <a:gd name="connsiteY3" fmla="*/ 114415 h 1047865"/>
              <a:gd name="connsiteX4" fmla="*/ 1116910 w 2745685"/>
              <a:gd name="connsiteY4" fmla="*/ 38215 h 1047865"/>
              <a:gd name="connsiteX5" fmla="*/ 1374085 w 2745685"/>
              <a:gd name="connsiteY5" fmla="*/ 115 h 1047865"/>
              <a:gd name="connsiteX6" fmla="*/ 2745685 w 2745685"/>
              <a:gd name="connsiteY6" fmla="*/ 28690 h 1047865"/>
              <a:gd name="connsiteX0" fmla="*/ 2485 w 2928565"/>
              <a:gd name="connsiteY0" fmla="*/ 1047865 h 1047865"/>
              <a:gd name="connsiteX1" fmla="*/ 31060 w 2928565"/>
              <a:gd name="connsiteY1" fmla="*/ 838315 h 1047865"/>
              <a:gd name="connsiteX2" fmla="*/ 221560 w 2928565"/>
              <a:gd name="connsiteY2" fmla="*/ 543040 h 1047865"/>
              <a:gd name="connsiteX3" fmla="*/ 926410 w 2928565"/>
              <a:gd name="connsiteY3" fmla="*/ 114415 h 1047865"/>
              <a:gd name="connsiteX4" fmla="*/ 1116910 w 2928565"/>
              <a:gd name="connsiteY4" fmla="*/ 38215 h 1047865"/>
              <a:gd name="connsiteX5" fmla="*/ 1374085 w 2928565"/>
              <a:gd name="connsiteY5" fmla="*/ 115 h 1047865"/>
              <a:gd name="connsiteX6" fmla="*/ 2928565 w 2928565"/>
              <a:gd name="connsiteY6" fmla="*/ 28690 h 1047865"/>
              <a:gd name="connsiteX0" fmla="*/ 2485 w 3043685"/>
              <a:gd name="connsiteY0" fmla="*/ 1047865 h 1047865"/>
              <a:gd name="connsiteX1" fmla="*/ 31060 w 3043685"/>
              <a:gd name="connsiteY1" fmla="*/ 838315 h 1047865"/>
              <a:gd name="connsiteX2" fmla="*/ 221560 w 3043685"/>
              <a:gd name="connsiteY2" fmla="*/ 543040 h 1047865"/>
              <a:gd name="connsiteX3" fmla="*/ 926410 w 3043685"/>
              <a:gd name="connsiteY3" fmla="*/ 114415 h 1047865"/>
              <a:gd name="connsiteX4" fmla="*/ 1116910 w 3043685"/>
              <a:gd name="connsiteY4" fmla="*/ 38215 h 1047865"/>
              <a:gd name="connsiteX5" fmla="*/ 1374085 w 3043685"/>
              <a:gd name="connsiteY5" fmla="*/ 115 h 1047865"/>
              <a:gd name="connsiteX6" fmla="*/ 3043685 w 3043685"/>
              <a:gd name="connsiteY6" fmla="*/ 28690 h 1047865"/>
              <a:gd name="connsiteX0" fmla="*/ 2485 w 3043685"/>
              <a:gd name="connsiteY0" fmla="*/ 1047865 h 1047865"/>
              <a:gd name="connsiteX1" fmla="*/ 31060 w 3043685"/>
              <a:gd name="connsiteY1" fmla="*/ 838315 h 1047865"/>
              <a:gd name="connsiteX2" fmla="*/ 221560 w 3043685"/>
              <a:gd name="connsiteY2" fmla="*/ 543040 h 1047865"/>
              <a:gd name="connsiteX3" fmla="*/ 926410 w 3043685"/>
              <a:gd name="connsiteY3" fmla="*/ 114415 h 1047865"/>
              <a:gd name="connsiteX4" fmla="*/ 1111007 w 3043685"/>
              <a:gd name="connsiteY4" fmla="*/ 26594 h 1047865"/>
              <a:gd name="connsiteX5" fmla="*/ 1374085 w 3043685"/>
              <a:gd name="connsiteY5" fmla="*/ 115 h 1047865"/>
              <a:gd name="connsiteX6" fmla="*/ 3043685 w 3043685"/>
              <a:gd name="connsiteY6" fmla="*/ 28690 h 1047865"/>
              <a:gd name="connsiteX0" fmla="*/ 2485 w 3043685"/>
              <a:gd name="connsiteY0" fmla="*/ 1047865 h 1047865"/>
              <a:gd name="connsiteX1" fmla="*/ 31060 w 3043685"/>
              <a:gd name="connsiteY1" fmla="*/ 838315 h 1047865"/>
              <a:gd name="connsiteX2" fmla="*/ 221560 w 3043685"/>
              <a:gd name="connsiteY2" fmla="*/ 543040 h 1047865"/>
              <a:gd name="connsiteX3" fmla="*/ 926410 w 3043685"/>
              <a:gd name="connsiteY3" fmla="*/ 114415 h 1047865"/>
              <a:gd name="connsiteX4" fmla="*/ 1111007 w 3043685"/>
              <a:gd name="connsiteY4" fmla="*/ 26594 h 1047865"/>
              <a:gd name="connsiteX5" fmla="*/ 1374085 w 3043685"/>
              <a:gd name="connsiteY5" fmla="*/ 115 h 1047865"/>
              <a:gd name="connsiteX6" fmla="*/ 3043685 w 3043685"/>
              <a:gd name="connsiteY6" fmla="*/ 28690 h 104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3685" h="1047865">
                <a:moveTo>
                  <a:pt x="2485" y="1047865"/>
                </a:moveTo>
                <a:cubicBezTo>
                  <a:pt x="-1484" y="985158"/>
                  <a:pt x="-5452" y="922452"/>
                  <a:pt x="31060" y="838315"/>
                </a:cubicBezTo>
                <a:cubicBezTo>
                  <a:pt x="67572" y="754178"/>
                  <a:pt x="72335" y="663690"/>
                  <a:pt x="221560" y="543040"/>
                </a:cubicBezTo>
                <a:cubicBezTo>
                  <a:pt x="370785" y="422390"/>
                  <a:pt x="778169" y="200489"/>
                  <a:pt x="926410" y="114415"/>
                </a:cubicBezTo>
                <a:cubicBezTo>
                  <a:pt x="1074651" y="28341"/>
                  <a:pt x="1104287" y="25307"/>
                  <a:pt x="1111007" y="26594"/>
                </a:cubicBezTo>
                <a:cubicBezTo>
                  <a:pt x="1117727" y="27881"/>
                  <a:pt x="1102623" y="1702"/>
                  <a:pt x="1374085" y="115"/>
                </a:cubicBezTo>
                <a:cubicBezTo>
                  <a:pt x="1645548" y="-1473"/>
                  <a:pt x="2493616" y="13608"/>
                  <a:pt x="3043685" y="286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 rot="155593">
            <a:off x="5665668" y="3091176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阪急京都線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 rot="16947115">
            <a:off x="4325411" y="3035185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阪急宝塚線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 rot="3158213">
            <a:off x="2794459" y="2669515"/>
            <a:ext cx="11260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阪急神戸線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790362" y="6025169"/>
            <a:ext cx="107248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円の半径は１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km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円/楕円 36"/>
          <p:cNvSpPr>
            <a:spLocks noChangeAspect="1" noChangeArrowheads="1"/>
          </p:cNvSpPr>
          <p:nvPr/>
        </p:nvSpPr>
        <p:spPr bwMode="auto">
          <a:xfrm>
            <a:off x="5372553" y="4323687"/>
            <a:ext cx="180000" cy="180000"/>
          </a:xfrm>
          <a:prstGeom prst="ellipse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6628503" y="6227812"/>
            <a:ext cx="1448477" cy="523632"/>
            <a:chOff x="5508103" y="3645023"/>
            <a:chExt cx="1158783" cy="523632"/>
          </a:xfrm>
        </p:grpSpPr>
        <p:sp>
          <p:nvSpPr>
            <p:cNvPr id="43" name="Rectangle 63"/>
            <p:cNvSpPr>
              <a:spLocks noChangeArrowheads="1"/>
            </p:cNvSpPr>
            <p:nvPr/>
          </p:nvSpPr>
          <p:spPr bwMode="auto">
            <a:xfrm>
              <a:off x="5508103" y="3645023"/>
              <a:ext cx="1008000" cy="504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/>
            </a:p>
          </p:txBody>
        </p:sp>
        <p:sp>
          <p:nvSpPr>
            <p:cNvPr id="46" name="Text Box 67"/>
            <p:cNvSpPr txBox="1">
              <a:spLocks noChangeArrowheads="1"/>
            </p:cNvSpPr>
            <p:nvPr/>
          </p:nvSpPr>
          <p:spPr bwMode="auto">
            <a:xfrm>
              <a:off x="5686562" y="3662821"/>
              <a:ext cx="980324" cy="505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85725" indent="-85725" algn="just">
                <a:lnSpc>
                  <a:spcPts val="100"/>
                </a:lnSpc>
                <a:spcBef>
                  <a:spcPct val="50000"/>
                </a:spcBef>
              </a:pPr>
              <a:endParaRPr lang="en-US" altLang="ja-JP" sz="9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900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特別</a:t>
              </a:r>
              <a:r>
                <a:rPr lang="ja-JP" altLang="en-US" sz="9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区本庁舎</a:t>
              </a:r>
              <a:endParaRPr lang="en-US" altLang="ja-JP" sz="9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endParaRPr lang="en-US" altLang="ja-JP" sz="5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marL="85725" indent="-85725" algn="just">
                <a:lnSpc>
                  <a:spcPts val="600"/>
                </a:lnSpc>
                <a:spcBef>
                  <a:spcPct val="50000"/>
                </a:spcBef>
              </a:pPr>
              <a:r>
                <a:rPr lang="ja-JP" altLang="en-US" sz="900" dirty="0" smtClean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大阪市事務所</a:t>
              </a:r>
              <a:endParaRPr lang="en-US" altLang="ja-JP" sz="9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5567797" y="3963526"/>
              <a:ext cx="115200" cy="144000"/>
            </a:xfrm>
            <a:prstGeom prst="ellipse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5564233" y="3697612"/>
              <a:ext cx="115200" cy="14400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1768268" y="476673"/>
            <a:ext cx="6369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淀川</a:t>
            </a:r>
            <a:r>
              <a:rPr lang="ja-JP" altLang="en-US" sz="20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区本庁舎（</a:t>
            </a:r>
            <a:r>
              <a:rPr lang="ja-JP" altLang="en-US" sz="20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淀川</a:t>
            </a:r>
            <a:r>
              <a:rPr lang="ja-JP" altLang="en-US" sz="20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区役所を含む）</a:t>
            </a:r>
            <a:endParaRPr lang="ja-JP" altLang="en-US" sz="2000" b="1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>
            <a:spLocks noChangeArrowheads="1"/>
          </p:cNvSpPr>
          <p:nvPr/>
        </p:nvSpPr>
        <p:spPr bwMode="auto">
          <a:xfrm>
            <a:off x="8861425" y="-3175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円/楕円 17"/>
          <p:cNvSpPr>
            <a:spLocks noChangeAspect="1"/>
          </p:cNvSpPr>
          <p:nvPr/>
        </p:nvSpPr>
        <p:spPr>
          <a:xfrm>
            <a:off x="3297057" y="2253687"/>
            <a:ext cx="4320000" cy="432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8" name="円/楕円 37"/>
          <p:cNvSpPr/>
          <p:nvPr/>
        </p:nvSpPr>
        <p:spPr>
          <a:xfrm>
            <a:off x="3355774" y="5111344"/>
            <a:ext cx="187200" cy="18720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71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968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５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本庁舎の選定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中央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</a:t>
            </a:r>
            <a:r>
              <a:rPr lang="ja-JP" altLang="en-US" sz="20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</a:p>
        </p:txBody>
      </p:sp>
      <p:sp>
        <p:nvSpPr>
          <p:cNvPr id="3" name="スライド番号プレースホルダー 2"/>
          <p:cNvSpPr txBox="1">
            <a:spLocks/>
          </p:cNvSpPr>
          <p:nvPr/>
        </p:nvSpPr>
        <p:spPr>
          <a:xfrm>
            <a:off x="7413206" y="13124"/>
            <a:ext cx="212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ja-JP" altLang="en-US" sz="1600" kern="0" dirty="0">
              <a:solidFill>
                <a:sysClr val="windowText" lastClr="00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212232"/>
              </p:ext>
            </p:extLst>
          </p:nvPr>
        </p:nvGraphicFramePr>
        <p:xfrm>
          <a:off x="128464" y="908720"/>
          <a:ext cx="9684000" cy="50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kern="0" baseline="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特別区名</a:t>
                      </a:r>
                      <a:endParaRPr kumimoji="1" lang="en-US" altLang="ja-JP" sz="1200" b="1" kern="0" baseline="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現区役所庁舎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危機管理室、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政策企画部及び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議会関係の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設置可否</a:t>
                      </a:r>
                      <a:endParaRPr kumimoji="1" lang="en-US" altLang="ja-JP" sz="12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評価項目点数</a:t>
                      </a: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ja-JP" altLang="en-US" sz="1200" b="1" kern="1200" dirty="0">
                        <a:solidFill>
                          <a:sysClr val="windowText" lastClr="000000"/>
                        </a:solidFill>
                        <a:latin typeface="ＭＳ Ｐゴシック" pitchFamily="50" charset="-128"/>
                        <a:ea typeface="ＭＳ Ｐゴシック" pitchFamily="50" charset="-128"/>
                        <a:cs typeface="+mn-cs"/>
                      </a:endParaRPr>
                    </a:p>
                  </a:txBody>
                  <a:tcPr marL="49043" marR="49043" marT="24521" marB="245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本庁舎</a:t>
                      </a:r>
                      <a:endParaRPr kumimoji="1" lang="ja-JP" altLang="en-US" sz="13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9043" marR="49043" marT="24521" marB="245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現区役所間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公共交通利用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所要時間</a:t>
                      </a:r>
                      <a:endParaRPr kumimoji="1" lang="ja-JP" altLang="en-US" sz="1200" b="1" kern="12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他地域からの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来訪者数</a:t>
                      </a:r>
                      <a:endParaRPr kumimoji="1" lang="ja-JP" altLang="en-US" sz="1200" b="1" kern="12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合計</a:t>
                      </a:r>
                      <a:endParaRPr kumimoji="1" lang="en-US" altLang="ja-JP" sz="1200" b="1" kern="1200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点数</a:t>
                      </a:r>
                      <a:endParaRPr kumimoji="1" lang="ja-JP" altLang="en-US" sz="1200" b="1" kern="12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56616" marR="56616" marT="28307" marB="283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00">
                <a:tc rowSpan="7">
                  <a:txBody>
                    <a:bodyPr/>
                    <a:lstStyle/>
                    <a:p>
                      <a:pPr algn="ctr"/>
                      <a:r>
                        <a:rPr kumimoji="1" lang="ja-JP" altLang="en-US" sz="15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中</a:t>
                      </a:r>
                      <a:endParaRPr kumimoji="1" lang="en-US" altLang="ja-JP" sz="15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5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央</a:t>
                      </a:r>
                      <a:endParaRPr kumimoji="1" lang="en-US" altLang="ja-JP" sz="15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5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区</a:t>
                      </a:r>
                      <a:endParaRPr kumimoji="1" lang="en-US" altLang="ja-JP" sz="15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9043" marR="49043" marT="24521" marB="245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400"/>
                        </a:lnSpc>
                      </a:pPr>
                      <a:r>
                        <a:rPr kumimoji="1" lang="ja-JP" altLang="en-US" sz="1200" b="1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中央区役所</a:t>
                      </a:r>
                      <a:endParaRPr kumimoji="1" lang="en-US" altLang="ja-JP" sz="1200" b="1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38614" marR="19309" marT="20919" marB="2091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2.6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37.1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5.0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547,103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7.6</a:t>
                      </a:r>
                      <a:r>
                        <a:rPr kumimoji="1" lang="ja-JP" altLang="en-US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5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u="none" dirty="0" smtClean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中央区役所</a:t>
                      </a:r>
                      <a:endParaRPr kumimoji="1" lang="en-US" altLang="ja-JP" sz="1400" b="1" u="none" dirty="0" smtClean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9124" marR="59124" marT="29563" marB="295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20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6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西区役所</a:t>
                      </a:r>
                      <a:endParaRPr kumimoji="1" lang="en-US" altLang="ja-JP" sz="12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8614" marR="19309" marT="20919" marB="20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3.3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34.4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1.9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146,211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5.2</a:t>
                      </a:r>
                      <a:r>
                        <a:rPr kumimoji="1" lang="ja-JP" altLang="en-US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5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2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大正区役所</a:t>
                      </a:r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8614" marR="19309" marT="20919" marB="20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1.1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42.6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1.0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28,078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2.1</a:t>
                      </a:r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200" b="0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2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7115" marR="57115" marT="28557" marB="285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浪速区役所</a:t>
                      </a:r>
                      <a:endParaRPr kumimoji="1" lang="en-US" altLang="ja-JP" sz="12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8614" marR="19309" marT="20919" marB="20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4.6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29.7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1.5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91,974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6.1</a:t>
                      </a:r>
                      <a:r>
                        <a:rPr kumimoji="1" lang="ja-JP" altLang="en-US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5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2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7115" marR="57115" marT="28557" marB="285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住之江区役所</a:t>
                      </a:r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9076" marR="19537" marT="21169" marB="21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2.0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39.3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1.4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75,963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3.4</a:t>
                      </a:r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200" b="0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1" kern="1200" dirty="0" smtClean="0">
                        <a:solidFill>
                          <a:sysClr val="windowText" lastClr="000000"/>
                        </a:solidFill>
                        <a:latin typeface="ＭＳ Ｐゴシック" pitchFamily="50" charset="-128"/>
                        <a:ea typeface="ＭＳ Ｐゴシック" pitchFamily="50" charset="-128"/>
                        <a:cs typeface="+mn-cs"/>
                      </a:endParaRPr>
                    </a:p>
                  </a:txBody>
                  <a:tcPr marL="68857" marR="68857" marT="34429" marB="344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2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住吉区役所</a:t>
                      </a:r>
                      <a:endParaRPr kumimoji="1" lang="en-US" altLang="ja-JP" sz="12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9076" marR="19537" marT="21169" marB="21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1.0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43.1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1.2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3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56,935</a:t>
                      </a:r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2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2.2</a:t>
                      </a:r>
                      <a:r>
                        <a:rPr kumimoji="1" lang="ja-JP" altLang="en-US" sz="1500" b="1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500" b="1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2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西成区役所</a:t>
                      </a:r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9076" marR="19537" marT="21169" marB="21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5.0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28.1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1.1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39,055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人）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6.1</a:t>
                      </a:r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</a:t>
                      </a:r>
                      <a:endParaRPr kumimoji="1" lang="en-US" altLang="ja-JP" sz="1200" b="0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6132" marR="56132" marT="28066" marB="28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二等辺三角形 8"/>
          <p:cNvSpPr/>
          <p:nvPr/>
        </p:nvSpPr>
        <p:spPr>
          <a:xfrm rot="5400000">
            <a:off x="6107188" y="3786980"/>
            <a:ext cx="3920280" cy="324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0" name="正方形/長方形 12"/>
          <p:cNvSpPr>
            <a:spLocks noChangeArrowheads="1"/>
          </p:cNvSpPr>
          <p:nvPr/>
        </p:nvSpPr>
        <p:spPr bwMode="auto">
          <a:xfrm>
            <a:off x="8861425" y="6604000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庁舎</a:t>
            </a:r>
            <a:r>
              <a:rPr lang="en-US" altLang="ja-JP" sz="11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1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</a:t>
            </a:r>
            <a:endParaRPr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0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チームサイト用共有ライブラリ" ma:contentTypeID="0x01010016B13BF77A90F249889FB5DD587B167C0039D37C264BF6024199D1523A07C22F7B" ma:contentTypeVersion="" ma:contentTypeDescription="" ma:contentTypeScope="" ma:versionID="2fd4aecbf0a67636e045d890bab3e494">
  <xsd:schema xmlns:xsd="http://www.w3.org/2001/XMLSchema" xmlns:xs="http://www.w3.org/2001/XMLSchema" xmlns:p="http://schemas.microsoft.com/office/2006/metadata/properties" xmlns:ns2="2be2acaf-88a6-4029-b366-c28176c79890" targetNamespace="http://schemas.microsoft.com/office/2006/metadata/properties" ma:root="true" ma:fieldsID="2f1a7762e99f23df00567060dae6aafc" ns2:_="">
    <xsd:import namespace="2be2acaf-88a6-4029-b366-c28176c79890"/>
    <xsd:element name="properties">
      <xsd:complexType>
        <xsd:sequence>
          <xsd:element name="documentManagement">
            <xsd:complexType>
              <xsd:all>
                <xsd:element ref="ns2:コメント_x300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2acaf-88a6-4029-b366-c28176c79890" elementFormDefault="qualified">
    <xsd:import namespace="http://schemas.microsoft.com/office/2006/documentManagement/types"/>
    <xsd:import namespace="http://schemas.microsoft.com/office/infopath/2007/PartnerControls"/>
    <xsd:element name="コメント_x3000_" ma:index="8" nillable="true" ma:displayName="コメント　" ma:internalName="_x30b3__x30e1__x30f3__x30c8__x3000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コメント_x3000_ xmlns="2be2acaf-88a6-4029-b366-c28176c79890" xsi:nil="true"/>
  </documentManagement>
</p:properties>
</file>

<file path=customXml/itemProps1.xml><?xml version="1.0" encoding="utf-8"?>
<ds:datastoreItem xmlns:ds="http://schemas.openxmlformats.org/officeDocument/2006/customXml" ds:itemID="{BAFDBD4E-B769-4FE5-BB3B-1333BB872FAD}"/>
</file>

<file path=customXml/itemProps2.xml><?xml version="1.0" encoding="utf-8"?>
<ds:datastoreItem xmlns:ds="http://schemas.openxmlformats.org/officeDocument/2006/customXml" ds:itemID="{3BD8D301-7619-42F4-9000-F9CEB3AB317A}"/>
</file>

<file path=customXml/itemProps3.xml><?xml version="1.0" encoding="utf-8"?>
<ds:datastoreItem xmlns:ds="http://schemas.openxmlformats.org/officeDocument/2006/customXml" ds:itemID="{22CB05B0-A2B6-4F04-96EC-52118D3C56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1528</Words>
  <PresentationFormat>A4 210 x 297 mm</PresentationFormat>
  <Paragraphs>566</Paragraphs>
  <Slides>15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HGPｺﾞｼｯｸE</vt:lpstr>
      <vt:lpstr>Meiryo UI</vt:lpstr>
      <vt:lpstr>ＭＳ Ｐゴシック</vt:lpstr>
      <vt:lpstr>ＭＳ ゴシック</vt:lpstr>
      <vt:lpstr>Arial</vt:lpstr>
      <vt:lpstr>Calibri</vt:lpstr>
      <vt:lpstr>1_Office テーマ</vt:lpstr>
      <vt:lpstr>PowerPoint プレゼンテーション</vt:lpstr>
      <vt:lpstr>目　　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2019-12-24T01:17:16Z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0x01010016B13BF77A90F249889FB5DD587B167C0039D37C264BF6024199D1523A07C22F7B</vt:lpwstr>
  </property>
</Properties>
</file>