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handoutMasterIdLst>
    <p:handoutMasterId r:id="rId6"/>
  </p:handoutMasterIdLst>
  <p:sldIdLst>
    <p:sldId id="374" r:id="rId2"/>
    <p:sldId id="373" r:id="rId3"/>
    <p:sldId id="375" r:id="rId4"/>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FF"/>
    <a:srgbClr val="FFFF66"/>
    <a:srgbClr val="FFFF99"/>
    <a:srgbClr val="CCFFFF"/>
    <a:srgbClr val="EFFCA2"/>
    <a:srgbClr val="CCFF66"/>
    <a:srgbClr val="99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41" autoAdjust="0"/>
    <p:restoredTop sz="98188" autoAdjust="0"/>
  </p:normalViewPr>
  <p:slideViewPr>
    <p:cSldViewPr>
      <p:cViewPr varScale="1">
        <p:scale>
          <a:sx n="73" d="100"/>
          <a:sy n="73" d="100"/>
        </p:scale>
        <p:origin x="1026" y="6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defRPr>
            </a:lvl1pPr>
          </a:lstStyle>
          <a:p>
            <a:pPr>
              <a:defRPr/>
            </a:pPr>
            <a:fld id="{C92114FE-33DA-4CB5-A3AA-7A8D43A4FA22}" type="datetimeFigureOut">
              <a:rPr lang="ja-JP" altLang="en-US"/>
              <a:pPr>
                <a:defRPr/>
              </a:pPr>
              <a:t>2019/10/21</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02AAED6-B6C0-433D-87E4-F687B70BA417}" type="slidenum">
              <a:rPr lang="ja-JP" altLang="en-US"/>
              <a:pPr/>
              <a:t>‹#›</a:t>
            </a:fld>
            <a:endParaRPr lang="ja-JP" altLang="en-US"/>
          </a:p>
        </p:txBody>
      </p:sp>
    </p:spTree>
    <p:extLst>
      <p:ext uri="{BB962C8B-B14F-4D97-AF65-F5344CB8AC3E}">
        <p14:creationId xmlns:p14="http://schemas.microsoft.com/office/powerpoint/2010/main" val="30426211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56038"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defTabSz="913792" eaLnBrk="1" hangingPunct="1">
              <a:defRPr sz="1200">
                <a:latin typeface="Calibri" pitchFamily="34" charset="0"/>
                <a:ea typeface="ＭＳ Ｐゴシック" charset="-128"/>
              </a:defRPr>
            </a:lvl1pPr>
          </a:lstStyle>
          <a:p>
            <a:pPr>
              <a:defRPr/>
            </a:pPr>
            <a:fld id="{E55A02AF-3381-4437-B15E-F3E7FA8E9A47}" type="datetimeFigureOut">
              <a:rPr lang="ja-JP" altLang="en-US"/>
              <a:pPr>
                <a:defRPr/>
              </a:pPr>
              <a:t>2019/10/21</a:t>
            </a:fld>
            <a:endParaRPr lang="en-US" altLang="ja-JP"/>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88313" tIns="44156" rIns="88313" bIns="44156" rtlCol="0" anchor="ctr"/>
          <a:lstStyle/>
          <a:p>
            <a:pPr lvl="0"/>
            <a:endParaRPr lang="ja-JP" altLang="en-US" noProof="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6038"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defTabSz="912813" eaLnBrk="1" hangingPunct="1">
              <a:defRPr sz="1200">
                <a:latin typeface="Calibri" panose="020F0502020204030204" pitchFamily="34" charset="0"/>
              </a:defRPr>
            </a:lvl1pPr>
          </a:lstStyle>
          <a:p>
            <a:fld id="{E5C05476-65B8-40E6-BFA5-8A8A86B98B56}" type="slidenum">
              <a:rPr lang="ja-JP" altLang="en-US"/>
              <a:pPr/>
              <a:t>‹#›</a:t>
            </a:fld>
            <a:endParaRPr lang="en-US" altLang="ja-JP"/>
          </a:p>
        </p:txBody>
      </p:sp>
    </p:spTree>
    <p:extLst>
      <p:ext uri="{BB962C8B-B14F-4D97-AF65-F5344CB8AC3E}">
        <p14:creationId xmlns:p14="http://schemas.microsoft.com/office/powerpoint/2010/main" val="93441453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4E6D1AAF-E300-44E2-BF55-8F9B836B832E}"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9F62B5E-B2AD-44C5-B590-565B6522B239}" type="slidenum">
              <a:rPr lang="ja-JP" altLang="en-US"/>
              <a:pPr/>
              <a:t>‹#›</a:t>
            </a:fld>
            <a:endParaRPr lang="ja-JP" altLang="en-US"/>
          </a:p>
        </p:txBody>
      </p:sp>
    </p:spTree>
    <p:extLst>
      <p:ext uri="{BB962C8B-B14F-4D97-AF65-F5344CB8AC3E}">
        <p14:creationId xmlns:p14="http://schemas.microsoft.com/office/powerpoint/2010/main" val="1907351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842AFF8D-86EC-490E-8A45-EF7251A622CC}"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7880EB0-0A19-4A74-AC0E-714AB58ECCD7}" type="slidenum">
              <a:rPr lang="ja-JP" altLang="en-US"/>
              <a:pPr/>
              <a:t>‹#›</a:t>
            </a:fld>
            <a:endParaRPr lang="ja-JP" altLang="en-US"/>
          </a:p>
        </p:txBody>
      </p:sp>
    </p:spTree>
    <p:extLst>
      <p:ext uri="{BB962C8B-B14F-4D97-AF65-F5344CB8AC3E}">
        <p14:creationId xmlns:p14="http://schemas.microsoft.com/office/powerpoint/2010/main" val="1175893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3498405-ED37-47AF-B6A2-E006AD50FAD0}"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5F4248C8-A1D7-43C8-BC15-DFB0A190F025}" type="slidenum">
              <a:rPr lang="ja-JP" altLang="en-US"/>
              <a:pPr/>
              <a:t>‹#›</a:t>
            </a:fld>
            <a:endParaRPr lang="ja-JP" altLang="en-US"/>
          </a:p>
        </p:txBody>
      </p:sp>
    </p:spTree>
    <p:extLst>
      <p:ext uri="{BB962C8B-B14F-4D97-AF65-F5344CB8AC3E}">
        <p14:creationId xmlns:p14="http://schemas.microsoft.com/office/powerpoint/2010/main" val="2284264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323538DC-D084-4086-8C22-8AC7233431A7}"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0645050D-EF59-417F-8FE4-2F93634AF02F}" type="slidenum">
              <a:rPr lang="ja-JP" altLang="en-US"/>
              <a:pPr/>
              <a:t>‹#›</a:t>
            </a:fld>
            <a:endParaRPr lang="ja-JP" altLang="en-US"/>
          </a:p>
        </p:txBody>
      </p:sp>
    </p:spTree>
    <p:extLst>
      <p:ext uri="{BB962C8B-B14F-4D97-AF65-F5344CB8AC3E}">
        <p14:creationId xmlns:p14="http://schemas.microsoft.com/office/powerpoint/2010/main" val="2670333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1C9ED06-DD23-40CC-BAB9-998490F7C716}" type="datetimeFigureOut">
              <a:rPr lang="ja-JP" altLang="en-US"/>
              <a:pPr>
                <a:defRPr/>
              </a:pPr>
              <a:t>2019/10/21</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39884385-45AD-452C-BBAE-008E3ACA1338}" type="slidenum">
              <a:rPr lang="ja-JP" altLang="en-US"/>
              <a:pPr/>
              <a:t>‹#›</a:t>
            </a:fld>
            <a:endParaRPr lang="ja-JP" altLang="en-US"/>
          </a:p>
        </p:txBody>
      </p:sp>
    </p:spTree>
    <p:extLst>
      <p:ext uri="{BB962C8B-B14F-4D97-AF65-F5344CB8AC3E}">
        <p14:creationId xmlns:p14="http://schemas.microsoft.com/office/powerpoint/2010/main" val="3509058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15DF45C-B54F-4A55-82BB-5AAA463F83C0}"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B0EC05A3-8197-4733-82F8-81A30A1472CF}" type="slidenum">
              <a:rPr lang="ja-JP" altLang="en-US"/>
              <a:pPr/>
              <a:t>‹#›</a:t>
            </a:fld>
            <a:endParaRPr lang="ja-JP" altLang="en-US"/>
          </a:p>
        </p:txBody>
      </p:sp>
    </p:spTree>
    <p:extLst>
      <p:ext uri="{BB962C8B-B14F-4D97-AF65-F5344CB8AC3E}">
        <p14:creationId xmlns:p14="http://schemas.microsoft.com/office/powerpoint/2010/main" val="38600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C80E971F-15A3-403B-B6A4-6DD675F1631F}" type="datetimeFigureOut">
              <a:rPr lang="ja-JP" altLang="en-US"/>
              <a:pPr>
                <a:defRPr/>
              </a:pPr>
              <a:t>2019/10/21</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atin typeface="Arial" panose="020B0604020202020204" pitchFamily="34" charset="0"/>
              </a:defRPr>
            </a:lvl1pPr>
          </a:lstStyle>
          <a:p>
            <a:fld id="{2620D39B-CAA8-468C-9D1A-ABBB3F658C63}" type="slidenum">
              <a:rPr lang="ja-JP" altLang="en-US"/>
              <a:pPr/>
              <a:t>‹#›</a:t>
            </a:fld>
            <a:endParaRPr lang="ja-JP" altLang="en-US"/>
          </a:p>
        </p:txBody>
      </p:sp>
    </p:spTree>
    <p:extLst>
      <p:ext uri="{BB962C8B-B14F-4D97-AF65-F5344CB8AC3E}">
        <p14:creationId xmlns:p14="http://schemas.microsoft.com/office/powerpoint/2010/main" val="2194777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D04877B7-8B17-4BA3-836E-0D6AF1ADCDF7}" type="datetimeFigureOut">
              <a:rPr lang="ja-JP" altLang="en-US"/>
              <a:pPr>
                <a:defRPr/>
              </a:pPr>
              <a:t>2019/10/21</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atin typeface="Arial" panose="020B0604020202020204" pitchFamily="34" charset="0"/>
              </a:defRPr>
            </a:lvl1pPr>
          </a:lstStyle>
          <a:p>
            <a:fld id="{9BEF1594-F8D6-457B-9D9C-3A70B9213BD1}" type="slidenum">
              <a:rPr lang="ja-JP" altLang="en-US"/>
              <a:pPr/>
              <a:t>‹#›</a:t>
            </a:fld>
            <a:endParaRPr lang="ja-JP" altLang="en-US"/>
          </a:p>
        </p:txBody>
      </p:sp>
    </p:spTree>
    <p:extLst>
      <p:ext uri="{BB962C8B-B14F-4D97-AF65-F5344CB8AC3E}">
        <p14:creationId xmlns:p14="http://schemas.microsoft.com/office/powerpoint/2010/main" val="156389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21C9DA3-A013-4823-B009-DDF8DA0A01F7}" type="datetimeFigureOut">
              <a:rPr lang="ja-JP" altLang="en-US"/>
              <a:pPr>
                <a:defRPr/>
              </a:pPr>
              <a:t>2019/10/21</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atin typeface="Arial" panose="020B0604020202020204" pitchFamily="34" charset="0"/>
              </a:defRPr>
            </a:lvl1pPr>
          </a:lstStyle>
          <a:p>
            <a:fld id="{E0BA9D79-213C-4BD8-A5B7-ACC9AB6A5B6A}" type="slidenum">
              <a:rPr lang="ja-JP" altLang="en-US"/>
              <a:pPr/>
              <a:t>‹#›</a:t>
            </a:fld>
            <a:endParaRPr lang="ja-JP" altLang="en-US"/>
          </a:p>
        </p:txBody>
      </p:sp>
    </p:spTree>
    <p:extLst>
      <p:ext uri="{BB962C8B-B14F-4D97-AF65-F5344CB8AC3E}">
        <p14:creationId xmlns:p14="http://schemas.microsoft.com/office/powerpoint/2010/main" val="271490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2E7BC9B-4856-4586-8E6D-21D7E715072C}"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2475FAA8-402C-4319-AABA-8088746B8433}" type="slidenum">
              <a:rPr lang="ja-JP" altLang="en-US"/>
              <a:pPr/>
              <a:t>‹#›</a:t>
            </a:fld>
            <a:endParaRPr lang="ja-JP" altLang="en-US"/>
          </a:p>
        </p:txBody>
      </p:sp>
    </p:spTree>
    <p:extLst>
      <p:ext uri="{BB962C8B-B14F-4D97-AF65-F5344CB8AC3E}">
        <p14:creationId xmlns:p14="http://schemas.microsoft.com/office/powerpoint/2010/main" val="2525800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163CF491-7CE9-4217-A745-ACEF598E05FA}" type="datetimeFigureOut">
              <a:rPr lang="ja-JP" altLang="en-US"/>
              <a:pPr>
                <a:defRPr/>
              </a:pPr>
              <a:t>2019/10/21</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CFE553B6-E0A4-4B0E-B314-BB06516CD81C}" type="slidenum">
              <a:rPr lang="ja-JP" altLang="en-US"/>
              <a:pPr/>
              <a:t>‹#›</a:t>
            </a:fld>
            <a:endParaRPr lang="ja-JP" altLang="en-US"/>
          </a:p>
        </p:txBody>
      </p:sp>
    </p:spTree>
    <p:extLst>
      <p:ext uri="{BB962C8B-B14F-4D97-AF65-F5344CB8AC3E}">
        <p14:creationId xmlns:p14="http://schemas.microsoft.com/office/powerpoint/2010/main" val="81201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3E5F6E8-6F78-4039-A79C-1C463CDAFB9E}" type="datetimeFigureOut">
              <a:rPr lang="ja-JP" altLang="en-US"/>
              <a:pPr>
                <a:defRPr/>
              </a:pPr>
              <a:t>2019/10/21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920A9A6D-73FD-4F69-B6EF-27FB5C3494B2}"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7489" r:id="rId1"/>
    <p:sldLayoutId id="2147487490" r:id="rId2"/>
    <p:sldLayoutId id="2147487491" r:id="rId3"/>
    <p:sldLayoutId id="2147487492" r:id="rId4"/>
    <p:sldLayoutId id="2147487493" r:id="rId5"/>
    <p:sldLayoutId id="2147487494" r:id="rId6"/>
    <p:sldLayoutId id="2147487495" r:id="rId7"/>
    <p:sldLayoutId id="2147487496" r:id="rId8"/>
    <p:sldLayoutId id="2147487497" r:id="rId9"/>
    <p:sldLayoutId id="2147487498" r:id="rId10"/>
    <p:sldLayoutId id="214748749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74468" y="3195000"/>
            <a:ext cx="9157065" cy="468000"/>
          </a:xfr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ja-JP" altLang="en-US" sz="2400" b="1" dirty="0"/>
              <a:t>論点ペーパー附属資料Ａ　～地域自治</a:t>
            </a:r>
            <a:r>
              <a:rPr lang="ja-JP" altLang="en-US" sz="2400" b="1" dirty="0" smtClean="0"/>
              <a:t>区の事務所</a:t>
            </a:r>
            <a:r>
              <a:rPr lang="ja-JP" altLang="en-US" sz="2400" b="1" dirty="0"/>
              <a:t>の名称～</a:t>
            </a:r>
            <a:endParaRPr lang="ja-JP" altLang="en-US" sz="4800" b="1" dirty="0"/>
          </a:p>
        </p:txBody>
      </p:sp>
      <p:sp>
        <p:nvSpPr>
          <p:cNvPr id="5" name="正方形/長方形 4"/>
          <p:cNvSpPr/>
          <p:nvPr/>
        </p:nvSpPr>
        <p:spPr>
          <a:xfrm>
            <a:off x="8481512" y="116632"/>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latin typeface="Meiryo UI" panose="020B0604030504040204" pitchFamily="50" charset="-128"/>
                <a:ea typeface="Meiryo UI" panose="020B0604030504040204" pitchFamily="50" charset="-128"/>
              </a:rPr>
              <a:t>資料２</a:t>
            </a:r>
            <a:endParaRPr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344984" y="116704"/>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a:latin typeface="Meiryo UI" panose="020B0604030504040204" pitchFamily="50" charset="-128"/>
                <a:ea typeface="Meiryo UI" panose="020B0604030504040204" pitchFamily="50" charset="-128"/>
              </a:rPr>
              <a:t>第</a:t>
            </a:r>
            <a:r>
              <a:rPr lang="en-US" altLang="ja-JP" sz="1600" dirty="0">
                <a:latin typeface="Meiryo UI" panose="020B0604030504040204" pitchFamily="50" charset="-128"/>
                <a:ea typeface="Meiryo UI" panose="020B0604030504040204" pitchFamily="50" charset="-128"/>
              </a:rPr>
              <a:t>27</a:t>
            </a:r>
            <a:r>
              <a:rPr lang="ja-JP" altLang="en-US" sz="1600" dirty="0">
                <a:latin typeface="Meiryo UI" panose="020B0604030504040204" pitchFamily="50" charset="-128"/>
                <a:ea typeface="Meiryo UI" panose="020B0604030504040204" pitchFamily="50" charset="-128"/>
              </a:rPr>
              <a:t>回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令和元年</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24</a:t>
            </a:r>
            <a:r>
              <a:rPr lang="ja-JP" altLang="en-US" sz="1600" dirty="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5146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地域自治区の事務所の名称について</a:t>
            </a:r>
            <a:endParaRPr lang="ja-JP" altLang="en-US" sz="1400" b="1" dirty="0">
              <a:solidFill>
                <a:srgbClr val="000000"/>
              </a:solidFill>
              <a:latin typeface="ＭＳ Ｐゴシック" charset="-128"/>
              <a:ea typeface="Meiryo UI"/>
              <a:cs typeface="Meiryo UI"/>
            </a:endParaRPr>
          </a:p>
        </p:txBody>
      </p:sp>
      <p:grpSp>
        <p:nvGrpSpPr>
          <p:cNvPr id="2" name="グループ化 1"/>
          <p:cNvGrpSpPr/>
          <p:nvPr/>
        </p:nvGrpSpPr>
        <p:grpSpPr>
          <a:xfrm>
            <a:off x="488504" y="2767481"/>
            <a:ext cx="9133838" cy="1104022"/>
            <a:chOff x="488504" y="2521540"/>
            <a:chExt cx="9133838" cy="1080782"/>
          </a:xfrm>
        </p:grpSpPr>
        <p:sp>
          <p:nvSpPr>
            <p:cNvPr id="8" name="AutoShape 2"/>
            <p:cNvSpPr>
              <a:spLocks noChangeArrowheads="1"/>
            </p:cNvSpPr>
            <p:nvPr/>
          </p:nvSpPr>
          <p:spPr bwMode="auto">
            <a:xfrm>
              <a:off x="488504" y="2521540"/>
              <a:ext cx="8877053" cy="1080782"/>
            </a:xfrm>
            <a:prstGeom prst="roundRect">
              <a:avLst>
                <a:gd name="adj" fmla="val 6847"/>
              </a:avLst>
            </a:prstGeom>
            <a:noFill/>
            <a:ln w="9525">
              <a:solidFill>
                <a:schemeClr val="tx1"/>
              </a:solidFill>
              <a:prstDash val="sysDash"/>
              <a:round/>
              <a:headEnd/>
              <a:tailEnd/>
            </a:ln>
            <a:effectLs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600">
                <a:latin typeface="Malgun Gothic" panose="020B0503020000020004" pitchFamily="34" charset="-127"/>
              </a:endParaRPr>
            </a:p>
          </p:txBody>
        </p:sp>
        <p:sp>
          <p:nvSpPr>
            <p:cNvPr id="12" name="Text Box 7"/>
            <p:cNvSpPr txBox="1">
              <a:spLocks noChangeArrowheads="1"/>
            </p:cNvSpPr>
            <p:nvPr/>
          </p:nvSpPr>
          <p:spPr bwMode="auto">
            <a:xfrm>
              <a:off x="522606" y="2589346"/>
              <a:ext cx="9099736" cy="994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85750" indent="-285750" eaLnBrk="1" hangingPunct="1">
                <a:spcBef>
                  <a:spcPct val="0"/>
                </a:spcBef>
                <a:buFont typeface="Arial" panose="020B0604020202020204" pitchFamily="34" charset="0"/>
                <a:buChar char="•"/>
              </a:pPr>
              <a:r>
                <a:rPr lang="ja-JP" altLang="en-US" sz="1500" dirty="0" smtClean="0">
                  <a:latin typeface="Meiryo UI" panose="020B0604030504040204" pitchFamily="50" charset="-128"/>
                  <a:ea typeface="Meiryo UI" panose="020B0604030504040204" pitchFamily="50" charset="-128"/>
                </a:rPr>
                <a:t>地域</a:t>
              </a:r>
              <a:r>
                <a:rPr lang="ja-JP" altLang="en-US" sz="1500" dirty="0">
                  <a:latin typeface="Meiryo UI" panose="020B0604030504040204" pitchFamily="50" charset="-128"/>
                  <a:ea typeface="Meiryo UI" panose="020B0604030504040204" pitchFamily="50" charset="-128"/>
                </a:rPr>
                <a:t>自治区の事務所の名称は、</a:t>
              </a:r>
              <a:r>
                <a:rPr lang="ja-JP" altLang="en-US" sz="1500" b="1" u="sng" dirty="0">
                  <a:latin typeface="Meiryo UI" panose="020B0604030504040204" pitchFamily="50" charset="-128"/>
                  <a:ea typeface="Meiryo UI" panose="020B0604030504040204" pitchFamily="50" charset="-128"/>
                </a:rPr>
                <a:t>条例で定める</a:t>
              </a:r>
              <a:r>
                <a:rPr lang="ja-JP" altLang="en-US" sz="1500" dirty="0">
                  <a:latin typeface="Meiryo UI" panose="020B0604030504040204" pitchFamily="50" charset="-128"/>
                  <a:ea typeface="Meiryo UI" panose="020B0604030504040204" pitchFamily="50" charset="-128"/>
                </a:rPr>
                <a:t>ことと</a:t>
              </a:r>
              <a:r>
                <a:rPr lang="ja-JP" altLang="en-US" sz="1500" dirty="0" smtClean="0">
                  <a:latin typeface="Meiryo UI" panose="020B0604030504040204" pitchFamily="50" charset="-128"/>
                  <a:ea typeface="Meiryo UI" panose="020B0604030504040204" pitchFamily="50" charset="-128"/>
                </a:rPr>
                <a:t>されている</a:t>
              </a:r>
              <a:endParaRPr lang="en-US" altLang="ja-JP" sz="1500" dirty="0" smtClean="0">
                <a:latin typeface="Meiryo UI" panose="020B0604030504040204" pitchFamily="50" charset="-128"/>
                <a:ea typeface="Meiryo UI" panose="020B0604030504040204" pitchFamily="50" charset="-128"/>
              </a:endParaRPr>
            </a:p>
            <a:p>
              <a:pPr marL="285750" indent="-285750" eaLnBrk="1" hangingPunct="1">
                <a:spcBef>
                  <a:spcPct val="0"/>
                </a:spcBef>
                <a:buFont typeface="Arial" panose="020B0604020202020204" pitchFamily="34" charset="0"/>
                <a:buChar char="•"/>
              </a:pPr>
              <a:r>
                <a:rPr lang="ja-JP" altLang="en-US" sz="1500" dirty="0" smtClean="0">
                  <a:latin typeface="Meiryo UI" panose="020B0604030504040204" pitchFamily="50" charset="-128"/>
                  <a:ea typeface="Meiryo UI" panose="020B0604030504040204" pitchFamily="50" charset="-128"/>
                </a:rPr>
                <a:t>地域</a:t>
              </a:r>
              <a:r>
                <a:rPr lang="ja-JP" altLang="en-US" sz="1500" dirty="0">
                  <a:latin typeface="Meiryo UI" panose="020B0604030504040204" pitchFamily="50" charset="-128"/>
                  <a:ea typeface="Meiryo UI" panose="020B0604030504040204" pitchFamily="50" charset="-128"/>
                </a:rPr>
                <a:t>自治区の事務所の名称</a:t>
              </a:r>
              <a:r>
                <a:rPr lang="ja-JP" altLang="en-US" sz="1500" dirty="0" smtClean="0">
                  <a:latin typeface="Meiryo UI" panose="020B0604030504040204" pitchFamily="50" charset="-128"/>
                  <a:ea typeface="Meiryo UI" panose="020B0604030504040204" pitchFamily="50" charset="-128"/>
                </a:rPr>
                <a:t>を「区役所」とする</a:t>
              </a:r>
              <a:r>
                <a:rPr lang="ja-JP" altLang="en-US" sz="1500" dirty="0">
                  <a:latin typeface="Meiryo UI" panose="020B0604030504040204" pitchFamily="50" charset="-128"/>
                  <a:ea typeface="Meiryo UI" panose="020B0604030504040204" pitchFamily="50" charset="-128"/>
                </a:rPr>
                <a:t>ことについて、</a:t>
              </a:r>
              <a:r>
                <a:rPr lang="ja-JP" altLang="en-US" sz="1500" b="1" u="sng" dirty="0">
                  <a:latin typeface="Meiryo UI" panose="020B0604030504040204" pitchFamily="50" charset="-128"/>
                  <a:ea typeface="Meiryo UI" panose="020B0604030504040204" pitchFamily="50" charset="-128"/>
                </a:rPr>
                <a:t>法律上の制約は</a:t>
              </a:r>
              <a:r>
                <a:rPr lang="ja-JP" altLang="en-US" sz="1500" b="1" u="sng" dirty="0" smtClean="0">
                  <a:latin typeface="Meiryo UI" panose="020B0604030504040204" pitchFamily="50" charset="-128"/>
                  <a:ea typeface="Meiryo UI" panose="020B0604030504040204" pitchFamily="50" charset="-128"/>
                </a:rPr>
                <a:t>ない</a:t>
              </a:r>
              <a:endParaRPr lang="en-US" altLang="ja-JP" sz="1500" b="1" u="sng" dirty="0">
                <a:latin typeface="Meiryo UI" panose="020B0604030504040204" pitchFamily="50" charset="-128"/>
                <a:ea typeface="Meiryo UI" panose="020B0604030504040204" pitchFamily="50" charset="-128"/>
              </a:endParaRPr>
            </a:p>
            <a:p>
              <a:pPr marL="285750" indent="-285750" eaLnBrk="1" hangingPunct="1">
                <a:spcBef>
                  <a:spcPct val="0"/>
                </a:spcBef>
                <a:buFont typeface="Arial" panose="020B0604020202020204" pitchFamily="34" charset="0"/>
                <a:buChar char="•"/>
              </a:pPr>
              <a:r>
                <a:rPr lang="ja-JP" altLang="en-US" sz="1500" dirty="0" smtClean="0">
                  <a:latin typeface="Meiryo UI" panose="020B0604030504040204" pitchFamily="50" charset="-128"/>
                  <a:ea typeface="Meiryo UI" panose="020B0604030504040204" pitchFamily="50" charset="-128"/>
                </a:rPr>
                <a:t>市の組織全体や市の主たる事務所（本庁舎）を「市役所」と呼ぶことがあるのと同様に、</a:t>
              </a:r>
              <a:r>
                <a:rPr lang="ja-JP" altLang="en-US" sz="1500" b="1" u="sng" dirty="0" smtClean="0">
                  <a:latin typeface="Meiryo UI" panose="020B0604030504040204" pitchFamily="50" charset="-128"/>
                  <a:ea typeface="Meiryo UI" panose="020B0604030504040204" pitchFamily="50" charset="-128"/>
                </a:rPr>
                <a:t>特別区の組織全体や</a:t>
              </a:r>
              <a:endParaRPr lang="en-US" altLang="ja-JP" sz="1500" b="1" u="sng" dirty="0" smtClean="0">
                <a:latin typeface="Meiryo UI" panose="020B0604030504040204" pitchFamily="50" charset="-128"/>
                <a:ea typeface="Meiryo UI" panose="020B0604030504040204" pitchFamily="50" charset="-128"/>
              </a:endParaRPr>
            </a:p>
            <a:p>
              <a:pPr eaLnBrk="1" hangingPunct="1">
                <a:spcBef>
                  <a:spcPct val="0"/>
                </a:spcBef>
                <a:buNone/>
              </a:pPr>
              <a:r>
                <a:rPr lang="ja-JP" altLang="en-US" sz="1500" b="1" dirty="0">
                  <a:latin typeface="Meiryo UI" panose="020B0604030504040204" pitchFamily="50" charset="-128"/>
                  <a:ea typeface="Meiryo UI" panose="020B0604030504040204" pitchFamily="50" charset="-128"/>
                </a:rPr>
                <a:t>　</a:t>
              </a:r>
              <a:r>
                <a:rPr lang="ja-JP" altLang="en-US" sz="1500" b="1" dirty="0" smtClean="0">
                  <a:latin typeface="Meiryo UI" panose="020B0604030504040204" pitchFamily="50" charset="-128"/>
                  <a:ea typeface="Meiryo UI" panose="020B0604030504040204" pitchFamily="50" charset="-128"/>
                </a:rPr>
                <a:t>　</a:t>
              </a:r>
              <a:r>
                <a:rPr lang="ja-JP" altLang="en-US" sz="1500" b="1" u="sng" dirty="0" smtClean="0">
                  <a:latin typeface="Meiryo UI" panose="020B0604030504040204" pitchFamily="50" charset="-128"/>
                  <a:ea typeface="Meiryo UI" panose="020B0604030504040204" pitchFamily="50" charset="-128"/>
                </a:rPr>
                <a:t>特別区の主たる事務所（本庁舎）を「区役所」と呼ぶことがある</a:t>
              </a:r>
              <a:endParaRPr lang="en-US" altLang="ja-JP" sz="1500" b="1" u="sng" dirty="0" smtClean="0">
                <a:latin typeface="Meiryo UI" panose="020B0604030504040204" pitchFamily="50" charset="-128"/>
                <a:ea typeface="Meiryo UI" panose="020B0604030504040204" pitchFamily="50" charset="-128"/>
              </a:endParaRPr>
            </a:p>
          </p:txBody>
        </p:sp>
      </p:grpSp>
      <p:sp>
        <p:nvSpPr>
          <p:cNvPr id="22" name="Text Box 5"/>
          <p:cNvSpPr txBox="1">
            <a:spLocks noChangeArrowheads="1"/>
          </p:cNvSpPr>
          <p:nvPr/>
        </p:nvSpPr>
        <p:spPr bwMode="auto">
          <a:xfrm>
            <a:off x="208247" y="405227"/>
            <a:ext cx="9273480" cy="754053"/>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800" b="1" dirty="0" smtClean="0">
                <a:latin typeface="Meiryo UI" panose="020B0604030504040204" pitchFamily="50" charset="-128"/>
                <a:ea typeface="Meiryo UI" panose="020B0604030504040204" pitchFamily="50" charset="-128"/>
              </a:rPr>
              <a:t>■ 素案の考え方</a:t>
            </a:r>
            <a:endParaRPr lang="en-US" altLang="ja-JP" sz="1800" b="1" dirty="0" smtClean="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600" dirty="0" smtClean="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地域</a:t>
            </a:r>
            <a:r>
              <a:rPr lang="ja-JP" altLang="en-US" sz="1500" dirty="0">
                <a:latin typeface="Meiryo UI" panose="020B0604030504040204" pitchFamily="50" charset="-128"/>
                <a:ea typeface="Meiryo UI" panose="020B0604030504040204" pitchFamily="50" charset="-128"/>
              </a:rPr>
              <a:t>自治区の事務所の名称は、○○地域自治区事務所とする　　</a:t>
            </a:r>
            <a:r>
              <a:rPr lang="en-US" altLang="ja-JP"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には、現在の区名を</a:t>
            </a:r>
            <a:r>
              <a:rPr lang="ja-JP" altLang="en-US" sz="1500" dirty="0" smtClean="0">
                <a:latin typeface="Meiryo UI" panose="020B0604030504040204" pitchFamily="50" charset="-128"/>
                <a:ea typeface="Meiryo UI" panose="020B0604030504040204" pitchFamily="50" charset="-128"/>
              </a:rPr>
              <a:t>残す</a:t>
            </a:r>
            <a:endParaRPr lang="en-US" altLang="ja-JP" sz="1500" dirty="0">
              <a:latin typeface="Meiryo UI" panose="020B0604030504040204" pitchFamily="50" charset="-128"/>
              <a:ea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3809697034"/>
              </p:ext>
            </p:extLst>
          </p:nvPr>
        </p:nvGraphicFramePr>
        <p:xfrm>
          <a:off x="540442" y="4263326"/>
          <a:ext cx="9021070" cy="2059125"/>
        </p:xfrm>
        <a:graphic>
          <a:graphicData uri="http://schemas.openxmlformats.org/drawingml/2006/table">
            <a:tbl>
              <a:tblPr/>
              <a:tblGrid>
                <a:gridCol w="529073">
                  <a:extLst>
                    <a:ext uri="{9D8B030D-6E8A-4147-A177-3AD203B41FA5}">
                      <a16:colId xmlns:a16="http://schemas.microsoft.com/office/drawing/2014/main" val="3779493300"/>
                    </a:ext>
                  </a:extLst>
                </a:gridCol>
                <a:gridCol w="1127111">
                  <a:extLst>
                    <a:ext uri="{9D8B030D-6E8A-4147-A177-3AD203B41FA5}">
                      <a16:colId xmlns:a16="http://schemas.microsoft.com/office/drawing/2014/main" val="4016676155"/>
                    </a:ext>
                  </a:extLst>
                </a:gridCol>
                <a:gridCol w="1224136">
                  <a:extLst>
                    <a:ext uri="{9D8B030D-6E8A-4147-A177-3AD203B41FA5}">
                      <a16:colId xmlns:a16="http://schemas.microsoft.com/office/drawing/2014/main" val="1322239672"/>
                    </a:ext>
                  </a:extLst>
                </a:gridCol>
                <a:gridCol w="3024336">
                  <a:extLst>
                    <a:ext uri="{9D8B030D-6E8A-4147-A177-3AD203B41FA5}">
                      <a16:colId xmlns:a16="http://schemas.microsoft.com/office/drawing/2014/main" val="1872758048"/>
                    </a:ext>
                  </a:extLst>
                </a:gridCol>
                <a:gridCol w="3116414">
                  <a:extLst>
                    <a:ext uri="{9D8B030D-6E8A-4147-A177-3AD203B41FA5}">
                      <a16:colId xmlns:a16="http://schemas.microsoft.com/office/drawing/2014/main" val="1160794628"/>
                    </a:ext>
                  </a:extLst>
                </a:gridCol>
              </a:tblGrid>
              <a:tr h="562407">
                <a:tc>
                  <a:txBody>
                    <a:bodyPr/>
                    <a:lstStyle/>
                    <a:p>
                      <a:pPr algn="ctr" fontAlgn="ctr">
                        <a:lnSpc>
                          <a:spcPts val="1600"/>
                        </a:lnSpc>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地方公共</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団体名</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6000" marT="9525"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行政組織</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全体の呼称</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lnSpc>
                          <a:spcPts val="1600"/>
                        </a:lnSpc>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（慣習上の呼称）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6000" marT="9525"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ctr" latinLnBrk="0" hangingPunct="1">
                        <a:lnSpc>
                          <a:spcPts val="16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特別区の主たる事務所（本庁舎）</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ts val="16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の名称</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１</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ts val="16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（場所・建物の名称）</a:t>
                      </a:r>
                    </a:p>
                  </a:txBody>
                  <a:tcPr marL="9525" marR="36000" marT="9525"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地域自治区の事務所</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の名称</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a:t>
                      </a: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２</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lnSpc>
                          <a:spcPts val="1600"/>
                        </a:lnSpc>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（内部組織の名称）</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36000" marT="9525"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468000">
                <a:tc>
                  <a:txBody>
                    <a:bodyPr/>
                    <a:lstStyle/>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１</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ctr" fontAlgn="ctr">
                        <a:lnSpc>
                          <a:spcPts val="1600"/>
                        </a:lnSpc>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中央区</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ctr" fontAlgn="ctr">
                        <a:lnSpc>
                          <a:spcPts val="1600"/>
                        </a:lnSpc>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中央区役所</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lnSpc>
                          <a:spcPts val="1600"/>
                        </a:lnSpc>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①中央特別区役所</a:t>
                      </a:r>
                      <a:r>
                        <a:rPr lang="ja-JP" altLang="en-US" sz="1200" b="0"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又は</a:t>
                      </a:r>
                      <a:r>
                        <a:rPr lang="ja-JP" altLang="en-US" sz="1200" b="0" i="0" u="none" strike="noStrike" baseline="0" dirty="0" smtClean="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②中央区本庁舎</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lnSpc>
                          <a:spcPts val="1600"/>
                        </a:lnSpc>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中央</a:t>
                      </a:r>
                      <a:r>
                        <a:rPr lang="ja-JP" altLang="en-US" sz="1300" b="0" i="0" u="sng" strike="noStrike" dirty="0" smtClean="0">
                          <a:solidFill>
                            <a:srgbClr val="000000"/>
                          </a:solidFill>
                          <a:effectLst/>
                          <a:latin typeface="Meiryo UI" panose="020B0604030504040204" pitchFamily="50" charset="-128"/>
                          <a:ea typeface="Meiryo UI" panose="020B0604030504040204" pitchFamily="50" charset="-128"/>
                        </a:rPr>
                        <a:t>区役所</a:t>
                      </a: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、西成</a:t>
                      </a:r>
                      <a:r>
                        <a:rPr lang="ja-JP" altLang="en-US" sz="1300" b="0" i="0" u="sng" strike="noStrike" dirty="0" smtClean="0">
                          <a:solidFill>
                            <a:srgbClr val="000000"/>
                          </a:solidFill>
                          <a:effectLst/>
                          <a:latin typeface="Meiryo UI" panose="020B0604030504040204" pitchFamily="50" charset="-128"/>
                          <a:ea typeface="Meiryo UI" panose="020B0604030504040204" pitchFamily="50" charset="-128"/>
                        </a:rPr>
                        <a:t>区役所</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68000">
                <a:tc>
                  <a:txBody>
                    <a:bodyPr/>
                    <a:lstStyle/>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２</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lnSpc>
                          <a:spcPts val="1600"/>
                        </a:lnSpc>
                      </a:pP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lnSpc>
                          <a:spcPts val="1600"/>
                        </a:lnSpc>
                      </a:pP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fontAlgn="ctr">
                        <a:lnSpc>
                          <a:spcPts val="1600"/>
                        </a:lnSpc>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①中央区役所</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　又は　</a:t>
                      </a: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②中央区本庁舎</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lnSpc>
                          <a:spcPts val="1600"/>
                        </a:lnSpc>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中央</a:t>
                      </a:r>
                      <a:r>
                        <a:rPr lang="ja-JP" altLang="en-US" sz="1300" b="0" i="0" u="sng" strike="noStrike" dirty="0" smtClean="0">
                          <a:solidFill>
                            <a:srgbClr val="000000"/>
                          </a:solidFill>
                          <a:effectLst/>
                          <a:latin typeface="Meiryo UI" panose="020B0604030504040204" pitchFamily="50" charset="-128"/>
                          <a:ea typeface="Meiryo UI" panose="020B0604030504040204" pitchFamily="50" charset="-128"/>
                        </a:rPr>
                        <a:t>地域区役所</a:t>
                      </a: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、西成</a:t>
                      </a:r>
                      <a:r>
                        <a:rPr lang="ja-JP" altLang="en-US" sz="1300" b="0" i="0" u="sng" strike="noStrike" dirty="0" smtClean="0">
                          <a:solidFill>
                            <a:srgbClr val="000000"/>
                          </a:solidFill>
                          <a:effectLst/>
                          <a:latin typeface="Meiryo UI" panose="020B0604030504040204" pitchFamily="50" charset="-128"/>
                          <a:ea typeface="Meiryo UI" panose="020B0604030504040204" pitchFamily="50" charset="-128"/>
                        </a:rPr>
                        <a:t>地域区役所</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　</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5937653"/>
                  </a:ext>
                </a:extLst>
              </a:tr>
              <a:tr h="468000">
                <a:tc>
                  <a:txBody>
                    <a:bodyPr/>
                    <a:lstStyle/>
                    <a:p>
                      <a:pPr algn="ctr" fontAlgn="ctr">
                        <a:lnSpc>
                          <a:spcPts val="1600"/>
                        </a:lnSpc>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３</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ctr" fontAlgn="ctr">
                        <a:lnSpc>
                          <a:spcPts val="1600"/>
                        </a:lnSpc>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lnSpc>
                          <a:spcPts val="1600"/>
                        </a:lnSpc>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lnSpc>
                          <a:spcPts val="1600"/>
                        </a:lnSpc>
                      </a:pP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1600"/>
                        </a:lnSpc>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中央</a:t>
                      </a:r>
                      <a:r>
                        <a:rPr lang="ja-JP" altLang="en-US" sz="1100" b="0" i="0" u="sng" strike="noStrike" dirty="0" smtClean="0">
                          <a:solidFill>
                            <a:srgbClr val="000000"/>
                          </a:solidFill>
                          <a:effectLst/>
                          <a:latin typeface="Meiryo UI" panose="020B0604030504040204" pitchFamily="50" charset="-128"/>
                          <a:ea typeface="Meiryo UI" panose="020B0604030504040204" pitchFamily="50" charset="-128"/>
                        </a:rPr>
                        <a:t>地域自治区役所</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、西成</a:t>
                      </a:r>
                      <a:r>
                        <a:rPr lang="ja-JP" altLang="en-US" sz="1100" b="0" i="0" u="sng" strike="noStrike" dirty="0" smtClean="0">
                          <a:solidFill>
                            <a:srgbClr val="000000"/>
                          </a:solidFill>
                          <a:effectLst/>
                          <a:latin typeface="Meiryo UI" panose="020B0604030504040204" pitchFamily="50" charset="-128"/>
                          <a:ea typeface="Meiryo UI" panose="020B0604030504040204" pitchFamily="50" charset="-128"/>
                        </a:rPr>
                        <a:t>地域自治区役所</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3283164"/>
                  </a:ext>
                </a:extLst>
              </a:tr>
            </a:tbl>
          </a:graphicData>
        </a:graphic>
      </p:graphicFrame>
      <p:sp>
        <p:nvSpPr>
          <p:cNvPr id="14" name="Text Box 5"/>
          <p:cNvSpPr txBox="1">
            <a:spLocks noChangeArrowheads="1"/>
          </p:cNvSpPr>
          <p:nvPr/>
        </p:nvSpPr>
        <p:spPr bwMode="auto">
          <a:xfrm>
            <a:off x="459631" y="6304655"/>
            <a:ext cx="9092842" cy="477054"/>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ts val="0"/>
              </a:spcBef>
              <a:buNone/>
            </a:pPr>
            <a:r>
              <a:rPr lang="en-US" altLang="ja-JP"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１　いわゆる</a:t>
            </a:r>
            <a:r>
              <a:rPr lang="ja-JP" altLang="en-US" sz="1300" dirty="0">
                <a:latin typeface="Meiryo UI" panose="020B0604030504040204" pitchFamily="50" charset="-128"/>
                <a:ea typeface="Meiryo UI" panose="020B0604030504040204" pitchFamily="50" charset="-128"/>
              </a:rPr>
              <a:t>本庁部局の職員は、「特別区の主たる事務所（本庁舎）」以外の庁舎にも配置される可能性あり　　　</a:t>
            </a:r>
          </a:p>
          <a:p>
            <a:pPr eaLnBrk="1" hangingPunct="1">
              <a:lnSpc>
                <a:spcPts val="1500"/>
              </a:lnSpc>
              <a:spcBef>
                <a:spcPts val="0"/>
              </a:spcBef>
              <a:buNone/>
            </a:pPr>
            <a:r>
              <a:rPr lang="en-US" altLang="ja-JP"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２　</a:t>
            </a:r>
            <a:r>
              <a:rPr lang="ja-JP" altLang="en-US" sz="1300" b="1" dirty="0">
                <a:latin typeface="Meiryo UI" panose="020B0604030504040204" pitchFamily="50" charset="-128"/>
                <a:ea typeface="Meiryo UI" panose="020B0604030504040204" pitchFamily="50" charset="-128"/>
              </a:rPr>
              <a:t>「区役所」（地域自治区の事務所）の長の職名については</a:t>
            </a:r>
            <a:r>
              <a:rPr lang="ja-JP" altLang="en-US" sz="1300" dirty="0">
                <a:latin typeface="Meiryo UI" panose="020B0604030504040204" pitchFamily="50" charset="-128"/>
                <a:ea typeface="Meiryo UI" panose="020B0604030504040204" pitchFamily="50" charset="-128"/>
              </a:rPr>
              <a:t>、公選区長との混同を避けるため、</a:t>
            </a:r>
            <a:r>
              <a:rPr lang="ja-JP" altLang="en-US" sz="1300" b="1" dirty="0">
                <a:latin typeface="Meiryo UI" panose="020B0604030504040204" pitchFamily="50" charset="-128"/>
                <a:ea typeface="Meiryo UI" panose="020B0604030504040204" pitchFamily="50" charset="-128"/>
              </a:rPr>
              <a:t>「所長」とする案が</a:t>
            </a:r>
            <a:r>
              <a:rPr lang="ja-JP" altLang="en-US" sz="1300" b="1" dirty="0" smtClean="0">
                <a:latin typeface="Meiryo UI" panose="020B0604030504040204" pitchFamily="50" charset="-128"/>
                <a:ea typeface="Meiryo UI" panose="020B0604030504040204" pitchFamily="50" charset="-128"/>
              </a:rPr>
              <a:t>考えられる</a:t>
            </a:r>
            <a:endParaRPr lang="en-US" altLang="ja-JP" sz="1300" b="1" dirty="0">
              <a:latin typeface="Meiryo UI" panose="020B0604030504040204" pitchFamily="50" charset="-128"/>
              <a:ea typeface="Meiryo UI" panose="020B0604030504040204" pitchFamily="50" charset="-128"/>
            </a:endParaRPr>
          </a:p>
        </p:txBody>
      </p:sp>
      <p:sp>
        <p:nvSpPr>
          <p:cNvPr id="17" name="Text Box 5"/>
          <p:cNvSpPr txBox="1">
            <a:spLocks noChangeArrowheads="1"/>
          </p:cNvSpPr>
          <p:nvPr/>
        </p:nvSpPr>
        <p:spPr bwMode="auto">
          <a:xfrm>
            <a:off x="215731" y="1160312"/>
            <a:ext cx="9273480" cy="1600438"/>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800" b="1" dirty="0" smtClean="0">
                <a:latin typeface="Meiryo UI" panose="020B0604030504040204" pitchFamily="50" charset="-128"/>
                <a:ea typeface="Meiryo UI" panose="020B0604030504040204" pitchFamily="50" charset="-128"/>
              </a:rPr>
              <a:t>■ 委員意見</a:t>
            </a:r>
            <a:r>
              <a:rPr lang="ja-JP" altLang="en-US" sz="1400" dirty="0" smtClean="0">
                <a:latin typeface="Meiryo UI" panose="020B0604030504040204" pitchFamily="50" charset="-128"/>
                <a:ea typeface="Meiryo UI" panose="020B0604030504040204" pitchFamily="50" charset="-128"/>
              </a:rPr>
              <a:t>（第</a:t>
            </a:r>
            <a:r>
              <a:rPr lang="en-US" altLang="ja-JP" sz="1400" dirty="0" smtClean="0">
                <a:latin typeface="Meiryo UI" panose="020B0604030504040204" pitchFamily="50" charset="-128"/>
                <a:ea typeface="Meiryo UI" panose="020B0604030504040204" pitchFamily="50" charset="-128"/>
              </a:rPr>
              <a:t>26</a:t>
            </a:r>
            <a:r>
              <a:rPr lang="ja-JP" altLang="en-US" sz="1400" dirty="0" smtClean="0">
                <a:latin typeface="Meiryo UI" panose="020B0604030504040204" pitchFamily="50" charset="-128"/>
                <a:ea typeface="Meiryo UI" panose="020B0604030504040204" pitchFamily="50" charset="-128"/>
              </a:rPr>
              <a:t>回大都市制度（特別区設置）協議会）</a:t>
            </a:r>
            <a:endParaRPr lang="en-US" altLang="ja-JP" sz="1400" dirty="0" smtClean="0">
              <a:latin typeface="Meiryo UI" panose="020B0604030504040204" pitchFamily="50" charset="-128"/>
              <a:ea typeface="Meiryo UI" panose="020B0604030504040204" pitchFamily="50" charset="-128"/>
            </a:endParaRPr>
          </a:p>
          <a:p>
            <a:pPr eaLnBrk="1" hangingPunct="1">
              <a:spcBef>
                <a:spcPct val="0"/>
              </a:spcBef>
              <a:spcAft>
                <a:spcPts val="300"/>
              </a:spcAft>
              <a:buFontTx/>
              <a:buNone/>
            </a:pPr>
            <a:r>
              <a:rPr lang="ja-JP" altLang="en-US" sz="1500" dirty="0" smtClean="0">
                <a:latin typeface="Meiryo UI" panose="020B0604030504040204" pitchFamily="50" charset="-128"/>
                <a:ea typeface="Meiryo UI" panose="020B0604030504040204" pitchFamily="50" charset="-128"/>
              </a:rPr>
              <a:t>　　　・　地域</a:t>
            </a:r>
            <a:r>
              <a:rPr lang="ja-JP" altLang="en-US" sz="1500" dirty="0">
                <a:latin typeface="Meiryo UI" panose="020B0604030504040204" pitchFamily="50" charset="-128"/>
                <a:ea typeface="Meiryo UI" panose="020B0604030504040204" pitchFamily="50" charset="-128"/>
              </a:rPr>
              <a:t>自治区事務所の名称について、市民の窓口として慣れ親しんでいる現在の区役所という名称を使用す</a:t>
            </a:r>
            <a:r>
              <a:rPr lang="ja-JP" altLang="en-US" sz="1500" dirty="0" smtClean="0">
                <a:latin typeface="Meiryo UI" panose="020B0604030504040204" pitchFamily="50" charset="-128"/>
                <a:ea typeface="Meiryo UI" panose="020B0604030504040204" pitchFamily="50" charset="-128"/>
              </a:rPr>
              <a:t>べき</a:t>
            </a:r>
            <a:endParaRPr lang="en-US" altLang="ja-JP" sz="1500" dirty="0" smtClean="0">
              <a:latin typeface="Meiryo UI" panose="020B0604030504040204" pitchFamily="50" charset="-128"/>
              <a:ea typeface="Meiryo UI" panose="020B0604030504040204" pitchFamily="50" charset="-128"/>
            </a:endParaRPr>
          </a:p>
          <a:p>
            <a:pPr eaLnBrk="1" hangingPunct="1">
              <a:spcBef>
                <a:spcPct val="0"/>
              </a:spcBef>
              <a:spcAft>
                <a:spcPts val="0"/>
              </a:spcAft>
              <a:buFontTx/>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　地域</a:t>
            </a:r>
            <a:r>
              <a:rPr lang="ja-JP" altLang="en-US" sz="1500" dirty="0">
                <a:latin typeface="Meiryo UI" panose="020B0604030504040204" pitchFamily="50" charset="-128"/>
                <a:ea typeface="Meiryo UI" panose="020B0604030504040204" pitchFamily="50" charset="-128"/>
              </a:rPr>
              <a:t>自治区の事務所を区役所と呼んだ場合、例えば</a:t>
            </a:r>
            <a:r>
              <a:rPr lang="ja-JP" altLang="en-US" sz="1500" dirty="0" smtClean="0">
                <a:latin typeface="Meiryo UI" panose="020B0604030504040204" pitchFamily="50" charset="-128"/>
                <a:ea typeface="Meiryo UI" panose="020B0604030504040204" pitchFamily="50" charset="-128"/>
              </a:rPr>
              <a:t>、特別</a:t>
            </a:r>
            <a:r>
              <a:rPr lang="ja-JP" altLang="en-US" sz="1500" dirty="0">
                <a:latin typeface="Meiryo UI" panose="020B0604030504040204" pitchFamily="50" charset="-128"/>
                <a:ea typeface="Meiryo UI" panose="020B0604030504040204" pitchFamily="50" charset="-128"/>
              </a:rPr>
              <a:t>区の「中央区役所」と地域自治区の事務所の「</a:t>
            </a:r>
            <a:r>
              <a:rPr lang="ja-JP" altLang="en-US" sz="1500" dirty="0" smtClean="0">
                <a:latin typeface="Meiryo UI" panose="020B0604030504040204" pitchFamily="50" charset="-128"/>
                <a:ea typeface="Meiryo UI" panose="020B0604030504040204" pitchFamily="50" charset="-128"/>
              </a:rPr>
              <a:t>中央</a:t>
            </a:r>
            <a:endParaRPr lang="en-US" altLang="ja-JP" sz="1500" dirty="0" smtClean="0">
              <a:latin typeface="Meiryo UI" panose="020B0604030504040204" pitchFamily="50" charset="-128"/>
              <a:ea typeface="Meiryo UI" panose="020B0604030504040204" pitchFamily="50" charset="-128"/>
            </a:endParaRPr>
          </a:p>
          <a:p>
            <a:pPr eaLnBrk="1" hangingPunct="1">
              <a:spcBef>
                <a:spcPct val="0"/>
              </a:spcBef>
              <a:spcAft>
                <a:spcPts val="300"/>
              </a:spcAft>
              <a:buFontTx/>
              <a:buNone/>
            </a:pP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区</a:t>
            </a:r>
            <a:r>
              <a:rPr lang="ja-JP" altLang="en-US" sz="1500" dirty="0">
                <a:latin typeface="Meiryo UI" panose="020B0604030504040204" pitchFamily="50" charset="-128"/>
                <a:ea typeface="Meiryo UI" panose="020B0604030504040204" pitchFamily="50" charset="-128"/>
              </a:rPr>
              <a:t>役所」の２つになるため、名前が重なってわかりにくいのでは</a:t>
            </a:r>
          </a:p>
          <a:p>
            <a:pPr eaLnBrk="1" hangingPunct="1">
              <a:lnSpc>
                <a:spcPct val="150000"/>
              </a:lnSpc>
              <a:spcBef>
                <a:spcPct val="0"/>
              </a:spcBef>
              <a:buFontTx/>
              <a:buNone/>
            </a:pPr>
            <a:endParaRPr lang="en-US" altLang="ja-JP" sz="1400" dirty="0">
              <a:latin typeface="Meiryo UI" panose="020B0604030504040204" pitchFamily="50" charset="-128"/>
              <a:ea typeface="Meiryo UI" panose="020B0604030504040204" pitchFamily="50" charset="-128"/>
            </a:endParaRPr>
          </a:p>
        </p:txBody>
      </p:sp>
      <p:sp>
        <p:nvSpPr>
          <p:cNvPr id="15" name="正方形/長方形 27"/>
          <p:cNvSpPr>
            <a:spLocks noChangeArrowheads="1"/>
          </p:cNvSpPr>
          <p:nvPr/>
        </p:nvSpPr>
        <p:spPr bwMode="auto">
          <a:xfrm>
            <a:off x="8925147" y="8043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9" name="フローチャート : 組合せ 4"/>
          <p:cNvSpPr/>
          <p:nvPr/>
        </p:nvSpPr>
        <p:spPr>
          <a:xfrm>
            <a:off x="3080792" y="2442601"/>
            <a:ext cx="3506410" cy="252000"/>
          </a:xfrm>
          <a:prstGeom prst="flowChartMerg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Text Box 5"/>
          <p:cNvSpPr txBox="1">
            <a:spLocks noChangeArrowheads="1"/>
          </p:cNvSpPr>
          <p:nvPr/>
        </p:nvSpPr>
        <p:spPr bwMode="auto">
          <a:xfrm>
            <a:off x="165775" y="3825467"/>
            <a:ext cx="9273480" cy="449739"/>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800" b="1" dirty="0" smtClean="0">
                <a:latin typeface="Meiryo UI" panose="020B0604030504040204" pitchFamily="50" charset="-128"/>
                <a:ea typeface="Meiryo UI" panose="020B0604030504040204" pitchFamily="50" charset="-128"/>
              </a:rPr>
              <a:t>■ 名称例</a:t>
            </a:r>
            <a:r>
              <a:rPr lang="ja-JP" altLang="en-US" sz="1400" dirty="0" smtClean="0">
                <a:latin typeface="Meiryo UI" panose="020B0604030504040204" pitchFamily="50" charset="-128"/>
                <a:ea typeface="Meiryo UI" panose="020B0604030504040204" pitchFamily="50" charset="-128"/>
              </a:rPr>
              <a:t>（第三区（中央区）の場合）</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34041347"/>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Box 32"/>
          <p:cNvSpPr txBox="1">
            <a:spLocks noChangeArrowheads="1"/>
          </p:cNvSpPr>
          <p:nvPr/>
        </p:nvSpPr>
        <p:spPr bwMode="auto">
          <a:xfrm>
            <a:off x="4771138" y="2021075"/>
            <a:ext cx="848896" cy="260528"/>
          </a:xfrm>
          <a:prstGeom prst="rect">
            <a:avLst/>
          </a:prstGeom>
          <a:noFill/>
          <a:ln>
            <a:noFill/>
          </a:ln>
          <a:extLst/>
        </p:spPr>
        <p:txBody>
          <a:bodyPr lIns="68580" tIns="8206" rIns="68580" bIns="8206"/>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1050" b="1" dirty="0">
                <a:solidFill>
                  <a:srgbClr val="000000"/>
                </a:solidFill>
                <a:latin typeface="Meiryo UI" pitchFamily="50" charset="-128"/>
                <a:ea typeface="Meiryo UI" pitchFamily="50" charset="-128"/>
                <a:cs typeface="Meiryo UI" pitchFamily="50" charset="-128"/>
              </a:rPr>
              <a:t>東淀川区</a:t>
            </a:r>
            <a:endParaRPr lang="ja-JP" altLang="en-US" sz="1100" b="1" dirty="0">
              <a:latin typeface="Meiryo UI" pitchFamily="50" charset="-128"/>
              <a:ea typeface="Meiryo UI" pitchFamily="50" charset="-128"/>
              <a:cs typeface="Meiryo UI" pitchFamily="50" charset="-128"/>
            </a:endParaRPr>
          </a:p>
        </p:txBody>
      </p:sp>
      <p:grpSp>
        <p:nvGrpSpPr>
          <p:cNvPr id="167" name="グループ化 166"/>
          <p:cNvGrpSpPr/>
          <p:nvPr/>
        </p:nvGrpSpPr>
        <p:grpSpPr>
          <a:xfrm>
            <a:off x="2894154" y="1373020"/>
            <a:ext cx="2774312" cy="2459222"/>
            <a:chOff x="2591639" y="1805530"/>
            <a:chExt cx="2774312" cy="2459222"/>
          </a:xfrm>
        </p:grpSpPr>
        <p:sp>
          <p:nvSpPr>
            <p:cNvPr id="82" name="フリーフォーム 81"/>
            <p:cNvSpPr>
              <a:spLocks/>
            </p:cNvSpPr>
            <p:nvPr/>
          </p:nvSpPr>
          <p:spPr bwMode="auto">
            <a:xfrm>
              <a:off x="4447953" y="1805530"/>
              <a:ext cx="917998" cy="939076"/>
            </a:xfrm>
            <a:custGeom>
              <a:avLst/>
              <a:gdLst>
                <a:gd name="T0" fmla="*/ 1554 w 1916"/>
                <a:gd name="T1" fmla="*/ 13 h 1929"/>
                <a:gd name="T2" fmla="*/ 1609 w 1916"/>
                <a:gd name="T3" fmla="*/ 58 h 1929"/>
                <a:gd name="T4" fmla="*/ 1623 w 1916"/>
                <a:gd name="T5" fmla="*/ 121 h 1929"/>
                <a:gd name="T6" fmla="*/ 1617 w 1916"/>
                <a:gd name="T7" fmla="*/ 189 h 1929"/>
                <a:gd name="T8" fmla="*/ 1602 w 1916"/>
                <a:gd name="T9" fmla="*/ 244 h 1929"/>
                <a:gd name="T10" fmla="*/ 1594 w 1916"/>
                <a:gd name="T11" fmla="*/ 333 h 1929"/>
                <a:gd name="T12" fmla="*/ 1620 w 1916"/>
                <a:gd name="T13" fmla="*/ 438 h 1929"/>
                <a:gd name="T14" fmla="*/ 1762 w 1916"/>
                <a:gd name="T15" fmla="*/ 491 h 1929"/>
                <a:gd name="T16" fmla="*/ 1693 w 1916"/>
                <a:gd name="T17" fmla="*/ 509 h 1929"/>
                <a:gd name="T18" fmla="*/ 1769 w 1916"/>
                <a:gd name="T19" fmla="*/ 536 h 1929"/>
                <a:gd name="T20" fmla="*/ 1827 w 1916"/>
                <a:gd name="T21" fmla="*/ 488 h 1929"/>
                <a:gd name="T22" fmla="*/ 1874 w 1916"/>
                <a:gd name="T23" fmla="*/ 530 h 1929"/>
                <a:gd name="T24" fmla="*/ 1822 w 1916"/>
                <a:gd name="T25" fmla="*/ 685 h 1929"/>
                <a:gd name="T26" fmla="*/ 1780 w 1916"/>
                <a:gd name="T27" fmla="*/ 871 h 1929"/>
                <a:gd name="T28" fmla="*/ 1767 w 1916"/>
                <a:gd name="T29" fmla="*/ 1042 h 1929"/>
                <a:gd name="T30" fmla="*/ 1722 w 1916"/>
                <a:gd name="T31" fmla="*/ 1181 h 1929"/>
                <a:gd name="T32" fmla="*/ 1565 w 1916"/>
                <a:gd name="T33" fmla="*/ 1302 h 1929"/>
                <a:gd name="T34" fmla="*/ 1415 w 1916"/>
                <a:gd name="T35" fmla="*/ 1367 h 1929"/>
                <a:gd name="T36" fmla="*/ 1242 w 1916"/>
                <a:gd name="T37" fmla="*/ 1402 h 1929"/>
                <a:gd name="T38" fmla="*/ 1135 w 1916"/>
                <a:gd name="T39" fmla="*/ 1412 h 1929"/>
                <a:gd name="T40" fmla="*/ 975 w 1916"/>
                <a:gd name="T41" fmla="*/ 1402 h 1929"/>
                <a:gd name="T42" fmla="*/ 815 w 1916"/>
                <a:gd name="T43" fmla="*/ 1388 h 1929"/>
                <a:gd name="T44" fmla="*/ 708 w 1916"/>
                <a:gd name="T45" fmla="*/ 1430 h 1929"/>
                <a:gd name="T46" fmla="*/ 637 w 1916"/>
                <a:gd name="T47" fmla="*/ 1478 h 1929"/>
                <a:gd name="T48" fmla="*/ 540 w 1916"/>
                <a:gd name="T49" fmla="*/ 1606 h 1929"/>
                <a:gd name="T50" fmla="*/ 293 w 1916"/>
                <a:gd name="T51" fmla="*/ 1863 h 1929"/>
                <a:gd name="T52" fmla="*/ 55 w 1916"/>
                <a:gd name="T53" fmla="*/ 1840 h 1929"/>
                <a:gd name="T54" fmla="*/ 37 w 1916"/>
                <a:gd name="T55" fmla="*/ 1685 h 1929"/>
                <a:gd name="T56" fmla="*/ 10 w 1916"/>
                <a:gd name="T57" fmla="*/ 1596 h 1929"/>
                <a:gd name="T58" fmla="*/ 0 w 1916"/>
                <a:gd name="T59" fmla="*/ 1475 h 1929"/>
                <a:gd name="T60" fmla="*/ 18 w 1916"/>
                <a:gd name="T61" fmla="*/ 1373 h 1929"/>
                <a:gd name="T62" fmla="*/ 29 w 1916"/>
                <a:gd name="T63" fmla="*/ 1331 h 1929"/>
                <a:gd name="T64" fmla="*/ 42 w 1916"/>
                <a:gd name="T65" fmla="*/ 1276 h 1929"/>
                <a:gd name="T66" fmla="*/ 99 w 1916"/>
                <a:gd name="T67" fmla="*/ 1126 h 1929"/>
                <a:gd name="T68" fmla="*/ 110 w 1916"/>
                <a:gd name="T69" fmla="*/ 1087 h 1929"/>
                <a:gd name="T70" fmla="*/ 126 w 1916"/>
                <a:gd name="T71" fmla="*/ 1045 h 1929"/>
                <a:gd name="T72" fmla="*/ 144 w 1916"/>
                <a:gd name="T73" fmla="*/ 995 h 1929"/>
                <a:gd name="T74" fmla="*/ 189 w 1916"/>
                <a:gd name="T75" fmla="*/ 955 h 1929"/>
                <a:gd name="T76" fmla="*/ 288 w 1916"/>
                <a:gd name="T77" fmla="*/ 895 h 1929"/>
                <a:gd name="T78" fmla="*/ 427 w 1916"/>
                <a:gd name="T79" fmla="*/ 774 h 1929"/>
                <a:gd name="T80" fmla="*/ 553 w 1916"/>
                <a:gd name="T81" fmla="*/ 743 h 1929"/>
                <a:gd name="T82" fmla="*/ 592 w 1916"/>
                <a:gd name="T83" fmla="*/ 777 h 1929"/>
                <a:gd name="T84" fmla="*/ 655 w 1916"/>
                <a:gd name="T85" fmla="*/ 780 h 1929"/>
                <a:gd name="T86" fmla="*/ 710 w 1916"/>
                <a:gd name="T87" fmla="*/ 798 h 1929"/>
                <a:gd name="T88" fmla="*/ 752 w 1916"/>
                <a:gd name="T89" fmla="*/ 816 h 1929"/>
                <a:gd name="T90" fmla="*/ 810 w 1916"/>
                <a:gd name="T91" fmla="*/ 806 h 1929"/>
                <a:gd name="T92" fmla="*/ 873 w 1916"/>
                <a:gd name="T93" fmla="*/ 782 h 1929"/>
                <a:gd name="T94" fmla="*/ 894 w 1916"/>
                <a:gd name="T95" fmla="*/ 738 h 1929"/>
                <a:gd name="T96" fmla="*/ 938 w 1916"/>
                <a:gd name="T97" fmla="*/ 706 h 1929"/>
                <a:gd name="T98" fmla="*/ 959 w 1916"/>
                <a:gd name="T99" fmla="*/ 659 h 1929"/>
                <a:gd name="T100" fmla="*/ 931 w 1916"/>
                <a:gd name="T101" fmla="*/ 591 h 1929"/>
                <a:gd name="T102" fmla="*/ 920 w 1916"/>
                <a:gd name="T103" fmla="*/ 533 h 1929"/>
                <a:gd name="T104" fmla="*/ 986 w 1916"/>
                <a:gd name="T105" fmla="*/ 415 h 1929"/>
                <a:gd name="T106" fmla="*/ 1038 w 1916"/>
                <a:gd name="T107" fmla="*/ 349 h 1929"/>
                <a:gd name="T108" fmla="*/ 1177 w 1916"/>
                <a:gd name="T109" fmla="*/ 318 h 1929"/>
                <a:gd name="T110" fmla="*/ 1250 w 1916"/>
                <a:gd name="T111" fmla="*/ 276 h 1929"/>
                <a:gd name="T112" fmla="*/ 1284 w 1916"/>
                <a:gd name="T113" fmla="*/ 197 h 1929"/>
                <a:gd name="T114" fmla="*/ 1326 w 1916"/>
                <a:gd name="T115" fmla="*/ 84 h 1929"/>
                <a:gd name="T116" fmla="*/ 1408 w 1916"/>
                <a:gd name="T117" fmla="*/ 13 h 1929"/>
                <a:gd name="T118" fmla="*/ 1492 w 1916"/>
                <a:gd name="T119" fmla="*/ 21 h 1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16" h="1929">
                  <a:moveTo>
                    <a:pt x="1492" y="21"/>
                  </a:moveTo>
                  <a:lnTo>
                    <a:pt x="1499" y="21"/>
                  </a:lnTo>
                  <a:lnTo>
                    <a:pt x="1505" y="21"/>
                  </a:lnTo>
                  <a:lnTo>
                    <a:pt x="1510" y="21"/>
                  </a:lnTo>
                  <a:lnTo>
                    <a:pt x="1512" y="21"/>
                  </a:lnTo>
                  <a:lnTo>
                    <a:pt x="1515" y="21"/>
                  </a:lnTo>
                  <a:lnTo>
                    <a:pt x="1520" y="21"/>
                  </a:lnTo>
                  <a:lnTo>
                    <a:pt x="1523" y="19"/>
                  </a:lnTo>
                  <a:lnTo>
                    <a:pt x="1528" y="16"/>
                  </a:lnTo>
                  <a:lnTo>
                    <a:pt x="1531" y="16"/>
                  </a:lnTo>
                  <a:lnTo>
                    <a:pt x="1539" y="13"/>
                  </a:lnTo>
                  <a:lnTo>
                    <a:pt x="1549" y="5"/>
                  </a:lnTo>
                  <a:lnTo>
                    <a:pt x="1552" y="11"/>
                  </a:lnTo>
                  <a:lnTo>
                    <a:pt x="1554" y="13"/>
                  </a:lnTo>
                  <a:lnTo>
                    <a:pt x="1554" y="16"/>
                  </a:lnTo>
                  <a:lnTo>
                    <a:pt x="1557" y="16"/>
                  </a:lnTo>
                  <a:lnTo>
                    <a:pt x="1557" y="19"/>
                  </a:lnTo>
                  <a:lnTo>
                    <a:pt x="1560" y="19"/>
                  </a:lnTo>
                  <a:lnTo>
                    <a:pt x="1560" y="21"/>
                  </a:lnTo>
                  <a:lnTo>
                    <a:pt x="1562" y="21"/>
                  </a:lnTo>
                  <a:lnTo>
                    <a:pt x="1565" y="21"/>
                  </a:lnTo>
                  <a:lnTo>
                    <a:pt x="1583" y="26"/>
                  </a:lnTo>
                  <a:lnTo>
                    <a:pt x="1589" y="32"/>
                  </a:lnTo>
                  <a:lnTo>
                    <a:pt x="1596" y="42"/>
                  </a:lnTo>
                  <a:lnTo>
                    <a:pt x="1599" y="47"/>
                  </a:lnTo>
                  <a:lnTo>
                    <a:pt x="1602" y="47"/>
                  </a:lnTo>
                  <a:lnTo>
                    <a:pt x="1607" y="53"/>
                  </a:lnTo>
                  <a:lnTo>
                    <a:pt x="1609" y="58"/>
                  </a:lnTo>
                  <a:lnTo>
                    <a:pt x="1615" y="66"/>
                  </a:lnTo>
                  <a:lnTo>
                    <a:pt x="1615" y="68"/>
                  </a:lnTo>
                  <a:lnTo>
                    <a:pt x="1617" y="71"/>
                  </a:lnTo>
                  <a:lnTo>
                    <a:pt x="1617" y="76"/>
                  </a:lnTo>
                  <a:lnTo>
                    <a:pt x="1617" y="79"/>
                  </a:lnTo>
                  <a:lnTo>
                    <a:pt x="1620" y="84"/>
                  </a:lnTo>
                  <a:lnTo>
                    <a:pt x="1620" y="92"/>
                  </a:lnTo>
                  <a:lnTo>
                    <a:pt x="1623" y="100"/>
                  </a:lnTo>
                  <a:lnTo>
                    <a:pt x="1623" y="105"/>
                  </a:lnTo>
                  <a:lnTo>
                    <a:pt x="1623" y="110"/>
                  </a:lnTo>
                  <a:lnTo>
                    <a:pt x="1625" y="110"/>
                  </a:lnTo>
                  <a:lnTo>
                    <a:pt x="1625" y="113"/>
                  </a:lnTo>
                  <a:lnTo>
                    <a:pt x="1625" y="116"/>
                  </a:lnTo>
                  <a:lnTo>
                    <a:pt x="1623" y="121"/>
                  </a:lnTo>
                  <a:lnTo>
                    <a:pt x="1623" y="124"/>
                  </a:lnTo>
                  <a:lnTo>
                    <a:pt x="1623" y="129"/>
                  </a:lnTo>
                  <a:lnTo>
                    <a:pt x="1623" y="134"/>
                  </a:lnTo>
                  <a:lnTo>
                    <a:pt x="1623" y="142"/>
                  </a:lnTo>
                  <a:lnTo>
                    <a:pt x="1623" y="144"/>
                  </a:lnTo>
                  <a:lnTo>
                    <a:pt x="1623" y="147"/>
                  </a:lnTo>
                  <a:lnTo>
                    <a:pt x="1623" y="152"/>
                  </a:lnTo>
                  <a:lnTo>
                    <a:pt x="1620" y="155"/>
                  </a:lnTo>
                  <a:lnTo>
                    <a:pt x="1620" y="160"/>
                  </a:lnTo>
                  <a:lnTo>
                    <a:pt x="1620" y="168"/>
                  </a:lnTo>
                  <a:lnTo>
                    <a:pt x="1620" y="171"/>
                  </a:lnTo>
                  <a:lnTo>
                    <a:pt x="1620" y="173"/>
                  </a:lnTo>
                  <a:lnTo>
                    <a:pt x="1620" y="179"/>
                  </a:lnTo>
                  <a:lnTo>
                    <a:pt x="1617" y="189"/>
                  </a:lnTo>
                  <a:lnTo>
                    <a:pt x="1617" y="192"/>
                  </a:lnTo>
                  <a:lnTo>
                    <a:pt x="1615" y="194"/>
                  </a:lnTo>
                  <a:lnTo>
                    <a:pt x="1615" y="197"/>
                  </a:lnTo>
                  <a:lnTo>
                    <a:pt x="1615" y="200"/>
                  </a:lnTo>
                  <a:lnTo>
                    <a:pt x="1615" y="202"/>
                  </a:lnTo>
                  <a:lnTo>
                    <a:pt x="1612" y="207"/>
                  </a:lnTo>
                  <a:lnTo>
                    <a:pt x="1609" y="215"/>
                  </a:lnTo>
                  <a:lnTo>
                    <a:pt x="1607" y="221"/>
                  </a:lnTo>
                  <a:lnTo>
                    <a:pt x="1607" y="223"/>
                  </a:lnTo>
                  <a:lnTo>
                    <a:pt x="1607" y="226"/>
                  </a:lnTo>
                  <a:lnTo>
                    <a:pt x="1604" y="231"/>
                  </a:lnTo>
                  <a:lnTo>
                    <a:pt x="1604" y="236"/>
                  </a:lnTo>
                  <a:lnTo>
                    <a:pt x="1604" y="239"/>
                  </a:lnTo>
                  <a:lnTo>
                    <a:pt x="1602" y="244"/>
                  </a:lnTo>
                  <a:lnTo>
                    <a:pt x="1602" y="247"/>
                  </a:lnTo>
                  <a:lnTo>
                    <a:pt x="1602" y="252"/>
                  </a:lnTo>
                  <a:lnTo>
                    <a:pt x="1602" y="257"/>
                  </a:lnTo>
                  <a:lnTo>
                    <a:pt x="1599" y="268"/>
                  </a:lnTo>
                  <a:lnTo>
                    <a:pt x="1596" y="276"/>
                  </a:lnTo>
                  <a:lnTo>
                    <a:pt x="1594" y="276"/>
                  </a:lnTo>
                  <a:lnTo>
                    <a:pt x="1591" y="286"/>
                  </a:lnTo>
                  <a:lnTo>
                    <a:pt x="1589" y="286"/>
                  </a:lnTo>
                  <a:lnTo>
                    <a:pt x="1589" y="291"/>
                  </a:lnTo>
                  <a:lnTo>
                    <a:pt x="1589" y="299"/>
                  </a:lnTo>
                  <a:lnTo>
                    <a:pt x="1589" y="302"/>
                  </a:lnTo>
                  <a:lnTo>
                    <a:pt x="1589" y="307"/>
                  </a:lnTo>
                  <a:lnTo>
                    <a:pt x="1591" y="323"/>
                  </a:lnTo>
                  <a:lnTo>
                    <a:pt x="1594" y="333"/>
                  </a:lnTo>
                  <a:lnTo>
                    <a:pt x="1594" y="344"/>
                  </a:lnTo>
                  <a:lnTo>
                    <a:pt x="1596" y="354"/>
                  </a:lnTo>
                  <a:lnTo>
                    <a:pt x="1596" y="368"/>
                  </a:lnTo>
                  <a:lnTo>
                    <a:pt x="1599" y="373"/>
                  </a:lnTo>
                  <a:lnTo>
                    <a:pt x="1599" y="381"/>
                  </a:lnTo>
                  <a:lnTo>
                    <a:pt x="1599" y="391"/>
                  </a:lnTo>
                  <a:lnTo>
                    <a:pt x="1602" y="399"/>
                  </a:lnTo>
                  <a:lnTo>
                    <a:pt x="1602" y="407"/>
                  </a:lnTo>
                  <a:lnTo>
                    <a:pt x="1604" y="412"/>
                  </a:lnTo>
                  <a:lnTo>
                    <a:pt x="1604" y="415"/>
                  </a:lnTo>
                  <a:lnTo>
                    <a:pt x="1604" y="420"/>
                  </a:lnTo>
                  <a:lnTo>
                    <a:pt x="1609" y="425"/>
                  </a:lnTo>
                  <a:lnTo>
                    <a:pt x="1612" y="428"/>
                  </a:lnTo>
                  <a:lnTo>
                    <a:pt x="1620" y="438"/>
                  </a:lnTo>
                  <a:lnTo>
                    <a:pt x="1625" y="446"/>
                  </a:lnTo>
                  <a:lnTo>
                    <a:pt x="1628" y="449"/>
                  </a:lnTo>
                  <a:lnTo>
                    <a:pt x="1630" y="452"/>
                  </a:lnTo>
                  <a:lnTo>
                    <a:pt x="1633" y="454"/>
                  </a:lnTo>
                  <a:lnTo>
                    <a:pt x="1633" y="457"/>
                  </a:lnTo>
                  <a:lnTo>
                    <a:pt x="1636" y="459"/>
                  </a:lnTo>
                  <a:lnTo>
                    <a:pt x="1641" y="465"/>
                  </a:lnTo>
                  <a:lnTo>
                    <a:pt x="1730" y="470"/>
                  </a:lnTo>
                  <a:lnTo>
                    <a:pt x="1767" y="473"/>
                  </a:lnTo>
                  <a:lnTo>
                    <a:pt x="1767" y="478"/>
                  </a:lnTo>
                  <a:lnTo>
                    <a:pt x="1764" y="483"/>
                  </a:lnTo>
                  <a:lnTo>
                    <a:pt x="1764" y="486"/>
                  </a:lnTo>
                  <a:lnTo>
                    <a:pt x="1764" y="488"/>
                  </a:lnTo>
                  <a:lnTo>
                    <a:pt x="1762" y="491"/>
                  </a:lnTo>
                  <a:lnTo>
                    <a:pt x="1759" y="504"/>
                  </a:lnTo>
                  <a:lnTo>
                    <a:pt x="1756" y="520"/>
                  </a:lnTo>
                  <a:lnTo>
                    <a:pt x="1754" y="520"/>
                  </a:lnTo>
                  <a:lnTo>
                    <a:pt x="1748" y="520"/>
                  </a:lnTo>
                  <a:lnTo>
                    <a:pt x="1741" y="517"/>
                  </a:lnTo>
                  <a:lnTo>
                    <a:pt x="1735" y="517"/>
                  </a:lnTo>
                  <a:lnTo>
                    <a:pt x="1730" y="515"/>
                  </a:lnTo>
                  <a:lnTo>
                    <a:pt x="1709" y="509"/>
                  </a:lnTo>
                  <a:lnTo>
                    <a:pt x="1706" y="507"/>
                  </a:lnTo>
                  <a:lnTo>
                    <a:pt x="1704" y="507"/>
                  </a:lnTo>
                  <a:lnTo>
                    <a:pt x="1701" y="504"/>
                  </a:lnTo>
                  <a:lnTo>
                    <a:pt x="1699" y="504"/>
                  </a:lnTo>
                  <a:lnTo>
                    <a:pt x="1699" y="501"/>
                  </a:lnTo>
                  <a:lnTo>
                    <a:pt x="1693" y="509"/>
                  </a:lnTo>
                  <a:lnTo>
                    <a:pt x="1701" y="515"/>
                  </a:lnTo>
                  <a:lnTo>
                    <a:pt x="1704" y="517"/>
                  </a:lnTo>
                  <a:lnTo>
                    <a:pt x="1714" y="525"/>
                  </a:lnTo>
                  <a:lnTo>
                    <a:pt x="1720" y="528"/>
                  </a:lnTo>
                  <a:lnTo>
                    <a:pt x="1735" y="530"/>
                  </a:lnTo>
                  <a:lnTo>
                    <a:pt x="1735" y="528"/>
                  </a:lnTo>
                  <a:lnTo>
                    <a:pt x="1738" y="528"/>
                  </a:lnTo>
                  <a:lnTo>
                    <a:pt x="1741" y="528"/>
                  </a:lnTo>
                  <a:lnTo>
                    <a:pt x="1746" y="530"/>
                  </a:lnTo>
                  <a:lnTo>
                    <a:pt x="1748" y="533"/>
                  </a:lnTo>
                  <a:lnTo>
                    <a:pt x="1751" y="533"/>
                  </a:lnTo>
                  <a:lnTo>
                    <a:pt x="1754" y="533"/>
                  </a:lnTo>
                  <a:lnTo>
                    <a:pt x="1767" y="536"/>
                  </a:lnTo>
                  <a:lnTo>
                    <a:pt x="1769" y="536"/>
                  </a:lnTo>
                  <a:lnTo>
                    <a:pt x="1775" y="525"/>
                  </a:lnTo>
                  <a:lnTo>
                    <a:pt x="1777" y="522"/>
                  </a:lnTo>
                  <a:lnTo>
                    <a:pt x="1777" y="517"/>
                  </a:lnTo>
                  <a:lnTo>
                    <a:pt x="1780" y="515"/>
                  </a:lnTo>
                  <a:lnTo>
                    <a:pt x="1783" y="507"/>
                  </a:lnTo>
                  <a:lnTo>
                    <a:pt x="1783" y="504"/>
                  </a:lnTo>
                  <a:lnTo>
                    <a:pt x="1785" y="499"/>
                  </a:lnTo>
                  <a:lnTo>
                    <a:pt x="1785" y="496"/>
                  </a:lnTo>
                  <a:lnTo>
                    <a:pt x="1788" y="494"/>
                  </a:lnTo>
                  <a:lnTo>
                    <a:pt x="1793" y="480"/>
                  </a:lnTo>
                  <a:lnTo>
                    <a:pt x="1809" y="480"/>
                  </a:lnTo>
                  <a:lnTo>
                    <a:pt x="1814" y="483"/>
                  </a:lnTo>
                  <a:lnTo>
                    <a:pt x="1817" y="483"/>
                  </a:lnTo>
                  <a:lnTo>
                    <a:pt x="1827" y="488"/>
                  </a:lnTo>
                  <a:lnTo>
                    <a:pt x="1832" y="488"/>
                  </a:lnTo>
                  <a:lnTo>
                    <a:pt x="1838" y="491"/>
                  </a:lnTo>
                  <a:lnTo>
                    <a:pt x="1843" y="491"/>
                  </a:lnTo>
                  <a:lnTo>
                    <a:pt x="1845" y="494"/>
                  </a:lnTo>
                  <a:lnTo>
                    <a:pt x="1856" y="507"/>
                  </a:lnTo>
                  <a:lnTo>
                    <a:pt x="1859" y="509"/>
                  </a:lnTo>
                  <a:lnTo>
                    <a:pt x="1859" y="512"/>
                  </a:lnTo>
                  <a:lnTo>
                    <a:pt x="1861" y="515"/>
                  </a:lnTo>
                  <a:lnTo>
                    <a:pt x="1864" y="517"/>
                  </a:lnTo>
                  <a:lnTo>
                    <a:pt x="1866" y="520"/>
                  </a:lnTo>
                  <a:lnTo>
                    <a:pt x="1869" y="522"/>
                  </a:lnTo>
                  <a:lnTo>
                    <a:pt x="1869" y="525"/>
                  </a:lnTo>
                  <a:lnTo>
                    <a:pt x="1872" y="528"/>
                  </a:lnTo>
                  <a:lnTo>
                    <a:pt x="1874" y="530"/>
                  </a:lnTo>
                  <a:lnTo>
                    <a:pt x="1900" y="564"/>
                  </a:lnTo>
                  <a:lnTo>
                    <a:pt x="1916" y="580"/>
                  </a:lnTo>
                  <a:lnTo>
                    <a:pt x="1903" y="588"/>
                  </a:lnTo>
                  <a:lnTo>
                    <a:pt x="1895" y="593"/>
                  </a:lnTo>
                  <a:lnTo>
                    <a:pt x="1887" y="599"/>
                  </a:lnTo>
                  <a:lnTo>
                    <a:pt x="1882" y="601"/>
                  </a:lnTo>
                  <a:lnTo>
                    <a:pt x="1880" y="604"/>
                  </a:lnTo>
                  <a:lnTo>
                    <a:pt x="1872" y="614"/>
                  </a:lnTo>
                  <a:lnTo>
                    <a:pt x="1851" y="640"/>
                  </a:lnTo>
                  <a:lnTo>
                    <a:pt x="1840" y="654"/>
                  </a:lnTo>
                  <a:lnTo>
                    <a:pt x="1832" y="664"/>
                  </a:lnTo>
                  <a:lnTo>
                    <a:pt x="1830" y="669"/>
                  </a:lnTo>
                  <a:lnTo>
                    <a:pt x="1824" y="677"/>
                  </a:lnTo>
                  <a:lnTo>
                    <a:pt x="1822" y="685"/>
                  </a:lnTo>
                  <a:lnTo>
                    <a:pt x="1819" y="690"/>
                  </a:lnTo>
                  <a:lnTo>
                    <a:pt x="1814" y="701"/>
                  </a:lnTo>
                  <a:lnTo>
                    <a:pt x="1809" y="714"/>
                  </a:lnTo>
                  <a:lnTo>
                    <a:pt x="1803" y="730"/>
                  </a:lnTo>
                  <a:lnTo>
                    <a:pt x="1798" y="748"/>
                  </a:lnTo>
                  <a:lnTo>
                    <a:pt x="1796" y="756"/>
                  </a:lnTo>
                  <a:lnTo>
                    <a:pt x="1793" y="764"/>
                  </a:lnTo>
                  <a:lnTo>
                    <a:pt x="1788" y="782"/>
                  </a:lnTo>
                  <a:lnTo>
                    <a:pt x="1785" y="803"/>
                  </a:lnTo>
                  <a:lnTo>
                    <a:pt x="1783" y="811"/>
                  </a:lnTo>
                  <a:lnTo>
                    <a:pt x="1783" y="816"/>
                  </a:lnTo>
                  <a:lnTo>
                    <a:pt x="1780" y="832"/>
                  </a:lnTo>
                  <a:lnTo>
                    <a:pt x="1780" y="856"/>
                  </a:lnTo>
                  <a:lnTo>
                    <a:pt x="1780" y="871"/>
                  </a:lnTo>
                  <a:lnTo>
                    <a:pt x="1780" y="887"/>
                  </a:lnTo>
                  <a:lnTo>
                    <a:pt x="1775" y="900"/>
                  </a:lnTo>
                  <a:lnTo>
                    <a:pt x="1775" y="903"/>
                  </a:lnTo>
                  <a:lnTo>
                    <a:pt x="1772" y="913"/>
                  </a:lnTo>
                  <a:lnTo>
                    <a:pt x="1767" y="927"/>
                  </a:lnTo>
                  <a:lnTo>
                    <a:pt x="1762" y="948"/>
                  </a:lnTo>
                  <a:lnTo>
                    <a:pt x="1762" y="950"/>
                  </a:lnTo>
                  <a:lnTo>
                    <a:pt x="1762" y="963"/>
                  </a:lnTo>
                  <a:lnTo>
                    <a:pt x="1764" y="976"/>
                  </a:lnTo>
                  <a:lnTo>
                    <a:pt x="1767" y="995"/>
                  </a:lnTo>
                  <a:lnTo>
                    <a:pt x="1767" y="1008"/>
                  </a:lnTo>
                  <a:lnTo>
                    <a:pt x="1767" y="1024"/>
                  </a:lnTo>
                  <a:lnTo>
                    <a:pt x="1767" y="1037"/>
                  </a:lnTo>
                  <a:lnTo>
                    <a:pt x="1767" y="1042"/>
                  </a:lnTo>
                  <a:lnTo>
                    <a:pt x="1767" y="1047"/>
                  </a:lnTo>
                  <a:lnTo>
                    <a:pt x="1767" y="1055"/>
                  </a:lnTo>
                  <a:lnTo>
                    <a:pt x="1764" y="1058"/>
                  </a:lnTo>
                  <a:lnTo>
                    <a:pt x="1759" y="1087"/>
                  </a:lnTo>
                  <a:lnTo>
                    <a:pt x="1751" y="1110"/>
                  </a:lnTo>
                  <a:lnTo>
                    <a:pt x="1748" y="1121"/>
                  </a:lnTo>
                  <a:lnTo>
                    <a:pt x="1746" y="1134"/>
                  </a:lnTo>
                  <a:lnTo>
                    <a:pt x="1743" y="1144"/>
                  </a:lnTo>
                  <a:lnTo>
                    <a:pt x="1738" y="1152"/>
                  </a:lnTo>
                  <a:lnTo>
                    <a:pt x="1738" y="1157"/>
                  </a:lnTo>
                  <a:lnTo>
                    <a:pt x="1733" y="1165"/>
                  </a:lnTo>
                  <a:lnTo>
                    <a:pt x="1730" y="1171"/>
                  </a:lnTo>
                  <a:lnTo>
                    <a:pt x="1727" y="1173"/>
                  </a:lnTo>
                  <a:lnTo>
                    <a:pt x="1722" y="1181"/>
                  </a:lnTo>
                  <a:lnTo>
                    <a:pt x="1717" y="1189"/>
                  </a:lnTo>
                  <a:lnTo>
                    <a:pt x="1706" y="1199"/>
                  </a:lnTo>
                  <a:lnTo>
                    <a:pt x="1699" y="1205"/>
                  </a:lnTo>
                  <a:lnTo>
                    <a:pt x="1688" y="1215"/>
                  </a:lnTo>
                  <a:lnTo>
                    <a:pt x="1672" y="1228"/>
                  </a:lnTo>
                  <a:lnTo>
                    <a:pt x="1651" y="1241"/>
                  </a:lnTo>
                  <a:lnTo>
                    <a:pt x="1628" y="1260"/>
                  </a:lnTo>
                  <a:lnTo>
                    <a:pt x="1620" y="1265"/>
                  </a:lnTo>
                  <a:lnTo>
                    <a:pt x="1617" y="1268"/>
                  </a:lnTo>
                  <a:lnTo>
                    <a:pt x="1615" y="1270"/>
                  </a:lnTo>
                  <a:lnTo>
                    <a:pt x="1612" y="1270"/>
                  </a:lnTo>
                  <a:lnTo>
                    <a:pt x="1591" y="1286"/>
                  </a:lnTo>
                  <a:lnTo>
                    <a:pt x="1578" y="1294"/>
                  </a:lnTo>
                  <a:lnTo>
                    <a:pt x="1565" y="1302"/>
                  </a:lnTo>
                  <a:lnTo>
                    <a:pt x="1557" y="1307"/>
                  </a:lnTo>
                  <a:lnTo>
                    <a:pt x="1549" y="1312"/>
                  </a:lnTo>
                  <a:lnTo>
                    <a:pt x="1544" y="1315"/>
                  </a:lnTo>
                  <a:lnTo>
                    <a:pt x="1536" y="1318"/>
                  </a:lnTo>
                  <a:lnTo>
                    <a:pt x="1528" y="1323"/>
                  </a:lnTo>
                  <a:lnTo>
                    <a:pt x="1515" y="1328"/>
                  </a:lnTo>
                  <a:lnTo>
                    <a:pt x="1505" y="1333"/>
                  </a:lnTo>
                  <a:lnTo>
                    <a:pt x="1492" y="1339"/>
                  </a:lnTo>
                  <a:lnTo>
                    <a:pt x="1478" y="1344"/>
                  </a:lnTo>
                  <a:lnTo>
                    <a:pt x="1463" y="1352"/>
                  </a:lnTo>
                  <a:lnTo>
                    <a:pt x="1452" y="1354"/>
                  </a:lnTo>
                  <a:lnTo>
                    <a:pt x="1444" y="1360"/>
                  </a:lnTo>
                  <a:lnTo>
                    <a:pt x="1431" y="1362"/>
                  </a:lnTo>
                  <a:lnTo>
                    <a:pt x="1415" y="1367"/>
                  </a:lnTo>
                  <a:lnTo>
                    <a:pt x="1405" y="1370"/>
                  </a:lnTo>
                  <a:lnTo>
                    <a:pt x="1397" y="1373"/>
                  </a:lnTo>
                  <a:lnTo>
                    <a:pt x="1384" y="1378"/>
                  </a:lnTo>
                  <a:lnTo>
                    <a:pt x="1376" y="1378"/>
                  </a:lnTo>
                  <a:lnTo>
                    <a:pt x="1368" y="1381"/>
                  </a:lnTo>
                  <a:lnTo>
                    <a:pt x="1353" y="1383"/>
                  </a:lnTo>
                  <a:lnTo>
                    <a:pt x="1334" y="1386"/>
                  </a:lnTo>
                  <a:lnTo>
                    <a:pt x="1316" y="1391"/>
                  </a:lnTo>
                  <a:lnTo>
                    <a:pt x="1295" y="1394"/>
                  </a:lnTo>
                  <a:lnTo>
                    <a:pt x="1279" y="1396"/>
                  </a:lnTo>
                  <a:lnTo>
                    <a:pt x="1266" y="1399"/>
                  </a:lnTo>
                  <a:lnTo>
                    <a:pt x="1258" y="1399"/>
                  </a:lnTo>
                  <a:lnTo>
                    <a:pt x="1250" y="1402"/>
                  </a:lnTo>
                  <a:lnTo>
                    <a:pt x="1242" y="1402"/>
                  </a:lnTo>
                  <a:lnTo>
                    <a:pt x="1235" y="1404"/>
                  </a:lnTo>
                  <a:lnTo>
                    <a:pt x="1219" y="1407"/>
                  </a:lnTo>
                  <a:lnTo>
                    <a:pt x="1208" y="1407"/>
                  </a:lnTo>
                  <a:lnTo>
                    <a:pt x="1201" y="1409"/>
                  </a:lnTo>
                  <a:lnTo>
                    <a:pt x="1187" y="1409"/>
                  </a:lnTo>
                  <a:lnTo>
                    <a:pt x="1177" y="1409"/>
                  </a:lnTo>
                  <a:lnTo>
                    <a:pt x="1174" y="1409"/>
                  </a:lnTo>
                  <a:lnTo>
                    <a:pt x="1169" y="1409"/>
                  </a:lnTo>
                  <a:lnTo>
                    <a:pt x="1161" y="1409"/>
                  </a:lnTo>
                  <a:lnTo>
                    <a:pt x="1156" y="1412"/>
                  </a:lnTo>
                  <a:lnTo>
                    <a:pt x="1148" y="1412"/>
                  </a:lnTo>
                  <a:lnTo>
                    <a:pt x="1143" y="1412"/>
                  </a:lnTo>
                  <a:lnTo>
                    <a:pt x="1138" y="1412"/>
                  </a:lnTo>
                  <a:lnTo>
                    <a:pt x="1135" y="1412"/>
                  </a:lnTo>
                  <a:lnTo>
                    <a:pt x="1127" y="1412"/>
                  </a:lnTo>
                  <a:lnTo>
                    <a:pt x="1122" y="1412"/>
                  </a:lnTo>
                  <a:lnTo>
                    <a:pt x="1109" y="1412"/>
                  </a:lnTo>
                  <a:lnTo>
                    <a:pt x="1104" y="1412"/>
                  </a:lnTo>
                  <a:lnTo>
                    <a:pt x="1096" y="1412"/>
                  </a:lnTo>
                  <a:lnTo>
                    <a:pt x="1075" y="1412"/>
                  </a:lnTo>
                  <a:lnTo>
                    <a:pt x="1067" y="1412"/>
                  </a:lnTo>
                  <a:lnTo>
                    <a:pt x="1054" y="1409"/>
                  </a:lnTo>
                  <a:lnTo>
                    <a:pt x="1038" y="1409"/>
                  </a:lnTo>
                  <a:lnTo>
                    <a:pt x="1022" y="1407"/>
                  </a:lnTo>
                  <a:lnTo>
                    <a:pt x="1007" y="1404"/>
                  </a:lnTo>
                  <a:lnTo>
                    <a:pt x="991" y="1402"/>
                  </a:lnTo>
                  <a:lnTo>
                    <a:pt x="980" y="1402"/>
                  </a:lnTo>
                  <a:lnTo>
                    <a:pt x="975" y="1402"/>
                  </a:lnTo>
                  <a:lnTo>
                    <a:pt x="951" y="1396"/>
                  </a:lnTo>
                  <a:lnTo>
                    <a:pt x="938" y="1396"/>
                  </a:lnTo>
                  <a:lnTo>
                    <a:pt x="933" y="1394"/>
                  </a:lnTo>
                  <a:lnTo>
                    <a:pt x="923" y="1394"/>
                  </a:lnTo>
                  <a:lnTo>
                    <a:pt x="912" y="1391"/>
                  </a:lnTo>
                  <a:lnTo>
                    <a:pt x="902" y="1391"/>
                  </a:lnTo>
                  <a:lnTo>
                    <a:pt x="886" y="1388"/>
                  </a:lnTo>
                  <a:lnTo>
                    <a:pt x="870" y="1388"/>
                  </a:lnTo>
                  <a:lnTo>
                    <a:pt x="857" y="1386"/>
                  </a:lnTo>
                  <a:lnTo>
                    <a:pt x="836" y="1386"/>
                  </a:lnTo>
                  <a:lnTo>
                    <a:pt x="831" y="1386"/>
                  </a:lnTo>
                  <a:lnTo>
                    <a:pt x="826" y="1388"/>
                  </a:lnTo>
                  <a:lnTo>
                    <a:pt x="820" y="1388"/>
                  </a:lnTo>
                  <a:lnTo>
                    <a:pt x="815" y="1388"/>
                  </a:lnTo>
                  <a:lnTo>
                    <a:pt x="807" y="1391"/>
                  </a:lnTo>
                  <a:lnTo>
                    <a:pt x="799" y="1394"/>
                  </a:lnTo>
                  <a:lnTo>
                    <a:pt x="792" y="1396"/>
                  </a:lnTo>
                  <a:lnTo>
                    <a:pt x="786" y="1396"/>
                  </a:lnTo>
                  <a:lnTo>
                    <a:pt x="778" y="1399"/>
                  </a:lnTo>
                  <a:lnTo>
                    <a:pt x="773" y="1402"/>
                  </a:lnTo>
                  <a:lnTo>
                    <a:pt x="771" y="1402"/>
                  </a:lnTo>
                  <a:lnTo>
                    <a:pt x="763" y="1404"/>
                  </a:lnTo>
                  <a:lnTo>
                    <a:pt x="755" y="1409"/>
                  </a:lnTo>
                  <a:lnTo>
                    <a:pt x="742" y="1415"/>
                  </a:lnTo>
                  <a:lnTo>
                    <a:pt x="729" y="1420"/>
                  </a:lnTo>
                  <a:lnTo>
                    <a:pt x="721" y="1425"/>
                  </a:lnTo>
                  <a:lnTo>
                    <a:pt x="713" y="1428"/>
                  </a:lnTo>
                  <a:lnTo>
                    <a:pt x="708" y="1430"/>
                  </a:lnTo>
                  <a:lnTo>
                    <a:pt x="700" y="1436"/>
                  </a:lnTo>
                  <a:lnTo>
                    <a:pt x="695" y="1438"/>
                  </a:lnTo>
                  <a:lnTo>
                    <a:pt x="692" y="1441"/>
                  </a:lnTo>
                  <a:lnTo>
                    <a:pt x="689" y="1441"/>
                  </a:lnTo>
                  <a:lnTo>
                    <a:pt x="687" y="1444"/>
                  </a:lnTo>
                  <a:lnTo>
                    <a:pt x="681" y="1449"/>
                  </a:lnTo>
                  <a:lnTo>
                    <a:pt x="674" y="1451"/>
                  </a:lnTo>
                  <a:lnTo>
                    <a:pt x="674" y="1454"/>
                  </a:lnTo>
                  <a:lnTo>
                    <a:pt x="671" y="1454"/>
                  </a:lnTo>
                  <a:lnTo>
                    <a:pt x="668" y="1457"/>
                  </a:lnTo>
                  <a:lnTo>
                    <a:pt x="663" y="1459"/>
                  </a:lnTo>
                  <a:lnTo>
                    <a:pt x="650" y="1470"/>
                  </a:lnTo>
                  <a:lnTo>
                    <a:pt x="645" y="1475"/>
                  </a:lnTo>
                  <a:lnTo>
                    <a:pt x="637" y="1478"/>
                  </a:lnTo>
                  <a:lnTo>
                    <a:pt x="626" y="1488"/>
                  </a:lnTo>
                  <a:lnTo>
                    <a:pt x="619" y="1493"/>
                  </a:lnTo>
                  <a:lnTo>
                    <a:pt x="616" y="1496"/>
                  </a:lnTo>
                  <a:lnTo>
                    <a:pt x="611" y="1501"/>
                  </a:lnTo>
                  <a:lnTo>
                    <a:pt x="611" y="1504"/>
                  </a:lnTo>
                  <a:lnTo>
                    <a:pt x="600" y="1514"/>
                  </a:lnTo>
                  <a:lnTo>
                    <a:pt x="592" y="1530"/>
                  </a:lnTo>
                  <a:lnTo>
                    <a:pt x="584" y="1541"/>
                  </a:lnTo>
                  <a:lnTo>
                    <a:pt x="571" y="1559"/>
                  </a:lnTo>
                  <a:lnTo>
                    <a:pt x="561" y="1572"/>
                  </a:lnTo>
                  <a:lnTo>
                    <a:pt x="553" y="1585"/>
                  </a:lnTo>
                  <a:lnTo>
                    <a:pt x="548" y="1593"/>
                  </a:lnTo>
                  <a:lnTo>
                    <a:pt x="543" y="1601"/>
                  </a:lnTo>
                  <a:lnTo>
                    <a:pt x="540" y="1606"/>
                  </a:lnTo>
                  <a:lnTo>
                    <a:pt x="537" y="1612"/>
                  </a:lnTo>
                  <a:lnTo>
                    <a:pt x="532" y="1614"/>
                  </a:lnTo>
                  <a:lnTo>
                    <a:pt x="529" y="1625"/>
                  </a:lnTo>
                  <a:lnTo>
                    <a:pt x="524" y="1633"/>
                  </a:lnTo>
                  <a:lnTo>
                    <a:pt x="524" y="1635"/>
                  </a:lnTo>
                  <a:lnTo>
                    <a:pt x="522" y="1640"/>
                  </a:lnTo>
                  <a:lnTo>
                    <a:pt x="487" y="1695"/>
                  </a:lnTo>
                  <a:lnTo>
                    <a:pt x="406" y="1785"/>
                  </a:lnTo>
                  <a:lnTo>
                    <a:pt x="398" y="1795"/>
                  </a:lnTo>
                  <a:lnTo>
                    <a:pt x="396" y="1795"/>
                  </a:lnTo>
                  <a:lnTo>
                    <a:pt x="372" y="1824"/>
                  </a:lnTo>
                  <a:lnTo>
                    <a:pt x="359" y="1837"/>
                  </a:lnTo>
                  <a:lnTo>
                    <a:pt x="299" y="1863"/>
                  </a:lnTo>
                  <a:lnTo>
                    <a:pt x="293" y="1863"/>
                  </a:lnTo>
                  <a:lnTo>
                    <a:pt x="293" y="1866"/>
                  </a:lnTo>
                  <a:lnTo>
                    <a:pt x="270" y="1877"/>
                  </a:lnTo>
                  <a:lnTo>
                    <a:pt x="265" y="1877"/>
                  </a:lnTo>
                  <a:lnTo>
                    <a:pt x="262" y="1879"/>
                  </a:lnTo>
                  <a:lnTo>
                    <a:pt x="149" y="1929"/>
                  </a:lnTo>
                  <a:lnTo>
                    <a:pt x="147" y="1929"/>
                  </a:lnTo>
                  <a:lnTo>
                    <a:pt x="58" y="1929"/>
                  </a:lnTo>
                  <a:lnTo>
                    <a:pt x="58" y="1924"/>
                  </a:lnTo>
                  <a:lnTo>
                    <a:pt x="58" y="1911"/>
                  </a:lnTo>
                  <a:lnTo>
                    <a:pt x="58" y="1895"/>
                  </a:lnTo>
                  <a:lnTo>
                    <a:pt x="58" y="1874"/>
                  </a:lnTo>
                  <a:lnTo>
                    <a:pt x="58" y="1853"/>
                  </a:lnTo>
                  <a:lnTo>
                    <a:pt x="55" y="1842"/>
                  </a:lnTo>
                  <a:lnTo>
                    <a:pt x="55" y="1840"/>
                  </a:lnTo>
                  <a:lnTo>
                    <a:pt x="55" y="1811"/>
                  </a:lnTo>
                  <a:lnTo>
                    <a:pt x="55" y="1793"/>
                  </a:lnTo>
                  <a:lnTo>
                    <a:pt x="55" y="1779"/>
                  </a:lnTo>
                  <a:lnTo>
                    <a:pt x="52" y="1737"/>
                  </a:lnTo>
                  <a:lnTo>
                    <a:pt x="47" y="1722"/>
                  </a:lnTo>
                  <a:lnTo>
                    <a:pt x="44" y="1711"/>
                  </a:lnTo>
                  <a:lnTo>
                    <a:pt x="44" y="1706"/>
                  </a:lnTo>
                  <a:lnTo>
                    <a:pt x="42" y="1703"/>
                  </a:lnTo>
                  <a:lnTo>
                    <a:pt x="42" y="1701"/>
                  </a:lnTo>
                  <a:lnTo>
                    <a:pt x="42" y="1698"/>
                  </a:lnTo>
                  <a:lnTo>
                    <a:pt x="39" y="1695"/>
                  </a:lnTo>
                  <a:lnTo>
                    <a:pt x="39" y="1693"/>
                  </a:lnTo>
                  <a:lnTo>
                    <a:pt x="39" y="1690"/>
                  </a:lnTo>
                  <a:lnTo>
                    <a:pt x="37" y="1685"/>
                  </a:lnTo>
                  <a:lnTo>
                    <a:pt x="37" y="1682"/>
                  </a:lnTo>
                  <a:lnTo>
                    <a:pt x="31" y="1672"/>
                  </a:lnTo>
                  <a:lnTo>
                    <a:pt x="31" y="1667"/>
                  </a:lnTo>
                  <a:lnTo>
                    <a:pt x="29" y="1664"/>
                  </a:lnTo>
                  <a:lnTo>
                    <a:pt x="29" y="1659"/>
                  </a:lnTo>
                  <a:lnTo>
                    <a:pt x="26" y="1656"/>
                  </a:lnTo>
                  <a:lnTo>
                    <a:pt x="23" y="1648"/>
                  </a:lnTo>
                  <a:lnTo>
                    <a:pt x="23" y="1646"/>
                  </a:lnTo>
                  <a:lnTo>
                    <a:pt x="21" y="1640"/>
                  </a:lnTo>
                  <a:lnTo>
                    <a:pt x="16" y="1619"/>
                  </a:lnTo>
                  <a:lnTo>
                    <a:pt x="16" y="1617"/>
                  </a:lnTo>
                  <a:lnTo>
                    <a:pt x="16" y="1612"/>
                  </a:lnTo>
                  <a:lnTo>
                    <a:pt x="13" y="1609"/>
                  </a:lnTo>
                  <a:lnTo>
                    <a:pt x="10" y="1596"/>
                  </a:lnTo>
                  <a:lnTo>
                    <a:pt x="10" y="1588"/>
                  </a:lnTo>
                  <a:lnTo>
                    <a:pt x="8" y="1577"/>
                  </a:lnTo>
                  <a:lnTo>
                    <a:pt x="5" y="1562"/>
                  </a:lnTo>
                  <a:lnTo>
                    <a:pt x="5" y="1554"/>
                  </a:lnTo>
                  <a:lnTo>
                    <a:pt x="5" y="1546"/>
                  </a:lnTo>
                  <a:lnTo>
                    <a:pt x="2" y="1535"/>
                  </a:lnTo>
                  <a:lnTo>
                    <a:pt x="2" y="1522"/>
                  </a:lnTo>
                  <a:lnTo>
                    <a:pt x="0" y="1517"/>
                  </a:lnTo>
                  <a:lnTo>
                    <a:pt x="0" y="1509"/>
                  </a:lnTo>
                  <a:lnTo>
                    <a:pt x="0" y="1504"/>
                  </a:lnTo>
                  <a:lnTo>
                    <a:pt x="0" y="1499"/>
                  </a:lnTo>
                  <a:lnTo>
                    <a:pt x="0" y="1493"/>
                  </a:lnTo>
                  <a:lnTo>
                    <a:pt x="0" y="1488"/>
                  </a:lnTo>
                  <a:lnTo>
                    <a:pt x="0" y="1475"/>
                  </a:lnTo>
                  <a:lnTo>
                    <a:pt x="0" y="1470"/>
                  </a:lnTo>
                  <a:lnTo>
                    <a:pt x="2" y="1465"/>
                  </a:lnTo>
                  <a:lnTo>
                    <a:pt x="2" y="1459"/>
                  </a:lnTo>
                  <a:lnTo>
                    <a:pt x="2" y="1454"/>
                  </a:lnTo>
                  <a:lnTo>
                    <a:pt x="2" y="1449"/>
                  </a:lnTo>
                  <a:lnTo>
                    <a:pt x="5" y="1441"/>
                  </a:lnTo>
                  <a:lnTo>
                    <a:pt x="8" y="1428"/>
                  </a:lnTo>
                  <a:lnTo>
                    <a:pt x="10" y="1417"/>
                  </a:lnTo>
                  <a:lnTo>
                    <a:pt x="13" y="1404"/>
                  </a:lnTo>
                  <a:lnTo>
                    <a:pt x="13" y="1396"/>
                  </a:lnTo>
                  <a:lnTo>
                    <a:pt x="18" y="1381"/>
                  </a:lnTo>
                  <a:lnTo>
                    <a:pt x="18" y="1378"/>
                  </a:lnTo>
                  <a:lnTo>
                    <a:pt x="18" y="1375"/>
                  </a:lnTo>
                  <a:lnTo>
                    <a:pt x="18" y="1373"/>
                  </a:lnTo>
                  <a:lnTo>
                    <a:pt x="18" y="1370"/>
                  </a:lnTo>
                  <a:lnTo>
                    <a:pt x="18" y="1367"/>
                  </a:lnTo>
                  <a:lnTo>
                    <a:pt x="21" y="1365"/>
                  </a:lnTo>
                  <a:lnTo>
                    <a:pt x="21" y="1362"/>
                  </a:lnTo>
                  <a:lnTo>
                    <a:pt x="21" y="1354"/>
                  </a:lnTo>
                  <a:lnTo>
                    <a:pt x="23" y="1349"/>
                  </a:lnTo>
                  <a:lnTo>
                    <a:pt x="23" y="1346"/>
                  </a:lnTo>
                  <a:lnTo>
                    <a:pt x="23" y="1344"/>
                  </a:lnTo>
                  <a:lnTo>
                    <a:pt x="23" y="1341"/>
                  </a:lnTo>
                  <a:lnTo>
                    <a:pt x="26" y="1341"/>
                  </a:lnTo>
                  <a:lnTo>
                    <a:pt x="26" y="1339"/>
                  </a:lnTo>
                  <a:lnTo>
                    <a:pt x="26" y="1336"/>
                  </a:lnTo>
                  <a:lnTo>
                    <a:pt x="29" y="1333"/>
                  </a:lnTo>
                  <a:lnTo>
                    <a:pt x="29" y="1331"/>
                  </a:lnTo>
                  <a:lnTo>
                    <a:pt x="29" y="1328"/>
                  </a:lnTo>
                  <a:lnTo>
                    <a:pt x="29" y="1325"/>
                  </a:lnTo>
                  <a:lnTo>
                    <a:pt x="31" y="1325"/>
                  </a:lnTo>
                  <a:lnTo>
                    <a:pt x="31" y="1318"/>
                  </a:lnTo>
                  <a:lnTo>
                    <a:pt x="31" y="1315"/>
                  </a:lnTo>
                  <a:lnTo>
                    <a:pt x="31" y="1312"/>
                  </a:lnTo>
                  <a:lnTo>
                    <a:pt x="34" y="1307"/>
                  </a:lnTo>
                  <a:lnTo>
                    <a:pt x="34" y="1304"/>
                  </a:lnTo>
                  <a:lnTo>
                    <a:pt x="34" y="1302"/>
                  </a:lnTo>
                  <a:lnTo>
                    <a:pt x="37" y="1291"/>
                  </a:lnTo>
                  <a:lnTo>
                    <a:pt x="37" y="1286"/>
                  </a:lnTo>
                  <a:lnTo>
                    <a:pt x="39" y="1281"/>
                  </a:lnTo>
                  <a:lnTo>
                    <a:pt x="42" y="1278"/>
                  </a:lnTo>
                  <a:lnTo>
                    <a:pt x="42" y="1276"/>
                  </a:lnTo>
                  <a:lnTo>
                    <a:pt x="42" y="1273"/>
                  </a:lnTo>
                  <a:lnTo>
                    <a:pt x="44" y="1270"/>
                  </a:lnTo>
                  <a:lnTo>
                    <a:pt x="47" y="1257"/>
                  </a:lnTo>
                  <a:lnTo>
                    <a:pt x="52" y="1244"/>
                  </a:lnTo>
                  <a:lnTo>
                    <a:pt x="65" y="1210"/>
                  </a:lnTo>
                  <a:lnTo>
                    <a:pt x="68" y="1207"/>
                  </a:lnTo>
                  <a:lnTo>
                    <a:pt x="68" y="1205"/>
                  </a:lnTo>
                  <a:lnTo>
                    <a:pt x="92" y="1150"/>
                  </a:lnTo>
                  <a:lnTo>
                    <a:pt x="92" y="1144"/>
                  </a:lnTo>
                  <a:lnTo>
                    <a:pt x="94" y="1142"/>
                  </a:lnTo>
                  <a:lnTo>
                    <a:pt x="94" y="1139"/>
                  </a:lnTo>
                  <a:lnTo>
                    <a:pt x="97" y="1134"/>
                  </a:lnTo>
                  <a:lnTo>
                    <a:pt x="97" y="1131"/>
                  </a:lnTo>
                  <a:lnTo>
                    <a:pt x="99" y="1126"/>
                  </a:lnTo>
                  <a:lnTo>
                    <a:pt x="110" y="1129"/>
                  </a:lnTo>
                  <a:lnTo>
                    <a:pt x="110" y="1126"/>
                  </a:lnTo>
                  <a:lnTo>
                    <a:pt x="113" y="1126"/>
                  </a:lnTo>
                  <a:lnTo>
                    <a:pt x="113" y="1121"/>
                  </a:lnTo>
                  <a:lnTo>
                    <a:pt x="118" y="1113"/>
                  </a:lnTo>
                  <a:lnTo>
                    <a:pt x="115" y="1110"/>
                  </a:lnTo>
                  <a:lnTo>
                    <a:pt x="107" y="1108"/>
                  </a:lnTo>
                  <a:lnTo>
                    <a:pt x="105" y="1105"/>
                  </a:lnTo>
                  <a:lnTo>
                    <a:pt x="102" y="1105"/>
                  </a:lnTo>
                  <a:lnTo>
                    <a:pt x="105" y="1100"/>
                  </a:lnTo>
                  <a:lnTo>
                    <a:pt x="107" y="1095"/>
                  </a:lnTo>
                  <a:lnTo>
                    <a:pt x="107" y="1092"/>
                  </a:lnTo>
                  <a:lnTo>
                    <a:pt x="107" y="1089"/>
                  </a:lnTo>
                  <a:lnTo>
                    <a:pt x="110" y="1087"/>
                  </a:lnTo>
                  <a:lnTo>
                    <a:pt x="110" y="1084"/>
                  </a:lnTo>
                  <a:lnTo>
                    <a:pt x="110" y="1081"/>
                  </a:lnTo>
                  <a:lnTo>
                    <a:pt x="113" y="1081"/>
                  </a:lnTo>
                  <a:lnTo>
                    <a:pt x="113" y="1079"/>
                  </a:lnTo>
                  <a:lnTo>
                    <a:pt x="113" y="1076"/>
                  </a:lnTo>
                  <a:lnTo>
                    <a:pt x="115" y="1074"/>
                  </a:lnTo>
                  <a:lnTo>
                    <a:pt x="115" y="1071"/>
                  </a:lnTo>
                  <a:lnTo>
                    <a:pt x="118" y="1066"/>
                  </a:lnTo>
                  <a:lnTo>
                    <a:pt x="118" y="1063"/>
                  </a:lnTo>
                  <a:lnTo>
                    <a:pt x="118" y="1060"/>
                  </a:lnTo>
                  <a:lnTo>
                    <a:pt x="120" y="1060"/>
                  </a:lnTo>
                  <a:lnTo>
                    <a:pt x="120" y="1055"/>
                  </a:lnTo>
                  <a:lnTo>
                    <a:pt x="123" y="1047"/>
                  </a:lnTo>
                  <a:lnTo>
                    <a:pt x="126" y="1045"/>
                  </a:lnTo>
                  <a:lnTo>
                    <a:pt x="126" y="1042"/>
                  </a:lnTo>
                  <a:lnTo>
                    <a:pt x="128" y="1037"/>
                  </a:lnTo>
                  <a:lnTo>
                    <a:pt x="128" y="1034"/>
                  </a:lnTo>
                  <a:lnTo>
                    <a:pt x="128" y="1032"/>
                  </a:lnTo>
                  <a:lnTo>
                    <a:pt x="131" y="1026"/>
                  </a:lnTo>
                  <a:lnTo>
                    <a:pt x="131" y="1024"/>
                  </a:lnTo>
                  <a:lnTo>
                    <a:pt x="134" y="1016"/>
                  </a:lnTo>
                  <a:lnTo>
                    <a:pt x="136" y="1016"/>
                  </a:lnTo>
                  <a:lnTo>
                    <a:pt x="136" y="1013"/>
                  </a:lnTo>
                  <a:lnTo>
                    <a:pt x="139" y="1008"/>
                  </a:lnTo>
                  <a:lnTo>
                    <a:pt x="141" y="1003"/>
                  </a:lnTo>
                  <a:lnTo>
                    <a:pt x="141" y="1000"/>
                  </a:lnTo>
                  <a:lnTo>
                    <a:pt x="141" y="997"/>
                  </a:lnTo>
                  <a:lnTo>
                    <a:pt x="144" y="995"/>
                  </a:lnTo>
                  <a:lnTo>
                    <a:pt x="144" y="990"/>
                  </a:lnTo>
                  <a:lnTo>
                    <a:pt x="147" y="987"/>
                  </a:lnTo>
                  <a:lnTo>
                    <a:pt x="147" y="984"/>
                  </a:lnTo>
                  <a:lnTo>
                    <a:pt x="147" y="982"/>
                  </a:lnTo>
                  <a:lnTo>
                    <a:pt x="149" y="982"/>
                  </a:lnTo>
                  <a:lnTo>
                    <a:pt x="152" y="971"/>
                  </a:lnTo>
                  <a:lnTo>
                    <a:pt x="152" y="969"/>
                  </a:lnTo>
                  <a:lnTo>
                    <a:pt x="155" y="966"/>
                  </a:lnTo>
                  <a:lnTo>
                    <a:pt x="160" y="950"/>
                  </a:lnTo>
                  <a:lnTo>
                    <a:pt x="165" y="950"/>
                  </a:lnTo>
                  <a:lnTo>
                    <a:pt x="173" y="953"/>
                  </a:lnTo>
                  <a:lnTo>
                    <a:pt x="178" y="953"/>
                  </a:lnTo>
                  <a:lnTo>
                    <a:pt x="183" y="955"/>
                  </a:lnTo>
                  <a:lnTo>
                    <a:pt x="189" y="955"/>
                  </a:lnTo>
                  <a:lnTo>
                    <a:pt x="194" y="955"/>
                  </a:lnTo>
                  <a:lnTo>
                    <a:pt x="199" y="955"/>
                  </a:lnTo>
                  <a:lnTo>
                    <a:pt x="202" y="955"/>
                  </a:lnTo>
                  <a:lnTo>
                    <a:pt x="204" y="955"/>
                  </a:lnTo>
                  <a:lnTo>
                    <a:pt x="210" y="955"/>
                  </a:lnTo>
                  <a:lnTo>
                    <a:pt x="215" y="953"/>
                  </a:lnTo>
                  <a:lnTo>
                    <a:pt x="220" y="950"/>
                  </a:lnTo>
                  <a:lnTo>
                    <a:pt x="225" y="948"/>
                  </a:lnTo>
                  <a:lnTo>
                    <a:pt x="231" y="948"/>
                  </a:lnTo>
                  <a:lnTo>
                    <a:pt x="236" y="945"/>
                  </a:lnTo>
                  <a:lnTo>
                    <a:pt x="241" y="940"/>
                  </a:lnTo>
                  <a:lnTo>
                    <a:pt x="246" y="934"/>
                  </a:lnTo>
                  <a:lnTo>
                    <a:pt x="259" y="924"/>
                  </a:lnTo>
                  <a:lnTo>
                    <a:pt x="288" y="895"/>
                  </a:lnTo>
                  <a:lnTo>
                    <a:pt x="320" y="866"/>
                  </a:lnTo>
                  <a:lnTo>
                    <a:pt x="330" y="856"/>
                  </a:lnTo>
                  <a:lnTo>
                    <a:pt x="338" y="848"/>
                  </a:lnTo>
                  <a:lnTo>
                    <a:pt x="346" y="840"/>
                  </a:lnTo>
                  <a:lnTo>
                    <a:pt x="367" y="819"/>
                  </a:lnTo>
                  <a:lnTo>
                    <a:pt x="383" y="803"/>
                  </a:lnTo>
                  <a:lnTo>
                    <a:pt x="396" y="795"/>
                  </a:lnTo>
                  <a:lnTo>
                    <a:pt x="401" y="790"/>
                  </a:lnTo>
                  <a:lnTo>
                    <a:pt x="406" y="787"/>
                  </a:lnTo>
                  <a:lnTo>
                    <a:pt x="409" y="785"/>
                  </a:lnTo>
                  <a:lnTo>
                    <a:pt x="414" y="782"/>
                  </a:lnTo>
                  <a:lnTo>
                    <a:pt x="417" y="782"/>
                  </a:lnTo>
                  <a:lnTo>
                    <a:pt x="419" y="780"/>
                  </a:lnTo>
                  <a:lnTo>
                    <a:pt x="427" y="774"/>
                  </a:lnTo>
                  <a:lnTo>
                    <a:pt x="430" y="774"/>
                  </a:lnTo>
                  <a:lnTo>
                    <a:pt x="438" y="769"/>
                  </a:lnTo>
                  <a:lnTo>
                    <a:pt x="448" y="766"/>
                  </a:lnTo>
                  <a:lnTo>
                    <a:pt x="459" y="761"/>
                  </a:lnTo>
                  <a:lnTo>
                    <a:pt x="469" y="756"/>
                  </a:lnTo>
                  <a:lnTo>
                    <a:pt x="487" y="751"/>
                  </a:lnTo>
                  <a:lnTo>
                    <a:pt x="493" y="748"/>
                  </a:lnTo>
                  <a:lnTo>
                    <a:pt x="501" y="748"/>
                  </a:lnTo>
                  <a:lnTo>
                    <a:pt x="514" y="745"/>
                  </a:lnTo>
                  <a:lnTo>
                    <a:pt x="529" y="743"/>
                  </a:lnTo>
                  <a:lnTo>
                    <a:pt x="540" y="743"/>
                  </a:lnTo>
                  <a:lnTo>
                    <a:pt x="548" y="743"/>
                  </a:lnTo>
                  <a:lnTo>
                    <a:pt x="550" y="743"/>
                  </a:lnTo>
                  <a:lnTo>
                    <a:pt x="553" y="743"/>
                  </a:lnTo>
                  <a:lnTo>
                    <a:pt x="558" y="743"/>
                  </a:lnTo>
                  <a:lnTo>
                    <a:pt x="561" y="743"/>
                  </a:lnTo>
                  <a:lnTo>
                    <a:pt x="566" y="743"/>
                  </a:lnTo>
                  <a:lnTo>
                    <a:pt x="569" y="756"/>
                  </a:lnTo>
                  <a:lnTo>
                    <a:pt x="569" y="759"/>
                  </a:lnTo>
                  <a:lnTo>
                    <a:pt x="571" y="759"/>
                  </a:lnTo>
                  <a:lnTo>
                    <a:pt x="574" y="780"/>
                  </a:lnTo>
                  <a:lnTo>
                    <a:pt x="577" y="780"/>
                  </a:lnTo>
                  <a:lnTo>
                    <a:pt x="582" y="777"/>
                  </a:lnTo>
                  <a:lnTo>
                    <a:pt x="582" y="780"/>
                  </a:lnTo>
                  <a:lnTo>
                    <a:pt x="584" y="780"/>
                  </a:lnTo>
                  <a:lnTo>
                    <a:pt x="587" y="780"/>
                  </a:lnTo>
                  <a:lnTo>
                    <a:pt x="587" y="777"/>
                  </a:lnTo>
                  <a:lnTo>
                    <a:pt x="592" y="777"/>
                  </a:lnTo>
                  <a:lnTo>
                    <a:pt x="595" y="774"/>
                  </a:lnTo>
                  <a:lnTo>
                    <a:pt x="598" y="774"/>
                  </a:lnTo>
                  <a:lnTo>
                    <a:pt x="603" y="774"/>
                  </a:lnTo>
                  <a:lnTo>
                    <a:pt x="613" y="774"/>
                  </a:lnTo>
                  <a:lnTo>
                    <a:pt x="621" y="774"/>
                  </a:lnTo>
                  <a:lnTo>
                    <a:pt x="626" y="774"/>
                  </a:lnTo>
                  <a:lnTo>
                    <a:pt x="634" y="774"/>
                  </a:lnTo>
                  <a:lnTo>
                    <a:pt x="637" y="774"/>
                  </a:lnTo>
                  <a:lnTo>
                    <a:pt x="640" y="774"/>
                  </a:lnTo>
                  <a:lnTo>
                    <a:pt x="642" y="774"/>
                  </a:lnTo>
                  <a:lnTo>
                    <a:pt x="645" y="774"/>
                  </a:lnTo>
                  <a:lnTo>
                    <a:pt x="645" y="777"/>
                  </a:lnTo>
                  <a:lnTo>
                    <a:pt x="647" y="777"/>
                  </a:lnTo>
                  <a:lnTo>
                    <a:pt x="655" y="780"/>
                  </a:lnTo>
                  <a:lnTo>
                    <a:pt x="660" y="780"/>
                  </a:lnTo>
                  <a:lnTo>
                    <a:pt x="663" y="780"/>
                  </a:lnTo>
                  <a:lnTo>
                    <a:pt x="666" y="782"/>
                  </a:lnTo>
                  <a:lnTo>
                    <a:pt x="668" y="782"/>
                  </a:lnTo>
                  <a:lnTo>
                    <a:pt x="671" y="782"/>
                  </a:lnTo>
                  <a:lnTo>
                    <a:pt x="671" y="785"/>
                  </a:lnTo>
                  <a:lnTo>
                    <a:pt x="674" y="785"/>
                  </a:lnTo>
                  <a:lnTo>
                    <a:pt x="676" y="785"/>
                  </a:lnTo>
                  <a:lnTo>
                    <a:pt x="681" y="785"/>
                  </a:lnTo>
                  <a:lnTo>
                    <a:pt x="687" y="785"/>
                  </a:lnTo>
                  <a:lnTo>
                    <a:pt x="700" y="787"/>
                  </a:lnTo>
                  <a:lnTo>
                    <a:pt x="700" y="793"/>
                  </a:lnTo>
                  <a:lnTo>
                    <a:pt x="705" y="795"/>
                  </a:lnTo>
                  <a:lnTo>
                    <a:pt x="710" y="798"/>
                  </a:lnTo>
                  <a:lnTo>
                    <a:pt x="713" y="801"/>
                  </a:lnTo>
                  <a:lnTo>
                    <a:pt x="718" y="803"/>
                  </a:lnTo>
                  <a:lnTo>
                    <a:pt x="723" y="806"/>
                  </a:lnTo>
                  <a:lnTo>
                    <a:pt x="726" y="806"/>
                  </a:lnTo>
                  <a:lnTo>
                    <a:pt x="729" y="808"/>
                  </a:lnTo>
                  <a:lnTo>
                    <a:pt x="731" y="808"/>
                  </a:lnTo>
                  <a:lnTo>
                    <a:pt x="734" y="811"/>
                  </a:lnTo>
                  <a:lnTo>
                    <a:pt x="737" y="814"/>
                  </a:lnTo>
                  <a:lnTo>
                    <a:pt x="742" y="816"/>
                  </a:lnTo>
                  <a:lnTo>
                    <a:pt x="744" y="816"/>
                  </a:lnTo>
                  <a:lnTo>
                    <a:pt x="747" y="816"/>
                  </a:lnTo>
                  <a:lnTo>
                    <a:pt x="747" y="819"/>
                  </a:lnTo>
                  <a:lnTo>
                    <a:pt x="750" y="816"/>
                  </a:lnTo>
                  <a:lnTo>
                    <a:pt x="752" y="816"/>
                  </a:lnTo>
                  <a:lnTo>
                    <a:pt x="757" y="816"/>
                  </a:lnTo>
                  <a:lnTo>
                    <a:pt x="760" y="816"/>
                  </a:lnTo>
                  <a:lnTo>
                    <a:pt x="763" y="816"/>
                  </a:lnTo>
                  <a:lnTo>
                    <a:pt x="765" y="816"/>
                  </a:lnTo>
                  <a:lnTo>
                    <a:pt x="768" y="816"/>
                  </a:lnTo>
                  <a:lnTo>
                    <a:pt x="771" y="816"/>
                  </a:lnTo>
                  <a:lnTo>
                    <a:pt x="773" y="816"/>
                  </a:lnTo>
                  <a:lnTo>
                    <a:pt x="778" y="814"/>
                  </a:lnTo>
                  <a:lnTo>
                    <a:pt x="781" y="814"/>
                  </a:lnTo>
                  <a:lnTo>
                    <a:pt x="797" y="811"/>
                  </a:lnTo>
                  <a:lnTo>
                    <a:pt x="805" y="808"/>
                  </a:lnTo>
                  <a:lnTo>
                    <a:pt x="807" y="808"/>
                  </a:lnTo>
                  <a:lnTo>
                    <a:pt x="810" y="808"/>
                  </a:lnTo>
                  <a:lnTo>
                    <a:pt x="810" y="806"/>
                  </a:lnTo>
                  <a:lnTo>
                    <a:pt x="820" y="806"/>
                  </a:lnTo>
                  <a:lnTo>
                    <a:pt x="823" y="803"/>
                  </a:lnTo>
                  <a:lnTo>
                    <a:pt x="826" y="803"/>
                  </a:lnTo>
                  <a:lnTo>
                    <a:pt x="834" y="801"/>
                  </a:lnTo>
                  <a:lnTo>
                    <a:pt x="841" y="798"/>
                  </a:lnTo>
                  <a:lnTo>
                    <a:pt x="844" y="795"/>
                  </a:lnTo>
                  <a:lnTo>
                    <a:pt x="847" y="795"/>
                  </a:lnTo>
                  <a:lnTo>
                    <a:pt x="854" y="790"/>
                  </a:lnTo>
                  <a:lnTo>
                    <a:pt x="857" y="787"/>
                  </a:lnTo>
                  <a:lnTo>
                    <a:pt x="865" y="787"/>
                  </a:lnTo>
                  <a:lnTo>
                    <a:pt x="868" y="785"/>
                  </a:lnTo>
                  <a:lnTo>
                    <a:pt x="870" y="785"/>
                  </a:lnTo>
                  <a:lnTo>
                    <a:pt x="870" y="782"/>
                  </a:lnTo>
                  <a:lnTo>
                    <a:pt x="873" y="782"/>
                  </a:lnTo>
                  <a:lnTo>
                    <a:pt x="875" y="780"/>
                  </a:lnTo>
                  <a:lnTo>
                    <a:pt x="875" y="777"/>
                  </a:lnTo>
                  <a:lnTo>
                    <a:pt x="881" y="772"/>
                  </a:lnTo>
                  <a:lnTo>
                    <a:pt x="883" y="772"/>
                  </a:lnTo>
                  <a:lnTo>
                    <a:pt x="886" y="769"/>
                  </a:lnTo>
                  <a:lnTo>
                    <a:pt x="886" y="766"/>
                  </a:lnTo>
                  <a:lnTo>
                    <a:pt x="889" y="764"/>
                  </a:lnTo>
                  <a:lnTo>
                    <a:pt x="891" y="761"/>
                  </a:lnTo>
                  <a:lnTo>
                    <a:pt x="891" y="759"/>
                  </a:lnTo>
                  <a:lnTo>
                    <a:pt x="894" y="753"/>
                  </a:lnTo>
                  <a:lnTo>
                    <a:pt x="894" y="748"/>
                  </a:lnTo>
                  <a:lnTo>
                    <a:pt x="894" y="745"/>
                  </a:lnTo>
                  <a:lnTo>
                    <a:pt x="894" y="740"/>
                  </a:lnTo>
                  <a:lnTo>
                    <a:pt x="894" y="738"/>
                  </a:lnTo>
                  <a:lnTo>
                    <a:pt x="896" y="735"/>
                  </a:lnTo>
                  <a:lnTo>
                    <a:pt x="896" y="732"/>
                  </a:lnTo>
                  <a:lnTo>
                    <a:pt x="899" y="730"/>
                  </a:lnTo>
                  <a:lnTo>
                    <a:pt x="899" y="727"/>
                  </a:lnTo>
                  <a:lnTo>
                    <a:pt x="902" y="727"/>
                  </a:lnTo>
                  <a:lnTo>
                    <a:pt x="904" y="724"/>
                  </a:lnTo>
                  <a:lnTo>
                    <a:pt x="910" y="722"/>
                  </a:lnTo>
                  <a:lnTo>
                    <a:pt x="917" y="717"/>
                  </a:lnTo>
                  <a:lnTo>
                    <a:pt x="923" y="714"/>
                  </a:lnTo>
                  <a:lnTo>
                    <a:pt x="925" y="714"/>
                  </a:lnTo>
                  <a:lnTo>
                    <a:pt x="928" y="711"/>
                  </a:lnTo>
                  <a:lnTo>
                    <a:pt x="931" y="711"/>
                  </a:lnTo>
                  <a:lnTo>
                    <a:pt x="936" y="706"/>
                  </a:lnTo>
                  <a:lnTo>
                    <a:pt x="938" y="706"/>
                  </a:lnTo>
                  <a:lnTo>
                    <a:pt x="941" y="706"/>
                  </a:lnTo>
                  <a:lnTo>
                    <a:pt x="944" y="706"/>
                  </a:lnTo>
                  <a:lnTo>
                    <a:pt x="946" y="706"/>
                  </a:lnTo>
                  <a:lnTo>
                    <a:pt x="949" y="706"/>
                  </a:lnTo>
                  <a:lnTo>
                    <a:pt x="959" y="698"/>
                  </a:lnTo>
                  <a:lnTo>
                    <a:pt x="959" y="696"/>
                  </a:lnTo>
                  <a:lnTo>
                    <a:pt x="954" y="690"/>
                  </a:lnTo>
                  <a:lnTo>
                    <a:pt x="954" y="688"/>
                  </a:lnTo>
                  <a:lnTo>
                    <a:pt x="954" y="685"/>
                  </a:lnTo>
                  <a:lnTo>
                    <a:pt x="954" y="680"/>
                  </a:lnTo>
                  <a:lnTo>
                    <a:pt x="954" y="675"/>
                  </a:lnTo>
                  <a:lnTo>
                    <a:pt x="954" y="672"/>
                  </a:lnTo>
                  <a:lnTo>
                    <a:pt x="957" y="667"/>
                  </a:lnTo>
                  <a:lnTo>
                    <a:pt x="959" y="659"/>
                  </a:lnTo>
                  <a:lnTo>
                    <a:pt x="959" y="654"/>
                  </a:lnTo>
                  <a:lnTo>
                    <a:pt x="959" y="651"/>
                  </a:lnTo>
                  <a:lnTo>
                    <a:pt x="967" y="648"/>
                  </a:lnTo>
                  <a:lnTo>
                    <a:pt x="970" y="646"/>
                  </a:lnTo>
                  <a:lnTo>
                    <a:pt x="975" y="640"/>
                  </a:lnTo>
                  <a:lnTo>
                    <a:pt x="978" y="638"/>
                  </a:lnTo>
                  <a:lnTo>
                    <a:pt x="978" y="635"/>
                  </a:lnTo>
                  <a:lnTo>
                    <a:pt x="978" y="633"/>
                  </a:lnTo>
                  <a:lnTo>
                    <a:pt x="954" y="625"/>
                  </a:lnTo>
                  <a:lnTo>
                    <a:pt x="951" y="622"/>
                  </a:lnTo>
                  <a:lnTo>
                    <a:pt x="936" y="606"/>
                  </a:lnTo>
                  <a:lnTo>
                    <a:pt x="933" y="599"/>
                  </a:lnTo>
                  <a:lnTo>
                    <a:pt x="931" y="593"/>
                  </a:lnTo>
                  <a:lnTo>
                    <a:pt x="931" y="591"/>
                  </a:lnTo>
                  <a:lnTo>
                    <a:pt x="928" y="585"/>
                  </a:lnTo>
                  <a:lnTo>
                    <a:pt x="925" y="583"/>
                  </a:lnTo>
                  <a:lnTo>
                    <a:pt x="925" y="580"/>
                  </a:lnTo>
                  <a:lnTo>
                    <a:pt x="886" y="593"/>
                  </a:lnTo>
                  <a:lnTo>
                    <a:pt x="883" y="591"/>
                  </a:lnTo>
                  <a:lnTo>
                    <a:pt x="889" y="575"/>
                  </a:lnTo>
                  <a:lnTo>
                    <a:pt x="889" y="572"/>
                  </a:lnTo>
                  <a:lnTo>
                    <a:pt x="889" y="570"/>
                  </a:lnTo>
                  <a:lnTo>
                    <a:pt x="891" y="567"/>
                  </a:lnTo>
                  <a:lnTo>
                    <a:pt x="894" y="564"/>
                  </a:lnTo>
                  <a:lnTo>
                    <a:pt x="907" y="551"/>
                  </a:lnTo>
                  <a:lnTo>
                    <a:pt x="912" y="543"/>
                  </a:lnTo>
                  <a:lnTo>
                    <a:pt x="917" y="538"/>
                  </a:lnTo>
                  <a:lnTo>
                    <a:pt x="920" y="533"/>
                  </a:lnTo>
                  <a:lnTo>
                    <a:pt x="928" y="520"/>
                  </a:lnTo>
                  <a:lnTo>
                    <a:pt x="933" y="512"/>
                  </a:lnTo>
                  <a:lnTo>
                    <a:pt x="936" y="509"/>
                  </a:lnTo>
                  <a:lnTo>
                    <a:pt x="946" y="491"/>
                  </a:lnTo>
                  <a:lnTo>
                    <a:pt x="951" y="483"/>
                  </a:lnTo>
                  <a:lnTo>
                    <a:pt x="954" y="478"/>
                  </a:lnTo>
                  <a:lnTo>
                    <a:pt x="962" y="462"/>
                  </a:lnTo>
                  <a:lnTo>
                    <a:pt x="967" y="454"/>
                  </a:lnTo>
                  <a:lnTo>
                    <a:pt x="970" y="446"/>
                  </a:lnTo>
                  <a:lnTo>
                    <a:pt x="972" y="441"/>
                  </a:lnTo>
                  <a:lnTo>
                    <a:pt x="978" y="431"/>
                  </a:lnTo>
                  <a:lnTo>
                    <a:pt x="980" y="425"/>
                  </a:lnTo>
                  <a:lnTo>
                    <a:pt x="983" y="417"/>
                  </a:lnTo>
                  <a:lnTo>
                    <a:pt x="986" y="415"/>
                  </a:lnTo>
                  <a:lnTo>
                    <a:pt x="988" y="407"/>
                  </a:lnTo>
                  <a:lnTo>
                    <a:pt x="988" y="402"/>
                  </a:lnTo>
                  <a:lnTo>
                    <a:pt x="991" y="402"/>
                  </a:lnTo>
                  <a:lnTo>
                    <a:pt x="993" y="394"/>
                  </a:lnTo>
                  <a:lnTo>
                    <a:pt x="996" y="386"/>
                  </a:lnTo>
                  <a:lnTo>
                    <a:pt x="999" y="381"/>
                  </a:lnTo>
                  <a:lnTo>
                    <a:pt x="1004" y="375"/>
                  </a:lnTo>
                  <a:lnTo>
                    <a:pt x="1007" y="370"/>
                  </a:lnTo>
                  <a:lnTo>
                    <a:pt x="1009" y="368"/>
                  </a:lnTo>
                  <a:lnTo>
                    <a:pt x="1014" y="365"/>
                  </a:lnTo>
                  <a:lnTo>
                    <a:pt x="1020" y="360"/>
                  </a:lnTo>
                  <a:lnTo>
                    <a:pt x="1028" y="357"/>
                  </a:lnTo>
                  <a:lnTo>
                    <a:pt x="1033" y="352"/>
                  </a:lnTo>
                  <a:lnTo>
                    <a:pt x="1038" y="349"/>
                  </a:lnTo>
                  <a:lnTo>
                    <a:pt x="1046" y="344"/>
                  </a:lnTo>
                  <a:lnTo>
                    <a:pt x="1051" y="341"/>
                  </a:lnTo>
                  <a:lnTo>
                    <a:pt x="1059" y="339"/>
                  </a:lnTo>
                  <a:lnTo>
                    <a:pt x="1064" y="339"/>
                  </a:lnTo>
                  <a:lnTo>
                    <a:pt x="1069" y="336"/>
                  </a:lnTo>
                  <a:lnTo>
                    <a:pt x="1075" y="333"/>
                  </a:lnTo>
                  <a:lnTo>
                    <a:pt x="1080" y="333"/>
                  </a:lnTo>
                  <a:lnTo>
                    <a:pt x="1083" y="333"/>
                  </a:lnTo>
                  <a:lnTo>
                    <a:pt x="1090" y="331"/>
                  </a:lnTo>
                  <a:lnTo>
                    <a:pt x="1132" y="326"/>
                  </a:lnTo>
                  <a:lnTo>
                    <a:pt x="1151" y="323"/>
                  </a:lnTo>
                  <a:lnTo>
                    <a:pt x="1161" y="320"/>
                  </a:lnTo>
                  <a:lnTo>
                    <a:pt x="1169" y="320"/>
                  </a:lnTo>
                  <a:lnTo>
                    <a:pt x="1177" y="318"/>
                  </a:lnTo>
                  <a:lnTo>
                    <a:pt x="1182" y="315"/>
                  </a:lnTo>
                  <a:lnTo>
                    <a:pt x="1190" y="312"/>
                  </a:lnTo>
                  <a:lnTo>
                    <a:pt x="1195" y="310"/>
                  </a:lnTo>
                  <a:lnTo>
                    <a:pt x="1201" y="310"/>
                  </a:lnTo>
                  <a:lnTo>
                    <a:pt x="1203" y="310"/>
                  </a:lnTo>
                  <a:lnTo>
                    <a:pt x="1203" y="307"/>
                  </a:lnTo>
                  <a:lnTo>
                    <a:pt x="1208" y="305"/>
                  </a:lnTo>
                  <a:lnTo>
                    <a:pt x="1214" y="302"/>
                  </a:lnTo>
                  <a:lnTo>
                    <a:pt x="1221" y="297"/>
                  </a:lnTo>
                  <a:lnTo>
                    <a:pt x="1229" y="294"/>
                  </a:lnTo>
                  <a:lnTo>
                    <a:pt x="1240" y="286"/>
                  </a:lnTo>
                  <a:lnTo>
                    <a:pt x="1245" y="281"/>
                  </a:lnTo>
                  <a:lnTo>
                    <a:pt x="1250" y="278"/>
                  </a:lnTo>
                  <a:lnTo>
                    <a:pt x="1250" y="276"/>
                  </a:lnTo>
                  <a:lnTo>
                    <a:pt x="1253" y="276"/>
                  </a:lnTo>
                  <a:lnTo>
                    <a:pt x="1253" y="273"/>
                  </a:lnTo>
                  <a:lnTo>
                    <a:pt x="1256" y="270"/>
                  </a:lnTo>
                  <a:lnTo>
                    <a:pt x="1258" y="268"/>
                  </a:lnTo>
                  <a:lnTo>
                    <a:pt x="1261" y="263"/>
                  </a:lnTo>
                  <a:lnTo>
                    <a:pt x="1263" y="257"/>
                  </a:lnTo>
                  <a:lnTo>
                    <a:pt x="1269" y="249"/>
                  </a:lnTo>
                  <a:lnTo>
                    <a:pt x="1271" y="244"/>
                  </a:lnTo>
                  <a:lnTo>
                    <a:pt x="1274" y="239"/>
                  </a:lnTo>
                  <a:lnTo>
                    <a:pt x="1277" y="231"/>
                  </a:lnTo>
                  <a:lnTo>
                    <a:pt x="1279" y="221"/>
                  </a:lnTo>
                  <a:lnTo>
                    <a:pt x="1282" y="215"/>
                  </a:lnTo>
                  <a:lnTo>
                    <a:pt x="1284" y="205"/>
                  </a:lnTo>
                  <a:lnTo>
                    <a:pt x="1284" y="197"/>
                  </a:lnTo>
                  <a:lnTo>
                    <a:pt x="1290" y="181"/>
                  </a:lnTo>
                  <a:lnTo>
                    <a:pt x="1290" y="176"/>
                  </a:lnTo>
                  <a:lnTo>
                    <a:pt x="1292" y="163"/>
                  </a:lnTo>
                  <a:lnTo>
                    <a:pt x="1295" y="155"/>
                  </a:lnTo>
                  <a:lnTo>
                    <a:pt x="1295" y="147"/>
                  </a:lnTo>
                  <a:lnTo>
                    <a:pt x="1298" y="139"/>
                  </a:lnTo>
                  <a:lnTo>
                    <a:pt x="1300" y="131"/>
                  </a:lnTo>
                  <a:lnTo>
                    <a:pt x="1305" y="118"/>
                  </a:lnTo>
                  <a:lnTo>
                    <a:pt x="1308" y="113"/>
                  </a:lnTo>
                  <a:lnTo>
                    <a:pt x="1311" y="108"/>
                  </a:lnTo>
                  <a:lnTo>
                    <a:pt x="1313" y="103"/>
                  </a:lnTo>
                  <a:lnTo>
                    <a:pt x="1316" y="97"/>
                  </a:lnTo>
                  <a:lnTo>
                    <a:pt x="1321" y="92"/>
                  </a:lnTo>
                  <a:lnTo>
                    <a:pt x="1326" y="84"/>
                  </a:lnTo>
                  <a:lnTo>
                    <a:pt x="1334" y="76"/>
                  </a:lnTo>
                  <a:lnTo>
                    <a:pt x="1339" y="68"/>
                  </a:lnTo>
                  <a:lnTo>
                    <a:pt x="1345" y="63"/>
                  </a:lnTo>
                  <a:lnTo>
                    <a:pt x="1347" y="58"/>
                  </a:lnTo>
                  <a:lnTo>
                    <a:pt x="1355" y="50"/>
                  </a:lnTo>
                  <a:lnTo>
                    <a:pt x="1360" y="45"/>
                  </a:lnTo>
                  <a:lnTo>
                    <a:pt x="1366" y="42"/>
                  </a:lnTo>
                  <a:lnTo>
                    <a:pt x="1374" y="34"/>
                  </a:lnTo>
                  <a:lnTo>
                    <a:pt x="1381" y="32"/>
                  </a:lnTo>
                  <a:lnTo>
                    <a:pt x="1387" y="26"/>
                  </a:lnTo>
                  <a:lnTo>
                    <a:pt x="1389" y="26"/>
                  </a:lnTo>
                  <a:lnTo>
                    <a:pt x="1395" y="21"/>
                  </a:lnTo>
                  <a:lnTo>
                    <a:pt x="1400" y="19"/>
                  </a:lnTo>
                  <a:lnTo>
                    <a:pt x="1408" y="13"/>
                  </a:lnTo>
                  <a:lnTo>
                    <a:pt x="1413" y="11"/>
                  </a:lnTo>
                  <a:lnTo>
                    <a:pt x="1418" y="8"/>
                  </a:lnTo>
                  <a:lnTo>
                    <a:pt x="1426" y="3"/>
                  </a:lnTo>
                  <a:lnTo>
                    <a:pt x="1434" y="0"/>
                  </a:lnTo>
                  <a:lnTo>
                    <a:pt x="1444" y="5"/>
                  </a:lnTo>
                  <a:lnTo>
                    <a:pt x="1452" y="11"/>
                  </a:lnTo>
                  <a:lnTo>
                    <a:pt x="1455" y="11"/>
                  </a:lnTo>
                  <a:lnTo>
                    <a:pt x="1457" y="13"/>
                  </a:lnTo>
                  <a:lnTo>
                    <a:pt x="1460" y="13"/>
                  </a:lnTo>
                  <a:lnTo>
                    <a:pt x="1465" y="16"/>
                  </a:lnTo>
                  <a:lnTo>
                    <a:pt x="1471" y="19"/>
                  </a:lnTo>
                  <a:lnTo>
                    <a:pt x="1478" y="21"/>
                  </a:lnTo>
                  <a:lnTo>
                    <a:pt x="1484" y="21"/>
                  </a:lnTo>
                  <a:lnTo>
                    <a:pt x="1492" y="21"/>
                  </a:lnTo>
                </a:path>
              </a:pathLst>
            </a:custGeom>
            <a:pattFill prst="ltVert">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50" name="フリーフォーム 49"/>
            <p:cNvSpPr>
              <a:spLocks noEditPoints="1"/>
            </p:cNvSpPr>
            <p:nvPr/>
          </p:nvSpPr>
          <p:spPr bwMode="auto">
            <a:xfrm>
              <a:off x="2591639" y="3130859"/>
              <a:ext cx="1384295" cy="1133893"/>
            </a:xfrm>
            <a:custGeom>
              <a:avLst/>
              <a:gdLst>
                <a:gd name="T0" fmla="*/ 2768 w 2889"/>
                <a:gd name="T1" fmla="*/ 564 h 2330"/>
                <a:gd name="T2" fmla="*/ 2779 w 2889"/>
                <a:gd name="T3" fmla="*/ 577 h 2330"/>
                <a:gd name="T4" fmla="*/ 2781 w 2889"/>
                <a:gd name="T5" fmla="*/ 582 h 2330"/>
                <a:gd name="T6" fmla="*/ 2789 w 2889"/>
                <a:gd name="T7" fmla="*/ 596 h 2330"/>
                <a:gd name="T8" fmla="*/ 2815 w 2889"/>
                <a:gd name="T9" fmla="*/ 632 h 2330"/>
                <a:gd name="T10" fmla="*/ 2870 w 2889"/>
                <a:gd name="T11" fmla="*/ 727 h 2330"/>
                <a:gd name="T12" fmla="*/ 2889 w 2889"/>
                <a:gd name="T13" fmla="*/ 758 h 2330"/>
                <a:gd name="T14" fmla="*/ 2760 w 2889"/>
                <a:gd name="T15" fmla="*/ 800 h 2330"/>
                <a:gd name="T16" fmla="*/ 2611 w 2889"/>
                <a:gd name="T17" fmla="*/ 858 h 2330"/>
                <a:gd name="T18" fmla="*/ 2427 w 2889"/>
                <a:gd name="T19" fmla="*/ 931 h 2330"/>
                <a:gd name="T20" fmla="*/ 2309 w 2889"/>
                <a:gd name="T21" fmla="*/ 968 h 2330"/>
                <a:gd name="T22" fmla="*/ 2178 w 2889"/>
                <a:gd name="T23" fmla="*/ 1042 h 2330"/>
                <a:gd name="T24" fmla="*/ 2050 w 2889"/>
                <a:gd name="T25" fmla="*/ 1128 h 2330"/>
                <a:gd name="T26" fmla="*/ 2008 w 2889"/>
                <a:gd name="T27" fmla="*/ 1181 h 2330"/>
                <a:gd name="T28" fmla="*/ 1861 w 2889"/>
                <a:gd name="T29" fmla="*/ 1446 h 2330"/>
                <a:gd name="T30" fmla="*/ 1837 w 2889"/>
                <a:gd name="T31" fmla="*/ 1477 h 2330"/>
                <a:gd name="T32" fmla="*/ 1809 w 2889"/>
                <a:gd name="T33" fmla="*/ 1490 h 2330"/>
                <a:gd name="T34" fmla="*/ 1759 w 2889"/>
                <a:gd name="T35" fmla="*/ 1498 h 2330"/>
                <a:gd name="T36" fmla="*/ 1701 w 2889"/>
                <a:gd name="T37" fmla="*/ 1538 h 2330"/>
                <a:gd name="T38" fmla="*/ 1628 w 2889"/>
                <a:gd name="T39" fmla="*/ 1574 h 2330"/>
                <a:gd name="T40" fmla="*/ 1591 w 2889"/>
                <a:gd name="T41" fmla="*/ 1593 h 2330"/>
                <a:gd name="T42" fmla="*/ 1547 w 2889"/>
                <a:gd name="T43" fmla="*/ 1619 h 2330"/>
                <a:gd name="T44" fmla="*/ 1397 w 2889"/>
                <a:gd name="T45" fmla="*/ 1708 h 2330"/>
                <a:gd name="T46" fmla="*/ 1075 w 2889"/>
                <a:gd name="T47" fmla="*/ 2034 h 2330"/>
                <a:gd name="T48" fmla="*/ 403 w 2889"/>
                <a:gd name="T49" fmla="*/ 2288 h 2330"/>
                <a:gd name="T50" fmla="*/ 225 w 2889"/>
                <a:gd name="T51" fmla="*/ 1960 h 2330"/>
                <a:gd name="T52" fmla="*/ 435 w 2889"/>
                <a:gd name="T53" fmla="*/ 1559 h 2330"/>
                <a:gd name="T54" fmla="*/ 605 w 2889"/>
                <a:gd name="T55" fmla="*/ 987 h 2330"/>
                <a:gd name="T56" fmla="*/ 962 w 2889"/>
                <a:gd name="T57" fmla="*/ 727 h 2330"/>
                <a:gd name="T58" fmla="*/ 1499 w 2889"/>
                <a:gd name="T59" fmla="*/ 554 h 2330"/>
                <a:gd name="T60" fmla="*/ 1581 w 2889"/>
                <a:gd name="T61" fmla="*/ 517 h 2330"/>
                <a:gd name="T62" fmla="*/ 1667 w 2889"/>
                <a:gd name="T63" fmla="*/ 475 h 2330"/>
                <a:gd name="T64" fmla="*/ 1785 w 2889"/>
                <a:gd name="T65" fmla="*/ 425 h 2330"/>
                <a:gd name="T66" fmla="*/ 1890 w 2889"/>
                <a:gd name="T67" fmla="*/ 375 h 2330"/>
                <a:gd name="T68" fmla="*/ 2108 w 2889"/>
                <a:gd name="T69" fmla="*/ 260 h 2330"/>
                <a:gd name="T70" fmla="*/ 2254 w 2889"/>
                <a:gd name="T71" fmla="*/ 178 h 2330"/>
                <a:gd name="T72" fmla="*/ 2370 w 2889"/>
                <a:gd name="T73" fmla="*/ 118 h 2330"/>
                <a:gd name="T74" fmla="*/ 2506 w 2889"/>
                <a:gd name="T75" fmla="*/ 37 h 2330"/>
                <a:gd name="T76" fmla="*/ 2569 w 2889"/>
                <a:gd name="T77" fmla="*/ 8 h 2330"/>
                <a:gd name="T78" fmla="*/ 2637 w 2889"/>
                <a:gd name="T79" fmla="*/ 107 h 2330"/>
                <a:gd name="T80" fmla="*/ 2634 w 2889"/>
                <a:gd name="T81" fmla="*/ 121 h 2330"/>
                <a:gd name="T82" fmla="*/ 2603 w 2889"/>
                <a:gd name="T83" fmla="*/ 144 h 2330"/>
                <a:gd name="T84" fmla="*/ 2593 w 2889"/>
                <a:gd name="T85" fmla="*/ 165 h 2330"/>
                <a:gd name="T86" fmla="*/ 2606 w 2889"/>
                <a:gd name="T87" fmla="*/ 212 h 2330"/>
                <a:gd name="T88" fmla="*/ 2624 w 2889"/>
                <a:gd name="T89" fmla="*/ 262 h 2330"/>
                <a:gd name="T90" fmla="*/ 2632 w 2889"/>
                <a:gd name="T91" fmla="*/ 302 h 2330"/>
                <a:gd name="T92" fmla="*/ 2616 w 2889"/>
                <a:gd name="T93" fmla="*/ 373 h 2330"/>
                <a:gd name="T94" fmla="*/ 2577 w 2889"/>
                <a:gd name="T95" fmla="*/ 462 h 2330"/>
                <a:gd name="T96" fmla="*/ 2574 w 2889"/>
                <a:gd name="T97" fmla="*/ 480 h 2330"/>
                <a:gd name="T98" fmla="*/ 2574 w 2889"/>
                <a:gd name="T99" fmla="*/ 496 h 2330"/>
                <a:gd name="T100" fmla="*/ 2648 w 2889"/>
                <a:gd name="T101" fmla="*/ 512 h 2330"/>
                <a:gd name="T102" fmla="*/ 2682 w 2889"/>
                <a:gd name="T103" fmla="*/ 517 h 2330"/>
                <a:gd name="T104" fmla="*/ 2710 w 2889"/>
                <a:gd name="T105" fmla="*/ 525 h 2330"/>
                <a:gd name="T106" fmla="*/ 2750 w 2889"/>
                <a:gd name="T107" fmla="*/ 546 h 2330"/>
                <a:gd name="T108" fmla="*/ 2760 w 2889"/>
                <a:gd name="T109" fmla="*/ 559 h 2330"/>
                <a:gd name="T110" fmla="*/ 2763 w 2889"/>
                <a:gd name="T111" fmla="*/ 56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89" h="2330">
                  <a:moveTo>
                    <a:pt x="2763" y="561"/>
                  </a:moveTo>
                  <a:lnTo>
                    <a:pt x="2763" y="561"/>
                  </a:lnTo>
                  <a:lnTo>
                    <a:pt x="2766" y="561"/>
                  </a:lnTo>
                  <a:lnTo>
                    <a:pt x="2766" y="564"/>
                  </a:lnTo>
                  <a:lnTo>
                    <a:pt x="2768" y="564"/>
                  </a:lnTo>
                  <a:lnTo>
                    <a:pt x="2768" y="567"/>
                  </a:lnTo>
                  <a:lnTo>
                    <a:pt x="2773" y="572"/>
                  </a:lnTo>
                  <a:lnTo>
                    <a:pt x="2776" y="575"/>
                  </a:lnTo>
                  <a:lnTo>
                    <a:pt x="2779" y="577"/>
                  </a:lnTo>
                  <a:lnTo>
                    <a:pt x="2779" y="580"/>
                  </a:lnTo>
                  <a:lnTo>
                    <a:pt x="2781" y="580"/>
                  </a:lnTo>
                  <a:lnTo>
                    <a:pt x="2781" y="582"/>
                  </a:lnTo>
                  <a:lnTo>
                    <a:pt x="2784" y="585"/>
                  </a:lnTo>
                  <a:lnTo>
                    <a:pt x="2787" y="588"/>
                  </a:lnTo>
                  <a:lnTo>
                    <a:pt x="2789" y="596"/>
                  </a:lnTo>
                  <a:lnTo>
                    <a:pt x="2794" y="601"/>
                  </a:lnTo>
                  <a:lnTo>
                    <a:pt x="2794" y="603"/>
                  </a:lnTo>
                  <a:lnTo>
                    <a:pt x="2815" y="632"/>
                  </a:lnTo>
                  <a:lnTo>
                    <a:pt x="2828" y="653"/>
                  </a:lnTo>
                  <a:lnTo>
                    <a:pt x="2836" y="672"/>
                  </a:lnTo>
                  <a:lnTo>
                    <a:pt x="2844" y="685"/>
                  </a:lnTo>
                  <a:lnTo>
                    <a:pt x="2849" y="695"/>
                  </a:lnTo>
                  <a:lnTo>
                    <a:pt x="2857" y="706"/>
                  </a:lnTo>
                  <a:lnTo>
                    <a:pt x="2863" y="714"/>
                  </a:lnTo>
                  <a:lnTo>
                    <a:pt x="2870" y="727"/>
                  </a:lnTo>
                  <a:lnTo>
                    <a:pt x="2873" y="732"/>
                  </a:lnTo>
                  <a:lnTo>
                    <a:pt x="2876" y="735"/>
                  </a:lnTo>
                  <a:lnTo>
                    <a:pt x="2881" y="745"/>
                  </a:lnTo>
                  <a:lnTo>
                    <a:pt x="2889" y="758"/>
                  </a:lnTo>
                  <a:lnTo>
                    <a:pt x="2878" y="758"/>
                  </a:lnTo>
                  <a:lnTo>
                    <a:pt x="2863" y="758"/>
                  </a:lnTo>
                  <a:lnTo>
                    <a:pt x="2855" y="764"/>
                  </a:lnTo>
                  <a:lnTo>
                    <a:pt x="2834" y="771"/>
                  </a:lnTo>
                  <a:lnTo>
                    <a:pt x="2810" y="779"/>
                  </a:lnTo>
                  <a:lnTo>
                    <a:pt x="2787" y="790"/>
                  </a:lnTo>
                  <a:lnTo>
                    <a:pt x="2760" y="800"/>
                  </a:lnTo>
                  <a:lnTo>
                    <a:pt x="2734" y="811"/>
                  </a:lnTo>
                  <a:lnTo>
                    <a:pt x="2729" y="813"/>
                  </a:lnTo>
                  <a:lnTo>
                    <a:pt x="2713" y="819"/>
                  </a:lnTo>
                  <a:lnTo>
                    <a:pt x="2690" y="827"/>
                  </a:lnTo>
                  <a:lnTo>
                    <a:pt x="2669" y="834"/>
                  </a:lnTo>
                  <a:lnTo>
                    <a:pt x="2648" y="842"/>
                  </a:lnTo>
                  <a:lnTo>
                    <a:pt x="2611" y="858"/>
                  </a:lnTo>
                  <a:lnTo>
                    <a:pt x="2572" y="874"/>
                  </a:lnTo>
                  <a:lnTo>
                    <a:pt x="2558" y="879"/>
                  </a:lnTo>
                  <a:lnTo>
                    <a:pt x="2553" y="882"/>
                  </a:lnTo>
                  <a:lnTo>
                    <a:pt x="2548" y="884"/>
                  </a:lnTo>
                  <a:lnTo>
                    <a:pt x="2488" y="908"/>
                  </a:lnTo>
                  <a:lnTo>
                    <a:pt x="2435" y="929"/>
                  </a:lnTo>
                  <a:lnTo>
                    <a:pt x="2427" y="931"/>
                  </a:lnTo>
                  <a:lnTo>
                    <a:pt x="2417" y="937"/>
                  </a:lnTo>
                  <a:lnTo>
                    <a:pt x="2414" y="937"/>
                  </a:lnTo>
                  <a:lnTo>
                    <a:pt x="2393" y="945"/>
                  </a:lnTo>
                  <a:lnTo>
                    <a:pt x="2367" y="955"/>
                  </a:lnTo>
                  <a:lnTo>
                    <a:pt x="2359" y="958"/>
                  </a:lnTo>
                  <a:lnTo>
                    <a:pt x="2309" y="968"/>
                  </a:lnTo>
                  <a:lnTo>
                    <a:pt x="2281" y="973"/>
                  </a:lnTo>
                  <a:lnTo>
                    <a:pt x="2257" y="979"/>
                  </a:lnTo>
                  <a:lnTo>
                    <a:pt x="2231" y="1005"/>
                  </a:lnTo>
                  <a:lnTo>
                    <a:pt x="2215" y="1021"/>
                  </a:lnTo>
                  <a:lnTo>
                    <a:pt x="2212" y="1021"/>
                  </a:lnTo>
                  <a:lnTo>
                    <a:pt x="2189" y="1034"/>
                  </a:lnTo>
                  <a:lnTo>
                    <a:pt x="2178" y="1042"/>
                  </a:lnTo>
                  <a:lnTo>
                    <a:pt x="2168" y="1047"/>
                  </a:lnTo>
                  <a:lnTo>
                    <a:pt x="2155" y="1055"/>
                  </a:lnTo>
                  <a:lnTo>
                    <a:pt x="2084" y="1102"/>
                  </a:lnTo>
                  <a:lnTo>
                    <a:pt x="2071" y="1113"/>
                  </a:lnTo>
                  <a:lnTo>
                    <a:pt x="2068" y="1113"/>
                  </a:lnTo>
                  <a:lnTo>
                    <a:pt x="2060" y="1120"/>
                  </a:lnTo>
                  <a:lnTo>
                    <a:pt x="2050" y="1128"/>
                  </a:lnTo>
                  <a:lnTo>
                    <a:pt x="2045" y="1134"/>
                  </a:lnTo>
                  <a:lnTo>
                    <a:pt x="2039" y="1139"/>
                  </a:lnTo>
                  <a:lnTo>
                    <a:pt x="2037" y="1144"/>
                  </a:lnTo>
                  <a:lnTo>
                    <a:pt x="2031" y="1149"/>
                  </a:lnTo>
                  <a:lnTo>
                    <a:pt x="2024" y="1160"/>
                  </a:lnTo>
                  <a:lnTo>
                    <a:pt x="2013" y="1170"/>
                  </a:lnTo>
                  <a:lnTo>
                    <a:pt x="2008" y="1181"/>
                  </a:lnTo>
                  <a:lnTo>
                    <a:pt x="1992" y="1207"/>
                  </a:lnTo>
                  <a:lnTo>
                    <a:pt x="1976" y="1233"/>
                  </a:lnTo>
                  <a:lnTo>
                    <a:pt x="1900" y="1378"/>
                  </a:lnTo>
                  <a:lnTo>
                    <a:pt x="1890" y="1393"/>
                  </a:lnTo>
                  <a:lnTo>
                    <a:pt x="1885" y="1401"/>
                  </a:lnTo>
                  <a:lnTo>
                    <a:pt x="1879" y="1412"/>
                  </a:lnTo>
                  <a:lnTo>
                    <a:pt x="1861" y="1446"/>
                  </a:lnTo>
                  <a:lnTo>
                    <a:pt x="1856" y="1451"/>
                  </a:lnTo>
                  <a:lnTo>
                    <a:pt x="1853" y="1454"/>
                  </a:lnTo>
                  <a:lnTo>
                    <a:pt x="1848" y="1462"/>
                  </a:lnTo>
                  <a:lnTo>
                    <a:pt x="1843" y="1467"/>
                  </a:lnTo>
                  <a:lnTo>
                    <a:pt x="1840" y="1472"/>
                  </a:lnTo>
                  <a:lnTo>
                    <a:pt x="1840" y="1475"/>
                  </a:lnTo>
                  <a:lnTo>
                    <a:pt x="1837" y="1477"/>
                  </a:lnTo>
                  <a:lnTo>
                    <a:pt x="1835" y="1477"/>
                  </a:lnTo>
                  <a:lnTo>
                    <a:pt x="1830" y="1480"/>
                  </a:lnTo>
                  <a:lnTo>
                    <a:pt x="1824" y="1483"/>
                  </a:lnTo>
                  <a:lnTo>
                    <a:pt x="1822" y="1485"/>
                  </a:lnTo>
                  <a:lnTo>
                    <a:pt x="1817" y="1488"/>
                  </a:lnTo>
                  <a:lnTo>
                    <a:pt x="1814" y="1488"/>
                  </a:lnTo>
                  <a:lnTo>
                    <a:pt x="1809" y="1490"/>
                  </a:lnTo>
                  <a:lnTo>
                    <a:pt x="1803" y="1493"/>
                  </a:lnTo>
                  <a:lnTo>
                    <a:pt x="1801" y="1493"/>
                  </a:lnTo>
                  <a:lnTo>
                    <a:pt x="1793" y="1493"/>
                  </a:lnTo>
                  <a:lnTo>
                    <a:pt x="1769" y="1496"/>
                  </a:lnTo>
                  <a:lnTo>
                    <a:pt x="1767" y="1498"/>
                  </a:lnTo>
                  <a:lnTo>
                    <a:pt x="1761" y="1498"/>
                  </a:lnTo>
                  <a:lnTo>
                    <a:pt x="1759" y="1498"/>
                  </a:lnTo>
                  <a:lnTo>
                    <a:pt x="1756" y="1501"/>
                  </a:lnTo>
                  <a:lnTo>
                    <a:pt x="1754" y="1504"/>
                  </a:lnTo>
                  <a:lnTo>
                    <a:pt x="1746" y="1509"/>
                  </a:lnTo>
                  <a:lnTo>
                    <a:pt x="1738" y="1514"/>
                  </a:lnTo>
                  <a:lnTo>
                    <a:pt x="1712" y="1530"/>
                  </a:lnTo>
                  <a:lnTo>
                    <a:pt x="1706" y="1535"/>
                  </a:lnTo>
                  <a:lnTo>
                    <a:pt x="1701" y="1538"/>
                  </a:lnTo>
                  <a:lnTo>
                    <a:pt x="1699" y="1540"/>
                  </a:lnTo>
                  <a:lnTo>
                    <a:pt x="1693" y="1540"/>
                  </a:lnTo>
                  <a:lnTo>
                    <a:pt x="1680" y="1548"/>
                  </a:lnTo>
                  <a:lnTo>
                    <a:pt x="1667" y="1556"/>
                  </a:lnTo>
                  <a:lnTo>
                    <a:pt x="1649" y="1564"/>
                  </a:lnTo>
                  <a:lnTo>
                    <a:pt x="1641" y="1569"/>
                  </a:lnTo>
                  <a:lnTo>
                    <a:pt x="1628" y="1574"/>
                  </a:lnTo>
                  <a:lnTo>
                    <a:pt x="1617" y="1580"/>
                  </a:lnTo>
                  <a:lnTo>
                    <a:pt x="1609" y="1585"/>
                  </a:lnTo>
                  <a:lnTo>
                    <a:pt x="1596" y="1590"/>
                  </a:lnTo>
                  <a:lnTo>
                    <a:pt x="1596" y="1593"/>
                  </a:lnTo>
                  <a:lnTo>
                    <a:pt x="1591" y="1593"/>
                  </a:lnTo>
                  <a:lnTo>
                    <a:pt x="1586" y="1595"/>
                  </a:lnTo>
                  <a:lnTo>
                    <a:pt x="1583" y="1598"/>
                  </a:lnTo>
                  <a:lnTo>
                    <a:pt x="1573" y="1603"/>
                  </a:lnTo>
                  <a:lnTo>
                    <a:pt x="1565" y="1609"/>
                  </a:lnTo>
                  <a:lnTo>
                    <a:pt x="1557" y="1611"/>
                  </a:lnTo>
                  <a:lnTo>
                    <a:pt x="1547" y="1619"/>
                  </a:lnTo>
                  <a:lnTo>
                    <a:pt x="1536" y="1627"/>
                  </a:lnTo>
                  <a:lnTo>
                    <a:pt x="1526" y="1632"/>
                  </a:lnTo>
                  <a:lnTo>
                    <a:pt x="1518" y="1637"/>
                  </a:lnTo>
                  <a:lnTo>
                    <a:pt x="1507" y="1643"/>
                  </a:lnTo>
                  <a:lnTo>
                    <a:pt x="1499" y="1648"/>
                  </a:lnTo>
                  <a:lnTo>
                    <a:pt x="1489" y="1653"/>
                  </a:lnTo>
                  <a:lnTo>
                    <a:pt x="1397" y="1708"/>
                  </a:lnTo>
                  <a:lnTo>
                    <a:pt x="1368" y="1737"/>
                  </a:lnTo>
                  <a:lnTo>
                    <a:pt x="1363" y="1745"/>
                  </a:lnTo>
                  <a:lnTo>
                    <a:pt x="1332" y="1792"/>
                  </a:lnTo>
                  <a:lnTo>
                    <a:pt x="1200" y="1992"/>
                  </a:lnTo>
                  <a:lnTo>
                    <a:pt x="1193" y="1989"/>
                  </a:lnTo>
                  <a:lnTo>
                    <a:pt x="1185" y="1984"/>
                  </a:lnTo>
                  <a:lnTo>
                    <a:pt x="1075" y="2034"/>
                  </a:lnTo>
                  <a:lnTo>
                    <a:pt x="781" y="2165"/>
                  </a:lnTo>
                  <a:lnTo>
                    <a:pt x="616" y="2236"/>
                  </a:lnTo>
                  <a:lnTo>
                    <a:pt x="511" y="2283"/>
                  </a:lnTo>
                  <a:lnTo>
                    <a:pt x="403" y="2330"/>
                  </a:lnTo>
                  <a:lnTo>
                    <a:pt x="403" y="2322"/>
                  </a:lnTo>
                  <a:lnTo>
                    <a:pt x="403" y="2288"/>
                  </a:lnTo>
                  <a:lnTo>
                    <a:pt x="403" y="2330"/>
                  </a:lnTo>
                  <a:lnTo>
                    <a:pt x="152" y="2107"/>
                  </a:lnTo>
                  <a:lnTo>
                    <a:pt x="147" y="2102"/>
                  </a:lnTo>
                  <a:lnTo>
                    <a:pt x="144" y="2091"/>
                  </a:lnTo>
                  <a:lnTo>
                    <a:pt x="144" y="2086"/>
                  </a:lnTo>
                  <a:lnTo>
                    <a:pt x="147" y="2052"/>
                  </a:lnTo>
                  <a:lnTo>
                    <a:pt x="225" y="1960"/>
                  </a:lnTo>
                  <a:lnTo>
                    <a:pt x="0" y="1942"/>
                  </a:lnTo>
                  <a:lnTo>
                    <a:pt x="105" y="1811"/>
                  </a:lnTo>
                  <a:lnTo>
                    <a:pt x="230" y="1658"/>
                  </a:lnTo>
                  <a:lnTo>
                    <a:pt x="249" y="1635"/>
                  </a:lnTo>
                  <a:lnTo>
                    <a:pt x="464" y="1677"/>
                  </a:lnTo>
                  <a:lnTo>
                    <a:pt x="440" y="1559"/>
                  </a:lnTo>
                  <a:lnTo>
                    <a:pt x="435" y="1559"/>
                  </a:lnTo>
                  <a:lnTo>
                    <a:pt x="68" y="1485"/>
                  </a:lnTo>
                  <a:lnTo>
                    <a:pt x="68" y="1454"/>
                  </a:lnTo>
                  <a:lnTo>
                    <a:pt x="68" y="1446"/>
                  </a:lnTo>
                  <a:lnTo>
                    <a:pt x="68" y="1278"/>
                  </a:lnTo>
                  <a:lnTo>
                    <a:pt x="68" y="1218"/>
                  </a:lnTo>
                  <a:lnTo>
                    <a:pt x="566" y="1005"/>
                  </a:lnTo>
                  <a:lnTo>
                    <a:pt x="605" y="987"/>
                  </a:lnTo>
                  <a:lnTo>
                    <a:pt x="605" y="908"/>
                  </a:lnTo>
                  <a:lnTo>
                    <a:pt x="608" y="811"/>
                  </a:lnTo>
                  <a:lnTo>
                    <a:pt x="784" y="785"/>
                  </a:lnTo>
                  <a:lnTo>
                    <a:pt x="815" y="774"/>
                  </a:lnTo>
                  <a:lnTo>
                    <a:pt x="818" y="777"/>
                  </a:lnTo>
                  <a:lnTo>
                    <a:pt x="944" y="732"/>
                  </a:lnTo>
                  <a:lnTo>
                    <a:pt x="962" y="727"/>
                  </a:lnTo>
                  <a:lnTo>
                    <a:pt x="1001" y="714"/>
                  </a:lnTo>
                  <a:lnTo>
                    <a:pt x="1025" y="708"/>
                  </a:lnTo>
                  <a:lnTo>
                    <a:pt x="1033" y="703"/>
                  </a:lnTo>
                  <a:lnTo>
                    <a:pt x="1148" y="666"/>
                  </a:lnTo>
                  <a:lnTo>
                    <a:pt x="1166" y="661"/>
                  </a:lnTo>
                  <a:lnTo>
                    <a:pt x="1431" y="575"/>
                  </a:lnTo>
                  <a:lnTo>
                    <a:pt x="1499" y="554"/>
                  </a:lnTo>
                  <a:lnTo>
                    <a:pt x="1507" y="548"/>
                  </a:lnTo>
                  <a:lnTo>
                    <a:pt x="1520" y="543"/>
                  </a:lnTo>
                  <a:lnTo>
                    <a:pt x="1531" y="538"/>
                  </a:lnTo>
                  <a:lnTo>
                    <a:pt x="1541" y="533"/>
                  </a:lnTo>
                  <a:lnTo>
                    <a:pt x="1554" y="527"/>
                  </a:lnTo>
                  <a:lnTo>
                    <a:pt x="1567" y="522"/>
                  </a:lnTo>
                  <a:lnTo>
                    <a:pt x="1581" y="517"/>
                  </a:lnTo>
                  <a:lnTo>
                    <a:pt x="1594" y="509"/>
                  </a:lnTo>
                  <a:lnTo>
                    <a:pt x="1615" y="501"/>
                  </a:lnTo>
                  <a:lnTo>
                    <a:pt x="1623" y="496"/>
                  </a:lnTo>
                  <a:lnTo>
                    <a:pt x="1636" y="491"/>
                  </a:lnTo>
                  <a:lnTo>
                    <a:pt x="1651" y="485"/>
                  </a:lnTo>
                  <a:lnTo>
                    <a:pt x="1662" y="480"/>
                  </a:lnTo>
                  <a:lnTo>
                    <a:pt x="1667" y="475"/>
                  </a:lnTo>
                  <a:lnTo>
                    <a:pt x="1672" y="475"/>
                  </a:lnTo>
                  <a:lnTo>
                    <a:pt x="1696" y="464"/>
                  </a:lnTo>
                  <a:lnTo>
                    <a:pt x="1709" y="456"/>
                  </a:lnTo>
                  <a:lnTo>
                    <a:pt x="1727" y="451"/>
                  </a:lnTo>
                  <a:lnTo>
                    <a:pt x="1746" y="441"/>
                  </a:lnTo>
                  <a:lnTo>
                    <a:pt x="1767" y="433"/>
                  </a:lnTo>
                  <a:lnTo>
                    <a:pt x="1785" y="425"/>
                  </a:lnTo>
                  <a:lnTo>
                    <a:pt x="1809" y="415"/>
                  </a:lnTo>
                  <a:lnTo>
                    <a:pt x="1827" y="404"/>
                  </a:lnTo>
                  <a:lnTo>
                    <a:pt x="1830" y="404"/>
                  </a:lnTo>
                  <a:lnTo>
                    <a:pt x="1845" y="396"/>
                  </a:lnTo>
                  <a:lnTo>
                    <a:pt x="1866" y="388"/>
                  </a:lnTo>
                  <a:lnTo>
                    <a:pt x="1885" y="378"/>
                  </a:lnTo>
                  <a:lnTo>
                    <a:pt x="1890" y="375"/>
                  </a:lnTo>
                  <a:lnTo>
                    <a:pt x="1900" y="373"/>
                  </a:lnTo>
                  <a:lnTo>
                    <a:pt x="2071" y="278"/>
                  </a:lnTo>
                  <a:lnTo>
                    <a:pt x="2076" y="275"/>
                  </a:lnTo>
                  <a:lnTo>
                    <a:pt x="2079" y="275"/>
                  </a:lnTo>
                  <a:lnTo>
                    <a:pt x="2087" y="273"/>
                  </a:lnTo>
                  <a:lnTo>
                    <a:pt x="2108" y="260"/>
                  </a:lnTo>
                  <a:lnTo>
                    <a:pt x="2110" y="257"/>
                  </a:lnTo>
                  <a:lnTo>
                    <a:pt x="2113" y="257"/>
                  </a:lnTo>
                  <a:lnTo>
                    <a:pt x="2210" y="205"/>
                  </a:lnTo>
                  <a:lnTo>
                    <a:pt x="2212" y="202"/>
                  </a:lnTo>
                  <a:lnTo>
                    <a:pt x="2254" y="178"/>
                  </a:lnTo>
                  <a:lnTo>
                    <a:pt x="2273" y="170"/>
                  </a:lnTo>
                  <a:lnTo>
                    <a:pt x="2294" y="160"/>
                  </a:lnTo>
                  <a:lnTo>
                    <a:pt x="2315" y="147"/>
                  </a:lnTo>
                  <a:lnTo>
                    <a:pt x="2341" y="134"/>
                  </a:lnTo>
                  <a:lnTo>
                    <a:pt x="2364" y="121"/>
                  </a:lnTo>
                  <a:lnTo>
                    <a:pt x="2367" y="121"/>
                  </a:lnTo>
                  <a:lnTo>
                    <a:pt x="2370" y="118"/>
                  </a:lnTo>
                  <a:lnTo>
                    <a:pt x="2385" y="110"/>
                  </a:lnTo>
                  <a:lnTo>
                    <a:pt x="2391" y="107"/>
                  </a:lnTo>
                  <a:lnTo>
                    <a:pt x="2401" y="100"/>
                  </a:lnTo>
                  <a:lnTo>
                    <a:pt x="2430" y="86"/>
                  </a:lnTo>
                  <a:lnTo>
                    <a:pt x="2456" y="71"/>
                  </a:lnTo>
                  <a:lnTo>
                    <a:pt x="2480" y="55"/>
                  </a:lnTo>
                  <a:lnTo>
                    <a:pt x="2506" y="37"/>
                  </a:lnTo>
                  <a:lnTo>
                    <a:pt x="2532" y="21"/>
                  </a:lnTo>
                  <a:lnTo>
                    <a:pt x="2551" y="10"/>
                  </a:lnTo>
                  <a:lnTo>
                    <a:pt x="2553" y="8"/>
                  </a:lnTo>
                  <a:lnTo>
                    <a:pt x="2561" y="2"/>
                  </a:lnTo>
                  <a:lnTo>
                    <a:pt x="2564" y="0"/>
                  </a:lnTo>
                  <a:lnTo>
                    <a:pt x="2569" y="8"/>
                  </a:lnTo>
                  <a:lnTo>
                    <a:pt x="2598" y="50"/>
                  </a:lnTo>
                  <a:lnTo>
                    <a:pt x="2616" y="81"/>
                  </a:lnTo>
                  <a:lnTo>
                    <a:pt x="2627" y="94"/>
                  </a:lnTo>
                  <a:lnTo>
                    <a:pt x="2632" y="105"/>
                  </a:lnTo>
                  <a:lnTo>
                    <a:pt x="2637" y="107"/>
                  </a:lnTo>
                  <a:lnTo>
                    <a:pt x="2637" y="110"/>
                  </a:lnTo>
                  <a:lnTo>
                    <a:pt x="2640" y="115"/>
                  </a:lnTo>
                  <a:lnTo>
                    <a:pt x="2640" y="118"/>
                  </a:lnTo>
                  <a:lnTo>
                    <a:pt x="2637" y="118"/>
                  </a:lnTo>
                  <a:lnTo>
                    <a:pt x="2634" y="121"/>
                  </a:lnTo>
                  <a:lnTo>
                    <a:pt x="2629" y="126"/>
                  </a:lnTo>
                  <a:lnTo>
                    <a:pt x="2627" y="126"/>
                  </a:lnTo>
                  <a:lnTo>
                    <a:pt x="2616" y="134"/>
                  </a:lnTo>
                  <a:lnTo>
                    <a:pt x="2608" y="139"/>
                  </a:lnTo>
                  <a:lnTo>
                    <a:pt x="2606" y="142"/>
                  </a:lnTo>
                  <a:lnTo>
                    <a:pt x="2603" y="144"/>
                  </a:lnTo>
                  <a:lnTo>
                    <a:pt x="2600" y="147"/>
                  </a:lnTo>
                  <a:lnTo>
                    <a:pt x="2598" y="152"/>
                  </a:lnTo>
                  <a:lnTo>
                    <a:pt x="2595" y="157"/>
                  </a:lnTo>
                  <a:lnTo>
                    <a:pt x="2595" y="160"/>
                  </a:lnTo>
                  <a:lnTo>
                    <a:pt x="2593" y="163"/>
                  </a:lnTo>
                  <a:lnTo>
                    <a:pt x="2593" y="165"/>
                  </a:lnTo>
                  <a:lnTo>
                    <a:pt x="2593" y="168"/>
                  </a:lnTo>
                  <a:lnTo>
                    <a:pt x="2593" y="170"/>
                  </a:lnTo>
                  <a:lnTo>
                    <a:pt x="2593" y="173"/>
                  </a:lnTo>
                  <a:lnTo>
                    <a:pt x="2593" y="176"/>
                  </a:lnTo>
                  <a:lnTo>
                    <a:pt x="2593" y="181"/>
                  </a:lnTo>
                  <a:lnTo>
                    <a:pt x="2598" y="189"/>
                  </a:lnTo>
                  <a:lnTo>
                    <a:pt x="2606" y="212"/>
                  </a:lnTo>
                  <a:lnTo>
                    <a:pt x="2606" y="215"/>
                  </a:lnTo>
                  <a:lnTo>
                    <a:pt x="2608" y="220"/>
                  </a:lnTo>
                  <a:lnTo>
                    <a:pt x="2611" y="226"/>
                  </a:lnTo>
                  <a:lnTo>
                    <a:pt x="2611" y="228"/>
                  </a:lnTo>
                  <a:lnTo>
                    <a:pt x="2616" y="241"/>
                  </a:lnTo>
                  <a:lnTo>
                    <a:pt x="2619" y="249"/>
                  </a:lnTo>
                  <a:lnTo>
                    <a:pt x="2624" y="262"/>
                  </a:lnTo>
                  <a:lnTo>
                    <a:pt x="2629" y="275"/>
                  </a:lnTo>
                  <a:lnTo>
                    <a:pt x="2632" y="278"/>
                  </a:lnTo>
                  <a:lnTo>
                    <a:pt x="2632" y="283"/>
                  </a:lnTo>
                  <a:lnTo>
                    <a:pt x="2632" y="286"/>
                  </a:lnTo>
                  <a:lnTo>
                    <a:pt x="2634" y="291"/>
                  </a:lnTo>
                  <a:lnTo>
                    <a:pt x="2634" y="296"/>
                  </a:lnTo>
                  <a:lnTo>
                    <a:pt x="2632" y="302"/>
                  </a:lnTo>
                  <a:lnTo>
                    <a:pt x="2632" y="320"/>
                  </a:lnTo>
                  <a:lnTo>
                    <a:pt x="2629" y="338"/>
                  </a:lnTo>
                  <a:lnTo>
                    <a:pt x="2629" y="352"/>
                  </a:lnTo>
                  <a:lnTo>
                    <a:pt x="2629" y="354"/>
                  </a:lnTo>
                  <a:lnTo>
                    <a:pt x="2624" y="362"/>
                  </a:lnTo>
                  <a:lnTo>
                    <a:pt x="2616" y="373"/>
                  </a:lnTo>
                  <a:lnTo>
                    <a:pt x="2585" y="417"/>
                  </a:lnTo>
                  <a:lnTo>
                    <a:pt x="2579" y="425"/>
                  </a:lnTo>
                  <a:lnTo>
                    <a:pt x="2577" y="430"/>
                  </a:lnTo>
                  <a:lnTo>
                    <a:pt x="2577" y="459"/>
                  </a:lnTo>
                  <a:lnTo>
                    <a:pt x="2577" y="462"/>
                  </a:lnTo>
                  <a:lnTo>
                    <a:pt x="2577" y="467"/>
                  </a:lnTo>
                  <a:lnTo>
                    <a:pt x="2574" y="472"/>
                  </a:lnTo>
                  <a:lnTo>
                    <a:pt x="2574" y="477"/>
                  </a:lnTo>
                  <a:lnTo>
                    <a:pt x="2574" y="480"/>
                  </a:lnTo>
                  <a:lnTo>
                    <a:pt x="2574" y="483"/>
                  </a:lnTo>
                  <a:lnTo>
                    <a:pt x="2574" y="488"/>
                  </a:lnTo>
                  <a:lnTo>
                    <a:pt x="2574" y="493"/>
                  </a:lnTo>
                  <a:lnTo>
                    <a:pt x="2574" y="496"/>
                  </a:lnTo>
                  <a:lnTo>
                    <a:pt x="2600" y="501"/>
                  </a:lnTo>
                  <a:lnTo>
                    <a:pt x="2606" y="504"/>
                  </a:lnTo>
                  <a:lnTo>
                    <a:pt x="2621" y="506"/>
                  </a:lnTo>
                  <a:lnTo>
                    <a:pt x="2634" y="509"/>
                  </a:lnTo>
                  <a:lnTo>
                    <a:pt x="2642" y="509"/>
                  </a:lnTo>
                  <a:lnTo>
                    <a:pt x="2648" y="512"/>
                  </a:lnTo>
                  <a:lnTo>
                    <a:pt x="2650" y="512"/>
                  </a:lnTo>
                  <a:lnTo>
                    <a:pt x="2661" y="514"/>
                  </a:lnTo>
                  <a:lnTo>
                    <a:pt x="2663" y="514"/>
                  </a:lnTo>
                  <a:lnTo>
                    <a:pt x="2666" y="514"/>
                  </a:lnTo>
                  <a:lnTo>
                    <a:pt x="2682" y="517"/>
                  </a:lnTo>
                  <a:lnTo>
                    <a:pt x="2682" y="519"/>
                  </a:lnTo>
                  <a:lnTo>
                    <a:pt x="2690" y="519"/>
                  </a:lnTo>
                  <a:lnTo>
                    <a:pt x="2708" y="522"/>
                  </a:lnTo>
                  <a:lnTo>
                    <a:pt x="2710" y="525"/>
                  </a:lnTo>
                  <a:lnTo>
                    <a:pt x="2713" y="525"/>
                  </a:lnTo>
                  <a:lnTo>
                    <a:pt x="2739" y="535"/>
                  </a:lnTo>
                  <a:lnTo>
                    <a:pt x="2745" y="540"/>
                  </a:lnTo>
                  <a:lnTo>
                    <a:pt x="2747" y="543"/>
                  </a:lnTo>
                  <a:lnTo>
                    <a:pt x="2747" y="546"/>
                  </a:lnTo>
                  <a:lnTo>
                    <a:pt x="2750" y="546"/>
                  </a:lnTo>
                  <a:lnTo>
                    <a:pt x="2750" y="548"/>
                  </a:lnTo>
                  <a:lnTo>
                    <a:pt x="2752" y="548"/>
                  </a:lnTo>
                  <a:lnTo>
                    <a:pt x="2758" y="556"/>
                  </a:lnTo>
                  <a:lnTo>
                    <a:pt x="2760" y="556"/>
                  </a:lnTo>
                  <a:lnTo>
                    <a:pt x="2760" y="559"/>
                  </a:lnTo>
                  <a:lnTo>
                    <a:pt x="2763" y="559"/>
                  </a:lnTo>
                  <a:lnTo>
                    <a:pt x="2763" y="561"/>
                  </a:lnTo>
                  <a:moveTo>
                    <a:pt x="723" y="1981"/>
                  </a:moveTo>
                  <a:lnTo>
                    <a:pt x="723" y="1992"/>
                  </a:lnTo>
                  <a:lnTo>
                    <a:pt x="723" y="1981"/>
                  </a:lnTo>
                </a:path>
              </a:pathLst>
            </a:custGeom>
            <a:pattFill prst="ltVert">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54" name="フリーフォーム 53"/>
            <p:cNvSpPr>
              <a:spLocks/>
            </p:cNvSpPr>
            <p:nvPr/>
          </p:nvSpPr>
          <p:spPr bwMode="auto">
            <a:xfrm>
              <a:off x="2849457" y="2564084"/>
              <a:ext cx="1150741" cy="948137"/>
            </a:xfrm>
            <a:custGeom>
              <a:avLst/>
              <a:gdLst>
                <a:gd name="T0" fmla="*/ 3 w 2402"/>
                <a:gd name="T1" fmla="*/ 1643 h 1948"/>
                <a:gd name="T2" fmla="*/ 58 w 2402"/>
                <a:gd name="T3" fmla="*/ 1544 h 1948"/>
                <a:gd name="T4" fmla="*/ 168 w 2402"/>
                <a:gd name="T5" fmla="*/ 1357 h 1948"/>
                <a:gd name="T6" fmla="*/ 252 w 2402"/>
                <a:gd name="T7" fmla="*/ 1218 h 1948"/>
                <a:gd name="T8" fmla="*/ 349 w 2402"/>
                <a:gd name="T9" fmla="*/ 1108 h 1948"/>
                <a:gd name="T10" fmla="*/ 420 w 2402"/>
                <a:gd name="T11" fmla="*/ 1053 h 1948"/>
                <a:gd name="T12" fmla="*/ 522 w 2402"/>
                <a:gd name="T13" fmla="*/ 1008 h 1948"/>
                <a:gd name="T14" fmla="*/ 789 w 2402"/>
                <a:gd name="T15" fmla="*/ 922 h 1948"/>
                <a:gd name="T16" fmla="*/ 816 w 2402"/>
                <a:gd name="T17" fmla="*/ 903 h 1948"/>
                <a:gd name="T18" fmla="*/ 855 w 2402"/>
                <a:gd name="T19" fmla="*/ 845 h 1948"/>
                <a:gd name="T20" fmla="*/ 907 w 2402"/>
                <a:gd name="T21" fmla="*/ 751 h 1948"/>
                <a:gd name="T22" fmla="*/ 944 w 2402"/>
                <a:gd name="T23" fmla="*/ 709 h 1948"/>
                <a:gd name="T24" fmla="*/ 978 w 2402"/>
                <a:gd name="T25" fmla="*/ 683 h 1948"/>
                <a:gd name="T26" fmla="*/ 1036 w 2402"/>
                <a:gd name="T27" fmla="*/ 643 h 1948"/>
                <a:gd name="T28" fmla="*/ 1104 w 2402"/>
                <a:gd name="T29" fmla="*/ 607 h 1948"/>
                <a:gd name="T30" fmla="*/ 1206 w 2402"/>
                <a:gd name="T31" fmla="*/ 557 h 1948"/>
                <a:gd name="T32" fmla="*/ 1314 w 2402"/>
                <a:gd name="T33" fmla="*/ 517 h 1948"/>
                <a:gd name="T34" fmla="*/ 1421 w 2402"/>
                <a:gd name="T35" fmla="*/ 475 h 1948"/>
                <a:gd name="T36" fmla="*/ 1471 w 2402"/>
                <a:gd name="T37" fmla="*/ 447 h 1948"/>
                <a:gd name="T38" fmla="*/ 1542 w 2402"/>
                <a:gd name="T39" fmla="*/ 368 h 1948"/>
                <a:gd name="T40" fmla="*/ 1565 w 2402"/>
                <a:gd name="T41" fmla="*/ 284 h 1948"/>
                <a:gd name="T42" fmla="*/ 1555 w 2402"/>
                <a:gd name="T43" fmla="*/ 221 h 1948"/>
                <a:gd name="T44" fmla="*/ 1502 w 2402"/>
                <a:gd name="T45" fmla="*/ 100 h 1948"/>
                <a:gd name="T46" fmla="*/ 1484 w 2402"/>
                <a:gd name="T47" fmla="*/ 32 h 1948"/>
                <a:gd name="T48" fmla="*/ 1523 w 2402"/>
                <a:gd name="T49" fmla="*/ 11 h 1948"/>
                <a:gd name="T50" fmla="*/ 1681 w 2402"/>
                <a:gd name="T51" fmla="*/ 45 h 1948"/>
                <a:gd name="T52" fmla="*/ 1715 w 2402"/>
                <a:gd name="T53" fmla="*/ 58 h 1948"/>
                <a:gd name="T54" fmla="*/ 1746 w 2402"/>
                <a:gd name="T55" fmla="*/ 71 h 1948"/>
                <a:gd name="T56" fmla="*/ 1772 w 2402"/>
                <a:gd name="T57" fmla="*/ 84 h 1948"/>
                <a:gd name="T58" fmla="*/ 1807 w 2402"/>
                <a:gd name="T59" fmla="*/ 108 h 1948"/>
                <a:gd name="T60" fmla="*/ 1835 w 2402"/>
                <a:gd name="T61" fmla="*/ 134 h 1948"/>
                <a:gd name="T62" fmla="*/ 1856 w 2402"/>
                <a:gd name="T63" fmla="*/ 155 h 1948"/>
                <a:gd name="T64" fmla="*/ 1888 w 2402"/>
                <a:gd name="T65" fmla="*/ 197 h 1948"/>
                <a:gd name="T66" fmla="*/ 1919 w 2402"/>
                <a:gd name="T67" fmla="*/ 234 h 1948"/>
                <a:gd name="T68" fmla="*/ 1959 w 2402"/>
                <a:gd name="T69" fmla="*/ 273 h 1948"/>
                <a:gd name="T70" fmla="*/ 1982 w 2402"/>
                <a:gd name="T71" fmla="*/ 305 h 1948"/>
                <a:gd name="T72" fmla="*/ 2029 w 2402"/>
                <a:gd name="T73" fmla="*/ 365 h 1948"/>
                <a:gd name="T74" fmla="*/ 2056 w 2402"/>
                <a:gd name="T75" fmla="*/ 405 h 1948"/>
                <a:gd name="T76" fmla="*/ 2092 w 2402"/>
                <a:gd name="T77" fmla="*/ 457 h 1948"/>
                <a:gd name="T78" fmla="*/ 2119 w 2402"/>
                <a:gd name="T79" fmla="*/ 494 h 1948"/>
                <a:gd name="T80" fmla="*/ 2160 w 2402"/>
                <a:gd name="T81" fmla="*/ 552 h 1948"/>
                <a:gd name="T82" fmla="*/ 2195 w 2402"/>
                <a:gd name="T83" fmla="*/ 601 h 1948"/>
                <a:gd name="T84" fmla="*/ 2208 w 2402"/>
                <a:gd name="T85" fmla="*/ 622 h 1948"/>
                <a:gd name="T86" fmla="*/ 2229 w 2402"/>
                <a:gd name="T87" fmla="*/ 654 h 1948"/>
                <a:gd name="T88" fmla="*/ 2265 w 2402"/>
                <a:gd name="T89" fmla="*/ 709 h 1948"/>
                <a:gd name="T90" fmla="*/ 2299 w 2402"/>
                <a:gd name="T91" fmla="*/ 756 h 1948"/>
                <a:gd name="T92" fmla="*/ 2326 w 2402"/>
                <a:gd name="T93" fmla="*/ 793 h 1948"/>
                <a:gd name="T94" fmla="*/ 2378 w 2402"/>
                <a:gd name="T95" fmla="*/ 914 h 1948"/>
                <a:gd name="T96" fmla="*/ 2218 w 2402"/>
                <a:gd name="T97" fmla="*/ 1032 h 1948"/>
                <a:gd name="T98" fmla="*/ 2087 w 2402"/>
                <a:gd name="T99" fmla="*/ 1121 h 1948"/>
                <a:gd name="T100" fmla="*/ 2001 w 2402"/>
                <a:gd name="T101" fmla="*/ 1181 h 1948"/>
                <a:gd name="T102" fmla="*/ 1835 w 2402"/>
                <a:gd name="T103" fmla="*/ 1281 h 1948"/>
                <a:gd name="T104" fmla="*/ 1704 w 2402"/>
                <a:gd name="T105" fmla="*/ 1349 h 1948"/>
                <a:gd name="T106" fmla="*/ 1526 w 2402"/>
                <a:gd name="T107" fmla="*/ 1446 h 1948"/>
                <a:gd name="T108" fmla="*/ 1277 w 2402"/>
                <a:gd name="T109" fmla="*/ 1575 h 1948"/>
                <a:gd name="T110" fmla="*/ 1122 w 2402"/>
                <a:gd name="T111" fmla="*/ 1646 h 1948"/>
                <a:gd name="T112" fmla="*/ 1031 w 2402"/>
                <a:gd name="T113" fmla="*/ 1688 h 1948"/>
                <a:gd name="T114" fmla="*/ 881 w 2402"/>
                <a:gd name="T115" fmla="*/ 1746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02" h="1948">
                  <a:moveTo>
                    <a:pt x="394" y="1903"/>
                  </a:moveTo>
                  <a:lnTo>
                    <a:pt x="268" y="1948"/>
                  </a:lnTo>
                  <a:lnTo>
                    <a:pt x="265" y="1945"/>
                  </a:lnTo>
                  <a:lnTo>
                    <a:pt x="255" y="1932"/>
                  </a:lnTo>
                  <a:lnTo>
                    <a:pt x="234" y="1911"/>
                  </a:lnTo>
                  <a:lnTo>
                    <a:pt x="150" y="1814"/>
                  </a:lnTo>
                  <a:lnTo>
                    <a:pt x="144" y="1806"/>
                  </a:lnTo>
                  <a:lnTo>
                    <a:pt x="3" y="1643"/>
                  </a:lnTo>
                  <a:lnTo>
                    <a:pt x="0" y="1641"/>
                  </a:lnTo>
                  <a:lnTo>
                    <a:pt x="8" y="1625"/>
                  </a:lnTo>
                  <a:lnTo>
                    <a:pt x="16" y="1612"/>
                  </a:lnTo>
                  <a:lnTo>
                    <a:pt x="27" y="1596"/>
                  </a:lnTo>
                  <a:lnTo>
                    <a:pt x="34" y="1583"/>
                  </a:lnTo>
                  <a:lnTo>
                    <a:pt x="45" y="1565"/>
                  </a:lnTo>
                  <a:lnTo>
                    <a:pt x="50" y="1554"/>
                  </a:lnTo>
                  <a:lnTo>
                    <a:pt x="58" y="1544"/>
                  </a:lnTo>
                  <a:lnTo>
                    <a:pt x="61" y="1538"/>
                  </a:lnTo>
                  <a:lnTo>
                    <a:pt x="74" y="1517"/>
                  </a:lnTo>
                  <a:lnTo>
                    <a:pt x="84" y="1502"/>
                  </a:lnTo>
                  <a:lnTo>
                    <a:pt x="108" y="1460"/>
                  </a:lnTo>
                  <a:lnTo>
                    <a:pt x="124" y="1436"/>
                  </a:lnTo>
                  <a:lnTo>
                    <a:pt x="131" y="1420"/>
                  </a:lnTo>
                  <a:lnTo>
                    <a:pt x="152" y="1386"/>
                  </a:lnTo>
                  <a:lnTo>
                    <a:pt x="168" y="1357"/>
                  </a:lnTo>
                  <a:lnTo>
                    <a:pt x="171" y="1357"/>
                  </a:lnTo>
                  <a:lnTo>
                    <a:pt x="173" y="1349"/>
                  </a:lnTo>
                  <a:lnTo>
                    <a:pt x="181" y="1336"/>
                  </a:lnTo>
                  <a:lnTo>
                    <a:pt x="202" y="1299"/>
                  </a:lnTo>
                  <a:lnTo>
                    <a:pt x="226" y="1265"/>
                  </a:lnTo>
                  <a:lnTo>
                    <a:pt x="234" y="1250"/>
                  </a:lnTo>
                  <a:lnTo>
                    <a:pt x="241" y="1236"/>
                  </a:lnTo>
                  <a:lnTo>
                    <a:pt x="252" y="1218"/>
                  </a:lnTo>
                  <a:lnTo>
                    <a:pt x="255" y="1218"/>
                  </a:lnTo>
                  <a:lnTo>
                    <a:pt x="265" y="1202"/>
                  </a:lnTo>
                  <a:lnTo>
                    <a:pt x="276" y="1187"/>
                  </a:lnTo>
                  <a:lnTo>
                    <a:pt x="294" y="1166"/>
                  </a:lnTo>
                  <a:lnTo>
                    <a:pt x="307" y="1150"/>
                  </a:lnTo>
                  <a:lnTo>
                    <a:pt x="320" y="1137"/>
                  </a:lnTo>
                  <a:lnTo>
                    <a:pt x="331" y="1124"/>
                  </a:lnTo>
                  <a:lnTo>
                    <a:pt x="349" y="1108"/>
                  </a:lnTo>
                  <a:lnTo>
                    <a:pt x="367" y="1089"/>
                  </a:lnTo>
                  <a:lnTo>
                    <a:pt x="383" y="1074"/>
                  </a:lnTo>
                  <a:lnTo>
                    <a:pt x="394" y="1066"/>
                  </a:lnTo>
                  <a:lnTo>
                    <a:pt x="401" y="1061"/>
                  </a:lnTo>
                  <a:lnTo>
                    <a:pt x="409" y="1055"/>
                  </a:lnTo>
                  <a:lnTo>
                    <a:pt x="415" y="1053"/>
                  </a:lnTo>
                  <a:lnTo>
                    <a:pt x="417" y="1053"/>
                  </a:lnTo>
                  <a:lnTo>
                    <a:pt x="420" y="1053"/>
                  </a:lnTo>
                  <a:lnTo>
                    <a:pt x="428" y="1048"/>
                  </a:lnTo>
                  <a:lnTo>
                    <a:pt x="438" y="1045"/>
                  </a:lnTo>
                  <a:lnTo>
                    <a:pt x="454" y="1037"/>
                  </a:lnTo>
                  <a:lnTo>
                    <a:pt x="470" y="1032"/>
                  </a:lnTo>
                  <a:lnTo>
                    <a:pt x="483" y="1027"/>
                  </a:lnTo>
                  <a:lnTo>
                    <a:pt x="496" y="1021"/>
                  </a:lnTo>
                  <a:lnTo>
                    <a:pt x="506" y="1016"/>
                  </a:lnTo>
                  <a:lnTo>
                    <a:pt x="522" y="1008"/>
                  </a:lnTo>
                  <a:lnTo>
                    <a:pt x="532" y="1006"/>
                  </a:lnTo>
                  <a:lnTo>
                    <a:pt x="572" y="992"/>
                  </a:lnTo>
                  <a:lnTo>
                    <a:pt x="593" y="985"/>
                  </a:lnTo>
                  <a:lnTo>
                    <a:pt x="635" y="971"/>
                  </a:lnTo>
                  <a:lnTo>
                    <a:pt x="679" y="956"/>
                  </a:lnTo>
                  <a:lnTo>
                    <a:pt x="716" y="945"/>
                  </a:lnTo>
                  <a:lnTo>
                    <a:pt x="755" y="932"/>
                  </a:lnTo>
                  <a:lnTo>
                    <a:pt x="789" y="922"/>
                  </a:lnTo>
                  <a:lnTo>
                    <a:pt x="792" y="919"/>
                  </a:lnTo>
                  <a:lnTo>
                    <a:pt x="797" y="916"/>
                  </a:lnTo>
                  <a:lnTo>
                    <a:pt x="800" y="916"/>
                  </a:lnTo>
                  <a:lnTo>
                    <a:pt x="803" y="914"/>
                  </a:lnTo>
                  <a:lnTo>
                    <a:pt x="805" y="914"/>
                  </a:lnTo>
                  <a:lnTo>
                    <a:pt x="813" y="908"/>
                  </a:lnTo>
                  <a:lnTo>
                    <a:pt x="816" y="906"/>
                  </a:lnTo>
                  <a:lnTo>
                    <a:pt x="816" y="903"/>
                  </a:lnTo>
                  <a:lnTo>
                    <a:pt x="821" y="898"/>
                  </a:lnTo>
                  <a:lnTo>
                    <a:pt x="826" y="893"/>
                  </a:lnTo>
                  <a:lnTo>
                    <a:pt x="829" y="890"/>
                  </a:lnTo>
                  <a:lnTo>
                    <a:pt x="834" y="882"/>
                  </a:lnTo>
                  <a:lnTo>
                    <a:pt x="837" y="877"/>
                  </a:lnTo>
                  <a:lnTo>
                    <a:pt x="842" y="869"/>
                  </a:lnTo>
                  <a:lnTo>
                    <a:pt x="847" y="861"/>
                  </a:lnTo>
                  <a:lnTo>
                    <a:pt x="855" y="845"/>
                  </a:lnTo>
                  <a:lnTo>
                    <a:pt x="863" y="832"/>
                  </a:lnTo>
                  <a:lnTo>
                    <a:pt x="868" y="819"/>
                  </a:lnTo>
                  <a:lnTo>
                    <a:pt x="879" y="798"/>
                  </a:lnTo>
                  <a:lnTo>
                    <a:pt x="886" y="788"/>
                  </a:lnTo>
                  <a:lnTo>
                    <a:pt x="894" y="775"/>
                  </a:lnTo>
                  <a:lnTo>
                    <a:pt x="900" y="764"/>
                  </a:lnTo>
                  <a:lnTo>
                    <a:pt x="905" y="756"/>
                  </a:lnTo>
                  <a:lnTo>
                    <a:pt x="907" y="751"/>
                  </a:lnTo>
                  <a:lnTo>
                    <a:pt x="913" y="746"/>
                  </a:lnTo>
                  <a:lnTo>
                    <a:pt x="918" y="740"/>
                  </a:lnTo>
                  <a:lnTo>
                    <a:pt x="923" y="733"/>
                  </a:lnTo>
                  <a:lnTo>
                    <a:pt x="928" y="727"/>
                  </a:lnTo>
                  <a:lnTo>
                    <a:pt x="931" y="722"/>
                  </a:lnTo>
                  <a:lnTo>
                    <a:pt x="936" y="717"/>
                  </a:lnTo>
                  <a:lnTo>
                    <a:pt x="941" y="712"/>
                  </a:lnTo>
                  <a:lnTo>
                    <a:pt x="944" y="709"/>
                  </a:lnTo>
                  <a:lnTo>
                    <a:pt x="947" y="706"/>
                  </a:lnTo>
                  <a:lnTo>
                    <a:pt x="949" y="706"/>
                  </a:lnTo>
                  <a:lnTo>
                    <a:pt x="949" y="704"/>
                  </a:lnTo>
                  <a:lnTo>
                    <a:pt x="952" y="704"/>
                  </a:lnTo>
                  <a:lnTo>
                    <a:pt x="952" y="701"/>
                  </a:lnTo>
                  <a:lnTo>
                    <a:pt x="962" y="693"/>
                  </a:lnTo>
                  <a:lnTo>
                    <a:pt x="973" y="685"/>
                  </a:lnTo>
                  <a:lnTo>
                    <a:pt x="978" y="683"/>
                  </a:lnTo>
                  <a:lnTo>
                    <a:pt x="983" y="677"/>
                  </a:lnTo>
                  <a:lnTo>
                    <a:pt x="991" y="672"/>
                  </a:lnTo>
                  <a:lnTo>
                    <a:pt x="997" y="667"/>
                  </a:lnTo>
                  <a:lnTo>
                    <a:pt x="1004" y="664"/>
                  </a:lnTo>
                  <a:lnTo>
                    <a:pt x="1010" y="659"/>
                  </a:lnTo>
                  <a:lnTo>
                    <a:pt x="1017" y="654"/>
                  </a:lnTo>
                  <a:lnTo>
                    <a:pt x="1028" y="649"/>
                  </a:lnTo>
                  <a:lnTo>
                    <a:pt x="1036" y="643"/>
                  </a:lnTo>
                  <a:lnTo>
                    <a:pt x="1041" y="641"/>
                  </a:lnTo>
                  <a:lnTo>
                    <a:pt x="1044" y="638"/>
                  </a:lnTo>
                  <a:lnTo>
                    <a:pt x="1049" y="635"/>
                  </a:lnTo>
                  <a:lnTo>
                    <a:pt x="1065" y="628"/>
                  </a:lnTo>
                  <a:lnTo>
                    <a:pt x="1073" y="622"/>
                  </a:lnTo>
                  <a:lnTo>
                    <a:pt x="1083" y="617"/>
                  </a:lnTo>
                  <a:lnTo>
                    <a:pt x="1094" y="612"/>
                  </a:lnTo>
                  <a:lnTo>
                    <a:pt x="1104" y="607"/>
                  </a:lnTo>
                  <a:lnTo>
                    <a:pt x="1125" y="596"/>
                  </a:lnTo>
                  <a:lnTo>
                    <a:pt x="1133" y="593"/>
                  </a:lnTo>
                  <a:lnTo>
                    <a:pt x="1149" y="586"/>
                  </a:lnTo>
                  <a:lnTo>
                    <a:pt x="1159" y="580"/>
                  </a:lnTo>
                  <a:lnTo>
                    <a:pt x="1172" y="573"/>
                  </a:lnTo>
                  <a:lnTo>
                    <a:pt x="1188" y="565"/>
                  </a:lnTo>
                  <a:lnTo>
                    <a:pt x="1198" y="559"/>
                  </a:lnTo>
                  <a:lnTo>
                    <a:pt x="1206" y="557"/>
                  </a:lnTo>
                  <a:lnTo>
                    <a:pt x="1219" y="552"/>
                  </a:lnTo>
                  <a:lnTo>
                    <a:pt x="1235" y="546"/>
                  </a:lnTo>
                  <a:lnTo>
                    <a:pt x="1253" y="538"/>
                  </a:lnTo>
                  <a:lnTo>
                    <a:pt x="1261" y="536"/>
                  </a:lnTo>
                  <a:lnTo>
                    <a:pt x="1277" y="531"/>
                  </a:lnTo>
                  <a:lnTo>
                    <a:pt x="1293" y="525"/>
                  </a:lnTo>
                  <a:lnTo>
                    <a:pt x="1306" y="520"/>
                  </a:lnTo>
                  <a:lnTo>
                    <a:pt x="1314" y="517"/>
                  </a:lnTo>
                  <a:lnTo>
                    <a:pt x="1335" y="510"/>
                  </a:lnTo>
                  <a:lnTo>
                    <a:pt x="1337" y="510"/>
                  </a:lnTo>
                  <a:lnTo>
                    <a:pt x="1343" y="507"/>
                  </a:lnTo>
                  <a:lnTo>
                    <a:pt x="1356" y="502"/>
                  </a:lnTo>
                  <a:lnTo>
                    <a:pt x="1374" y="496"/>
                  </a:lnTo>
                  <a:lnTo>
                    <a:pt x="1392" y="486"/>
                  </a:lnTo>
                  <a:lnTo>
                    <a:pt x="1408" y="481"/>
                  </a:lnTo>
                  <a:lnTo>
                    <a:pt x="1421" y="475"/>
                  </a:lnTo>
                  <a:lnTo>
                    <a:pt x="1429" y="473"/>
                  </a:lnTo>
                  <a:lnTo>
                    <a:pt x="1437" y="468"/>
                  </a:lnTo>
                  <a:lnTo>
                    <a:pt x="1442" y="468"/>
                  </a:lnTo>
                  <a:lnTo>
                    <a:pt x="1445" y="465"/>
                  </a:lnTo>
                  <a:lnTo>
                    <a:pt x="1453" y="460"/>
                  </a:lnTo>
                  <a:lnTo>
                    <a:pt x="1463" y="452"/>
                  </a:lnTo>
                  <a:lnTo>
                    <a:pt x="1466" y="449"/>
                  </a:lnTo>
                  <a:lnTo>
                    <a:pt x="1471" y="447"/>
                  </a:lnTo>
                  <a:lnTo>
                    <a:pt x="1476" y="441"/>
                  </a:lnTo>
                  <a:lnTo>
                    <a:pt x="1495" y="428"/>
                  </a:lnTo>
                  <a:lnTo>
                    <a:pt x="1508" y="412"/>
                  </a:lnTo>
                  <a:lnTo>
                    <a:pt x="1518" y="405"/>
                  </a:lnTo>
                  <a:lnTo>
                    <a:pt x="1526" y="394"/>
                  </a:lnTo>
                  <a:lnTo>
                    <a:pt x="1534" y="386"/>
                  </a:lnTo>
                  <a:lnTo>
                    <a:pt x="1537" y="376"/>
                  </a:lnTo>
                  <a:lnTo>
                    <a:pt x="1542" y="368"/>
                  </a:lnTo>
                  <a:lnTo>
                    <a:pt x="1547" y="357"/>
                  </a:lnTo>
                  <a:lnTo>
                    <a:pt x="1552" y="342"/>
                  </a:lnTo>
                  <a:lnTo>
                    <a:pt x="1558" y="323"/>
                  </a:lnTo>
                  <a:lnTo>
                    <a:pt x="1563" y="310"/>
                  </a:lnTo>
                  <a:lnTo>
                    <a:pt x="1565" y="302"/>
                  </a:lnTo>
                  <a:lnTo>
                    <a:pt x="1565" y="297"/>
                  </a:lnTo>
                  <a:lnTo>
                    <a:pt x="1565" y="292"/>
                  </a:lnTo>
                  <a:lnTo>
                    <a:pt x="1565" y="284"/>
                  </a:lnTo>
                  <a:lnTo>
                    <a:pt x="1565" y="273"/>
                  </a:lnTo>
                  <a:lnTo>
                    <a:pt x="1565" y="263"/>
                  </a:lnTo>
                  <a:lnTo>
                    <a:pt x="1563" y="252"/>
                  </a:lnTo>
                  <a:lnTo>
                    <a:pt x="1563" y="247"/>
                  </a:lnTo>
                  <a:lnTo>
                    <a:pt x="1563" y="239"/>
                  </a:lnTo>
                  <a:lnTo>
                    <a:pt x="1560" y="231"/>
                  </a:lnTo>
                  <a:lnTo>
                    <a:pt x="1558" y="229"/>
                  </a:lnTo>
                  <a:lnTo>
                    <a:pt x="1555" y="221"/>
                  </a:lnTo>
                  <a:lnTo>
                    <a:pt x="1552" y="213"/>
                  </a:lnTo>
                  <a:lnTo>
                    <a:pt x="1547" y="200"/>
                  </a:lnTo>
                  <a:lnTo>
                    <a:pt x="1542" y="187"/>
                  </a:lnTo>
                  <a:lnTo>
                    <a:pt x="1534" y="168"/>
                  </a:lnTo>
                  <a:lnTo>
                    <a:pt x="1526" y="150"/>
                  </a:lnTo>
                  <a:lnTo>
                    <a:pt x="1518" y="134"/>
                  </a:lnTo>
                  <a:lnTo>
                    <a:pt x="1508" y="113"/>
                  </a:lnTo>
                  <a:lnTo>
                    <a:pt x="1502" y="100"/>
                  </a:lnTo>
                  <a:lnTo>
                    <a:pt x="1495" y="84"/>
                  </a:lnTo>
                  <a:lnTo>
                    <a:pt x="1492" y="77"/>
                  </a:lnTo>
                  <a:lnTo>
                    <a:pt x="1489" y="71"/>
                  </a:lnTo>
                  <a:lnTo>
                    <a:pt x="1489" y="63"/>
                  </a:lnTo>
                  <a:lnTo>
                    <a:pt x="1487" y="56"/>
                  </a:lnTo>
                  <a:lnTo>
                    <a:pt x="1487" y="50"/>
                  </a:lnTo>
                  <a:lnTo>
                    <a:pt x="1484" y="42"/>
                  </a:lnTo>
                  <a:lnTo>
                    <a:pt x="1484" y="32"/>
                  </a:lnTo>
                  <a:lnTo>
                    <a:pt x="1481" y="24"/>
                  </a:lnTo>
                  <a:lnTo>
                    <a:pt x="1481" y="16"/>
                  </a:lnTo>
                  <a:lnTo>
                    <a:pt x="1481" y="11"/>
                  </a:lnTo>
                  <a:lnTo>
                    <a:pt x="1481" y="0"/>
                  </a:lnTo>
                  <a:lnTo>
                    <a:pt x="1484" y="0"/>
                  </a:lnTo>
                  <a:lnTo>
                    <a:pt x="1518" y="8"/>
                  </a:lnTo>
                  <a:lnTo>
                    <a:pt x="1521" y="8"/>
                  </a:lnTo>
                  <a:lnTo>
                    <a:pt x="1523" y="11"/>
                  </a:lnTo>
                  <a:lnTo>
                    <a:pt x="1537" y="14"/>
                  </a:lnTo>
                  <a:lnTo>
                    <a:pt x="1571" y="21"/>
                  </a:lnTo>
                  <a:lnTo>
                    <a:pt x="1657" y="40"/>
                  </a:lnTo>
                  <a:lnTo>
                    <a:pt x="1660" y="40"/>
                  </a:lnTo>
                  <a:lnTo>
                    <a:pt x="1662" y="42"/>
                  </a:lnTo>
                  <a:lnTo>
                    <a:pt x="1673" y="45"/>
                  </a:lnTo>
                  <a:lnTo>
                    <a:pt x="1678" y="45"/>
                  </a:lnTo>
                  <a:lnTo>
                    <a:pt x="1681" y="45"/>
                  </a:lnTo>
                  <a:lnTo>
                    <a:pt x="1683" y="48"/>
                  </a:lnTo>
                  <a:lnTo>
                    <a:pt x="1689" y="48"/>
                  </a:lnTo>
                  <a:lnTo>
                    <a:pt x="1691" y="50"/>
                  </a:lnTo>
                  <a:lnTo>
                    <a:pt x="1699" y="53"/>
                  </a:lnTo>
                  <a:lnTo>
                    <a:pt x="1704" y="53"/>
                  </a:lnTo>
                  <a:lnTo>
                    <a:pt x="1707" y="56"/>
                  </a:lnTo>
                  <a:lnTo>
                    <a:pt x="1712" y="56"/>
                  </a:lnTo>
                  <a:lnTo>
                    <a:pt x="1715" y="58"/>
                  </a:lnTo>
                  <a:lnTo>
                    <a:pt x="1720" y="61"/>
                  </a:lnTo>
                  <a:lnTo>
                    <a:pt x="1723" y="61"/>
                  </a:lnTo>
                  <a:lnTo>
                    <a:pt x="1725" y="63"/>
                  </a:lnTo>
                  <a:lnTo>
                    <a:pt x="1731" y="66"/>
                  </a:lnTo>
                  <a:lnTo>
                    <a:pt x="1738" y="69"/>
                  </a:lnTo>
                  <a:lnTo>
                    <a:pt x="1741" y="69"/>
                  </a:lnTo>
                  <a:lnTo>
                    <a:pt x="1744" y="71"/>
                  </a:lnTo>
                  <a:lnTo>
                    <a:pt x="1746" y="71"/>
                  </a:lnTo>
                  <a:lnTo>
                    <a:pt x="1749" y="71"/>
                  </a:lnTo>
                  <a:lnTo>
                    <a:pt x="1749" y="74"/>
                  </a:lnTo>
                  <a:lnTo>
                    <a:pt x="1754" y="74"/>
                  </a:lnTo>
                  <a:lnTo>
                    <a:pt x="1759" y="77"/>
                  </a:lnTo>
                  <a:lnTo>
                    <a:pt x="1762" y="79"/>
                  </a:lnTo>
                  <a:lnTo>
                    <a:pt x="1770" y="82"/>
                  </a:lnTo>
                  <a:lnTo>
                    <a:pt x="1770" y="84"/>
                  </a:lnTo>
                  <a:lnTo>
                    <a:pt x="1772" y="84"/>
                  </a:lnTo>
                  <a:lnTo>
                    <a:pt x="1775" y="84"/>
                  </a:lnTo>
                  <a:lnTo>
                    <a:pt x="1775" y="87"/>
                  </a:lnTo>
                  <a:lnTo>
                    <a:pt x="1778" y="87"/>
                  </a:lnTo>
                  <a:lnTo>
                    <a:pt x="1783" y="92"/>
                  </a:lnTo>
                  <a:lnTo>
                    <a:pt x="1791" y="97"/>
                  </a:lnTo>
                  <a:lnTo>
                    <a:pt x="1799" y="100"/>
                  </a:lnTo>
                  <a:lnTo>
                    <a:pt x="1804" y="105"/>
                  </a:lnTo>
                  <a:lnTo>
                    <a:pt x="1807" y="108"/>
                  </a:lnTo>
                  <a:lnTo>
                    <a:pt x="1812" y="111"/>
                  </a:lnTo>
                  <a:lnTo>
                    <a:pt x="1814" y="113"/>
                  </a:lnTo>
                  <a:lnTo>
                    <a:pt x="1820" y="116"/>
                  </a:lnTo>
                  <a:lnTo>
                    <a:pt x="1822" y="121"/>
                  </a:lnTo>
                  <a:lnTo>
                    <a:pt x="1828" y="124"/>
                  </a:lnTo>
                  <a:lnTo>
                    <a:pt x="1833" y="129"/>
                  </a:lnTo>
                  <a:lnTo>
                    <a:pt x="1835" y="132"/>
                  </a:lnTo>
                  <a:lnTo>
                    <a:pt x="1835" y="134"/>
                  </a:lnTo>
                  <a:lnTo>
                    <a:pt x="1838" y="137"/>
                  </a:lnTo>
                  <a:lnTo>
                    <a:pt x="1841" y="137"/>
                  </a:lnTo>
                  <a:lnTo>
                    <a:pt x="1843" y="139"/>
                  </a:lnTo>
                  <a:lnTo>
                    <a:pt x="1843" y="142"/>
                  </a:lnTo>
                  <a:lnTo>
                    <a:pt x="1846" y="142"/>
                  </a:lnTo>
                  <a:lnTo>
                    <a:pt x="1846" y="145"/>
                  </a:lnTo>
                  <a:lnTo>
                    <a:pt x="1851" y="150"/>
                  </a:lnTo>
                  <a:lnTo>
                    <a:pt x="1856" y="155"/>
                  </a:lnTo>
                  <a:lnTo>
                    <a:pt x="1859" y="160"/>
                  </a:lnTo>
                  <a:lnTo>
                    <a:pt x="1864" y="168"/>
                  </a:lnTo>
                  <a:lnTo>
                    <a:pt x="1869" y="174"/>
                  </a:lnTo>
                  <a:lnTo>
                    <a:pt x="1875" y="181"/>
                  </a:lnTo>
                  <a:lnTo>
                    <a:pt x="1880" y="187"/>
                  </a:lnTo>
                  <a:lnTo>
                    <a:pt x="1883" y="192"/>
                  </a:lnTo>
                  <a:lnTo>
                    <a:pt x="1885" y="195"/>
                  </a:lnTo>
                  <a:lnTo>
                    <a:pt x="1888" y="197"/>
                  </a:lnTo>
                  <a:lnTo>
                    <a:pt x="1893" y="205"/>
                  </a:lnTo>
                  <a:lnTo>
                    <a:pt x="1898" y="210"/>
                  </a:lnTo>
                  <a:lnTo>
                    <a:pt x="1901" y="216"/>
                  </a:lnTo>
                  <a:lnTo>
                    <a:pt x="1904" y="218"/>
                  </a:lnTo>
                  <a:lnTo>
                    <a:pt x="1909" y="223"/>
                  </a:lnTo>
                  <a:lnTo>
                    <a:pt x="1914" y="229"/>
                  </a:lnTo>
                  <a:lnTo>
                    <a:pt x="1917" y="231"/>
                  </a:lnTo>
                  <a:lnTo>
                    <a:pt x="1919" y="234"/>
                  </a:lnTo>
                  <a:lnTo>
                    <a:pt x="1925" y="239"/>
                  </a:lnTo>
                  <a:lnTo>
                    <a:pt x="1927" y="242"/>
                  </a:lnTo>
                  <a:lnTo>
                    <a:pt x="1930" y="247"/>
                  </a:lnTo>
                  <a:lnTo>
                    <a:pt x="1938" y="252"/>
                  </a:lnTo>
                  <a:lnTo>
                    <a:pt x="1943" y="260"/>
                  </a:lnTo>
                  <a:lnTo>
                    <a:pt x="1948" y="263"/>
                  </a:lnTo>
                  <a:lnTo>
                    <a:pt x="1953" y="268"/>
                  </a:lnTo>
                  <a:lnTo>
                    <a:pt x="1959" y="273"/>
                  </a:lnTo>
                  <a:lnTo>
                    <a:pt x="1961" y="279"/>
                  </a:lnTo>
                  <a:lnTo>
                    <a:pt x="1966" y="281"/>
                  </a:lnTo>
                  <a:lnTo>
                    <a:pt x="1966" y="284"/>
                  </a:lnTo>
                  <a:lnTo>
                    <a:pt x="1972" y="289"/>
                  </a:lnTo>
                  <a:lnTo>
                    <a:pt x="1977" y="294"/>
                  </a:lnTo>
                  <a:lnTo>
                    <a:pt x="1982" y="300"/>
                  </a:lnTo>
                  <a:lnTo>
                    <a:pt x="1982" y="302"/>
                  </a:lnTo>
                  <a:lnTo>
                    <a:pt x="1982" y="305"/>
                  </a:lnTo>
                  <a:lnTo>
                    <a:pt x="1998" y="323"/>
                  </a:lnTo>
                  <a:lnTo>
                    <a:pt x="2003" y="331"/>
                  </a:lnTo>
                  <a:lnTo>
                    <a:pt x="2008" y="336"/>
                  </a:lnTo>
                  <a:lnTo>
                    <a:pt x="2011" y="342"/>
                  </a:lnTo>
                  <a:lnTo>
                    <a:pt x="2019" y="352"/>
                  </a:lnTo>
                  <a:lnTo>
                    <a:pt x="2024" y="360"/>
                  </a:lnTo>
                  <a:lnTo>
                    <a:pt x="2027" y="363"/>
                  </a:lnTo>
                  <a:lnTo>
                    <a:pt x="2029" y="365"/>
                  </a:lnTo>
                  <a:lnTo>
                    <a:pt x="2035" y="373"/>
                  </a:lnTo>
                  <a:lnTo>
                    <a:pt x="2040" y="381"/>
                  </a:lnTo>
                  <a:lnTo>
                    <a:pt x="2043" y="386"/>
                  </a:lnTo>
                  <a:lnTo>
                    <a:pt x="2045" y="389"/>
                  </a:lnTo>
                  <a:lnTo>
                    <a:pt x="2050" y="397"/>
                  </a:lnTo>
                  <a:lnTo>
                    <a:pt x="2053" y="402"/>
                  </a:lnTo>
                  <a:lnTo>
                    <a:pt x="2056" y="402"/>
                  </a:lnTo>
                  <a:lnTo>
                    <a:pt x="2056" y="405"/>
                  </a:lnTo>
                  <a:lnTo>
                    <a:pt x="2058" y="410"/>
                  </a:lnTo>
                  <a:lnTo>
                    <a:pt x="2061" y="410"/>
                  </a:lnTo>
                  <a:lnTo>
                    <a:pt x="2066" y="420"/>
                  </a:lnTo>
                  <a:lnTo>
                    <a:pt x="2069" y="423"/>
                  </a:lnTo>
                  <a:lnTo>
                    <a:pt x="2077" y="433"/>
                  </a:lnTo>
                  <a:lnTo>
                    <a:pt x="2077" y="436"/>
                  </a:lnTo>
                  <a:lnTo>
                    <a:pt x="2084" y="447"/>
                  </a:lnTo>
                  <a:lnTo>
                    <a:pt x="2092" y="457"/>
                  </a:lnTo>
                  <a:lnTo>
                    <a:pt x="2092" y="460"/>
                  </a:lnTo>
                  <a:lnTo>
                    <a:pt x="2095" y="460"/>
                  </a:lnTo>
                  <a:lnTo>
                    <a:pt x="2095" y="462"/>
                  </a:lnTo>
                  <a:lnTo>
                    <a:pt x="2098" y="462"/>
                  </a:lnTo>
                  <a:lnTo>
                    <a:pt x="2098" y="465"/>
                  </a:lnTo>
                  <a:lnTo>
                    <a:pt x="2100" y="468"/>
                  </a:lnTo>
                  <a:lnTo>
                    <a:pt x="2108" y="478"/>
                  </a:lnTo>
                  <a:lnTo>
                    <a:pt x="2119" y="494"/>
                  </a:lnTo>
                  <a:lnTo>
                    <a:pt x="2121" y="496"/>
                  </a:lnTo>
                  <a:lnTo>
                    <a:pt x="2129" y="507"/>
                  </a:lnTo>
                  <a:lnTo>
                    <a:pt x="2129" y="510"/>
                  </a:lnTo>
                  <a:lnTo>
                    <a:pt x="2140" y="523"/>
                  </a:lnTo>
                  <a:lnTo>
                    <a:pt x="2153" y="541"/>
                  </a:lnTo>
                  <a:lnTo>
                    <a:pt x="2155" y="546"/>
                  </a:lnTo>
                  <a:lnTo>
                    <a:pt x="2158" y="549"/>
                  </a:lnTo>
                  <a:lnTo>
                    <a:pt x="2160" y="552"/>
                  </a:lnTo>
                  <a:lnTo>
                    <a:pt x="2166" y="559"/>
                  </a:lnTo>
                  <a:lnTo>
                    <a:pt x="2168" y="562"/>
                  </a:lnTo>
                  <a:lnTo>
                    <a:pt x="2168" y="565"/>
                  </a:lnTo>
                  <a:lnTo>
                    <a:pt x="2171" y="565"/>
                  </a:lnTo>
                  <a:lnTo>
                    <a:pt x="2176" y="575"/>
                  </a:lnTo>
                  <a:lnTo>
                    <a:pt x="2187" y="588"/>
                  </a:lnTo>
                  <a:lnTo>
                    <a:pt x="2189" y="593"/>
                  </a:lnTo>
                  <a:lnTo>
                    <a:pt x="2195" y="601"/>
                  </a:lnTo>
                  <a:lnTo>
                    <a:pt x="2197" y="601"/>
                  </a:lnTo>
                  <a:lnTo>
                    <a:pt x="2197" y="607"/>
                  </a:lnTo>
                  <a:lnTo>
                    <a:pt x="2200" y="607"/>
                  </a:lnTo>
                  <a:lnTo>
                    <a:pt x="2200" y="609"/>
                  </a:lnTo>
                  <a:lnTo>
                    <a:pt x="2202" y="612"/>
                  </a:lnTo>
                  <a:lnTo>
                    <a:pt x="2205" y="617"/>
                  </a:lnTo>
                  <a:lnTo>
                    <a:pt x="2208" y="620"/>
                  </a:lnTo>
                  <a:lnTo>
                    <a:pt x="2208" y="622"/>
                  </a:lnTo>
                  <a:lnTo>
                    <a:pt x="2210" y="622"/>
                  </a:lnTo>
                  <a:lnTo>
                    <a:pt x="2210" y="625"/>
                  </a:lnTo>
                  <a:lnTo>
                    <a:pt x="2213" y="628"/>
                  </a:lnTo>
                  <a:lnTo>
                    <a:pt x="2216" y="633"/>
                  </a:lnTo>
                  <a:lnTo>
                    <a:pt x="2218" y="635"/>
                  </a:lnTo>
                  <a:lnTo>
                    <a:pt x="2223" y="646"/>
                  </a:lnTo>
                  <a:lnTo>
                    <a:pt x="2229" y="651"/>
                  </a:lnTo>
                  <a:lnTo>
                    <a:pt x="2229" y="654"/>
                  </a:lnTo>
                  <a:lnTo>
                    <a:pt x="2231" y="654"/>
                  </a:lnTo>
                  <a:lnTo>
                    <a:pt x="2234" y="662"/>
                  </a:lnTo>
                  <a:lnTo>
                    <a:pt x="2237" y="664"/>
                  </a:lnTo>
                  <a:lnTo>
                    <a:pt x="2247" y="680"/>
                  </a:lnTo>
                  <a:lnTo>
                    <a:pt x="2250" y="683"/>
                  </a:lnTo>
                  <a:lnTo>
                    <a:pt x="2250" y="685"/>
                  </a:lnTo>
                  <a:lnTo>
                    <a:pt x="2257" y="696"/>
                  </a:lnTo>
                  <a:lnTo>
                    <a:pt x="2265" y="709"/>
                  </a:lnTo>
                  <a:lnTo>
                    <a:pt x="2268" y="709"/>
                  </a:lnTo>
                  <a:lnTo>
                    <a:pt x="2268" y="712"/>
                  </a:lnTo>
                  <a:lnTo>
                    <a:pt x="2271" y="712"/>
                  </a:lnTo>
                  <a:lnTo>
                    <a:pt x="2278" y="727"/>
                  </a:lnTo>
                  <a:lnTo>
                    <a:pt x="2284" y="733"/>
                  </a:lnTo>
                  <a:lnTo>
                    <a:pt x="2289" y="740"/>
                  </a:lnTo>
                  <a:lnTo>
                    <a:pt x="2297" y="751"/>
                  </a:lnTo>
                  <a:lnTo>
                    <a:pt x="2299" y="756"/>
                  </a:lnTo>
                  <a:lnTo>
                    <a:pt x="2302" y="759"/>
                  </a:lnTo>
                  <a:lnTo>
                    <a:pt x="2305" y="761"/>
                  </a:lnTo>
                  <a:lnTo>
                    <a:pt x="2313" y="772"/>
                  </a:lnTo>
                  <a:lnTo>
                    <a:pt x="2318" y="780"/>
                  </a:lnTo>
                  <a:lnTo>
                    <a:pt x="2320" y="785"/>
                  </a:lnTo>
                  <a:lnTo>
                    <a:pt x="2323" y="790"/>
                  </a:lnTo>
                  <a:lnTo>
                    <a:pt x="2326" y="790"/>
                  </a:lnTo>
                  <a:lnTo>
                    <a:pt x="2326" y="793"/>
                  </a:lnTo>
                  <a:lnTo>
                    <a:pt x="2344" y="817"/>
                  </a:lnTo>
                  <a:lnTo>
                    <a:pt x="2349" y="827"/>
                  </a:lnTo>
                  <a:lnTo>
                    <a:pt x="2368" y="851"/>
                  </a:lnTo>
                  <a:lnTo>
                    <a:pt x="2378" y="864"/>
                  </a:lnTo>
                  <a:lnTo>
                    <a:pt x="2402" y="895"/>
                  </a:lnTo>
                  <a:lnTo>
                    <a:pt x="2402" y="898"/>
                  </a:lnTo>
                  <a:lnTo>
                    <a:pt x="2396" y="901"/>
                  </a:lnTo>
                  <a:lnTo>
                    <a:pt x="2378" y="914"/>
                  </a:lnTo>
                  <a:lnTo>
                    <a:pt x="2344" y="940"/>
                  </a:lnTo>
                  <a:lnTo>
                    <a:pt x="2320" y="958"/>
                  </a:lnTo>
                  <a:lnTo>
                    <a:pt x="2297" y="974"/>
                  </a:lnTo>
                  <a:lnTo>
                    <a:pt x="2289" y="979"/>
                  </a:lnTo>
                  <a:lnTo>
                    <a:pt x="2271" y="992"/>
                  </a:lnTo>
                  <a:lnTo>
                    <a:pt x="2255" y="1006"/>
                  </a:lnTo>
                  <a:lnTo>
                    <a:pt x="2237" y="1019"/>
                  </a:lnTo>
                  <a:lnTo>
                    <a:pt x="2218" y="1032"/>
                  </a:lnTo>
                  <a:lnTo>
                    <a:pt x="2187" y="1055"/>
                  </a:lnTo>
                  <a:lnTo>
                    <a:pt x="2168" y="1066"/>
                  </a:lnTo>
                  <a:lnTo>
                    <a:pt x="2160" y="1071"/>
                  </a:lnTo>
                  <a:lnTo>
                    <a:pt x="2155" y="1076"/>
                  </a:lnTo>
                  <a:lnTo>
                    <a:pt x="2134" y="1089"/>
                  </a:lnTo>
                  <a:lnTo>
                    <a:pt x="2119" y="1100"/>
                  </a:lnTo>
                  <a:lnTo>
                    <a:pt x="2098" y="1113"/>
                  </a:lnTo>
                  <a:lnTo>
                    <a:pt x="2087" y="1121"/>
                  </a:lnTo>
                  <a:lnTo>
                    <a:pt x="2074" y="1131"/>
                  </a:lnTo>
                  <a:lnTo>
                    <a:pt x="2045" y="1152"/>
                  </a:lnTo>
                  <a:lnTo>
                    <a:pt x="2019" y="1168"/>
                  </a:lnTo>
                  <a:lnTo>
                    <a:pt x="2016" y="1171"/>
                  </a:lnTo>
                  <a:lnTo>
                    <a:pt x="2014" y="1171"/>
                  </a:lnTo>
                  <a:lnTo>
                    <a:pt x="2011" y="1173"/>
                  </a:lnTo>
                  <a:lnTo>
                    <a:pt x="2003" y="1179"/>
                  </a:lnTo>
                  <a:lnTo>
                    <a:pt x="2001" y="1181"/>
                  </a:lnTo>
                  <a:lnTo>
                    <a:pt x="1982" y="1192"/>
                  </a:lnTo>
                  <a:lnTo>
                    <a:pt x="1956" y="1208"/>
                  </a:lnTo>
                  <a:lnTo>
                    <a:pt x="1930" y="1226"/>
                  </a:lnTo>
                  <a:lnTo>
                    <a:pt x="1906" y="1242"/>
                  </a:lnTo>
                  <a:lnTo>
                    <a:pt x="1880" y="1257"/>
                  </a:lnTo>
                  <a:lnTo>
                    <a:pt x="1851" y="1271"/>
                  </a:lnTo>
                  <a:lnTo>
                    <a:pt x="1841" y="1278"/>
                  </a:lnTo>
                  <a:lnTo>
                    <a:pt x="1835" y="1281"/>
                  </a:lnTo>
                  <a:lnTo>
                    <a:pt x="1820" y="1289"/>
                  </a:lnTo>
                  <a:lnTo>
                    <a:pt x="1817" y="1292"/>
                  </a:lnTo>
                  <a:lnTo>
                    <a:pt x="1814" y="1292"/>
                  </a:lnTo>
                  <a:lnTo>
                    <a:pt x="1791" y="1305"/>
                  </a:lnTo>
                  <a:lnTo>
                    <a:pt x="1765" y="1318"/>
                  </a:lnTo>
                  <a:lnTo>
                    <a:pt x="1744" y="1331"/>
                  </a:lnTo>
                  <a:lnTo>
                    <a:pt x="1723" y="1341"/>
                  </a:lnTo>
                  <a:lnTo>
                    <a:pt x="1704" y="1349"/>
                  </a:lnTo>
                  <a:lnTo>
                    <a:pt x="1662" y="1373"/>
                  </a:lnTo>
                  <a:lnTo>
                    <a:pt x="1660" y="1376"/>
                  </a:lnTo>
                  <a:lnTo>
                    <a:pt x="1563" y="1428"/>
                  </a:lnTo>
                  <a:lnTo>
                    <a:pt x="1560" y="1428"/>
                  </a:lnTo>
                  <a:lnTo>
                    <a:pt x="1558" y="1431"/>
                  </a:lnTo>
                  <a:lnTo>
                    <a:pt x="1537" y="1444"/>
                  </a:lnTo>
                  <a:lnTo>
                    <a:pt x="1529" y="1446"/>
                  </a:lnTo>
                  <a:lnTo>
                    <a:pt x="1526" y="1446"/>
                  </a:lnTo>
                  <a:lnTo>
                    <a:pt x="1521" y="1449"/>
                  </a:lnTo>
                  <a:lnTo>
                    <a:pt x="1350" y="1544"/>
                  </a:lnTo>
                  <a:lnTo>
                    <a:pt x="1340" y="1546"/>
                  </a:lnTo>
                  <a:lnTo>
                    <a:pt x="1335" y="1549"/>
                  </a:lnTo>
                  <a:lnTo>
                    <a:pt x="1316" y="1559"/>
                  </a:lnTo>
                  <a:lnTo>
                    <a:pt x="1295" y="1567"/>
                  </a:lnTo>
                  <a:lnTo>
                    <a:pt x="1280" y="1575"/>
                  </a:lnTo>
                  <a:lnTo>
                    <a:pt x="1277" y="1575"/>
                  </a:lnTo>
                  <a:lnTo>
                    <a:pt x="1259" y="1586"/>
                  </a:lnTo>
                  <a:lnTo>
                    <a:pt x="1235" y="1596"/>
                  </a:lnTo>
                  <a:lnTo>
                    <a:pt x="1217" y="1604"/>
                  </a:lnTo>
                  <a:lnTo>
                    <a:pt x="1196" y="1612"/>
                  </a:lnTo>
                  <a:lnTo>
                    <a:pt x="1177" y="1622"/>
                  </a:lnTo>
                  <a:lnTo>
                    <a:pt x="1159" y="1627"/>
                  </a:lnTo>
                  <a:lnTo>
                    <a:pt x="1146" y="1635"/>
                  </a:lnTo>
                  <a:lnTo>
                    <a:pt x="1122" y="1646"/>
                  </a:lnTo>
                  <a:lnTo>
                    <a:pt x="1117" y="1646"/>
                  </a:lnTo>
                  <a:lnTo>
                    <a:pt x="1112" y="1651"/>
                  </a:lnTo>
                  <a:lnTo>
                    <a:pt x="1101" y="1656"/>
                  </a:lnTo>
                  <a:lnTo>
                    <a:pt x="1086" y="1662"/>
                  </a:lnTo>
                  <a:lnTo>
                    <a:pt x="1073" y="1667"/>
                  </a:lnTo>
                  <a:lnTo>
                    <a:pt x="1065" y="1672"/>
                  </a:lnTo>
                  <a:lnTo>
                    <a:pt x="1044" y="1680"/>
                  </a:lnTo>
                  <a:lnTo>
                    <a:pt x="1031" y="1688"/>
                  </a:lnTo>
                  <a:lnTo>
                    <a:pt x="1017" y="1693"/>
                  </a:lnTo>
                  <a:lnTo>
                    <a:pt x="1004" y="1698"/>
                  </a:lnTo>
                  <a:lnTo>
                    <a:pt x="991" y="1704"/>
                  </a:lnTo>
                  <a:lnTo>
                    <a:pt x="981" y="1709"/>
                  </a:lnTo>
                  <a:lnTo>
                    <a:pt x="970" y="1714"/>
                  </a:lnTo>
                  <a:lnTo>
                    <a:pt x="957" y="1719"/>
                  </a:lnTo>
                  <a:lnTo>
                    <a:pt x="949" y="1725"/>
                  </a:lnTo>
                  <a:lnTo>
                    <a:pt x="881" y="1746"/>
                  </a:lnTo>
                  <a:lnTo>
                    <a:pt x="616" y="1832"/>
                  </a:lnTo>
                  <a:lnTo>
                    <a:pt x="598" y="1837"/>
                  </a:lnTo>
                  <a:lnTo>
                    <a:pt x="483" y="1874"/>
                  </a:lnTo>
                  <a:lnTo>
                    <a:pt x="475" y="1879"/>
                  </a:lnTo>
                  <a:lnTo>
                    <a:pt x="451" y="1885"/>
                  </a:lnTo>
                  <a:lnTo>
                    <a:pt x="412" y="1898"/>
                  </a:lnTo>
                  <a:lnTo>
                    <a:pt x="394" y="1903"/>
                  </a:lnTo>
                </a:path>
              </a:pathLst>
            </a:custGeom>
            <a:pattFill prst="ltVert">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57" name="フリーフォーム 56"/>
            <p:cNvSpPr>
              <a:spLocks/>
            </p:cNvSpPr>
            <p:nvPr/>
          </p:nvSpPr>
          <p:spPr bwMode="auto">
            <a:xfrm>
              <a:off x="3566617" y="2141247"/>
              <a:ext cx="958951" cy="861231"/>
            </a:xfrm>
            <a:custGeom>
              <a:avLst/>
              <a:gdLst>
                <a:gd name="T0" fmla="*/ 1655 w 2001"/>
                <a:gd name="T1" fmla="*/ 24 h 1769"/>
                <a:gd name="T2" fmla="*/ 1710 w 2001"/>
                <a:gd name="T3" fmla="*/ 37 h 1769"/>
                <a:gd name="T4" fmla="*/ 1783 w 2001"/>
                <a:gd name="T5" fmla="*/ 79 h 1769"/>
                <a:gd name="T6" fmla="*/ 1762 w 2001"/>
                <a:gd name="T7" fmla="*/ 137 h 1769"/>
                <a:gd name="T8" fmla="*/ 1990 w 2001"/>
                <a:gd name="T9" fmla="*/ 260 h 1769"/>
                <a:gd name="T10" fmla="*/ 1985 w 2001"/>
                <a:gd name="T11" fmla="*/ 310 h 1769"/>
                <a:gd name="T12" fmla="*/ 1967 w 2001"/>
                <a:gd name="T13" fmla="*/ 357 h 1769"/>
                <a:gd name="T14" fmla="*/ 1951 w 2001"/>
                <a:gd name="T15" fmla="*/ 396 h 1769"/>
                <a:gd name="T16" fmla="*/ 1954 w 2001"/>
                <a:gd name="T17" fmla="*/ 441 h 1769"/>
                <a:gd name="T18" fmla="*/ 1893 w 2001"/>
                <a:gd name="T19" fmla="*/ 559 h 1769"/>
                <a:gd name="T20" fmla="*/ 1872 w 2001"/>
                <a:gd name="T21" fmla="*/ 630 h 1769"/>
                <a:gd name="T22" fmla="*/ 1864 w 2001"/>
                <a:gd name="T23" fmla="*/ 664 h 1769"/>
                <a:gd name="T24" fmla="*/ 1849 w 2001"/>
                <a:gd name="T25" fmla="*/ 743 h 1769"/>
                <a:gd name="T26" fmla="*/ 1841 w 2001"/>
                <a:gd name="T27" fmla="*/ 832 h 1769"/>
                <a:gd name="T28" fmla="*/ 1862 w 2001"/>
                <a:gd name="T29" fmla="*/ 955 h 1769"/>
                <a:gd name="T30" fmla="*/ 1883 w 2001"/>
                <a:gd name="T31" fmla="*/ 1013 h 1769"/>
                <a:gd name="T32" fmla="*/ 1899 w 2001"/>
                <a:gd name="T33" fmla="*/ 1189 h 1769"/>
                <a:gd name="T34" fmla="*/ 1802 w 2001"/>
                <a:gd name="T35" fmla="*/ 1247 h 1769"/>
                <a:gd name="T36" fmla="*/ 1684 w 2001"/>
                <a:gd name="T37" fmla="*/ 1252 h 1769"/>
                <a:gd name="T38" fmla="*/ 1608 w 2001"/>
                <a:gd name="T39" fmla="*/ 1289 h 1769"/>
                <a:gd name="T40" fmla="*/ 1414 w 2001"/>
                <a:gd name="T41" fmla="*/ 1409 h 1769"/>
                <a:gd name="T42" fmla="*/ 1314 w 2001"/>
                <a:gd name="T43" fmla="*/ 1478 h 1769"/>
                <a:gd name="T44" fmla="*/ 1167 w 2001"/>
                <a:gd name="T45" fmla="*/ 1585 h 1769"/>
                <a:gd name="T46" fmla="*/ 887 w 2001"/>
                <a:gd name="T47" fmla="*/ 1722 h 1769"/>
                <a:gd name="T48" fmla="*/ 808 w 2001"/>
                <a:gd name="T49" fmla="*/ 1611 h 1769"/>
                <a:gd name="T50" fmla="*/ 750 w 2001"/>
                <a:gd name="T51" fmla="*/ 1525 h 1769"/>
                <a:gd name="T52" fmla="*/ 719 w 2001"/>
                <a:gd name="T53" fmla="*/ 1480 h 1769"/>
                <a:gd name="T54" fmla="*/ 677 w 2001"/>
                <a:gd name="T55" fmla="*/ 1420 h 1769"/>
                <a:gd name="T56" fmla="*/ 614 w 2001"/>
                <a:gd name="T57" fmla="*/ 1331 h 1769"/>
                <a:gd name="T58" fmla="*/ 569 w 2001"/>
                <a:gd name="T59" fmla="*/ 1268 h 1769"/>
                <a:gd name="T60" fmla="*/ 501 w 2001"/>
                <a:gd name="T61" fmla="*/ 1176 h 1769"/>
                <a:gd name="T62" fmla="*/ 449 w 2001"/>
                <a:gd name="T63" fmla="*/ 1118 h 1769"/>
                <a:gd name="T64" fmla="*/ 402 w 2001"/>
                <a:gd name="T65" fmla="*/ 1063 h 1769"/>
                <a:gd name="T66" fmla="*/ 357 w 2001"/>
                <a:gd name="T67" fmla="*/ 1008 h 1769"/>
                <a:gd name="T68" fmla="*/ 302 w 2001"/>
                <a:gd name="T69" fmla="*/ 963 h 1769"/>
                <a:gd name="T70" fmla="*/ 263 w 2001"/>
                <a:gd name="T71" fmla="*/ 942 h 1769"/>
                <a:gd name="T72" fmla="*/ 208 w 2001"/>
                <a:gd name="T73" fmla="*/ 919 h 1769"/>
                <a:gd name="T74" fmla="*/ 3 w 2001"/>
                <a:gd name="T75" fmla="*/ 871 h 1769"/>
                <a:gd name="T76" fmla="*/ 8 w 2001"/>
                <a:gd name="T77" fmla="*/ 803 h 1769"/>
                <a:gd name="T78" fmla="*/ 35 w 2001"/>
                <a:gd name="T79" fmla="*/ 743 h 1769"/>
                <a:gd name="T80" fmla="*/ 69 w 2001"/>
                <a:gd name="T81" fmla="*/ 696 h 1769"/>
                <a:gd name="T82" fmla="*/ 111 w 2001"/>
                <a:gd name="T83" fmla="*/ 669 h 1769"/>
                <a:gd name="T84" fmla="*/ 181 w 2001"/>
                <a:gd name="T85" fmla="*/ 664 h 1769"/>
                <a:gd name="T86" fmla="*/ 352 w 2001"/>
                <a:gd name="T87" fmla="*/ 667 h 1769"/>
                <a:gd name="T88" fmla="*/ 472 w 2001"/>
                <a:gd name="T89" fmla="*/ 711 h 1769"/>
                <a:gd name="T90" fmla="*/ 585 w 2001"/>
                <a:gd name="T91" fmla="*/ 756 h 1769"/>
                <a:gd name="T92" fmla="*/ 630 w 2001"/>
                <a:gd name="T93" fmla="*/ 808 h 1769"/>
                <a:gd name="T94" fmla="*/ 695 w 2001"/>
                <a:gd name="T95" fmla="*/ 814 h 1769"/>
                <a:gd name="T96" fmla="*/ 797 w 2001"/>
                <a:gd name="T97" fmla="*/ 787 h 1769"/>
                <a:gd name="T98" fmla="*/ 858 w 2001"/>
                <a:gd name="T99" fmla="*/ 714 h 1769"/>
                <a:gd name="T100" fmla="*/ 923 w 2001"/>
                <a:gd name="T101" fmla="*/ 656 h 1769"/>
                <a:gd name="T102" fmla="*/ 978 w 2001"/>
                <a:gd name="T103" fmla="*/ 609 h 1769"/>
                <a:gd name="T104" fmla="*/ 1073 w 2001"/>
                <a:gd name="T105" fmla="*/ 567 h 1769"/>
                <a:gd name="T106" fmla="*/ 1178 w 2001"/>
                <a:gd name="T107" fmla="*/ 504 h 1769"/>
                <a:gd name="T108" fmla="*/ 1180 w 2001"/>
                <a:gd name="T109" fmla="*/ 415 h 1769"/>
                <a:gd name="T110" fmla="*/ 1196 w 2001"/>
                <a:gd name="T111" fmla="*/ 375 h 1769"/>
                <a:gd name="T112" fmla="*/ 1261 w 2001"/>
                <a:gd name="T113" fmla="*/ 315 h 1769"/>
                <a:gd name="T114" fmla="*/ 1259 w 2001"/>
                <a:gd name="T115" fmla="*/ 226 h 1769"/>
                <a:gd name="T116" fmla="*/ 1277 w 2001"/>
                <a:gd name="T117" fmla="*/ 152 h 1769"/>
                <a:gd name="T118" fmla="*/ 1345 w 2001"/>
                <a:gd name="T119" fmla="*/ 121 h 1769"/>
                <a:gd name="T120" fmla="*/ 1424 w 2001"/>
                <a:gd name="T121" fmla="*/ 29 h 1769"/>
                <a:gd name="T122" fmla="*/ 1505 w 2001"/>
                <a:gd name="T123" fmla="*/ 0 h 1769"/>
                <a:gd name="T124" fmla="*/ 1584 w 2001"/>
                <a:gd name="T125" fmla="*/ 24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1" h="1769">
                  <a:moveTo>
                    <a:pt x="1584" y="24"/>
                  </a:moveTo>
                  <a:lnTo>
                    <a:pt x="1589" y="29"/>
                  </a:lnTo>
                  <a:lnTo>
                    <a:pt x="1610" y="13"/>
                  </a:lnTo>
                  <a:lnTo>
                    <a:pt x="1613" y="11"/>
                  </a:lnTo>
                  <a:lnTo>
                    <a:pt x="1615" y="8"/>
                  </a:lnTo>
                  <a:lnTo>
                    <a:pt x="1621" y="5"/>
                  </a:lnTo>
                  <a:lnTo>
                    <a:pt x="1623" y="8"/>
                  </a:lnTo>
                  <a:lnTo>
                    <a:pt x="1623" y="11"/>
                  </a:lnTo>
                  <a:lnTo>
                    <a:pt x="1628" y="13"/>
                  </a:lnTo>
                  <a:lnTo>
                    <a:pt x="1631" y="16"/>
                  </a:lnTo>
                  <a:lnTo>
                    <a:pt x="1639" y="18"/>
                  </a:lnTo>
                  <a:lnTo>
                    <a:pt x="1647" y="24"/>
                  </a:lnTo>
                  <a:lnTo>
                    <a:pt x="1655" y="24"/>
                  </a:lnTo>
                  <a:lnTo>
                    <a:pt x="1657" y="24"/>
                  </a:lnTo>
                  <a:lnTo>
                    <a:pt x="1668" y="21"/>
                  </a:lnTo>
                  <a:lnTo>
                    <a:pt x="1670" y="21"/>
                  </a:lnTo>
                  <a:lnTo>
                    <a:pt x="1676" y="21"/>
                  </a:lnTo>
                  <a:lnTo>
                    <a:pt x="1676" y="24"/>
                  </a:lnTo>
                  <a:lnTo>
                    <a:pt x="1684" y="24"/>
                  </a:lnTo>
                  <a:lnTo>
                    <a:pt x="1686" y="26"/>
                  </a:lnTo>
                  <a:lnTo>
                    <a:pt x="1691" y="29"/>
                  </a:lnTo>
                  <a:lnTo>
                    <a:pt x="1694" y="29"/>
                  </a:lnTo>
                  <a:lnTo>
                    <a:pt x="1697" y="29"/>
                  </a:lnTo>
                  <a:lnTo>
                    <a:pt x="1705" y="34"/>
                  </a:lnTo>
                  <a:lnTo>
                    <a:pt x="1707" y="34"/>
                  </a:lnTo>
                  <a:lnTo>
                    <a:pt x="1710" y="37"/>
                  </a:lnTo>
                  <a:lnTo>
                    <a:pt x="1728" y="45"/>
                  </a:lnTo>
                  <a:lnTo>
                    <a:pt x="1744" y="53"/>
                  </a:lnTo>
                  <a:lnTo>
                    <a:pt x="1752" y="55"/>
                  </a:lnTo>
                  <a:lnTo>
                    <a:pt x="1754" y="55"/>
                  </a:lnTo>
                  <a:lnTo>
                    <a:pt x="1762" y="55"/>
                  </a:lnTo>
                  <a:lnTo>
                    <a:pt x="1765" y="55"/>
                  </a:lnTo>
                  <a:lnTo>
                    <a:pt x="1767" y="55"/>
                  </a:lnTo>
                  <a:lnTo>
                    <a:pt x="1773" y="55"/>
                  </a:lnTo>
                  <a:lnTo>
                    <a:pt x="1775" y="58"/>
                  </a:lnTo>
                  <a:lnTo>
                    <a:pt x="1778" y="58"/>
                  </a:lnTo>
                  <a:lnTo>
                    <a:pt x="1781" y="58"/>
                  </a:lnTo>
                  <a:lnTo>
                    <a:pt x="1781" y="60"/>
                  </a:lnTo>
                  <a:lnTo>
                    <a:pt x="1783" y="79"/>
                  </a:lnTo>
                  <a:lnTo>
                    <a:pt x="1783" y="81"/>
                  </a:lnTo>
                  <a:lnTo>
                    <a:pt x="1783" y="89"/>
                  </a:lnTo>
                  <a:lnTo>
                    <a:pt x="1783" y="92"/>
                  </a:lnTo>
                  <a:lnTo>
                    <a:pt x="1783" y="95"/>
                  </a:lnTo>
                  <a:lnTo>
                    <a:pt x="1783" y="97"/>
                  </a:lnTo>
                  <a:lnTo>
                    <a:pt x="1781" y="100"/>
                  </a:lnTo>
                  <a:lnTo>
                    <a:pt x="1778" y="105"/>
                  </a:lnTo>
                  <a:lnTo>
                    <a:pt x="1773" y="113"/>
                  </a:lnTo>
                  <a:lnTo>
                    <a:pt x="1773" y="116"/>
                  </a:lnTo>
                  <a:lnTo>
                    <a:pt x="1773" y="118"/>
                  </a:lnTo>
                  <a:lnTo>
                    <a:pt x="1770" y="118"/>
                  </a:lnTo>
                  <a:lnTo>
                    <a:pt x="1770" y="121"/>
                  </a:lnTo>
                  <a:lnTo>
                    <a:pt x="1762" y="137"/>
                  </a:lnTo>
                  <a:lnTo>
                    <a:pt x="1864" y="197"/>
                  </a:lnTo>
                  <a:lnTo>
                    <a:pt x="1925" y="228"/>
                  </a:lnTo>
                  <a:lnTo>
                    <a:pt x="1946" y="242"/>
                  </a:lnTo>
                  <a:lnTo>
                    <a:pt x="1961" y="249"/>
                  </a:lnTo>
                  <a:lnTo>
                    <a:pt x="1964" y="249"/>
                  </a:lnTo>
                  <a:lnTo>
                    <a:pt x="1967" y="252"/>
                  </a:lnTo>
                  <a:lnTo>
                    <a:pt x="1969" y="252"/>
                  </a:lnTo>
                  <a:lnTo>
                    <a:pt x="1975" y="255"/>
                  </a:lnTo>
                  <a:lnTo>
                    <a:pt x="1980" y="257"/>
                  </a:lnTo>
                  <a:lnTo>
                    <a:pt x="1982" y="257"/>
                  </a:lnTo>
                  <a:lnTo>
                    <a:pt x="1985" y="260"/>
                  </a:lnTo>
                  <a:lnTo>
                    <a:pt x="1988" y="260"/>
                  </a:lnTo>
                  <a:lnTo>
                    <a:pt x="1990" y="260"/>
                  </a:lnTo>
                  <a:lnTo>
                    <a:pt x="1993" y="263"/>
                  </a:lnTo>
                  <a:lnTo>
                    <a:pt x="1996" y="263"/>
                  </a:lnTo>
                  <a:lnTo>
                    <a:pt x="1998" y="265"/>
                  </a:lnTo>
                  <a:lnTo>
                    <a:pt x="2001" y="265"/>
                  </a:lnTo>
                  <a:lnTo>
                    <a:pt x="1996" y="281"/>
                  </a:lnTo>
                  <a:lnTo>
                    <a:pt x="1993" y="284"/>
                  </a:lnTo>
                  <a:lnTo>
                    <a:pt x="1993" y="286"/>
                  </a:lnTo>
                  <a:lnTo>
                    <a:pt x="1990" y="297"/>
                  </a:lnTo>
                  <a:lnTo>
                    <a:pt x="1988" y="297"/>
                  </a:lnTo>
                  <a:lnTo>
                    <a:pt x="1988" y="299"/>
                  </a:lnTo>
                  <a:lnTo>
                    <a:pt x="1988" y="302"/>
                  </a:lnTo>
                  <a:lnTo>
                    <a:pt x="1985" y="305"/>
                  </a:lnTo>
                  <a:lnTo>
                    <a:pt x="1985" y="310"/>
                  </a:lnTo>
                  <a:lnTo>
                    <a:pt x="1982" y="312"/>
                  </a:lnTo>
                  <a:lnTo>
                    <a:pt x="1982" y="315"/>
                  </a:lnTo>
                  <a:lnTo>
                    <a:pt x="1982" y="318"/>
                  </a:lnTo>
                  <a:lnTo>
                    <a:pt x="1980" y="323"/>
                  </a:lnTo>
                  <a:lnTo>
                    <a:pt x="1977" y="328"/>
                  </a:lnTo>
                  <a:lnTo>
                    <a:pt x="1977" y="331"/>
                  </a:lnTo>
                  <a:lnTo>
                    <a:pt x="1975" y="331"/>
                  </a:lnTo>
                  <a:lnTo>
                    <a:pt x="1972" y="339"/>
                  </a:lnTo>
                  <a:lnTo>
                    <a:pt x="1972" y="341"/>
                  </a:lnTo>
                  <a:lnTo>
                    <a:pt x="1969" y="347"/>
                  </a:lnTo>
                  <a:lnTo>
                    <a:pt x="1969" y="349"/>
                  </a:lnTo>
                  <a:lnTo>
                    <a:pt x="1969" y="352"/>
                  </a:lnTo>
                  <a:lnTo>
                    <a:pt x="1967" y="357"/>
                  </a:lnTo>
                  <a:lnTo>
                    <a:pt x="1967" y="360"/>
                  </a:lnTo>
                  <a:lnTo>
                    <a:pt x="1964" y="362"/>
                  </a:lnTo>
                  <a:lnTo>
                    <a:pt x="1961" y="370"/>
                  </a:lnTo>
                  <a:lnTo>
                    <a:pt x="1961" y="375"/>
                  </a:lnTo>
                  <a:lnTo>
                    <a:pt x="1959" y="375"/>
                  </a:lnTo>
                  <a:lnTo>
                    <a:pt x="1959" y="378"/>
                  </a:lnTo>
                  <a:lnTo>
                    <a:pt x="1959" y="381"/>
                  </a:lnTo>
                  <a:lnTo>
                    <a:pt x="1956" y="386"/>
                  </a:lnTo>
                  <a:lnTo>
                    <a:pt x="1956" y="389"/>
                  </a:lnTo>
                  <a:lnTo>
                    <a:pt x="1954" y="391"/>
                  </a:lnTo>
                  <a:lnTo>
                    <a:pt x="1954" y="394"/>
                  </a:lnTo>
                  <a:lnTo>
                    <a:pt x="1954" y="396"/>
                  </a:lnTo>
                  <a:lnTo>
                    <a:pt x="1951" y="396"/>
                  </a:lnTo>
                  <a:lnTo>
                    <a:pt x="1951" y="399"/>
                  </a:lnTo>
                  <a:lnTo>
                    <a:pt x="1951" y="402"/>
                  </a:lnTo>
                  <a:lnTo>
                    <a:pt x="1948" y="404"/>
                  </a:lnTo>
                  <a:lnTo>
                    <a:pt x="1948" y="407"/>
                  </a:lnTo>
                  <a:lnTo>
                    <a:pt x="1948" y="410"/>
                  </a:lnTo>
                  <a:lnTo>
                    <a:pt x="1946" y="415"/>
                  </a:lnTo>
                  <a:lnTo>
                    <a:pt x="1943" y="420"/>
                  </a:lnTo>
                  <a:lnTo>
                    <a:pt x="1946" y="420"/>
                  </a:lnTo>
                  <a:lnTo>
                    <a:pt x="1948" y="423"/>
                  </a:lnTo>
                  <a:lnTo>
                    <a:pt x="1956" y="425"/>
                  </a:lnTo>
                  <a:lnTo>
                    <a:pt x="1959" y="428"/>
                  </a:lnTo>
                  <a:lnTo>
                    <a:pt x="1954" y="436"/>
                  </a:lnTo>
                  <a:lnTo>
                    <a:pt x="1954" y="441"/>
                  </a:lnTo>
                  <a:lnTo>
                    <a:pt x="1951" y="441"/>
                  </a:lnTo>
                  <a:lnTo>
                    <a:pt x="1951" y="444"/>
                  </a:lnTo>
                  <a:lnTo>
                    <a:pt x="1940" y="441"/>
                  </a:lnTo>
                  <a:lnTo>
                    <a:pt x="1938" y="446"/>
                  </a:lnTo>
                  <a:lnTo>
                    <a:pt x="1938" y="449"/>
                  </a:lnTo>
                  <a:lnTo>
                    <a:pt x="1935" y="454"/>
                  </a:lnTo>
                  <a:lnTo>
                    <a:pt x="1935" y="457"/>
                  </a:lnTo>
                  <a:lnTo>
                    <a:pt x="1933" y="459"/>
                  </a:lnTo>
                  <a:lnTo>
                    <a:pt x="1933" y="465"/>
                  </a:lnTo>
                  <a:lnTo>
                    <a:pt x="1909" y="520"/>
                  </a:lnTo>
                  <a:lnTo>
                    <a:pt x="1909" y="522"/>
                  </a:lnTo>
                  <a:lnTo>
                    <a:pt x="1906" y="525"/>
                  </a:lnTo>
                  <a:lnTo>
                    <a:pt x="1893" y="559"/>
                  </a:lnTo>
                  <a:lnTo>
                    <a:pt x="1888" y="572"/>
                  </a:lnTo>
                  <a:lnTo>
                    <a:pt x="1885" y="585"/>
                  </a:lnTo>
                  <a:lnTo>
                    <a:pt x="1883" y="588"/>
                  </a:lnTo>
                  <a:lnTo>
                    <a:pt x="1883" y="591"/>
                  </a:lnTo>
                  <a:lnTo>
                    <a:pt x="1883" y="593"/>
                  </a:lnTo>
                  <a:lnTo>
                    <a:pt x="1880" y="596"/>
                  </a:lnTo>
                  <a:lnTo>
                    <a:pt x="1878" y="601"/>
                  </a:lnTo>
                  <a:lnTo>
                    <a:pt x="1878" y="606"/>
                  </a:lnTo>
                  <a:lnTo>
                    <a:pt x="1875" y="617"/>
                  </a:lnTo>
                  <a:lnTo>
                    <a:pt x="1875" y="619"/>
                  </a:lnTo>
                  <a:lnTo>
                    <a:pt x="1875" y="622"/>
                  </a:lnTo>
                  <a:lnTo>
                    <a:pt x="1872" y="627"/>
                  </a:lnTo>
                  <a:lnTo>
                    <a:pt x="1872" y="630"/>
                  </a:lnTo>
                  <a:lnTo>
                    <a:pt x="1872" y="633"/>
                  </a:lnTo>
                  <a:lnTo>
                    <a:pt x="1872" y="640"/>
                  </a:lnTo>
                  <a:lnTo>
                    <a:pt x="1870" y="640"/>
                  </a:lnTo>
                  <a:lnTo>
                    <a:pt x="1870" y="643"/>
                  </a:lnTo>
                  <a:lnTo>
                    <a:pt x="1870" y="646"/>
                  </a:lnTo>
                  <a:lnTo>
                    <a:pt x="1870" y="648"/>
                  </a:lnTo>
                  <a:lnTo>
                    <a:pt x="1867" y="651"/>
                  </a:lnTo>
                  <a:lnTo>
                    <a:pt x="1867" y="654"/>
                  </a:lnTo>
                  <a:lnTo>
                    <a:pt x="1867" y="656"/>
                  </a:lnTo>
                  <a:lnTo>
                    <a:pt x="1864" y="656"/>
                  </a:lnTo>
                  <a:lnTo>
                    <a:pt x="1864" y="659"/>
                  </a:lnTo>
                  <a:lnTo>
                    <a:pt x="1864" y="661"/>
                  </a:lnTo>
                  <a:lnTo>
                    <a:pt x="1864" y="664"/>
                  </a:lnTo>
                  <a:lnTo>
                    <a:pt x="1862" y="669"/>
                  </a:lnTo>
                  <a:lnTo>
                    <a:pt x="1862" y="677"/>
                  </a:lnTo>
                  <a:lnTo>
                    <a:pt x="1862" y="680"/>
                  </a:lnTo>
                  <a:lnTo>
                    <a:pt x="1859" y="682"/>
                  </a:lnTo>
                  <a:lnTo>
                    <a:pt x="1859" y="685"/>
                  </a:lnTo>
                  <a:lnTo>
                    <a:pt x="1859" y="688"/>
                  </a:lnTo>
                  <a:lnTo>
                    <a:pt x="1859" y="690"/>
                  </a:lnTo>
                  <a:lnTo>
                    <a:pt x="1859" y="693"/>
                  </a:lnTo>
                  <a:lnTo>
                    <a:pt x="1859" y="696"/>
                  </a:lnTo>
                  <a:lnTo>
                    <a:pt x="1854" y="711"/>
                  </a:lnTo>
                  <a:lnTo>
                    <a:pt x="1854" y="719"/>
                  </a:lnTo>
                  <a:lnTo>
                    <a:pt x="1851" y="732"/>
                  </a:lnTo>
                  <a:lnTo>
                    <a:pt x="1849" y="743"/>
                  </a:lnTo>
                  <a:lnTo>
                    <a:pt x="1846" y="756"/>
                  </a:lnTo>
                  <a:lnTo>
                    <a:pt x="1843" y="764"/>
                  </a:lnTo>
                  <a:lnTo>
                    <a:pt x="1843" y="769"/>
                  </a:lnTo>
                  <a:lnTo>
                    <a:pt x="1843" y="774"/>
                  </a:lnTo>
                  <a:lnTo>
                    <a:pt x="1843" y="780"/>
                  </a:lnTo>
                  <a:lnTo>
                    <a:pt x="1841" y="785"/>
                  </a:lnTo>
                  <a:lnTo>
                    <a:pt x="1841" y="790"/>
                  </a:lnTo>
                  <a:lnTo>
                    <a:pt x="1841" y="803"/>
                  </a:lnTo>
                  <a:lnTo>
                    <a:pt x="1841" y="808"/>
                  </a:lnTo>
                  <a:lnTo>
                    <a:pt x="1841" y="814"/>
                  </a:lnTo>
                  <a:lnTo>
                    <a:pt x="1841" y="819"/>
                  </a:lnTo>
                  <a:lnTo>
                    <a:pt x="1841" y="824"/>
                  </a:lnTo>
                  <a:lnTo>
                    <a:pt x="1841" y="832"/>
                  </a:lnTo>
                  <a:lnTo>
                    <a:pt x="1843" y="837"/>
                  </a:lnTo>
                  <a:lnTo>
                    <a:pt x="1843" y="850"/>
                  </a:lnTo>
                  <a:lnTo>
                    <a:pt x="1846" y="861"/>
                  </a:lnTo>
                  <a:lnTo>
                    <a:pt x="1846" y="869"/>
                  </a:lnTo>
                  <a:lnTo>
                    <a:pt x="1846" y="877"/>
                  </a:lnTo>
                  <a:lnTo>
                    <a:pt x="1849" y="892"/>
                  </a:lnTo>
                  <a:lnTo>
                    <a:pt x="1851" y="903"/>
                  </a:lnTo>
                  <a:lnTo>
                    <a:pt x="1851" y="911"/>
                  </a:lnTo>
                  <a:lnTo>
                    <a:pt x="1854" y="924"/>
                  </a:lnTo>
                  <a:lnTo>
                    <a:pt x="1857" y="927"/>
                  </a:lnTo>
                  <a:lnTo>
                    <a:pt x="1857" y="932"/>
                  </a:lnTo>
                  <a:lnTo>
                    <a:pt x="1857" y="934"/>
                  </a:lnTo>
                  <a:lnTo>
                    <a:pt x="1862" y="955"/>
                  </a:lnTo>
                  <a:lnTo>
                    <a:pt x="1864" y="961"/>
                  </a:lnTo>
                  <a:lnTo>
                    <a:pt x="1864" y="963"/>
                  </a:lnTo>
                  <a:lnTo>
                    <a:pt x="1867" y="971"/>
                  </a:lnTo>
                  <a:lnTo>
                    <a:pt x="1870" y="974"/>
                  </a:lnTo>
                  <a:lnTo>
                    <a:pt x="1870" y="979"/>
                  </a:lnTo>
                  <a:lnTo>
                    <a:pt x="1872" y="982"/>
                  </a:lnTo>
                  <a:lnTo>
                    <a:pt x="1872" y="987"/>
                  </a:lnTo>
                  <a:lnTo>
                    <a:pt x="1878" y="997"/>
                  </a:lnTo>
                  <a:lnTo>
                    <a:pt x="1878" y="1000"/>
                  </a:lnTo>
                  <a:lnTo>
                    <a:pt x="1880" y="1005"/>
                  </a:lnTo>
                  <a:lnTo>
                    <a:pt x="1880" y="1008"/>
                  </a:lnTo>
                  <a:lnTo>
                    <a:pt x="1880" y="1010"/>
                  </a:lnTo>
                  <a:lnTo>
                    <a:pt x="1883" y="1013"/>
                  </a:lnTo>
                  <a:lnTo>
                    <a:pt x="1883" y="1016"/>
                  </a:lnTo>
                  <a:lnTo>
                    <a:pt x="1883" y="1018"/>
                  </a:lnTo>
                  <a:lnTo>
                    <a:pt x="1885" y="1021"/>
                  </a:lnTo>
                  <a:lnTo>
                    <a:pt x="1885" y="1026"/>
                  </a:lnTo>
                  <a:lnTo>
                    <a:pt x="1888" y="1037"/>
                  </a:lnTo>
                  <a:lnTo>
                    <a:pt x="1893" y="1052"/>
                  </a:lnTo>
                  <a:lnTo>
                    <a:pt x="1896" y="1094"/>
                  </a:lnTo>
                  <a:lnTo>
                    <a:pt x="1896" y="1108"/>
                  </a:lnTo>
                  <a:lnTo>
                    <a:pt x="1896" y="1126"/>
                  </a:lnTo>
                  <a:lnTo>
                    <a:pt x="1896" y="1155"/>
                  </a:lnTo>
                  <a:lnTo>
                    <a:pt x="1896" y="1157"/>
                  </a:lnTo>
                  <a:lnTo>
                    <a:pt x="1899" y="1168"/>
                  </a:lnTo>
                  <a:lnTo>
                    <a:pt x="1899" y="1189"/>
                  </a:lnTo>
                  <a:lnTo>
                    <a:pt x="1899" y="1210"/>
                  </a:lnTo>
                  <a:lnTo>
                    <a:pt x="1899" y="1226"/>
                  </a:lnTo>
                  <a:lnTo>
                    <a:pt x="1899" y="1239"/>
                  </a:lnTo>
                  <a:lnTo>
                    <a:pt x="1899" y="1244"/>
                  </a:lnTo>
                  <a:lnTo>
                    <a:pt x="1896" y="1244"/>
                  </a:lnTo>
                  <a:lnTo>
                    <a:pt x="1891" y="1244"/>
                  </a:lnTo>
                  <a:lnTo>
                    <a:pt x="1888" y="1244"/>
                  </a:lnTo>
                  <a:lnTo>
                    <a:pt x="1885" y="1244"/>
                  </a:lnTo>
                  <a:lnTo>
                    <a:pt x="1883" y="1244"/>
                  </a:lnTo>
                  <a:lnTo>
                    <a:pt x="1870" y="1247"/>
                  </a:lnTo>
                  <a:lnTo>
                    <a:pt x="1851" y="1247"/>
                  </a:lnTo>
                  <a:lnTo>
                    <a:pt x="1828" y="1247"/>
                  </a:lnTo>
                  <a:lnTo>
                    <a:pt x="1802" y="1247"/>
                  </a:lnTo>
                  <a:lnTo>
                    <a:pt x="1788" y="1247"/>
                  </a:lnTo>
                  <a:lnTo>
                    <a:pt x="1770" y="1249"/>
                  </a:lnTo>
                  <a:lnTo>
                    <a:pt x="1762" y="1249"/>
                  </a:lnTo>
                  <a:lnTo>
                    <a:pt x="1760" y="1249"/>
                  </a:lnTo>
                  <a:lnTo>
                    <a:pt x="1754" y="1249"/>
                  </a:lnTo>
                  <a:lnTo>
                    <a:pt x="1731" y="1249"/>
                  </a:lnTo>
                  <a:lnTo>
                    <a:pt x="1728" y="1249"/>
                  </a:lnTo>
                  <a:lnTo>
                    <a:pt x="1715" y="1249"/>
                  </a:lnTo>
                  <a:lnTo>
                    <a:pt x="1702" y="1249"/>
                  </a:lnTo>
                  <a:lnTo>
                    <a:pt x="1699" y="1249"/>
                  </a:lnTo>
                  <a:lnTo>
                    <a:pt x="1694" y="1249"/>
                  </a:lnTo>
                  <a:lnTo>
                    <a:pt x="1691" y="1252"/>
                  </a:lnTo>
                  <a:lnTo>
                    <a:pt x="1684" y="1252"/>
                  </a:lnTo>
                  <a:lnTo>
                    <a:pt x="1676" y="1255"/>
                  </a:lnTo>
                  <a:lnTo>
                    <a:pt x="1668" y="1257"/>
                  </a:lnTo>
                  <a:lnTo>
                    <a:pt x="1660" y="1260"/>
                  </a:lnTo>
                  <a:lnTo>
                    <a:pt x="1657" y="1260"/>
                  </a:lnTo>
                  <a:lnTo>
                    <a:pt x="1652" y="1262"/>
                  </a:lnTo>
                  <a:lnTo>
                    <a:pt x="1649" y="1262"/>
                  </a:lnTo>
                  <a:lnTo>
                    <a:pt x="1647" y="1265"/>
                  </a:lnTo>
                  <a:lnTo>
                    <a:pt x="1644" y="1265"/>
                  </a:lnTo>
                  <a:lnTo>
                    <a:pt x="1639" y="1268"/>
                  </a:lnTo>
                  <a:lnTo>
                    <a:pt x="1626" y="1276"/>
                  </a:lnTo>
                  <a:lnTo>
                    <a:pt x="1618" y="1281"/>
                  </a:lnTo>
                  <a:lnTo>
                    <a:pt x="1613" y="1286"/>
                  </a:lnTo>
                  <a:lnTo>
                    <a:pt x="1608" y="1289"/>
                  </a:lnTo>
                  <a:lnTo>
                    <a:pt x="1587" y="1299"/>
                  </a:lnTo>
                  <a:lnTo>
                    <a:pt x="1568" y="1310"/>
                  </a:lnTo>
                  <a:lnTo>
                    <a:pt x="1545" y="1325"/>
                  </a:lnTo>
                  <a:lnTo>
                    <a:pt x="1524" y="1336"/>
                  </a:lnTo>
                  <a:lnTo>
                    <a:pt x="1518" y="1339"/>
                  </a:lnTo>
                  <a:lnTo>
                    <a:pt x="1511" y="1344"/>
                  </a:lnTo>
                  <a:lnTo>
                    <a:pt x="1503" y="1352"/>
                  </a:lnTo>
                  <a:lnTo>
                    <a:pt x="1492" y="1357"/>
                  </a:lnTo>
                  <a:lnTo>
                    <a:pt x="1484" y="1362"/>
                  </a:lnTo>
                  <a:lnTo>
                    <a:pt x="1476" y="1367"/>
                  </a:lnTo>
                  <a:lnTo>
                    <a:pt x="1455" y="1381"/>
                  </a:lnTo>
                  <a:lnTo>
                    <a:pt x="1432" y="1396"/>
                  </a:lnTo>
                  <a:lnTo>
                    <a:pt x="1414" y="1409"/>
                  </a:lnTo>
                  <a:lnTo>
                    <a:pt x="1393" y="1423"/>
                  </a:lnTo>
                  <a:lnTo>
                    <a:pt x="1372" y="1436"/>
                  </a:lnTo>
                  <a:lnTo>
                    <a:pt x="1351" y="1451"/>
                  </a:lnTo>
                  <a:lnTo>
                    <a:pt x="1343" y="1457"/>
                  </a:lnTo>
                  <a:lnTo>
                    <a:pt x="1340" y="1457"/>
                  </a:lnTo>
                  <a:lnTo>
                    <a:pt x="1340" y="1459"/>
                  </a:lnTo>
                  <a:lnTo>
                    <a:pt x="1337" y="1462"/>
                  </a:lnTo>
                  <a:lnTo>
                    <a:pt x="1335" y="1462"/>
                  </a:lnTo>
                  <a:lnTo>
                    <a:pt x="1332" y="1464"/>
                  </a:lnTo>
                  <a:lnTo>
                    <a:pt x="1330" y="1464"/>
                  </a:lnTo>
                  <a:lnTo>
                    <a:pt x="1324" y="1470"/>
                  </a:lnTo>
                  <a:lnTo>
                    <a:pt x="1319" y="1475"/>
                  </a:lnTo>
                  <a:lnTo>
                    <a:pt x="1314" y="1478"/>
                  </a:lnTo>
                  <a:lnTo>
                    <a:pt x="1301" y="1488"/>
                  </a:lnTo>
                  <a:lnTo>
                    <a:pt x="1288" y="1496"/>
                  </a:lnTo>
                  <a:lnTo>
                    <a:pt x="1280" y="1501"/>
                  </a:lnTo>
                  <a:lnTo>
                    <a:pt x="1280" y="1504"/>
                  </a:lnTo>
                  <a:lnTo>
                    <a:pt x="1275" y="1506"/>
                  </a:lnTo>
                  <a:lnTo>
                    <a:pt x="1256" y="1520"/>
                  </a:lnTo>
                  <a:lnTo>
                    <a:pt x="1243" y="1530"/>
                  </a:lnTo>
                  <a:lnTo>
                    <a:pt x="1230" y="1538"/>
                  </a:lnTo>
                  <a:lnTo>
                    <a:pt x="1225" y="1541"/>
                  </a:lnTo>
                  <a:lnTo>
                    <a:pt x="1225" y="1543"/>
                  </a:lnTo>
                  <a:lnTo>
                    <a:pt x="1209" y="1554"/>
                  </a:lnTo>
                  <a:lnTo>
                    <a:pt x="1191" y="1567"/>
                  </a:lnTo>
                  <a:lnTo>
                    <a:pt x="1167" y="1585"/>
                  </a:lnTo>
                  <a:lnTo>
                    <a:pt x="1144" y="1601"/>
                  </a:lnTo>
                  <a:lnTo>
                    <a:pt x="1104" y="1630"/>
                  </a:lnTo>
                  <a:lnTo>
                    <a:pt x="1091" y="1640"/>
                  </a:lnTo>
                  <a:lnTo>
                    <a:pt x="1062" y="1661"/>
                  </a:lnTo>
                  <a:lnTo>
                    <a:pt x="1023" y="1690"/>
                  </a:lnTo>
                  <a:lnTo>
                    <a:pt x="999" y="1709"/>
                  </a:lnTo>
                  <a:lnTo>
                    <a:pt x="981" y="1722"/>
                  </a:lnTo>
                  <a:lnTo>
                    <a:pt x="960" y="1737"/>
                  </a:lnTo>
                  <a:lnTo>
                    <a:pt x="926" y="1764"/>
                  </a:lnTo>
                  <a:lnTo>
                    <a:pt x="921" y="1769"/>
                  </a:lnTo>
                  <a:lnTo>
                    <a:pt x="921" y="1766"/>
                  </a:lnTo>
                  <a:lnTo>
                    <a:pt x="897" y="1735"/>
                  </a:lnTo>
                  <a:lnTo>
                    <a:pt x="887" y="1722"/>
                  </a:lnTo>
                  <a:lnTo>
                    <a:pt x="868" y="1698"/>
                  </a:lnTo>
                  <a:lnTo>
                    <a:pt x="863" y="1688"/>
                  </a:lnTo>
                  <a:lnTo>
                    <a:pt x="845" y="1664"/>
                  </a:lnTo>
                  <a:lnTo>
                    <a:pt x="845" y="1661"/>
                  </a:lnTo>
                  <a:lnTo>
                    <a:pt x="842" y="1661"/>
                  </a:lnTo>
                  <a:lnTo>
                    <a:pt x="839" y="1656"/>
                  </a:lnTo>
                  <a:lnTo>
                    <a:pt x="837" y="1651"/>
                  </a:lnTo>
                  <a:lnTo>
                    <a:pt x="832" y="1643"/>
                  </a:lnTo>
                  <a:lnTo>
                    <a:pt x="824" y="1632"/>
                  </a:lnTo>
                  <a:lnTo>
                    <a:pt x="821" y="1630"/>
                  </a:lnTo>
                  <a:lnTo>
                    <a:pt x="818" y="1627"/>
                  </a:lnTo>
                  <a:lnTo>
                    <a:pt x="816" y="1622"/>
                  </a:lnTo>
                  <a:lnTo>
                    <a:pt x="808" y="1611"/>
                  </a:lnTo>
                  <a:lnTo>
                    <a:pt x="803" y="1604"/>
                  </a:lnTo>
                  <a:lnTo>
                    <a:pt x="797" y="1598"/>
                  </a:lnTo>
                  <a:lnTo>
                    <a:pt x="790" y="1583"/>
                  </a:lnTo>
                  <a:lnTo>
                    <a:pt x="787" y="1583"/>
                  </a:lnTo>
                  <a:lnTo>
                    <a:pt x="787" y="1580"/>
                  </a:lnTo>
                  <a:lnTo>
                    <a:pt x="784" y="1580"/>
                  </a:lnTo>
                  <a:lnTo>
                    <a:pt x="776" y="1567"/>
                  </a:lnTo>
                  <a:lnTo>
                    <a:pt x="769" y="1556"/>
                  </a:lnTo>
                  <a:lnTo>
                    <a:pt x="769" y="1554"/>
                  </a:lnTo>
                  <a:lnTo>
                    <a:pt x="766" y="1551"/>
                  </a:lnTo>
                  <a:lnTo>
                    <a:pt x="756" y="1535"/>
                  </a:lnTo>
                  <a:lnTo>
                    <a:pt x="753" y="1533"/>
                  </a:lnTo>
                  <a:lnTo>
                    <a:pt x="750" y="1525"/>
                  </a:lnTo>
                  <a:lnTo>
                    <a:pt x="748" y="1525"/>
                  </a:lnTo>
                  <a:lnTo>
                    <a:pt x="748" y="1522"/>
                  </a:lnTo>
                  <a:lnTo>
                    <a:pt x="742" y="1517"/>
                  </a:lnTo>
                  <a:lnTo>
                    <a:pt x="737" y="1506"/>
                  </a:lnTo>
                  <a:lnTo>
                    <a:pt x="735" y="1504"/>
                  </a:lnTo>
                  <a:lnTo>
                    <a:pt x="732" y="1499"/>
                  </a:lnTo>
                  <a:lnTo>
                    <a:pt x="729" y="1496"/>
                  </a:lnTo>
                  <a:lnTo>
                    <a:pt x="729" y="1493"/>
                  </a:lnTo>
                  <a:lnTo>
                    <a:pt x="727" y="1493"/>
                  </a:lnTo>
                  <a:lnTo>
                    <a:pt x="727" y="1491"/>
                  </a:lnTo>
                  <a:lnTo>
                    <a:pt x="724" y="1488"/>
                  </a:lnTo>
                  <a:lnTo>
                    <a:pt x="721" y="1483"/>
                  </a:lnTo>
                  <a:lnTo>
                    <a:pt x="719" y="1480"/>
                  </a:lnTo>
                  <a:lnTo>
                    <a:pt x="719" y="1478"/>
                  </a:lnTo>
                  <a:lnTo>
                    <a:pt x="716" y="1478"/>
                  </a:lnTo>
                  <a:lnTo>
                    <a:pt x="716" y="1472"/>
                  </a:lnTo>
                  <a:lnTo>
                    <a:pt x="714" y="1472"/>
                  </a:lnTo>
                  <a:lnTo>
                    <a:pt x="708" y="1464"/>
                  </a:lnTo>
                  <a:lnTo>
                    <a:pt x="706" y="1459"/>
                  </a:lnTo>
                  <a:lnTo>
                    <a:pt x="695" y="1446"/>
                  </a:lnTo>
                  <a:lnTo>
                    <a:pt x="690" y="1436"/>
                  </a:lnTo>
                  <a:lnTo>
                    <a:pt x="687" y="1436"/>
                  </a:lnTo>
                  <a:lnTo>
                    <a:pt x="687" y="1433"/>
                  </a:lnTo>
                  <a:lnTo>
                    <a:pt x="685" y="1430"/>
                  </a:lnTo>
                  <a:lnTo>
                    <a:pt x="679" y="1423"/>
                  </a:lnTo>
                  <a:lnTo>
                    <a:pt x="677" y="1420"/>
                  </a:lnTo>
                  <a:lnTo>
                    <a:pt x="674" y="1417"/>
                  </a:lnTo>
                  <a:lnTo>
                    <a:pt x="672" y="1412"/>
                  </a:lnTo>
                  <a:lnTo>
                    <a:pt x="659" y="1394"/>
                  </a:lnTo>
                  <a:lnTo>
                    <a:pt x="648" y="1381"/>
                  </a:lnTo>
                  <a:lnTo>
                    <a:pt x="648" y="1378"/>
                  </a:lnTo>
                  <a:lnTo>
                    <a:pt x="640" y="1367"/>
                  </a:lnTo>
                  <a:lnTo>
                    <a:pt x="638" y="1365"/>
                  </a:lnTo>
                  <a:lnTo>
                    <a:pt x="627" y="1349"/>
                  </a:lnTo>
                  <a:lnTo>
                    <a:pt x="619" y="1339"/>
                  </a:lnTo>
                  <a:lnTo>
                    <a:pt x="617" y="1336"/>
                  </a:lnTo>
                  <a:lnTo>
                    <a:pt x="617" y="1333"/>
                  </a:lnTo>
                  <a:lnTo>
                    <a:pt x="614" y="1333"/>
                  </a:lnTo>
                  <a:lnTo>
                    <a:pt x="614" y="1331"/>
                  </a:lnTo>
                  <a:lnTo>
                    <a:pt x="611" y="1331"/>
                  </a:lnTo>
                  <a:lnTo>
                    <a:pt x="611" y="1328"/>
                  </a:lnTo>
                  <a:lnTo>
                    <a:pt x="603" y="1318"/>
                  </a:lnTo>
                  <a:lnTo>
                    <a:pt x="596" y="1307"/>
                  </a:lnTo>
                  <a:lnTo>
                    <a:pt x="596" y="1304"/>
                  </a:lnTo>
                  <a:lnTo>
                    <a:pt x="588" y="1294"/>
                  </a:lnTo>
                  <a:lnTo>
                    <a:pt x="585" y="1291"/>
                  </a:lnTo>
                  <a:lnTo>
                    <a:pt x="580" y="1281"/>
                  </a:lnTo>
                  <a:lnTo>
                    <a:pt x="577" y="1281"/>
                  </a:lnTo>
                  <a:lnTo>
                    <a:pt x="575" y="1276"/>
                  </a:lnTo>
                  <a:lnTo>
                    <a:pt x="575" y="1273"/>
                  </a:lnTo>
                  <a:lnTo>
                    <a:pt x="572" y="1273"/>
                  </a:lnTo>
                  <a:lnTo>
                    <a:pt x="569" y="1268"/>
                  </a:lnTo>
                  <a:lnTo>
                    <a:pt x="564" y="1260"/>
                  </a:lnTo>
                  <a:lnTo>
                    <a:pt x="562" y="1257"/>
                  </a:lnTo>
                  <a:lnTo>
                    <a:pt x="559" y="1252"/>
                  </a:lnTo>
                  <a:lnTo>
                    <a:pt x="554" y="1244"/>
                  </a:lnTo>
                  <a:lnTo>
                    <a:pt x="548" y="1236"/>
                  </a:lnTo>
                  <a:lnTo>
                    <a:pt x="546" y="1234"/>
                  </a:lnTo>
                  <a:lnTo>
                    <a:pt x="543" y="1231"/>
                  </a:lnTo>
                  <a:lnTo>
                    <a:pt x="538" y="1223"/>
                  </a:lnTo>
                  <a:lnTo>
                    <a:pt x="530" y="1213"/>
                  </a:lnTo>
                  <a:lnTo>
                    <a:pt x="527" y="1207"/>
                  </a:lnTo>
                  <a:lnTo>
                    <a:pt x="522" y="1202"/>
                  </a:lnTo>
                  <a:lnTo>
                    <a:pt x="517" y="1194"/>
                  </a:lnTo>
                  <a:lnTo>
                    <a:pt x="501" y="1176"/>
                  </a:lnTo>
                  <a:lnTo>
                    <a:pt x="501" y="1173"/>
                  </a:lnTo>
                  <a:lnTo>
                    <a:pt x="501" y="1171"/>
                  </a:lnTo>
                  <a:lnTo>
                    <a:pt x="496" y="1165"/>
                  </a:lnTo>
                  <a:lnTo>
                    <a:pt x="491" y="1160"/>
                  </a:lnTo>
                  <a:lnTo>
                    <a:pt x="485" y="1155"/>
                  </a:lnTo>
                  <a:lnTo>
                    <a:pt x="485" y="1152"/>
                  </a:lnTo>
                  <a:lnTo>
                    <a:pt x="480" y="1150"/>
                  </a:lnTo>
                  <a:lnTo>
                    <a:pt x="478" y="1144"/>
                  </a:lnTo>
                  <a:lnTo>
                    <a:pt x="472" y="1139"/>
                  </a:lnTo>
                  <a:lnTo>
                    <a:pt x="467" y="1134"/>
                  </a:lnTo>
                  <a:lnTo>
                    <a:pt x="462" y="1131"/>
                  </a:lnTo>
                  <a:lnTo>
                    <a:pt x="457" y="1123"/>
                  </a:lnTo>
                  <a:lnTo>
                    <a:pt x="449" y="1118"/>
                  </a:lnTo>
                  <a:lnTo>
                    <a:pt x="446" y="1113"/>
                  </a:lnTo>
                  <a:lnTo>
                    <a:pt x="444" y="1110"/>
                  </a:lnTo>
                  <a:lnTo>
                    <a:pt x="438" y="1105"/>
                  </a:lnTo>
                  <a:lnTo>
                    <a:pt x="436" y="1102"/>
                  </a:lnTo>
                  <a:lnTo>
                    <a:pt x="433" y="1100"/>
                  </a:lnTo>
                  <a:lnTo>
                    <a:pt x="428" y="1094"/>
                  </a:lnTo>
                  <a:lnTo>
                    <a:pt x="423" y="1089"/>
                  </a:lnTo>
                  <a:lnTo>
                    <a:pt x="420" y="1087"/>
                  </a:lnTo>
                  <a:lnTo>
                    <a:pt x="417" y="1081"/>
                  </a:lnTo>
                  <a:lnTo>
                    <a:pt x="412" y="1076"/>
                  </a:lnTo>
                  <a:lnTo>
                    <a:pt x="407" y="1068"/>
                  </a:lnTo>
                  <a:lnTo>
                    <a:pt x="404" y="1066"/>
                  </a:lnTo>
                  <a:lnTo>
                    <a:pt x="402" y="1063"/>
                  </a:lnTo>
                  <a:lnTo>
                    <a:pt x="399" y="1058"/>
                  </a:lnTo>
                  <a:lnTo>
                    <a:pt x="394" y="1052"/>
                  </a:lnTo>
                  <a:lnTo>
                    <a:pt x="388" y="1045"/>
                  </a:lnTo>
                  <a:lnTo>
                    <a:pt x="383" y="1039"/>
                  </a:lnTo>
                  <a:lnTo>
                    <a:pt x="378" y="1031"/>
                  </a:lnTo>
                  <a:lnTo>
                    <a:pt x="375" y="1026"/>
                  </a:lnTo>
                  <a:lnTo>
                    <a:pt x="370" y="1021"/>
                  </a:lnTo>
                  <a:lnTo>
                    <a:pt x="365" y="1016"/>
                  </a:lnTo>
                  <a:lnTo>
                    <a:pt x="365" y="1013"/>
                  </a:lnTo>
                  <a:lnTo>
                    <a:pt x="362" y="1013"/>
                  </a:lnTo>
                  <a:lnTo>
                    <a:pt x="362" y="1010"/>
                  </a:lnTo>
                  <a:lnTo>
                    <a:pt x="360" y="1008"/>
                  </a:lnTo>
                  <a:lnTo>
                    <a:pt x="357" y="1008"/>
                  </a:lnTo>
                  <a:lnTo>
                    <a:pt x="354" y="1005"/>
                  </a:lnTo>
                  <a:lnTo>
                    <a:pt x="354" y="1003"/>
                  </a:lnTo>
                  <a:lnTo>
                    <a:pt x="352" y="1000"/>
                  </a:lnTo>
                  <a:lnTo>
                    <a:pt x="347" y="995"/>
                  </a:lnTo>
                  <a:lnTo>
                    <a:pt x="341" y="992"/>
                  </a:lnTo>
                  <a:lnTo>
                    <a:pt x="339" y="987"/>
                  </a:lnTo>
                  <a:lnTo>
                    <a:pt x="333" y="984"/>
                  </a:lnTo>
                  <a:lnTo>
                    <a:pt x="331" y="982"/>
                  </a:lnTo>
                  <a:lnTo>
                    <a:pt x="326" y="979"/>
                  </a:lnTo>
                  <a:lnTo>
                    <a:pt x="323" y="976"/>
                  </a:lnTo>
                  <a:lnTo>
                    <a:pt x="318" y="971"/>
                  </a:lnTo>
                  <a:lnTo>
                    <a:pt x="310" y="968"/>
                  </a:lnTo>
                  <a:lnTo>
                    <a:pt x="302" y="963"/>
                  </a:lnTo>
                  <a:lnTo>
                    <a:pt x="297" y="958"/>
                  </a:lnTo>
                  <a:lnTo>
                    <a:pt x="294" y="958"/>
                  </a:lnTo>
                  <a:lnTo>
                    <a:pt x="294" y="955"/>
                  </a:lnTo>
                  <a:lnTo>
                    <a:pt x="291" y="955"/>
                  </a:lnTo>
                  <a:lnTo>
                    <a:pt x="289" y="955"/>
                  </a:lnTo>
                  <a:lnTo>
                    <a:pt x="289" y="953"/>
                  </a:lnTo>
                  <a:lnTo>
                    <a:pt x="281" y="950"/>
                  </a:lnTo>
                  <a:lnTo>
                    <a:pt x="278" y="948"/>
                  </a:lnTo>
                  <a:lnTo>
                    <a:pt x="273" y="945"/>
                  </a:lnTo>
                  <a:lnTo>
                    <a:pt x="268" y="945"/>
                  </a:lnTo>
                  <a:lnTo>
                    <a:pt x="268" y="942"/>
                  </a:lnTo>
                  <a:lnTo>
                    <a:pt x="265" y="942"/>
                  </a:lnTo>
                  <a:lnTo>
                    <a:pt x="263" y="942"/>
                  </a:lnTo>
                  <a:lnTo>
                    <a:pt x="260" y="940"/>
                  </a:lnTo>
                  <a:lnTo>
                    <a:pt x="257" y="940"/>
                  </a:lnTo>
                  <a:lnTo>
                    <a:pt x="250" y="937"/>
                  </a:lnTo>
                  <a:lnTo>
                    <a:pt x="244" y="934"/>
                  </a:lnTo>
                  <a:lnTo>
                    <a:pt x="242" y="932"/>
                  </a:lnTo>
                  <a:lnTo>
                    <a:pt x="239" y="932"/>
                  </a:lnTo>
                  <a:lnTo>
                    <a:pt x="234" y="929"/>
                  </a:lnTo>
                  <a:lnTo>
                    <a:pt x="231" y="927"/>
                  </a:lnTo>
                  <a:lnTo>
                    <a:pt x="226" y="927"/>
                  </a:lnTo>
                  <a:lnTo>
                    <a:pt x="223" y="924"/>
                  </a:lnTo>
                  <a:lnTo>
                    <a:pt x="218" y="924"/>
                  </a:lnTo>
                  <a:lnTo>
                    <a:pt x="210" y="921"/>
                  </a:lnTo>
                  <a:lnTo>
                    <a:pt x="208" y="919"/>
                  </a:lnTo>
                  <a:lnTo>
                    <a:pt x="202" y="919"/>
                  </a:lnTo>
                  <a:lnTo>
                    <a:pt x="200" y="916"/>
                  </a:lnTo>
                  <a:lnTo>
                    <a:pt x="197" y="916"/>
                  </a:lnTo>
                  <a:lnTo>
                    <a:pt x="192" y="916"/>
                  </a:lnTo>
                  <a:lnTo>
                    <a:pt x="181" y="913"/>
                  </a:lnTo>
                  <a:lnTo>
                    <a:pt x="179" y="911"/>
                  </a:lnTo>
                  <a:lnTo>
                    <a:pt x="176" y="911"/>
                  </a:lnTo>
                  <a:lnTo>
                    <a:pt x="90" y="892"/>
                  </a:lnTo>
                  <a:lnTo>
                    <a:pt x="56" y="885"/>
                  </a:lnTo>
                  <a:lnTo>
                    <a:pt x="42" y="882"/>
                  </a:lnTo>
                  <a:lnTo>
                    <a:pt x="40" y="879"/>
                  </a:lnTo>
                  <a:lnTo>
                    <a:pt x="37" y="879"/>
                  </a:lnTo>
                  <a:lnTo>
                    <a:pt x="3" y="871"/>
                  </a:lnTo>
                  <a:lnTo>
                    <a:pt x="0" y="871"/>
                  </a:lnTo>
                  <a:lnTo>
                    <a:pt x="0" y="869"/>
                  </a:lnTo>
                  <a:lnTo>
                    <a:pt x="0" y="864"/>
                  </a:lnTo>
                  <a:lnTo>
                    <a:pt x="0" y="861"/>
                  </a:lnTo>
                  <a:lnTo>
                    <a:pt x="0" y="858"/>
                  </a:lnTo>
                  <a:lnTo>
                    <a:pt x="0" y="856"/>
                  </a:lnTo>
                  <a:lnTo>
                    <a:pt x="3" y="845"/>
                  </a:lnTo>
                  <a:lnTo>
                    <a:pt x="3" y="835"/>
                  </a:lnTo>
                  <a:lnTo>
                    <a:pt x="3" y="824"/>
                  </a:lnTo>
                  <a:lnTo>
                    <a:pt x="6" y="816"/>
                  </a:lnTo>
                  <a:lnTo>
                    <a:pt x="6" y="811"/>
                  </a:lnTo>
                  <a:lnTo>
                    <a:pt x="6" y="806"/>
                  </a:lnTo>
                  <a:lnTo>
                    <a:pt x="8" y="803"/>
                  </a:lnTo>
                  <a:lnTo>
                    <a:pt x="8" y="798"/>
                  </a:lnTo>
                  <a:lnTo>
                    <a:pt x="11" y="793"/>
                  </a:lnTo>
                  <a:lnTo>
                    <a:pt x="11" y="787"/>
                  </a:lnTo>
                  <a:lnTo>
                    <a:pt x="14" y="782"/>
                  </a:lnTo>
                  <a:lnTo>
                    <a:pt x="16" y="780"/>
                  </a:lnTo>
                  <a:lnTo>
                    <a:pt x="16" y="777"/>
                  </a:lnTo>
                  <a:lnTo>
                    <a:pt x="19" y="772"/>
                  </a:lnTo>
                  <a:lnTo>
                    <a:pt x="21" y="769"/>
                  </a:lnTo>
                  <a:lnTo>
                    <a:pt x="24" y="764"/>
                  </a:lnTo>
                  <a:lnTo>
                    <a:pt x="27" y="759"/>
                  </a:lnTo>
                  <a:lnTo>
                    <a:pt x="29" y="753"/>
                  </a:lnTo>
                  <a:lnTo>
                    <a:pt x="32" y="748"/>
                  </a:lnTo>
                  <a:lnTo>
                    <a:pt x="35" y="743"/>
                  </a:lnTo>
                  <a:lnTo>
                    <a:pt x="40" y="735"/>
                  </a:lnTo>
                  <a:lnTo>
                    <a:pt x="45" y="727"/>
                  </a:lnTo>
                  <a:lnTo>
                    <a:pt x="48" y="722"/>
                  </a:lnTo>
                  <a:lnTo>
                    <a:pt x="48" y="719"/>
                  </a:lnTo>
                  <a:lnTo>
                    <a:pt x="50" y="719"/>
                  </a:lnTo>
                  <a:lnTo>
                    <a:pt x="53" y="714"/>
                  </a:lnTo>
                  <a:lnTo>
                    <a:pt x="56" y="711"/>
                  </a:lnTo>
                  <a:lnTo>
                    <a:pt x="58" y="709"/>
                  </a:lnTo>
                  <a:lnTo>
                    <a:pt x="61" y="706"/>
                  </a:lnTo>
                  <a:lnTo>
                    <a:pt x="61" y="703"/>
                  </a:lnTo>
                  <a:lnTo>
                    <a:pt x="63" y="701"/>
                  </a:lnTo>
                  <a:lnTo>
                    <a:pt x="66" y="698"/>
                  </a:lnTo>
                  <a:lnTo>
                    <a:pt x="69" y="696"/>
                  </a:lnTo>
                  <a:lnTo>
                    <a:pt x="71" y="693"/>
                  </a:lnTo>
                  <a:lnTo>
                    <a:pt x="77" y="690"/>
                  </a:lnTo>
                  <a:lnTo>
                    <a:pt x="79" y="688"/>
                  </a:lnTo>
                  <a:lnTo>
                    <a:pt x="82" y="685"/>
                  </a:lnTo>
                  <a:lnTo>
                    <a:pt x="84" y="682"/>
                  </a:lnTo>
                  <a:lnTo>
                    <a:pt x="87" y="682"/>
                  </a:lnTo>
                  <a:lnTo>
                    <a:pt x="90" y="680"/>
                  </a:lnTo>
                  <a:lnTo>
                    <a:pt x="90" y="677"/>
                  </a:lnTo>
                  <a:lnTo>
                    <a:pt x="95" y="677"/>
                  </a:lnTo>
                  <a:lnTo>
                    <a:pt x="97" y="675"/>
                  </a:lnTo>
                  <a:lnTo>
                    <a:pt x="103" y="672"/>
                  </a:lnTo>
                  <a:lnTo>
                    <a:pt x="105" y="672"/>
                  </a:lnTo>
                  <a:lnTo>
                    <a:pt x="111" y="669"/>
                  </a:lnTo>
                  <a:lnTo>
                    <a:pt x="113" y="669"/>
                  </a:lnTo>
                  <a:lnTo>
                    <a:pt x="118" y="667"/>
                  </a:lnTo>
                  <a:lnTo>
                    <a:pt x="124" y="667"/>
                  </a:lnTo>
                  <a:lnTo>
                    <a:pt x="126" y="667"/>
                  </a:lnTo>
                  <a:lnTo>
                    <a:pt x="132" y="664"/>
                  </a:lnTo>
                  <a:lnTo>
                    <a:pt x="134" y="664"/>
                  </a:lnTo>
                  <a:lnTo>
                    <a:pt x="139" y="664"/>
                  </a:lnTo>
                  <a:lnTo>
                    <a:pt x="145" y="664"/>
                  </a:lnTo>
                  <a:lnTo>
                    <a:pt x="150" y="664"/>
                  </a:lnTo>
                  <a:lnTo>
                    <a:pt x="158" y="664"/>
                  </a:lnTo>
                  <a:lnTo>
                    <a:pt x="166" y="664"/>
                  </a:lnTo>
                  <a:lnTo>
                    <a:pt x="176" y="664"/>
                  </a:lnTo>
                  <a:lnTo>
                    <a:pt x="181" y="664"/>
                  </a:lnTo>
                  <a:lnTo>
                    <a:pt x="205" y="664"/>
                  </a:lnTo>
                  <a:lnTo>
                    <a:pt x="208" y="664"/>
                  </a:lnTo>
                  <a:lnTo>
                    <a:pt x="231" y="661"/>
                  </a:lnTo>
                  <a:lnTo>
                    <a:pt x="278" y="661"/>
                  </a:lnTo>
                  <a:lnTo>
                    <a:pt x="302" y="661"/>
                  </a:lnTo>
                  <a:lnTo>
                    <a:pt x="320" y="659"/>
                  </a:lnTo>
                  <a:lnTo>
                    <a:pt x="323" y="659"/>
                  </a:lnTo>
                  <a:lnTo>
                    <a:pt x="326" y="659"/>
                  </a:lnTo>
                  <a:lnTo>
                    <a:pt x="328" y="659"/>
                  </a:lnTo>
                  <a:lnTo>
                    <a:pt x="331" y="661"/>
                  </a:lnTo>
                  <a:lnTo>
                    <a:pt x="339" y="661"/>
                  </a:lnTo>
                  <a:lnTo>
                    <a:pt x="347" y="664"/>
                  </a:lnTo>
                  <a:lnTo>
                    <a:pt x="352" y="667"/>
                  </a:lnTo>
                  <a:lnTo>
                    <a:pt x="360" y="667"/>
                  </a:lnTo>
                  <a:lnTo>
                    <a:pt x="368" y="672"/>
                  </a:lnTo>
                  <a:lnTo>
                    <a:pt x="375" y="675"/>
                  </a:lnTo>
                  <a:lnTo>
                    <a:pt x="391" y="682"/>
                  </a:lnTo>
                  <a:lnTo>
                    <a:pt x="412" y="690"/>
                  </a:lnTo>
                  <a:lnTo>
                    <a:pt x="430" y="698"/>
                  </a:lnTo>
                  <a:lnTo>
                    <a:pt x="433" y="698"/>
                  </a:lnTo>
                  <a:lnTo>
                    <a:pt x="436" y="698"/>
                  </a:lnTo>
                  <a:lnTo>
                    <a:pt x="441" y="701"/>
                  </a:lnTo>
                  <a:lnTo>
                    <a:pt x="444" y="703"/>
                  </a:lnTo>
                  <a:lnTo>
                    <a:pt x="457" y="709"/>
                  </a:lnTo>
                  <a:lnTo>
                    <a:pt x="470" y="711"/>
                  </a:lnTo>
                  <a:lnTo>
                    <a:pt x="472" y="711"/>
                  </a:lnTo>
                  <a:lnTo>
                    <a:pt x="480" y="714"/>
                  </a:lnTo>
                  <a:lnTo>
                    <a:pt x="485" y="717"/>
                  </a:lnTo>
                  <a:lnTo>
                    <a:pt x="493" y="719"/>
                  </a:lnTo>
                  <a:lnTo>
                    <a:pt x="501" y="722"/>
                  </a:lnTo>
                  <a:lnTo>
                    <a:pt x="512" y="724"/>
                  </a:lnTo>
                  <a:lnTo>
                    <a:pt x="522" y="730"/>
                  </a:lnTo>
                  <a:lnTo>
                    <a:pt x="527" y="730"/>
                  </a:lnTo>
                  <a:lnTo>
                    <a:pt x="530" y="732"/>
                  </a:lnTo>
                  <a:lnTo>
                    <a:pt x="538" y="735"/>
                  </a:lnTo>
                  <a:lnTo>
                    <a:pt x="551" y="740"/>
                  </a:lnTo>
                  <a:lnTo>
                    <a:pt x="567" y="748"/>
                  </a:lnTo>
                  <a:lnTo>
                    <a:pt x="577" y="753"/>
                  </a:lnTo>
                  <a:lnTo>
                    <a:pt x="585" y="756"/>
                  </a:lnTo>
                  <a:lnTo>
                    <a:pt x="590" y="759"/>
                  </a:lnTo>
                  <a:lnTo>
                    <a:pt x="596" y="761"/>
                  </a:lnTo>
                  <a:lnTo>
                    <a:pt x="603" y="764"/>
                  </a:lnTo>
                  <a:lnTo>
                    <a:pt x="609" y="766"/>
                  </a:lnTo>
                  <a:lnTo>
                    <a:pt x="614" y="766"/>
                  </a:lnTo>
                  <a:lnTo>
                    <a:pt x="619" y="769"/>
                  </a:lnTo>
                  <a:lnTo>
                    <a:pt x="622" y="769"/>
                  </a:lnTo>
                  <a:lnTo>
                    <a:pt x="624" y="769"/>
                  </a:lnTo>
                  <a:lnTo>
                    <a:pt x="640" y="772"/>
                  </a:lnTo>
                  <a:lnTo>
                    <a:pt x="632" y="798"/>
                  </a:lnTo>
                  <a:lnTo>
                    <a:pt x="632" y="803"/>
                  </a:lnTo>
                  <a:lnTo>
                    <a:pt x="630" y="806"/>
                  </a:lnTo>
                  <a:lnTo>
                    <a:pt x="630" y="808"/>
                  </a:lnTo>
                  <a:lnTo>
                    <a:pt x="630" y="811"/>
                  </a:lnTo>
                  <a:lnTo>
                    <a:pt x="645" y="814"/>
                  </a:lnTo>
                  <a:lnTo>
                    <a:pt x="651" y="814"/>
                  </a:lnTo>
                  <a:lnTo>
                    <a:pt x="659" y="816"/>
                  </a:lnTo>
                  <a:lnTo>
                    <a:pt x="661" y="816"/>
                  </a:lnTo>
                  <a:lnTo>
                    <a:pt x="666" y="816"/>
                  </a:lnTo>
                  <a:lnTo>
                    <a:pt x="669" y="816"/>
                  </a:lnTo>
                  <a:lnTo>
                    <a:pt x="674" y="816"/>
                  </a:lnTo>
                  <a:lnTo>
                    <a:pt x="677" y="816"/>
                  </a:lnTo>
                  <a:lnTo>
                    <a:pt x="682" y="816"/>
                  </a:lnTo>
                  <a:lnTo>
                    <a:pt x="687" y="816"/>
                  </a:lnTo>
                  <a:lnTo>
                    <a:pt x="687" y="814"/>
                  </a:lnTo>
                  <a:lnTo>
                    <a:pt x="695" y="814"/>
                  </a:lnTo>
                  <a:lnTo>
                    <a:pt x="700" y="811"/>
                  </a:lnTo>
                  <a:lnTo>
                    <a:pt x="714" y="811"/>
                  </a:lnTo>
                  <a:lnTo>
                    <a:pt x="716" y="808"/>
                  </a:lnTo>
                  <a:lnTo>
                    <a:pt x="719" y="808"/>
                  </a:lnTo>
                  <a:lnTo>
                    <a:pt x="724" y="808"/>
                  </a:lnTo>
                  <a:lnTo>
                    <a:pt x="737" y="808"/>
                  </a:lnTo>
                  <a:lnTo>
                    <a:pt x="748" y="808"/>
                  </a:lnTo>
                  <a:lnTo>
                    <a:pt x="766" y="808"/>
                  </a:lnTo>
                  <a:lnTo>
                    <a:pt x="792" y="808"/>
                  </a:lnTo>
                  <a:lnTo>
                    <a:pt x="795" y="803"/>
                  </a:lnTo>
                  <a:lnTo>
                    <a:pt x="795" y="798"/>
                  </a:lnTo>
                  <a:lnTo>
                    <a:pt x="797" y="793"/>
                  </a:lnTo>
                  <a:lnTo>
                    <a:pt x="797" y="787"/>
                  </a:lnTo>
                  <a:lnTo>
                    <a:pt x="800" y="777"/>
                  </a:lnTo>
                  <a:lnTo>
                    <a:pt x="808" y="772"/>
                  </a:lnTo>
                  <a:lnTo>
                    <a:pt x="808" y="769"/>
                  </a:lnTo>
                  <a:lnTo>
                    <a:pt x="808" y="766"/>
                  </a:lnTo>
                  <a:lnTo>
                    <a:pt x="808" y="764"/>
                  </a:lnTo>
                  <a:lnTo>
                    <a:pt x="805" y="761"/>
                  </a:lnTo>
                  <a:lnTo>
                    <a:pt x="805" y="743"/>
                  </a:lnTo>
                  <a:lnTo>
                    <a:pt x="813" y="738"/>
                  </a:lnTo>
                  <a:lnTo>
                    <a:pt x="824" y="732"/>
                  </a:lnTo>
                  <a:lnTo>
                    <a:pt x="834" y="727"/>
                  </a:lnTo>
                  <a:lnTo>
                    <a:pt x="845" y="722"/>
                  </a:lnTo>
                  <a:lnTo>
                    <a:pt x="855" y="717"/>
                  </a:lnTo>
                  <a:lnTo>
                    <a:pt x="858" y="714"/>
                  </a:lnTo>
                  <a:lnTo>
                    <a:pt x="860" y="714"/>
                  </a:lnTo>
                  <a:lnTo>
                    <a:pt x="863" y="711"/>
                  </a:lnTo>
                  <a:lnTo>
                    <a:pt x="866" y="711"/>
                  </a:lnTo>
                  <a:lnTo>
                    <a:pt x="868" y="709"/>
                  </a:lnTo>
                  <a:lnTo>
                    <a:pt x="876" y="703"/>
                  </a:lnTo>
                  <a:lnTo>
                    <a:pt x="881" y="701"/>
                  </a:lnTo>
                  <a:lnTo>
                    <a:pt x="884" y="696"/>
                  </a:lnTo>
                  <a:lnTo>
                    <a:pt x="889" y="690"/>
                  </a:lnTo>
                  <a:lnTo>
                    <a:pt x="897" y="682"/>
                  </a:lnTo>
                  <a:lnTo>
                    <a:pt x="902" y="677"/>
                  </a:lnTo>
                  <a:lnTo>
                    <a:pt x="908" y="672"/>
                  </a:lnTo>
                  <a:lnTo>
                    <a:pt x="915" y="664"/>
                  </a:lnTo>
                  <a:lnTo>
                    <a:pt x="923" y="656"/>
                  </a:lnTo>
                  <a:lnTo>
                    <a:pt x="929" y="648"/>
                  </a:lnTo>
                  <a:lnTo>
                    <a:pt x="934" y="643"/>
                  </a:lnTo>
                  <a:lnTo>
                    <a:pt x="939" y="640"/>
                  </a:lnTo>
                  <a:lnTo>
                    <a:pt x="942" y="635"/>
                  </a:lnTo>
                  <a:lnTo>
                    <a:pt x="947" y="633"/>
                  </a:lnTo>
                  <a:lnTo>
                    <a:pt x="950" y="630"/>
                  </a:lnTo>
                  <a:lnTo>
                    <a:pt x="952" y="627"/>
                  </a:lnTo>
                  <a:lnTo>
                    <a:pt x="957" y="622"/>
                  </a:lnTo>
                  <a:lnTo>
                    <a:pt x="960" y="619"/>
                  </a:lnTo>
                  <a:lnTo>
                    <a:pt x="965" y="619"/>
                  </a:lnTo>
                  <a:lnTo>
                    <a:pt x="970" y="614"/>
                  </a:lnTo>
                  <a:lnTo>
                    <a:pt x="973" y="612"/>
                  </a:lnTo>
                  <a:lnTo>
                    <a:pt x="978" y="609"/>
                  </a:lnTo>
                  <a:lnTo>
                    <a:pt x="984" y="606"/>
                  </a:lnTo>
                  <a:lnTo>
                    <a:pt x="989" y="601"/>
                  </a:lnTo>
                  <a:lnTo>
                    <a:pt x="994" y="598"/>
                  </a:lnTo>
                  <a:lnTo>
                    <a:pt x="999" y="596"/>
                  </a:lnTo>
                  <a:lnTo>
                    <a:pt x="1005" y="593"/>
                  </a:lnTo>
                  <a:lnTo>
                    <a:pt x="1010" y="591"/>
                  </a:lnTo>
                  <a:lnTo>
                    <a:pt x="1015" y="588"/>
                  </a:lnTo>
                  <a:lnTo>
                    <a:pt x="1020" y="585"/>
                  </a:lnTo>
                  <a:lnTo>
                    <a:pt x="1026" y="585"/>
                  </a:lnTo>
                  <a:lnTo>
                    <a:pt x="1039" y="580"/>
                  </a:lnTo>
                  <a:lnTo>
                    <a:pt x="1047" y="577"/>
                  </a:lnTo>
                  <a:lnTo>
                    <a:pt x="1060" y="572"/>
                  </a:lnTo>
                  <a:lnTo>
                    <a:pt x="1073" y="567"/>
                  </a:lnTo>
                  <a:lnTo>
                    <a:pt x="1083" y="564"/>
                  </a:lnTo>
                  <a:lnTo>
                    <a:pt x="1091" y="559"/>
                  </a:lnTo>
                  <a:lnTo>
                    <a:pt x="1104" y="556"/>
                  </a:lnTo>
                  <a:lnTo>
                    <a:pt x="1115" y="551"/>
                  </a:lnTo>
                  <a:lnTo>
                    <a:pt x="1123" y="546"/>
                  </a:lnTo>
                  <a:lnTo>
                    <a:pt x="1136" y="538"/>
                  </a:lnTo>
                  <a:lnTo>
                    <a:pt x="1146" y="533"/>
                  </a:lnTo>
                  <a:lnTo>
                    <a:pt x="1146" y="530"/>
                  </a:lnTo>
                  <a:lnTo>
                    <a:pt x="1149" y="528"/>
                  </a:lnTo>
                  <a:lnTo>
                    <a:pt x="1151" y="528"/>
                  </a:lnTo>
                  <a:lnTo>
                    <a:pt x="1162" y="520"/>
                  </a:lnTo>
                  <a:lnTo>
                    <a:pt x="1170" y="512"/>
                  </a:lnTo>
                  <a:lnTo>
                    <a:pt x="1178" y="504"/>
                  </a:lnTo>
                  <a:lnTo>
                    <a:pt x="1183" y="499"/>
                  </a:lnTo>
                  <a:lnTo>
                    <a:pt x="1185" y="493"/>
                  </a:lnTo>
                  <a:lnTo>
                    <a:pt x="1191" y="488"/>
                  </a:lnTo>
                  <a:lnTo>
                    <a:pt x="1196" y="483"/>
                  </a:lnTo>
                  <a:lnTo>
                    <a:pt x="1196" y="480"/>
                  </a:lnTo>
                  <a:lnTo>
                    <a:pt x="1199" y="478"/>
                  </a:lnTo>
                  <a:lnTo>
                    <a:pt x="1201" y="472"/>
                  </a:lnTo>
                  <a:lnTo>
                    <a:pt x="1209" y="459"/>
                  </a:lnTo>
                  <a:lnTo>
                    <a:pt x="1209" y="457"/>
                  </a:lnTo>
                  <a:lnTo>
                    <a:pt x="1212" y="454"/>
                  </a:lnTo>
                  <a:lnTo>
                    <a:pt x="1214" y="452"/>
                  </a:lnTo>
                  <a:lnTo>
                    <a:pt x="1183" y="423"/>
                  </a:lnTo>
                  <a:lnTo>
                    <a:pt x="1180" y="415"/>
                  </a:lnTo>
                  <a:lnTo>
                    <a:pt x="1170" y="399"/>
                  </a:lnTo>
                  <a:lnTo>
                    <a:pt x="1167" y="391"/>
                  </a:lnTo>
                  <a:lnTo>
                    <a:pt x="1167" y="389"/>
                  </a:lnTo>
                  <a:lnTo>
                    <a:pt x="1170" y="389"/>
                  </a:lnTo>
                  <a:lnTo>
                    <a:pt x="1172" y="386"/>
                  </a:lnTo>
                  <a:lnTo>
                    <a:pt x="1175" y="386"/>
                  </a:lnTo>
                  <a:lnTo>
                    <a:pt x="1178" y="383"/>
                  </a:lnTo>
                  <a:lnTo>
                    <a:pt x="1180" y="383"/>
                  </a:lnTo>
                  <a:lnTo>
                    <a:pt x="1185" y="381"/>
                  </a:lnTo>
                  <a:lnTo>
                    <a:pt x="1188" y="381"/>
                  </a:lnTo>
                  <a:lnTo>
                    <a:pt x="1188" y="378"/>
                  </a:lnTo>
                  <a:lnTo>
                    <a:pt x="1191" y="378"/>
                  </a:lnTo>
                  <a:lnTo>
                    <a:pt x="1196" y="375"/>
                  </a:lnTo>
                  <a:lnTo>
                    <a:pt x="1199" y="375"/>
                  </a:lnTo>
                  <a:lnTo>
                    <a:pt x="1209" y="381"/>
                  </a:lnTo>
                  <a:lnTo>
                    <a:pt x="1214" y="381"/>
                  </a:lnTo>
                  <a:lnTo>
                    <a:pt x="1217" y="381"/>
                  </a:lnTo>
                  <a:lnTo>
                    <a:pt x="1217" y="383"/>
                  </a:lnTo>
                  <a:lnTo>
                    <a:pt x="1220" y="383"/>
                  </a:lnTo>
                  <a:lnTo>
                    <a:pt x="1225" y="383"/>
                  </a:lnTo>
                  <a:lnTo>
                    <a:pt x="1230" y="386"/>
                  </a:lnTo>
                  <a:lnTo>
                    <a:pt x="1235" y="386"/>
                  </a:lnTo>
                  <a:lnTo>
                    <a:pt x="1241" y="386"/>
                  </a:lnTo>
                  <a:lnTo>
                    <a:pt x="1254" y="344"/>
                  </a:lnTo>
                  <a:lnTo>
                    <a:pt x="1256" y="331"/>
                  </a:lnTo>
                  <a:lnTo>
                    <a:pt x="1261" y="315"/>
                  </a:lnTo>
                  <a:lnTo>
                    <a:pt x="1267" y="299"/>
                  </a:lnTo>
                  <a:lnTo>
                    <a:pt x="1269" y="289"/>
                  </a:lnTo>
                  <a:lnTo>
                    <a:pt x="1275" y="273"/>
                  </a:lnTo>
                  <a:lnTo>
                    <a:pt x="1277" y="265"/>
                  </a:lnTo>
                  <a:lnTo>
                    <a:pt x="1280" y="257"/>
                  </a:lnTo>
                  <a:lnTo>
                    <a:pt x="1261" y="252"/>
                  </a:lnTo>
                  <a:lnTo>
                    <a:pt x="1259" y="252"/>
                  </a:lnTo>
                  <a:lnTo>
                    <a:pt x="1256" y="247"/>
                  </a:lnTo>
                  <a:lnTo>
                    <a:pt x="1256" y="244"/>
                  </a:lnTo>
                  <a:lnTo>
                    <a:pt x="1261" y="236"/>
                  </a:lnTo>
                  <a:lnTo>
                    <a:pt x="1259" y="234"/>
                  </a:lnTo>
                  <a:lnTo>
                    <a:pt x="1259" y="228"/>
                  </a:lnTo>
                  <a:lnTo>
                    <a:pt x="1259" y="226"/>
                  </a:lnTo>
                  <a:lnTo>
                    <a:pt x="1259" y="218"/>
                  </a:lnTo>
                  <a:lnTo>
                    <a:pt x="1256" y="218"/>
                  </a:lnTo>
                  <a:lnTo>
                    <a:pt x="1259" y="213"/>
                  </a:lnTo>
                  <a:lnTo>
                    <a:pt x="1259" y="192"/>
                  </a:lnTo>
                  <a:lnTo>
                    <a:pt x="1261" y="179"/>
                  </a:lnTo>
                  <a:lnTo>
                    <a:pt x="1261" y="176"/>
                  </a:lnTo>
                  <a:lnTo>
                    <a:pt x="1261" y="173"/>
                  </a:lnTo>
                  <a:lnTo>
                    <a:pt x="1256" y="173"/>
                  </a:lnTo>
                  <a:lnTo>
                    <a:pt x="1261" y="168"/>
                  </a:lnTo>
                  <a:lnTo>
                    <a:pt x="1267" y="165"/>
                  </a:lnTo>
                  <a:lnTo>
                    <a:pt x="1269" y="163"/>
                  </a:lnTo>
                  <a:lnTo>
                    <a:pt x="1275" y="158"/>
                  </a:lnTo>
                  <a:lnTo>
                    <a:pt x="1277" y="152"/>
                  </a:lnTo>
                  <a:lnTo>
                    <a:pt x="1282" y="144"/>
                  </a:lnTo>
                  <a:lnTo>
                    <a:pt x="1293" y="126"/>
                  </a:lnTo>
                  <a:lnTo>
                    <a:pt x="1298" y="121"/>
                  </a:lnTo>
                  <a:lnTo>
                    <a:pt x="1309" y="110"/>
                  </a:lnTo>
                  <a:lnTo>
                    <a:pt x="1311" y="108"/>
                  </a:lnTo>
                  <a:lnTo>
                    <a:pt x="1317" y="102"/>
                  </a:lnTo>
                  <a:lnTo>
                    <a:pt x="1319" y="100"/>
                  </a:lnTo>
                  <a:lnTo>
                    <a:pt x="1324" y="102"/>
                  </a:lnTo>
                  <a:lnTo>
                    <a:pt x="1327" y="105"/>
                  </a:lnTo>
                  <a:lnTo>
                    <a:pt x="1330" y="108"/>
                  </a:lnTo>
                  <a:lnTo>
                    <a:pt x="1332" y="110"/>
                  </a:lnTo>
                  <a:lnTo>
                    <a:pt x="1335" y="113"/>
                  </a:lnTo>
                  <a:lnTo>
                    <a:pt x="1345" y="121"/>
                  </a:lnTo>
                  <a:lnTo>
                    <a:pt x="1351" y="118"/>
                  </a:lnTo>
                  <a:lnTo>
                    <a:pt x="1356" y="108"/>
                  </a:lnTo>
                  <a:lnTo>
                    <a:pt x="1358" y="105"/>
                  </a:lnTo>
                  <a:lnTo>
                    <a:pt x="1361" y="102"/>
                  </a:lnTo>
                  <a:lnTo>
                    <a:pt x="1366" y="92"/>
                  </a:lnTo>
                  <a:lnTo>
                    <a:pt x="1374" y="81"/>
                  </a:lnTo>
                  <a:lnTo>
                    <a:pt x="1382" y="74"/>
                  </a:lnTo>
                  <a:lnTo>
                    <a:pt x="1387" y="68"/>
                  </a:lnTo>
                  <a:lnTo>
                    <a:pt x="1393" y="60"/>
                  </a:lnTo>
                  <a:lnTo>
                    <a:pt x="1406" y="47"/>
                  </a:lnTo>
                  <a:lnTo>
                    <a:pt x="1414" y="37"/>
                  </a:lnTo>
                  <a:lnTo>
                    <a:pt x="1421" y="32"/>
                  </a:lnTo>
                  <a:lnTo>
                    <a:pt x="1424" y="29"/>
                  </a:lnTo>
                  <a:lnTo>
                    <a:pt x="1432" y="24"/>
                  </a:lnTo>
                  <a:lnTo>
                    <a:pt x="1440" y="21"/>
                  </a:lnTo>
                  <a:lnTo>
                    <a:pt x="1445" y="16"/>
                  </a:lnTo>
                  <a:lnTo>
                    <a:pt x="1453" y="13"/>
                  </a:lnTo>
                  <a:lnTo>
                    <a:pt x="1458" y="11"/>
                  </a:lnTo>
                  <a:lnTo>
                    <a:pt x="1463" y="8"/>
                  </a:lnTo>
                  <a:lnTo>
                    <a:pt x="1471" y="5"/>
                  </a:lnTo>
                  <a:lnTo>
                    <a:pt x="1476" y="5"/>
                  </a:lnTo>
                  <a:lnTo>
                    <a:pt x="1482" y="3"/>
                  </a:lnTo>
                  <a:lnTo>
                    <a:pt x="1487" y="3"/>
                  </a:lnTo>
                  <a:lnTo>
                    <a:pt x="1492" y="0"/>
                  </a:lnTo>
                  <a:lnTo>
                    <a:pt x="1497" y="0"/>
                  </a:lnTo>
                  <a:lnTo>
                    <a:pt x="1505" y="0"/>
                  </a:lnTo>
                  <a:lnTo>
                    <a:pt x="1511" y="0"/>
                  </a:lnTo>
                  <a:lnTo>
                    <a:pt x="1518" y="0"/>
                  </a:lnTo>
                  <a:lnTo>
                    <a:pt x="1524" y="3"/>
                  </a:lnTo>
                  <a:lnTo>
                    <a:pt x="1526" y="3"/>
                  </a:lnTo>
                  <a:lnTo>
                    <a:pt x="1529" y="3"/>
                  </a:lnTo>
                  <a:lnTo>
                    <a:pt x="1534" y="5"/>
                  </a:lnTo>
                  <a:lnTo>
                    <a:pt x="1539" y="5"/>
                  </a:lnTo>
                  <a:lnTo>
                    <a:pt x="1547" y="8"/>
                  </a:lnTo>
                  <a:lnTo>
                    <a:pt x="1552" y="11"/>
                  </a:lnTo>
                  <a:lnTo>
                    <a:pt x="1560" y="13"/>
                  </a:lnTo>
                  <a:lnTo>
                    <a:pt x="1566" y="16"/>
                  </a:lnTo>
                  <a:lnTo>
                    <a:pt x="1576" y="21"/>
                  </a:lnTo>
                  <a:lnTo>
                    <a:pt x="1584" y="24"/>
                  </a:lnTo>
                </a:path>
              </a:pathLst>
            </a:custGeom>
            <a:pattFill prst="ltVert">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61" name="フリーフォーム 60"/>
            <p:cNvSpPr>
              <a:spLocks/>
            </p:cNvSpPr>
            <p:nvPr/>
          </p:nvSpPr>
          <p:spPr bwMode="auto">
            <a:xfrm>
              <a:off x="3163912" y="3559229"/>
              <a:ext cx="849472" cy="674652"/>
            </a:xfrm>
            <a:custGeom>
              <a:avLst/>
              <a:gdLst>
                <a:gd name="T0" fmla="*/ 1739 w 1773"/>
                <a:gd name="T1" fmla="*/ 428 h 1386"/>
                <a:gd name="T2" fmla="*/ 1731 w 1773"/>
                <a:gd name="T3" fmla="*/ 428 h 1386"/>
                <a:gd name="T4" fmla="*/ 1684 w 1773"/>
                <a:gd name="T5" fmla="*/ 457 h 1386"/>
                <a:gd name="T6" fmla="*/ 1634 w 1773"/>
                <a:gd name="T7" fmla="*/ 496 h 1386"/>
                <a:gd name="T8" fmla="*/ 1592 w 1773"/>
                <a:gd name="T9" fmla="*/ 538 h 1386"/>
                <a:gd name="T10" fmla="*/ 1563 w 1773"/>
                <a:gd name="T11" fmla="*/ 569 h 1386"/>
                <a:gd name="T12" fmla="*/ 1503 w 1773"/>
                <a:gd name="T13" fmla="*/ 635 h 1386"/>
                <a:gd name="T14" fmla="*/ 1492 w 1773"/>
                <a:gd name="T15" fmla="*/ 648 h 1386"/>
                <a:gd name="T16" fmla="*/ 1466 w 1773"/>
                <a:gd name="T17" fmla="*/ 685 h 1386"/>
                <a:gd name="T18" fmla="*/ 1419 w 1773"/>
                <a:gd name="T19" fmla="*/ 758 h 1386"/>
                <a:gd name="T20" fmla="*/ 1385 w 1773"/>
                <a:gd name="T21" fmla="*/ 811 h 1386"/>
                <a:gd name="T22" fmla="*/ 1330 w 1773"/>
                <a:gd name="T23" fmla="*/ 892 h 1386"/>
                <a:gd name="T24" fmla="*/ 1290 w 1773"/>
                <a:gd name="T25" fmla="*/ 955 h 1386"/>
                <a:gd name="T26" fmla="*/ 1259 w 1773"/>
                <a:gd name="T27" fmla="*/ 1008 h 1386"/>
                <a:gd name="T28" fmla="*/ 1209 w 1773"/>
                <a:gd name="T29" fmla="*/ 1086 h 1386"/>
                <a:gd name="T30" fmla="*/ 1012 w 1773"/>
                <a:gd name="T31" fmla="*/ 1231 h 1386"/>
                <a:gd name="T32" fmla="*/ 653 w 1773"/>
                <a:gd name="T33" fmla="*/ 1386 h 1386"/>
                <a:gd name="T34" fmla="*/ 543 w 1773"/>
                <a:gd name="T35" fmla="*/ 1338 h 1386"/>
                <a:gd name="T36" fmla="*/ 273 w 1773"/>
                <a:gd name="T37" fmla="*/ 1228 h 1386"/>
                <a:gd name="T38" fmla="*/ 87 w 1773"/>
                <a:gd name="T39" fmla="*/ 1149 h 1386"/>
                <a:gd name="T40" fmla="*/ 163 w 1773"/>
                <a:gd name="T41" fmla="*/ 866 h 1386"/>
                <a:gd name="T42" fmla="*/ 299 w 1773"/>
                <a:gd name="T43" fmla="*/ 769 h 1386"/>
                <a:gd name="T44" fmla="*/ 336 w 1773"/>
                <a:gd name="T45" fmla="*/ 748 h 1386"/>
                <a:gd name="T46" fmla="*/ 373 w 1773"/>
                <a:gd name="T47" fmla="*/ 724 h 1386"/>
                <a:gd name="T48" fmla="*/ 391 w 1773"/>
                <a:gd name="T49" fmla="*/ 714 h 1386"/>
                <a:gd name="T50" fmla="*/ 396 w 1773"/>
                <a:gd name="T51" fmla="*/ 711 h 1386"/>
                <a:gd name="T52" fmla="*/ 441 w 1773"/>
                <a:gd name="T53" fmla="*/ 690 h 1386"/>
                <a:gd name="T54" fmla="*/ 493 w 1773"/>
                <a:gd name="T55" fmla="*/ 661 h 1386"/>
                <a:gd name="T56" fmla="*/ 512 w 1773"/>
                <a:gd name="T57" fmla="*/ 651 h 1386"/>
                <a:gd name="T58" fmla="*/ 556 w 1773"/>
                <a:gd name="T59" fmla="*/ 622 h 1386"/>
                <a:gd name="T60" fmla="*/ 569 w 1773"/>
                <a:gd name="T61" fmla="*/ 617 h 1386"/>
                <a:gd name="T62" fmla="*/ 609 w 1773"/>
                <a:gd name="T63" fmla="*/ 611 h 1386"/>
                <a:gd name="T64" fmla="*/ 624 w 1773"/>
                <a:gd name="T65" fmla="*/ 604 h 1386"/>
                <a:gd name="T66" fmla="*/ 640 w 1773"/>
                <a:gd name="T67" fmla="*/ 596 h 1386"/>
                <a:gd name="T68" fmla="*/ 653 w 1773"/>
                <a:gd name="T69" fmla="*/ 575 h 1386"/>
                <a:gd name="T70" fmla="*/ 685 w 1773"/>
                <a:gd name="T71" fmla="*/ 522 h 1386"/>
                <a:gd name="T72" fmla="*/ 792 w 1773"/>
                <a:gd name="T73" fmla="*/ 328 h 1386"/>
                <a:gd name="T74" fmla="*/ 831 w 1773"/>
                <a:gd name="T75" fmla="*/ 270 h 1386"/>
                <a:gd name="T76" fmla="*/ 850 w 1773"/>
                <a:gd name="T77" fmla="*/ 249 h 1386"/>
                <a:gd name="T78" fmla="*/ 884 w 1773"/>
                <a:gd name="T79" fmla="*/ 223 h 1386"/>
                <a:gd name="T80" fmla="*/ 989 w 1773"/>
                <a:gd name="T81" fmla="*/ 155 h 1386"/>
                <a:gd name="T82" fmla="*/ 1057 w 1773"/>
                <a:gd name="T83" fmla="*/ 100 h 1386"/>
                <a:gd name="T84" fmla="*/ 1167 w 1773"/>
                <a:gd name="T85" fmla="*/ 76 h 1386"/>
                <a:gd name="T86" fmla="*/ 1217 w 1773"/>
                <a:gd name="T87" fmla="*/ 58 h 1386"/>
                <a:gd name="T88" fmla="*/ 1348 w 1773"/>
                <a:gd name="T89" fmla="*/ 5 h 1386"/>
                <a:gd name="T90" fmla="*/ 1364 w 1773"/>
                <a:gd name="T91" fmla="*/ 13 h 1386"/>
                <a:gd name="T92" fmla="*/ 1374 w 1773"/>
                <a:gd name="T93" fmla="*/ 42 h 1386"/>
                <a:gd name="T94" fmla="*/ 1437 w 1773"/>
                <a:gd name="T95" fmla="*/ 108 h 1386"/>
                <a:gd name="T96" fmla="*/ 1566 w 1773"/>
                <a:gd name="T97" fmla="*/ 228 h 1386"/>
                <a:gd name="T98" fmla="*/ 1623 w 1773"/>
                <a:gd name="T99" fmla="*/ 283 h 1386"/>
                <a:gd name="T100" fmla="*/ 1684 w 1773"/>
                <a:gd name="T101" fmla="*/ 344 h 1386"/>
                <a:gd name="T102" fmla="*/ 1697 w 1773"/>
                <a:gd name="T103" fmla="*/ 354 h 1386"/>
                <a:gd name="T104" fmla="*/ 1728 w 1773"/>
                <a:gd name="T105" fmla="*/ 383 h 1386"/>
                <a:gd name="T106" fmla="*/ 1736 w 1773"/>
                <a:gd name="T107" fmla="*/ 391 h 1386"/>
                <a:gd name="T108" fmla="*/ 1744 w 1773"/>
                <a:gd name="T109" fmla="*/ 399 h 1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73" h="1386">
                  <a:moveTo>
                    <a:pt x="1746" y="402"/>
                  </a:moveTo>
                  <a:lnTo>
                    <a:pt x="1773" y="428"/>
                  </a:lnTo>
                  <a:lnTo>
                    <a:pt x="1744" y="428"/>
                  </a:lnTo>
                  <a:lnTo>
                    <a:pt x="1739" y="428"/>
                  </a:lnTo>
                  <a:lnTo>
                    <a:pt x="1736" y="428"/>
                  </a:lnTo>
                  <a:lnTo>
                    <a:pt x="1733" y="428"/>
                  </a:lnTo>
                  <a:lnTo>
                    <a:pt x="1731" y="428"/>
                  </a:lnTo>
                  <a:lnTo>
                    <a:pt x="1728" y="430"/>
                  </a:lnTo>
                  <a:lnTo>
                    <a:pt x="1718" y="436"/>
                  </a:lnTo>
                  <a:lnTo>
                    <a:pt x="1702" y="446"/>
                  </a:lnTo>
                  <a:lnTo>
                    <a:pt x="1684" y="457"/>
                  </a:lnTo>
                  <a:lnTo>
                    <a:pt x="1668" y="470"/>
                  </a:lnTo>
                  <a:lnTo>
                    <a:pt x="1657" y="478"/>
                  </a:lnTo>
                  <a:lnTo>
                    <a:pt x="1647" y="486"/>
                  </a:lnTo>
                  <a:lnTo>
                    <a:pt x="1634" y="496"/>
                  </a:lnTo>
                  <a:lnTo>
                    <a:pt x="1621" y="509"/>
                  </a:lnTo>
                  <a:lnTo>
                    <a:pt x="1605" y="525"/>
                  </a:lnTo>
                  <a:lnTo>
                    <a:pt x="1602" y="528"/>
                  </a:lnTo>
                  <a:lnTo>
                    <a:pt x="1592" y="538"/>
                  </a:lnTo>
                  <a:lnTo>
                    <a:pt x="1581" y="548"/>
                  </a:lnTo>
                  <a:lnTo>
                    <a:pt x="1573" y="559"/>
                  </a:lnTo>
                  <a:lnTo>
                    <a:pt x="1566" y="567"/>
                  </a:lnTo>
                  <a:lnTo>
                    <a:pt x="1563" y="569"/>
                  </a:lnTo>
                  <a:lnTo>
                    <a:pt x="1534" y="601"/>
                  </a:lnTo>
                  <a:lnTo>
                    <a:pt x="1516" y="619"/>
                  </a:lnTo>
                  <a:lnTo>
                    <a:pt x="1503" y="635"/>
                  </a:lnTo>
                  <a:lnTo>
                    <a:pt x="1503" y="638"/>
                  </a:lnTo>
                  <a:lnTo>
                    <a:pt x="1500" y="640"/>
                  </a:lnTo>
                  <a:lnTo>
                    <a:pt x="1495" y="646"/>
                  </a:lnTo>
                  <a:lnTo>
                    <a:pt x="1492" y="648"/>
                  </a:lnTo>
                  <a:lnTo>
                    <a:pt x="1482" y="661"/>
                  </a:lnTo>
                  <a:lnTo>
                    <a:pt x="1466" y="685"/>
                  </a:lnTo>
                  <a:lnTo>
                    <a:pt x="1450" y="709"/>
                  </a:lnTo>
                  <a:lnTo>
                    <a:pt x="1442" y="722"/>
                  </a:lnTo>
                  <a:lnTo>
                    <a:pt x="1434" y="735"/>
                  </a:lnTo>
                  <a:lnTo>
                    <a:pt x="1419" y="758"/>
                  </a:lnTo>
                  <a:lnTo>
                    <a:pt x="1408" y="774"/>
                  </a:lnTo>
                  <a:lnTo>
                    <a:pt x="1395" y="795"/>
                  </a:lnTo>
                  <a:lnTo>
                    <a:pt x="1393" y="798"/>
                  </a:lnTo>
                  <a:lnTo>
                    <a:pt x="1385" y="811"/>
                  </a:lnTo>
                  <a:lnTo>
                    <a:pt x="1374" y="827"/>
                  </a:lnTo>
                  <a:lnTo>
                    <a:pt x="1361" y="845"/>
                  </a:lnTo>
                  <a:lnTo>
                    <a:pt x="1345" y="871"/>
                  </a:lnTo>
                  <a:lnTo>
                    <a:pt x="1330" y="892"/>
                  </a:lnTo>
                  <a:lnTo>
                    <a:pt x="1327" y="895"/>
                  </a:lnTo>
                  <a:lnTo>
                    <a:pt x="1316" y="913"/>
                  </a:lnTo>
                  <a:lnTo>
                    <a:pt x="1303" y="934"/>
                  </a:lnTo>
                  <a:lnTo>
                    <a:pt x="1290" y="955"/>
                  </a:lnTo>
                  <a:lnTo>
                    <a:pt x="1280" y="971"/>
                  </a:lnTo>
                  <a:lnTo>
                    <a:pt x="1280" y="974"/>
                  </a:lnTo>
                  <a:lnTo>
                    <a:pt x="1269" y="989"/>
                  </a:lnTo>
                  <a:lnTo>
                    <a:pt x="1259" y="1008"/>
                  </a:lnTo>
                  <a:lnTo>
                    <a:pt x="1246" y="1029"/>
                  </a:lnTo>
                  <a:lnTo>
                    <a:pt x="1233" y="1050"/>
                  </a:lnTo>
                  <a:lnTo>
                    <a:pt x="1219" y="1068"/>
                  </a:lnTo>
                  <a:lnTo>
                    <a:pt x="1209" y="1086"/>
                  </a:lnTo>
                  <a:lnTo>
                    <a:pt x="1199" y="1102"/>
                  </a:lnTo>
                  <a:lnTo>
                    <a:pt x="1157" y="1170"/>
                  </a:lnTo>
                  <a:lnTo>
                    <a:pt x="1062" y="1210"/>
                  </a:lnTo>
                  <a:lnTo>
                    <a:pt x="1012" y="1231"/>
                  </a:lnTo>
                  <a:lnTo>
                    <a:pt x="978" y="1247"/>
                  </a:lnTo>
                  <a:lnTo>
                    <a:pt x="957" y="1257"/>
                  </a:lnTo>
                  <a:lnTo>
                    <a:pt x="952" y="1257"/>
                  </a:lnTo>
                  <a:lnTo>
                    <a:pt x="653" y="1386"/>
                  </a:lnTo>
                  <a:lnTo>
                    <a:pt x="548" y="1341"/>
                  </a:lnTo>
                  <a:lnTo>
                    <a:pt x="543" y="1338"/>
                  </a:lnTo>
                  <a:lnTo>
                    <a:pt x="527" y="1333"/>
                  </a:lnTo>
                  <a:lnTo>
                    <a:pt x="388" y="1275"/>
                  </a:lnTo>
                  <a:lnTo>
                    <a:pt x="273" y="1228"/>
                  </a:lnTo>
                  <a:lnTo>
                    <a:pt x="202" y="1197"/>
                  </a:lnTo>
                  <a:lnTo>
                    <a:pt x="168" y="1184"/>
                  </a:lnTo>
                  <a:lnTo>
                    <a:pt x="113" y="1160"/>
                  </a:lnTo>
                  <a:lnTo>
                    <a:pt x="87" y="1149"/>
                  </a:lnTo>
                  <a:lnTo>
                    <a:pt x="50" y="1134"/>
                  </a:lnTo>
                  <a:lnTo>
                    <a:pt x="0" y="1113"/>
                  </a:lnTo>
                  <a:lnTo>
                    <a:pt x="132" y="913"/>
                  </a:lnTo>
                  <a:lnTo>
                    <a:pt x="163" y="866"/>
                  </a:lnTo>
                  <a:lnTo>
                    <a:pt x="168" y="858"/>
                  </a:lnTo>
                  <a:lnTo>
                    <a:pt x="197" y="829"/>
                  </a:lnTo>
                  <a:lnTo>
                    <a:pt x="289" y="774"/>
                  </a:lnTo>
                  <a:lnTo>
                    <a:pt x="299" y="769"/>
                  </a:lnTo>
                  <a:lnTo>
                    <a:pt x="307" y="764"/>
                  </a:lnTo>
                  <a:lnTo>
                    <a:pt x="318" y="758"/>
                  </a:lnTo>
                  <a:lnTo>
                    <a:pt x="326" y="753"/>
                  </a:lnTo>
                  <a:lnTo>
                    <a:pt x="336" y="748"/>
                  </a:lnTo>
                  <a:lnTo>
                    <a:pt x="347" y="740"/>
                  </a:lnTo>
                  <a:lnTo>
                    <a:pt x="357" y="732"/>
                  </a:lnTo>
                  <a:lnTo>
                    <a:pt x="365" y="730"/>
                  </a:lnTo>
                  <a:lnTo>
                    <a:pt x="373" y="724"/>
                  </a:lnTo>
                  <a:lnTo>
                    <a:pt x="383" y="719"/>
                  </a:lnTo>
                  <a:lnTo>
                    <a:pt x="386" y="716"/>
                  </a:lnTo>
                  <a:lnTo>
                    <a:pt x="391" y="714"/>
                  </a:lnTo>
                  <a:lnTo>
                    <a:pt x="396" y="714"/>
                  </a:lnTo>
                  <a:lnTo>
                    <a:pt x="396" y="711"/>
                  </a:lnTo>
                  <a:lnTo>
                    <a:pt x="409" y="706"/>
                  </a:lnTo>
                  <a:lnTo>
                    <a:pt x="417" y="701"/>
                  </a:lnTo>
                  <a:lnTo>
                    <a:pt x="428" y="695"/>
                  </a:lnTo>
                  <a:lnTo>
                    <a:pt x="441" y="690"/>
                  </a:lnTo>
                  <a:lnTo>
                    <a:pt x="449" y="685"/>
                  </a:lnTo>
                  <a:lnTo>
                    <a:pt x="467" y="677"/>
                  </a:lnTo>
                  <a:lnTo>
                    <a:pt x="480" y="669"/>
                  </a:lnTo>
                  <a:lnTo>
                    <a:pt x="493" y="661"/>
                  </a:lnTo>
                  <a:lnTo>
                    <a:pt x="499" y="661"/>
                  </a:lnTo>
                  <a:lnTo>
                    <a:pt x="501" y="659"/>
                  </a:lnTo>
                  <a:lnTo>
                    <a:pt x="506" y="656"/>
                  </a:lnTo>
                  <a:lnTo>
                    <a:pt x="512" y="651"/>
                  </a:lnTo>
                  <a:lnTo>
                    <a:pt x="538" y="635"/>
                  </a:lnTo>
                  <a:lnTo>
                    <a:pt x="546" y="630"/>
                  </a:lnTo>
                  <a:lnTo>
                    <a:pt x="554" y="625"/>
                  </a:lnTo>
                  <a:lnTo>
                    <a:pt x="556" y="622"/>
                  </a:lnTo>
                  <a:lnTo>
                    <a:pt x="559" y="619"/>
                  </a:lnTo>
                  <a:lnTo>
                    <a:pt x="561" y="619"/>
                  </a:lnTo>
                  <a:lnTo>
                    <a:pt x="567" y="619"/>
                  </a:lnTo>
                  <a:lnTo>
                    <a:pt x="569" y="617"/>
                  </a:lnTo>
                  <a:lnTo>
                    <a:pt x="593" y="614"/>
                  </a:lnTo>
                  <a:lnTo>
                    <a:pt x="601" y="614"/>
                  </a:lnTo>
                  <a:lnTo>
                    <a:pt x="603" y="614"/>
                  </a:lnTo>
                  <a:lnTo>
                    <a:pt x="609" y="611"/>
                  </a:lnTo>
                  <a:lnTo>
                    <a:pt x="614" y="609"/>
                  </a:lnTo>
                  <a:lnTo>
                    <a:pt x="617" y="609"/>
                  </a:lnTo>
                  <a:lnTo>
                    <a:pt x="622" y="606"/>
                  </a:lnTo>
                  <a:lnTo>
                    <a:pt x="624" y="604"/>
                  </a:lnTo>
                  <a:lnTo>
                    <a:pt x="630" y="601"/>
                  </a:lnTo>
                  <a:lnTo>
                    <a:pt x="635" y="598"/>
                  </a:lnTo>
                  <a:lnTo>
                    <a:pt x="637" y="598"/>
                  </a:lnTo>
                  <a:lnTo>
                    <a:pt x="640" y="596"/>
                  </a:lnTo>
                  <a:lnTo>
                    <a:pt x="640" y="593"/>
                  </a:lnTo>
                  <a:lnTo>
                    <a:pt x="643" y="588"/>
                  </a:lnTo>
                  <a:lnTo>
                    <a:pt x="648" y="583"/>
                  </a:lnTo>
                  <a:lnTo>
                    <a:pt x="653" y="575"/>
                  </a:lnTo>
                  <a:lnTo>
                    <a:pt x="656" y="572"/>
                  </a:lnTo>
                  <a:lnTo>
                    <a:pt x="661" y="567"/>
                  </a:lnTo>
                  <a:lnTo>
                    <a:pt x="679" y="533"/>
                  </a:lnTo>
                  <a:lnTo>
                    <a:pt x="685" y="522"/>
                  </a:lnTo>
                  <a:lnTo>
                    <a:pt x="690" y="514"/>
                  </a:lnTo>
                  <a:lnTo>
                    <a:pt x="700" y="499"/>
                  </a:lnTo>
                  <a:lnTo>
                    <a:pt x="776" y="354"/>
                  </a:lnTo>
                  <a:lnTo>
                    <a:pt x="792" y="328"/>
                  </a:lnTo>
                  <a:lnTo>
                    <a:pt x="808" y="302"/>
                  </a:lnTo>
                  <a:lnTo>
                    <a:pt x="813" y="291"/>
                  </a:lnTo>
                  <a:lnTo>
                    <a:pt x="824" y="281"/>
                  </a:lnTo>
                  <a:lnTo>
                    <a:pt x="831" y="270"/>
                  </a:lnTo>
                  <a:lnTo>
                    <a:pt x="837" y="265"/>
                  </a:lnTo>
                  <a:lnTo>
                    <a:pt x="839" y="260"/>
                  </a:lnTo>
                  <a:lnTo>
                    <a:pt x="845" y="255"/>
                  </a:lnTo>
                  <a:lnTo>
                    <a:pt x="850" y="249"/>
                  </a:lnTo>
                  <a:lnTo>
                    <a:pt x="860" y="241"/>
                  </a:lnTo>
                  <a:lnTo>
                    <a:pt x="868" y="234"/>
                  </a:lnTo>
                  <a:lnTo>
                    <a:pt x="871" y="234"/>
                  </a:lnTo>
                  <a:lnTo>
                    <a:pt x="884" y="223"/>
                  </a:lnTo>
                  <a:lnTo>
                    <a:pt x="955" y="176"/>
                  </a:lnTo>
                  <a:lnTo>
                    <a:pt x="968" y="168"/>
                  </a:lnTo>
                  <a:lnTo>
                    <a:pt x="978" y="163"/>
                  </a:lnTo>
                  <a:lnTo>
                    <a:pt x="989" y="155"/>
                  </a:lnTo>
                  <a:lnTo>
                    <a:pt x="1012" y="142"/>
                  </a:lnTo>
                  <a:lnTo>
                    <a:pt x="1015" y="142"/>
                  </a:lnTo>
                  <a:lnTo>
                    <a:pt x="1031" y="126"/>
                  </a:lnTo>
                  <a:lnTo>
                    <a:pt x="1057" y="100"/>
                  </a:lnTo>
                  <a:lnTo>
                    <a:pt x="1081" y="94"/>
                  </a:lnTo>
                  <a:lnTo>
                    <a:pt x="1109" y="89"/>
                  </a:lnTo>
                  <a:lnTo>
                    <a:pt x="1159" y="79"/>
                  </a:lnTo>
                  <a:lnTo>
                    <a:pt x="1167" y="76"/>
                  </a:lnTo>
                  <a:lnTo>
                    <a:pt x="1193" y="66"/>
                  </a:lnTo>
                  <a:lnTo>
                    <a:pt x="1214" y="58"/>
                  </a:lnTo>
                  <a:lnTo>
                    <a:pt x="1217" y="58"/>
                  </a:lnTo>
                  <a:lnTo>
                    <a:pt x="1227" y="52"/>
                  </a:lnTo>
                  <a:lnTo>
                    <a:pt x="1235" y="50"/>
                  </a:lnTo>
                  <a:lnTo>
                    <a:pt x="1288" y="29"/>
                  </a:lnTo>
                  <a:lnTo>
                    <a:pt x="1348" y="5"/>
                  </a:lnTo>
                  <a:lnTo>
                    <a:pt x="1353" y="3"/>
                  </a:lnTo>
                  <a:lnTo>
                    <a:pt x="1358" y="0"/>
                  </a:lnTo>
                  <a:lnTo>
                    <a:pt x="1364" y="13"/>
                  </a:lnTo>
                  <a:lnTo>
                    <a:pt x="1364" y="18"/>
                  </a:lnTo>
                  <a:lnTo>
                    <a:pt x="1369" y="29"/>
                  </a:lnTo>
                  <a:lnTo>
                    <a:pt x="1372" y="37"/>
                  </a:lnTo>
                  <a:lnTo>
                    <a:pt x="1374" y="42"/>
                  </a:lnTo>
                  <a:lnTo>
                    <a:pt x="1379" y="47"/>
                  </a:lnTo>
                  <a:lnTo>
                    <a:pt x="1403" y="73"/>
                  </a:lnTo>
                  <a:lnTo>
                    <a:pt x="1419" y="89"/>
                  </a:lnTo>
                  <a:lnTo>
                    <a:pt x="1437" y="108"/>
                  </a:lnTo>
                  <a:lnTo>
                    <a:pt x="1476" y="144"/>
                  </a:lnTo>
                  <a:lnTo>
                    <a:pt x="1513" y="178"/>
                  </a:lnTo>
                  <a:lnTo>
                    <a:pt x="1563" y="226"/>
                  </a:lnTo>
                  <a:lnTo>
                    <a:pt x="1566" y="228"/>
                  </a:lnTo>
                  <a:lnTo>
                    <a:pt x="1566" y="231"/>
                  </a:lnTo>
                  <a:lnTo>
                    <a:pt x="1568" y="234"/>
                  </a:lnTo>
                  <a:lnTo>
                    <a:pt x="1573" y="236"/>
                  </a:lnTo>
                  <a:lnTo>
                    <a:pt x="1623" y="283"/>
                  </a:lnTo>
                  <a:lnTo>
                    <a:pt x="1657" y="315"/>
                  </a:lnTo>
                  <a:lnTo>
                    <a:pt x="1684" y="341"/>
                  </a:lnTo>
                  <a:lnTo>
                    <a:pt x="1684" y="344"/>
                  </a:lnTo>
                  <a:lnTo>
                    <a:pt x="1686" y="346"/>
                  </a:lnTo>
                  <a:lnTo>
                    <a:pt x="1694" y="352"/>
                  </a:lnTo>
                  <a:lnTo>
                    <a:pt x="1697" y="354"/>
                  </a:lnTo>
                  <a:lnTo>
                    <a:pt x="1712" y="370"/>
                  </a:lnTo>
                  <a:lnTo>
                    <a:pt x="1718" y="375"/>
                  </a:lnTo>
                  <a:lnTo>
                    <a:pt x="1723" y="378"/>
                  </a:lnTo>
                  <a:lnTo>
                    <a:pt x="1728" y="383"/>
                  </a:lnTo>
                  <a:lnTo>
                    <a:pt x="1731" y="386"/>
                  </a:lnTo>
                  <a:lnTo>
                    <a:pt x="1731" y="388"/>
                  </a:lnTo>
                  <a:lnTo>
                    <a:pt x="1736" y="391"/>
                  </a:lnTo>
                  <a:lnTo>
                    <a:pt x="1741" y="399"/>
                  </a:lnTo>
                  <a:lnTo>
                    <a:pt x="1744" y="399"/>
                  </a:lnTo>
                  <a:lnTo>
                    <a:pt x="1746" y="402"/>
                  </a:lnTo>
                </a:path>
              </a:pathLst>
            </a:custGeom>
            <a:pattFill prst="ltVert">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73" name="フローチャート: 結合子 1"/>
            <p:cNvSpPr/>
            <p:nvPr/>
          </p:nvSpPr>
          <p:spPr>
            <a:xfrm>
              <a:off x="4835278" y="2281604"/>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5" name="フローチャート: 結合子 57"/>
            <p:cNvSpPr/>
            <p:nvPr/>
          </p:nvSpPr>
          <p:spPr>
            <a:xfrm>
              <a:off x="4155136" y="2632685"/>
              <a:ext cx="108000" cy="108000"/>
            </a:xfrm>
            <a:prstGeom prst="flowChartConnector">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7" name="フローチャート: 結合子 59"/>
            <p:cNvSpPr/>
            <p:nvPr/>
          </p:nvSpPr>
          <p:spPr>
            <a:xfrm>
              <a:off x="3665416" y="2855705"/>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9" name="フローチャート: 結合子 61"/>
            <p:cNvSpPr/>
            <p:nvPr/>
          </p:nvSpPr>
          <p:spPr>
            <a:xfrm>
              <a:off x="3603510" y="3389853"/>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1" name="フローチャート: 結合子 63"/>
            <p:cNvSpPr/>
            <p:nvPr/>
          </p:nvSpPr>
          <p:spPr>
            <a:xfrm>
              <a:off x="3748016" y="3746367"/>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5" name="グループ化 4"/>
          <p:cNvGrpSpPr/>
          <p:nvPr/>
        </p:nvGrpSpPr>
        <p:grpSpPr>
          <a:xfrm>
            <a:off x="2966868" y="2789938"/>
            <a:ext cx="2312669" cy="2099177"/>
            <a:chOff x="2455133" y="4452358"/>
            <a:chExt cx="2312669" cy="2099177"/>
          </a:xfrm>
        </p:grpSpPr>
        <p:sp>
          <p:nvSpPr>
            <p:cNvPr id="129" name="フリーフォーム 128"/>
            <p:cNvSpPr>
              <a:spLocks/>
            </p:cNvSpPr>
            <p:nvPr/>
          </p:nvSpPr>
          <p:spPr bwMode="auto">
            <a:xfrm>
              <a:off x="3609968" y="4497121"/>
              <a:ext cx="565234" cy="499193"/>
            </a:xfrm>
            <a:custGeom>
              <a:avLst/>
              <a:gdLst>
                <a:gd name="T0" fmla="*/ 1162 w 1180"/>
                <a:gd name="T1" fmla="*/ 15 h 1026"/>
                <a:gd name="T2" fmla="*/ 1164 w 1180"/>
                <a:gd name="T3" fmla="*/ 39 h 1026"/>
                <a:gd name="T4" fmla="*/ 1167 w 1180"/>
                <a:gd name="T5" fmla="*/ 84 h 1026"/>
                <a:gd name="T6" fmla="*/ 1167 w 1180"/>
                <a:gd name="T7" fmla="*/ 97 h 1026"/>
                <a:gd name="T8" fmla="*/ 1170 w 1180"/>
                <a:gd name="T9" fmla="*/ 120 h 1026"/>
                <a:gd name="T10" fmla="*/ 1172 w 1180"/>
                <a:gd name="T11" fmla="*/ 147 h 1026"/>
                <a:gd name="T12" fmla="*/ 1178 w 1180"/>
                <a:gd name="T13" fmla="*/ 199 h 1026"/>
                <a:gd name="T14" fmla="*/ 1178 w 1180"/>
                <a:gd name="T15" fmla="*/ 244 h 1026"/>
                <a:gd name="T16" fmla="*/ 1180 w 1180"/>
                <a:gd name="T17" fmla="*/ 296 h 1026"/>
                <a:gd name="T18" fmla="*/ 1180 w 1180"/>
                <a:gd name="T19" fmla="*/ 357 h 1026"/>
                <a:gd name="T20" fmla="*/ 1180 w 1180"/>
                <a:gd name="T21" fmla="*/ 396 h 1026"/>
                <a:gd name="T22" fmla="*/ 1180 w 1180"/>
                <a:gd name="T23" fmla="*/ 425 h 1026"/>
                <a:gd name="T24" fmla="*/ 1180 w 1180"/>
                <a:gd name="T25" fmla="*/ 427 h 1026"/>
                <a:gd name="T26" fmla="*/ 1180 w 1180"/>
                <a:gd name="T27" fmla="*/ 435 h 1026"/>
                <a:gd name="T28" fmla="*/ 1178 w 1180"/>
                <a:gd name="T29" fmla="*/ 446 h 1026"/>
                <a:gd name="T30" fmla="*/ 1178 w 1180"/>
                <a:gd name="T31" fmla="*/ 485 h 1026"/>
                <a:gd name="T32" fmla="*/ 1175 w 1180"/>
                <a:gd name="T33" fmla="*/ 511 h 1026"/>
                <a:gd name="T34" fmla="*/ 1172 w 1180"/>
                <a:gd name="T35" fmla="*/ 569 h 1026"/>
                <a:gd name="T36" fmla="*/ 1170 w 1180"/>
                <a:gd name="T37" fmla="*/ 627 h 1026"/>
                <a:gd name="T38" fmla="*/ 1164 w 1180"/>
                <a:gd name="T39" fmla="*/ 711 h 1026"/>
                <a:gd name="T40" fmla="*/ 1159 w 1180"/>
                <a:gd name="T41" fmla="*/ 763 h 1026"/>
                <a:gd name="T42" fmla="*/ 1157 w 1180"/>
                <a:gd name="T43" fmla="*/ 808 h 1026"/>
                <a:gd name="T44" fmla="*/ 1151 w 1180"/>
                <a:gd name="T45" fmla="*/ 863 h 1026"/>
                <a:gd name="T46" fmla="*/ 1143 w 1180"/>
                <a:gd name="T47" fmla="*/ 921 h 1026"/>
                <a:gd name="T48" fmla="*/ 1143 w 1180"/>
                <a:gd name="T49" fmla="*/ 944 h 1026"/>
                <a:gd name="T50" fmla="*/ 1073 w 1180"/>
                <a:gd name="T51" fmla="*/ 934 h 1026"/>
                <a:gd name="T52" fmla="*/ 1007 w 1180"/>
                <a:gd name="T53" fmla="*/ 926 h 1026"/>
                <a:gd name="T54" fmla="*/ 968 w 1180"/>
                <a:gd name="T55" fmla="*/ 921 h 1026"/>
                <a:gd name="T56" fmla="*/ 868 w 1180"/>
                <a:gd name="T57" fmla="*/ 910 h 1026"/>
                <a:gd name="T58" fmla="*/ 797 w 1180"/>
                <a:gd name="T59" fmla="*/ 902 h 1026"/>
                <a:gd name="T60" fmla="*/ 703 w 1180"/>
                <a:gd name="T61" fmla="*/ 921 h 1026"/>
                <a:gd name="T62" fmla="*/ 658 w 1180"/>
                <a:gd name="T63" fmla="*/ 931 h 1026"/>
                <a:gd name="T64" fmla="*/ 632 w 1180"/>
                <a:gd name="T65" fmla="*/ 944 h 1026"/>
                <a:gd name="T66" fmla="*/ 603 w 1180"/>
                <a:gd name="T67" fmla="*/ 981 h 1026"/>
                <a:gd name="T68" fmla="*/ 567 w 1180"/>
                <a:gd name="T69" fmla="*/ 989 h 1026"/>
                <a:gd name="T70" fmla="*/ 459 w 1180"/>
                <a:gd name="T71" fmla="*/ 1015 h 1026"/>
                <a:gd name="T72" fmla="*/ 415 w 1180"/>
                <a:gd name="T73" fmla="*/ 1026 h 1026"/>
                <a:gd name="T74" fmla="*/ 378 w 1180"/>
                <a:gd name="T75" fmla="*/ 989 h 1026"/>
                <a:gd name="T76" fmla="*/ 365 w 1180"/>
                <a:gd name="T77" fmla="*/ 976 h 1026"/>
                <a:gd name="T78" fmla="*/ 326 w 1180"/>
                <a:gd name="T79" fmla="*/ 942 h 1026"/>
                <a:gd name="T80" fmla="*/ 215 w 1180"/>
                <a:gd name="T81" fmla="*/ 834 h 1026"/>
                <a:gd name="T82" fmla="*/ 118 w 1180"/>
                <a:gd name="T83" fmla="*/ 742 h 1026"/>
                <a:gd name="T84" fmla="*/ 14 w 1180"/>
                <a:gd name="T85" fmla="*/ 635 h 1026"/>
                <a:gd name="T86" fmla="*/ 14 w 1180"/>
                <a:gd name="T87" fmla="*/ 593 h 1026"/>
                <a:gd name="T88" fmla="*/ 171 w 1180"/>
                <a:gd name="T89" fmla="*/ 532 h 1026"/>
                <a:gd name="T90" fmla="*/ 297 w 1180"/>
                <a:gd name="T91" fmla="*/ 483 h 1026"/>
                <a:gd name="T92" fmla="*/ 349 w 1180"/>
                <a:gd name="T93" fmla="*/ 475 h 1026"/>
                <a:gd name="T94" fmla="*/ 462 w 1180"/>
                <a:gd name="T95" fmla="*/ 427 h 1026"/>
                <a:gd name="T96" fmla="*/ 622 w 1180"/>
                <a:gd name="T97" fmla="*/ 322 h 1026"/>
                <a:gd name="T98" fmla="*/ 672 w 1180"/>
                <a:gd name="T99" fmla="*/ 309 h 1026"/>
                <a:gd name="T100" fmla="*/ 711 w 1180"/>
                <a:gd name="T101" fmla="*/ 278 h 1026"/>
                <a:gd name="T102" fmla="*/ 719 w 1180"/>
                <a:gd name="T103" fmla="*/ 273 h 1026"/>
                <a:gd name="T104" fmla="*/ 753 w 1180"/>
                <a:gd name="T105" fmla="*/ 246 h 1026"/>
                <a:gd name="T106" fmla="*/ 858 w 1180"/>
                <a:gd name="T107" fmla="*/ 178 h 1026"/>
                <a:gd name="T108" fmla="*/ 942 w 1180"/>
                <a:gd name="T109" fmla="*/ 123 h 1026"/>
                <a:gd name="T110" fmla="*/ 957 w 1180"/>
                <a:gd name="T111" fmla="*/ 115 h 1026"/>
                <a:gd name="T112" fmla="*/ 1012 w 1180"/>
                <a:gd name="T113" fmla="*/ 68 h 1026"/>
                <a:gd name="T114" fmla="*/ 1046 w 1180"/>
                <a:gd name="T115" fmla="*/ 34 h 1026"/>
                <a:gd name="T116" fmla="*/ 1067 w 1180"/>
                <a:gd name="T117" fmla="*/ 15 h 1026"/>
                <a:gd name="T118" fmla="*/ 1094 w 1180"/>
                <a:gd name="T119" fmla="*/ 8 h 1026"/>
                <a:gd name="T120" fmla="*/ 1107 w 1180"/>
                <a:gd name="T121" fmla="*/ 5 h 1026"/>
                <a:gd name="T122" fmla="*/ 1125 w 1180"/>
                <a:gd name="T123" fmla="*/ 2 h 1026"/>
                <a:gd name="T124" fmla="*/ 1154 w 1180"/>
                <a:gd name="T125" fmla="*/ 0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0" h="1026">
                  <a:moveTo>
                    <a:pt x="1162" y="0"/>
                  </a:moveTo>
                  <a:lnTo>
                    <a:pt x="1162" y="8"/>
                  </a:lnTo>
                  <a:lnTo>
                    <a:pt x="1162" y="10"/>
                  </a:lnTo>
                  <a:lnTo>
                    <a:pt x="1162" y="15"/>
                  </a:lnTo>
                  <a:lnTo>
                    <a:pt x="1162" y="23"/>
                  </a:lnTo>
                  <a:lnTo>
                    <a:pt x="1164" y="39"/>
                  </a:lnTo>
                  <a:lnTo>
                    <a:pt x="1164" y="50"/>
                  </a:lnTo>
                  <a:lnTo>
                    <a:pt x="1164" y="52"/>
                  </a:lnTo>
                  <a:lnTo>
                    <a:pt x="1167" y="84"/>
                  </a:lnTo>
                  <a:lnTo>
                    <a:pt x="1167" y="92"/>
                  </a:lnTo>
                  <a:lnTo>
                    <a:pt x="1167" y="97"/>
                  </a:lnTo>
                  <a:lnTo>
                    <a:pt x="1170" y="115"/>
                  </a:lnTo>
                  <a:lnTo>
                    <a:pt x="1170" y="118"/>
                  </a:lnTo>
                  <a:lnTo>
                    <a:pt x="1170" y="120"/>
                  </a:lnTo>
                  <a:lnTo>
                    <a:pt x="1170" y="123"/>
                  </a:lnTo>
                  <a:lnTo>
                    <a:pt x="1172" y="139"/>
                  </a:lnTo>
                  <a:lnTo>
                    <a:pt x="1172" y="144"/>
                  </a:lnTo>
                  <a:lnTo>
                    <a:pt x="1172" y="147"/>
                  </a:lnTo>
                  <a:lnTo>
                    <a:pt x="1172" y="152"/>
                  </a:lnTo>
                  <a:lnTo>
                    <a:pt x="1175" y="168"/>
                  </a:lnTo>
                  <a:lnTo>
                    <a:pt x="1175" y="183"/>
                  </a:lnTo>
                  <a:lnTo>
                    <a:pt x="1178" y="199"/>
                  </a:lnTo>
                  <a:lnTo>
                    <a:pt x="1178" y="204"/>
                  </a:lnTo>
                  <a:lnTo>
                    <a:pt x="1178" y="223"/>
                  </a:lnTo>
                  <a:lnTo>
                    <a:pt x="1178" y="231"/>
                  </a:lnTo>
                  <a:lnTo>
                    <a:pt x="1178" y="244"/>
                  </a:lnTo>
                  <a:lnTo>
                    <a:pt x="1178" y="249"/>
                  </a:lnTo>
                  <a:lnTo>
                    <a:pt x="1180" y="265"/>
                  </a:lnTo>
                  <a:lnTo>
                    <a:pt x="1180" y="267"/>
                  </a:lnTo>
                  <a:lnTo>
                    <a:pt x="1180" y="291"/>
                  </a:lnTo>
                  <a:lnTo>
                    <a:pt x="1180" y="296"/>
                  </a:lnTo>
                  <a:lnTo>
                    <a:pt x="1180" y="299"/>
                  </a:lnTo>
                  <a:lnTo>
                    <a:pt x="1180" y="343"/>
                  </a:lnTo>
                  <a:lnTo>
                    <a:pt x="1180" y="357"/>
                  </a:lnTo>
                  <a:lnTo>
                    <a:pt x="1180" y="362"/>
                  </a:lnTo>
                  <a:lnTo>
                    <a:pt x="1180" y="364"/>
                  </a:lnTo>
                  <a:lnTo>
                    <a:pt x="1180" y="396"/>
                  </a:lnTo>
                  <a:lnTo>
                    <a:pt x="1180" y="399"/>
                  </a:lnTo>
                  <a:lnTo>
                    <a:pt x="1180" y="417"/>
                  </a:lnTo>
                  <a:lnTo>
                    <a:pt x="1180" y="425"/>
                  </a:lnTo>
                  <a:lnTo>
                    <a:pt x="1180" y="427"/>
                  </a:lnTo>
                  <a:lnTo>
                    <a:pt x="1180" y="430"/>
                  </a:lnTo>
                  <a:lnTo>
                    <a:pt x="1180" y="433"/>
                  </a:lnTo>
                  <a:lnTo>
                    <a:pt x="1180" y="435"/>
                  </a:lnTo>
                  <a:lnTo>
                    <a:pt x="1178" y="441"/>
                  </a:lnTo>
                  <a:lnTo>
                    <a:pt x="1178" y="443"/>
                  </a:lnTo>
                  <a:lnTo>
                    <a:pt x="1178" y="446"/>
                  </a:lnTo>
                  <a:lnTo>
                    <a:pt x="1178" y="451"/>
                  </a:lnTo>
                  <a:lnTo>
                    <a:pt x="1178" y="472"/>
                  </a:lnTo>
                  <a:lnTo>
                    <a:pt x="1178" y="483"/>
                  </a:lnTo>
                  <a:lnTo>
                    <a:pt x="1178" y="485"/>
                  </a:lnTo>
                  <a:lnTo>
                    <a:pt x="1175" y="511"/>
                  </a:lnTo>
                  <a:lnTo>
                    <a:pt x="1175" y="535"/>
                  </a:lnTo>
                  <a:lnTo>
                    <a:pt x="1175" y="540"/>
                  </a:lnTo>
                  <a:lnTo>
                    <a:pt x="1172" y="556"/>
                  </a:lnTo>
                  <a:lnTo>
                    <a:pt x="1172" y="569"/>
                  </a:lnTo>
                  <a:lnTo>
                    <a:pt x="1172" y="588"/>
                  </a:lnTo>
                  <a:lnTo>
                    <a:pt x="1172" y="601"/>
                  </a:lnTo>
                  <a:lnTo>
                    <a:pt x="1170" y="606"/>
                  </a:lnTo>
                  <a:lnTo>
                    <a:pt x="1170" y="611"/>
                  </a:lnTo>
                  <a:lnTo>
                    <a:pt x="1170" y="622"/>
                  </a:lnTo>
                  <a:lnTo>
                    <a:pt x="1170" y="627"/>
                  </a:lnTo>
                  <a:lnTo>
                    <a:pt x="1167" y="669"/>
                  </a:lnTo>
                  <a:lnTo>
                    <a:pt x="1167" y="687"/>
                  </a:lnTo>
                  <a:lnTo>
                    <a:pt x="1164" y="706"/>
                  </a:lnTo>
                  <a:lnTo>
                    <a:pt x="1164" y="711"/>
                  </a:lnTo>
                  <a:lnTo>
                    <a:pt x="1164" y="713"/>
                  </a:lnTo>
                  <a:lnTo>
                    <a:pt x="1164" y="716"/>
                  </a:lnTo>
                  <a:lnTo>
                    <a:pt x="1159" y="763"/>
                  </a:lnTo>
                  <a:lnTo>
                    <a:pt x="1159" y="766"/>
                  </a:lnTo>
                  <a:lnTo>
                    <a:pt x="1157" y="805"/>
                  </a:lnTo>
                  <a:lnTo>
                    <a:pt x="1157" y="808"/>
                  </a:lnTo>
                  <a:lnTo>
                    <a:pt x="1157" y="811"/>
                  </a:lnTo>
                  <a:lnTo>
                    <a:pt x="1154" y="832"/>
                  </a:lnTo>
                  <a:lnTo>
                    <a:pt x="1151" y="847"/>
                  </a:lnTo>
                  <a:lnTo>
                    <a:pt x="1151" y="860"/>
                  </a:lnTo>
                  <a:lnTo>
                    <a:pt x="1151" y="863"/>
                  </a:lnTo>
                  <a:lnTo>
                    <a:pt x="1151" y="866"/>
                  </a:lnTo>
                  <a:lnTo>
                    <a:pt x="1149" y="889"/>
                  </a:lnTo>
                  <a:lnTo>
                    <a:pt x="1149" y="892"/>
                  </a:lnTo>
                  <a:lnTo>
                    <a:pt x="1143" y="921"/>
                  </a:lnTo>
                  <a:lnTo>
                    <a:pt x="1143" y="929"/>
                  </a:lnTo>
                  <a:lnTo>
                    <a:pt x="1143" y="931"/>
                  </a:lnTo>
                  <a:lnTo>
                    <a:pt x="1143" y="944"/>
                  </a:lnTo>
                  <a:lnTo>
                    <a:pt x="1136" y="944"/>
                  </a:lnTo>
                  <a:lnTo>
                    <a:pt x="1130" y="944"/>
                  </a:lnTo>
                  <a:lnTo>
                    <a:pt x="1122" y="942"/>
                  </a:lnTo>
                  <a:lnTo>
                    <a:pt x="1086" y="937"/>
                  </a:lnTo>
                  <a:lnTo>
                    <a:pt x="1073" y="934"/>
                  </a:lnTo>
                  <a:lnTo>
                    <a:pt x="1070" y="934"/>
                  </a:lnTo>
                  <a:lnTo>
                    <a:pt x="1065" y="934"/>
                  </a:lnTo>
                  <a:lnTo>
                    <a:pt x="1044" y="931"/>
                  </a:lnTo>
                  <a:lnTo>
                    <a:pt x="1031" y="929"/>
                  </a:lnTo>
                  <a:lnTo>
                    <a:pt x="1028" y="929"/>
                  </a:lnTo>
                  <a:lnTo>
                    <a:pt x="1007" y="926"/>
                  </a:lnTo>
                  <a:lnTo>
                    <a:pt x="989" y="923"/>
                  </a:lnTo>
                  <a:lnTo>
                    <a:pt x="984" y="921"/>
                  </a:lnTo>
                  <a:lnTo>
                    <a:pt x="981" y="921"/>
                  </a:lnTo>
                  <a:lnTo>
                    <a:pt x="968" y="921"/>
                  </a:lnTo>
                  <a:lnTo>
                    <a:pt x="934" y="916"/>
                  </a:lnTo>
                  <a:lnTo>
                    <a:pt x="918" y="916"/>
                  </a:lnTo>
                  <a:lnTo>
                    <a:pt x="915" y="916"/>
                  </a:lnTo>
                  <a:lnTo>
                    <a:pt x="905" y="913"/>
                  </a:lnTo>
                  <a:lnTo>
                    <a:pt x="868" y="910"/>
                  </a:lnTo>
                  <a:lnTo>
                    <a:pt x="860" y="908"/>
                  </a:lnTo>
                  <a:lnTo>
                    <a:pt x="852" y="908"/>
                  </a:lnTo>
                  <a:lnTo>
                    <a:pt x="821" y="905"/>
                  </a:lnTo>
                  <a:lnTo>
                    <a:pt x="808" y="902"/>
                  </a:lnTo>
                  <a:lnTo>
                    <a:pt x="800" y="902"/>
                  </a:lnTo>
                  <a:lnTo>
                    <a:pt x="797" y="902"/>
                  </a:lnTo>
                  <a:lnTo>
                    <a:pt x="787" y="905"/>
                  </a:lnTo>
                  <a:lnTo>
                    <a:pt x="766" y="910"/>
                  </a:lnTo>
                  <a:lnTo>
                    <a:pt x="732" y="916"/>
                  </a:lnTo>
                  <a:lnTo>
                    <a:pt x="703" y="921"/>
                  </a:lnTo>
                  <a:lnTo>
                    <a:pt x="679" y="926"/>
                  </a:lnTo>
                  <a:lnTo>
                    <a:pt x="672" y="929"/>
                  </a:lnTo>
                  <a:lnTo>
                    <a:pt x="669" y="929"/>
                  </a:lnTo>
                  <a:lnTo>
                    <a:pt x="664" y="929"/>
                  </a:lnTo>
                  <a:lnTo>
                    <a:pt x="658" y="931"/>
                  </a:lnTo>
                  <a:lnTo>
                    <a:pt x="653" y="931"/>
                  </a:lnTo>
                  <a:lnTo>
                    <a:pt x="648" y="934"/>
                  </a:lnTo>
                  <a:lnTo>
                    <a:pt x="645" y="934"/>
                  </a:lnTo>
                  <a:lnTo>
                    <a:pt x="640" y="937"/>
                  </a:lnTo>
                  <a:lnTo>
                    <a:pt x="637" y="939"/>
                  </a:lnTo>
                  <a:lnTo>
                    <a:pt x="632" y="944"/>
                  </a:lnTo>
                  <a:lnTo>
                    <a:pt x="624" y="952"/>
                  </a:lnTo>
                  <a:lnTo>
                    <a:pt x="617" y="958"/>
                  </a:lnTo>
                  <a:lnTo>
                    <a:pt x="614" y="963"/>
                  </a:lnTo>
                  <a:lnTo>
                    <a:pt x="609" y="968"/>
                  </a:lnTo>
                  <a:lnTo>
                    <a:pt x="606" y="973"/>
                  </a:lnTo>
                  <a:lnTo>
                    <a:pt x="603" y="981"/>
                  </a:lnTo>
                  <a:lnTo>
                    <a:pt x="593" y="984"/>
                  </a:lnTo>
                  <a:lnTo>
                    <a:pt x="582" y="986"/>
                  </a:lnTo>
                  <a:lnTo>
                    <a:pt x="577" y="986"/>
                  </a:lnTo>
                  <a:lnTo>
                    <a:pt x="575" y="986"/>
                  </a:lnTo>
                  <a:lnTo>
                    <a:pt x="569" y="989"/>
                  </a:lnTo>
                  <a:lnTo>
                    <a:pt x="567" y="989"/>
                  </a:lnTo>
                  <a:lnTo>
                    <a:pt x="559" y="992"/>
                  </a:lnTo>
                  <a:lnTo>
                    <a:pt x="517" y="1002"/>
                  </a:lnTo>
                  <a:lnTo>
                    <a:pt x="478" y="1010"/>
                  </a:lnTo>
                  <a:lnTo>
                    <a:pt x="470" y="1013"/>
                  </a:lnTo>
                  <a:lnTo>
                    <a:pt x="459" y="1015"/>
                  </a:lnTo>
                  <a:lnTo>
                    <a:pt x="454" y="1015"/>
                  </a:lnTo>
                  <a:lnTo>
                    <a:pt x="449" y="1018"/>
                  </a:lnTo>
                  <a:lnTo>
                    <a:pt x="443" y="1021"/>
                  </a:lnTo>
                  <a:lnTo>
                    <a:pt x="415" y="1026"/>
                  </a:lnTo>
                  <a:lnTo>
                    <a:pt x="388" y="1000"/>
                  </a:lnTo>
                  <a:lnTo>
                    <a:pt x="386" y="997"/>
                  </a:lnTo>
                  <a:lnTo>
                    <a:pt x="383" y="997"/>
                  </a:lnTo>
                  <a:lnTo>
                    <a:pt x="378" y="989"/>
                  </a:lnTo>
                  <a:lnTo>
                    <a:pt x="373" y="986"/>
                  </a:lnTo>
                  <a:lnTo>
                    <a:pt x="373" y="984"/>
                  </a:lnTo>
                  <a:lnTo>
                    <a:pt x="370" y="981"/>
                  </a:lnTo>
                  <a:lnTo>
                    <a:pt x="365" y="976"/>
                  </a:lnTo>
                  <a:lnTo>
                    <a:pt x="360" y="973"/>
                  </a:lnTo>
                  <a:lnTo>
                    <a:pt x="354" y="968"/>
                  </a:lnTo>
                  <a:lnTo>
                    <a:pt x="339" y="952"/>
                  </a:lnTo>
                  <a:lnTo>
                    <a:pt x="336" y="950"/>
                  </a:lnTo>
                  <a:lnTo>
                    <a:pt x="328" y="944"/>
                  </a:lnTo>
                  <a:lnTo>
                    <a:pt x="326" y="942"/>
                  </a:lnTo>
                  <a:lnTo>
                    <a:pt x="326" y="939"/>
                  </a:lnTo>
                  <a:lnTo>
                    <a:pt x="299" y="913"/>
                  </a:lnTo>
                  <a:lnTo>
                    <a:pt x="265" y="881"/>
                  </a:lnTo>
                  <a:lnTo>
                    <a:pt x="215" y="834"/>
                  </a:lnTo>
                  <a:lnTo>
                    <a:pt x="210" y="832"/>
                  </a:lnTo>
                  <a:lnTo>
                    <a:pt x="208" y="829"/>
                  </a:lnTo>
                  <a:lnTo>
                    <a:pt x="208" y="826"/>
                  </a:lnTo>
                  <a:lnTo>
                    <a:pt x="205" y="824"/>
                  </a:lnTo>
                  <a:lnTo>
                    <a:pt x="155" y="776"/>
                  </a:lnTo>
                  <a:lnTo>
                    <a:pt x="118" y="742"/>
                  </a:lnTo>
                  <a:lnTo>
                    <a:pt x="79" y="706"/>
                  </a:lnTo>
                  <a:lnTo>
                    <a:pt x="61" y="687"/>
                  </a:lnTo>
                  <a:lnTo>
                    <a:pt x="45" y="671"/>
                  </a:lnTo>
                  <a:lnTo>
                    <a:pt x="21" y="645"/>
                  </a:lnTo>
                  <a:lnTo>
                    <a:pt x="16" y="640"/>
                  </a:lnTo>
                  <a:lnTo>
                    <a:pt x="14" y="635"/>
                  </a:lnTo>
                  <a:lnTo>
                    <a:pt x="11" y="627"/>
                  </a:lnTo>
                  <a:lnTo>
                    <a:pt x="6" y="616"/>
                  </a:lnTo>
                  <a:lnTo>
                    <a:pt x="6" y="611"/>
                  </a:lnTo>
                  <a:lnTo>
                    <a:pt x="0" y="598"/>
                  </a:lnTo>
                  <a:lnTo>
                    <a:pt x="14" y="593"/>
                  </a:lnTo>
                  <a:lnTo>
                    <a:pt x="53" y="577"/>
                  </a:lnTo>
                  <a:lnTo>
                    <a:pt x="90" y="561"/>
                  </a:lnTo>
                  <a:lnTo>
                    <a:pt x="111" y="553"/>
                  </a:lnTo>
                  <a:lnTo>
                    <a:pt x="132" y="546"/>
                  </a:lnTo>
                  <a:lnTo>
                    <a:pt x="155" y="538"/>
                  </a:lnTo>
                  <a:lnTo>
                    <a:pt x="171" y="532"/>
                  </a:lnTo>
                  <a:lnTo>
                    <a:pt x="176" y="530"/>
                  </a:lnTo>
                  <a:lnTo>
                    <a:pt x="202" y="519"/>
                  </a:lnTo>
                  <a:lnTo>
                    <a:pt x="229" y="509"/>
                  </a:lnTo>
                  <a:lnTo>
                    <a:pt x="252" y="498"/>
                  </a:lnTo>
                  <a:lnTo>
                    <a:pt x="276" y="490"/>
                  </a:lnTo>
                  <a:lnTo>
                    <a:pt x="297" y="483"/>
                  </a:lnTo>
                  <a:lnTo>
                    <a:pt x="305" y="477"/>
                  </a:lnTo>
                  <a:lnTo>
                    <a:pt x="320" y="477"/>
                  </a:lnTo>
                  <a:lnTo>
                    <a:pt x="331" y="477"/>
                  </a:lnTo>
                  <a:lnTo>
                    <a:pt x="341" y="477"/>
                  </a:lnTo>
                  <a:lnTo>
                    <a:pt x="346" y="475"/>
                  </a:lnTo>
                  <a:lnTo>
                    <a:pt x="349" y="475"/>
                  </a:lnTo>
                  <a:lnTo>
                    <a:pt x="354" y="472"/>
                  </a:lnTo>
                  <a:lnTo>
                    <a:pt x="360" y="469"/>
                  </a:lnTo>
                  <a:lnTo>
                    <a:pt x="365" y="469"/>
                  </a:lnTo>
                  <a:lnTo>
                    <a:pt x="370" y="467"/>
                  </a:lnTo>
                  <a:lnTo>
                    <a:pt x="449" y="433"/>
                  </a:lnTo>
                  <a:lnTo>
                    <a:pt x="462" y="427"/>
                  </a:lnTo>
                  <a:lnTo>
                    <a:pt x="480" y="420"/>
                  </a:lnTo>
                  <a:lnTo>
                    <a:pt x="533" y="399"/>
                  </a:lnTo>
                  <a:lnTo>
                    <a:pt x="569" y="383"/>
                  </a:lnTo>
                  <a:lnTo>
                    <a:pt x="596" y="370"/>
                  </a:lnTo>
                  <a:lnTo>
                    <a:pt x="622" y="322"/>
                  </a:lnTo>
                  <a:lnTo>
                    <a:pt x="640" y="317"/>
                  </a:lnTo>
                  <a:lnTo>
                    <a:pt x="664" y="312"/>
                  </a:lnTo>
                  <a:lnTo>
                    <a:pt x="672" y="309"/>
                  </a:lnTo>
                  <a:lnTo>
                    <a:pt x="674" y="307"/>
                  </a:lnTo>
                  <a:lnTo>
                    <a:pt x="677" y="304"/>
                  </a:lnTo>
                  <a:lnTo>
                    <a:pt x="690" y="296"/>
                  </a:lnTo>
                  <a:lnTo>
                    <a:pt x="711" y="280"/>
                  </a:lnTo>
                  <a:lnTo>
                    <a:pt x="711" y="278"/>
                  </a:lnTo>
                  <a:lnTo>
                    <a:pt x="714" y="278"/>
                  </a:lnTo>
                  <a:lnTo>
                    <a:pt x="714" y="275"/>
                  </a:lnTo>
                  <a:lnTo>
                    <a:pt x="716" y="275"/>
                  </a:lnTo>
                  <a:lnTo>
                    <a:pt x="716" y="273"/>
                  </a:lnTo>
                  <a:lnTo>
                    <a:pt x="719" y="273"/>
                  </a:lnTo>
                  <a:lnTo>
                    <a:pt x="721" y="270"/>
                  </a:lnTo>
                  <a:lnTo>
                    <a:pt x="734" y="259"/>
                  </a:lnTo>
                  <a:lnTo>
                    <a:pt x="745" y="252"/>
                  </a:lnTo>
                  <a:lnTo>
                    <a:pt x="753" y="246"/>
                  </a:lnTo>
                  <a:lnTo>
                    <a:pt x="766" y="236"/>
                  </a:lnTo>
                  <a:lnTo>
                    <a:pt x="826" y="199"/>
                  </a:lnTo>
                  <a:lnTo>
                    <a:pt x="829" y="196"/>
                  </a:lnTo>
                  <a:lnTo>
                    <a:pt x="834" y="194"/>
                  </a:lnTo>
                  <a:lnTo>
                    <a:pt x="858" y="178"/>
                  </a:lnTo>
                  <a:lnTo>
                    <a:pt x="866" y="173"/>
                  </a:lnTo>
                  <a:lnTo>
                    <a:pt x="879" y="165"/>
                  </a:lnTo>
                  <a:lnTo>
                    <a:pt x="939" y="126"/>
                  </a:lnTo>
                  <a:lnTo>
                    <a:pt x="942" y="123"/>
                  </a:lnTo>
                  <a:lnTo>
                    <a:pt x="944" y="123"/>
                  </a:lnTo>
                  <a:lnTo>
                    <a:pt x="947" y="120"/>
                  </a:lnTo>
                  <a:lnTo>
                    <a:pt x="955" y="115"/>
                  </a:lnTo>
                  <a:lnTo>
                    <a:pt x="957" y="115"/>
                  </a:lnTo>
                  <a:lnTo>
                    <a:pt x="968" y="107"/>
                  </a:lnTo>
                  <a:lnTo>
                    <a:pt x="984" y="97"/>
                  </a:lnTo>
                  <a:lnTo>
                    <a:pt x="991" y="92"/>
                  </a:lnTo>
                  <a:lnTo>
                    <a:pt x="1002" y="78"/>
                  </a:lnTo>
                  <a:lnTo>
                    <a:pt x="1012" y="71"/>
                  </a:lnTo>
                  <a:lnTo>
                    <a:pt x="1012" y="68"/>
                  </a:lnTo>
                  <a:lnTo>
                    <a:pt x="1015" y="65"/>
                  </a:lnTo>
                  <a:lnTo>
                    <a:pt x="1020" y="60"/>
                  </a:lnTo>
                  <a:lnTo>
                    <a:pt x="1031" y="50"/>
                  </a:lnTo>
                  <a:lnTo>
                    <a:pt x="1046" y="34"/>
                  </a:lnTo>
                  <a:lnTo>
                    <a:pt x="1054" y="26"/>
                  </a:lnTo>
                  <a:lnTo>
                    <a:pt x="1060" y="21"/>
                  </a:lnTo>
                  <a:lnTo>
                    <a:pt x="1060" y="18"/>
                  </a:lnTo>
                  <a:lnTo>
                    <a:pt x="1062" y="18"/>
                  </a:lnTo>
                  <a:lnTo>
                    <a:pt x="1065" y="15"/>
                  </a:lnTo>
                  <a:lnTo>
                    <a:pt x="1067" y="15"/>
                  </a:lnTo>
                  <a:lnTo>
                    <a:pt x="1070" y="13"/>
                  </a:lnTo>
                  <a:lnTo>
                    <a:pt x="1073" y="13"/>
                  </a:lnTo>
                  <a:lnTo>
                    <a:pt x="1075" y="10"/>
                  </a:lnTo>
                  <a:lnTo>
                    <a:pt x="1078" y="10"/>
                  </a:lnTo>
                  <a:lnTo>
                    <a:pt x="1086" y="8"/>
                  </a:lnTo>
                  <a:lnTo>
                    <a:pt x="1094" y="8"/>
                  </a:lnTo>
                  <a:lnTo>
                    <a:pt x="1096" y="8"/>
                  </a:lnTo>
                  <a:lnTo>
                    <a:pt x="1101" y="5"/>
                  </a:lnTo>
                  <a:lnTo>
                    <a:pt x="1107" y="5"/>
                  </a:lnTo>
                  <a:lnTo>
                    <a:pt x="1112" y="5"/>
                  </a:lnTo>
                  <a:lnTo>
                    <a:pt x="1115" y="5"/>
                  </a:lnTo>
                  <a:lnTo>
                    <a:pt x="1117" y="5"/>
                  </a:lnTo>
                  <a:lnTo>
                    <a:pt x="1120" y="5"/>
                  </a:lnTo>
                  <a:lnTo>
                    <a:pt x="1125" y="2"/>
                  </a:lnTo>
                  <a:lnTo>
                    <a:pt x="1130" y="2"/>
                  </a:lnTo>
                  <a:lnTo>
                    <a:pt x="1143" y="2"/>
                  </a:lnTo>
                  <a:lnTo>
                    <a:pt x="1146" y="0"/>
                  </a:lnTo>
                  <a:lnTo>
                    <a:pt x="1154" y="0"/>
                  </a:lnTo>
                  <a:lnTo>
                    <a:pt x="1162" y="0"/>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30" name="フローチャート: 結合子 57"/>
            <p:cNvSpPr/>
            <p:nvPr/>
          </p:nvSpPr>
          <p:spPr>
            <a:xfrm>
              <a:off x="3896163" y="4769372"/>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6" name="フリーフォーム 135"/>
            <p:cNvSpPr>
              <a:spLocks/>
            </p:cNvSpPr>
            <p:nvPr/>
          </p:nvSpPr>
          <p:spPr bwMode="auto">
            <a:xfrm>
              <a:off x="4160804" y="4452358"/>
              <a:ext cx="606998" cy="634700"/>
            </a:xfrm>
            <a:custGeom>
              <a:avLst/>
              <a:gdLst>
                <a:gd name="T0" fmla="*/ 1267 w 1267"/>
                <a:gd name="T1" fmla="*/ 108 h 1304"/>
                <a:gd name="T2" fmla="*/ 1264 w 1267"/>
                <a:gd name="T3" fmla="*/ 134 h 1304"/>
                <a:gd name="T4" fmla="*/ 1251 w 1267"/>
                <a:gd name="T5" fmla="*/ 192 h 1304"/>
                <a:gd name="T6" fmla="*/ 1235 w 1267"/>
                <a:gd name="T7" fmla="*/ 249 h 1304"/>
                <a:gd name="T8" fmla="*/ 1227 w 1267"/>
                <a:gd name="T9" fmla="*/ 357 h 1304"/>
                <a:gd name="T10" fmla="*/ 1214 w 1267"/>
                <a:gd name="T11" fmla="*/ 554 h 1304"/>
                <a:gd name="T12" fmla="*/ 1222 w 1267"/>
                <a:gd name="T13" fmla="*/ 612 h 1304"/>
                <a:gd name="T14" fmla="*/ 1225 w 1267"/>
                <a:gd name="T15" fmla="*/ 648 h 1304"/>
                <a:gd name="T16" fmla="*/ 1222 w 1267"/>
                <a:gd name="T17" fmla="*/ 688 h 1304"/>
                <a:gd name="T18" fmla="*/ 1219 w 1267"/>
                <a:gd name="T19" fmla="*/ 714 h 1304"/>
                <a:gd name="T20" fmla="*/ 1083 w 1267"/>
                <a:gd name="T21" fmla="*/ 824 h 1304"/>
                <a:gd name="T22" fmla="*/ 999 w 1267"/>
                <a:gd name="T23" fmla="*/ 814 h 1304"/>
                <a:gd name="T24" fmla="*/ 803 w 1267"/>
                <a:gd name="T25" fmla="*/ 774 h 1304"/>
                <a:gd name="T26" fmla="*/ 732 w 1267"/>
                <a:gd name="T27" fmla="*/ 1126 h 1304"/>
                <a:gd name="T28" fmla="*/ 640 w 1267"/>
                <a:gd name="T29" fmla="*/ 1147 h 1304"/>
                <a:gd name="T30" fmla="*/ 467 w 1267"/>
                <a:gd name="T31" fmla="*/ 1134 h 1304"/>
                <a:gd name="T32" fmla="*/ 443 w 1267"/>
                <a:gd name="T33" fmla="*/ 1304 h 1304"/>
                <a:gd name="T34" fmla="*/ 310 w 1267"/>
                <a:gd name="T35" fmla="*/ 1281 h 1304"/>
                <a:gd name="T36" fmla="*/ 200 w 1267"/>
                <a:gd name="T37" fmla="*/ 1273 h 1304"/>
                <a:gd name="T38" fmla="*/ 173 w 1267"/>
                <a:gd name="T39" fmla="*/ 1255 h 1304"/>
                <a:gd name="T40" fmla="*/ 121 w 1267"/>
                <a:gd name="T41" fmla="*/ 1260 h 1304"/>
                <a:gd name="T42" fmla="*/ 84 w 1267"/>
                <a:gd name="T43" fmla="*/ 1194 h 1304"/>
                <a:gd name="T44" fmla="*/ 55 w 1267"/>
                <a:gd name="T45" fmla="*/ 1139 h 1304"/>
                <a:gd name="T46" fmla="*/ 42 w 1267"/>
                <a:gd name="T47" fmla="*/ 1118 h 1304"/>
                <a:gd name="T48" fmla="*/ 21 w 1267"/>
                <a:gd name="T49" fmla="*/ 1076 h 1304"/>
                <a:gd name="T50" fmla="*/ 0 w 1267"/>
                <a:gd name="T51" fmla="*/ 1026 h 1304"/>
                <a:gd name="T52" fmla="*/ 8 w 1267"/>
                <a:gd name="T53" fmla="*/ 942 h 1304"/>
                <a:gd name="T54" fmla="*/ 21 w 1267"/>
                <a:gd name="T55" fmla="*/ 808 h 1304"/>
                <a:gd name="T56" fmla="*/ 27 w 1267"/>
                <a:gd name="T57" fmla="*/ 701 h 1304"/>
                <a:gd name="T58" fmla="*/ 35 w 1267"/>
                <a:gd name="T59" fmla="*/ 580 h 1304"/>
                <a:gd name="T60" fmla="*/ 37 w 1267"/>
                <a:gd name="T61" fmla="*/ 528 h 1304"/>
                <a:gd name="T62" fmla="*/ 37 w 1267"/>
                <a:gd name="T63" fmla="*/ 457 h 1304"/>
                <a:gd name="T64" fmla="*/ 35 w 1267"/>
                <a:gd name="T65" fmla="*/ 344 h 1304"/>
                <a:gd name="T66" fmla="*/ 29 w 1267"/>
                <a:gd name="T67" fmla="*/ 247 h 1304"/>
                <a:gd name="T68" fmla="*/ 24 w 1267"/>
                <a:gd name="T69" fmla="*/ 192 h 1304"/>
                <a:gd name="T70" fmla="*/ 19 w 1267"/>
                <a:gd name="T71" fmla="*/ 105 h 1304"/>
                <a:gd name="T72" fmla="*/ 61 w 1267"/>
                <a:gd name="T73" fmla="*/ 87 h 1304"/>
                <a:gd name="T74" fmla="*/ 142 w 1267"/>
                <a:gd name="T75" fmla="*/ 89 h 1304"/>
                <a:gd name="T76" fmla="*/ 223 w 1267"/>
                <a:gd name="T77" fmla="*/ 103 h 1304"/>
                <a:gd name="T78" fmla="*/ 284 w 1267"/>
                <a:gd name="T79" fmla="*/ 110 h 1304"/>
                <a:gd name="T80" fmla="*/ 357 w 1267"/>
                <a:gd name="T81" fmla="*/ 131 h 1304"/>
                <a:gd name="T82" fmla="*/ 415 w 1267"/>
                <a:gd name="T83" fmla="*/ 160 h 1304"/>
                <a:gd name="T84" fmla="*/ 446 w 1267"/>
                <a:gd name="T85" fmla="*/ 173 h 1304"/>
                <a:gd name="T86" fmla="*/ 530 w 1267"/>
                <a:gd name="T87" fmla="*/ 166 h 1304"/>
                <a:gd name="T88" fmla="*/ 658 w 1267"/>
                <a:gd name="T89" fmla="*/ 160 h 1304"/>
                <a:gd name="T90" fmla="*/ 685 w 1267"/>
                <a:gd name="T91" fmla="*/ 160 h 1304"/>
                <a:gd name="T92" fmla="*/ 766 w 1267"/>
                <a:gd name="T93" fmla="*/ 142 h 1304"/>
                <a:gd name="T94" fmla="*/ 797 w 1267"/>
                <a:gd name="T95" fmla="*/ 158 h 1304"/>
                <a:gd name="T96" fmla="*/ 818 w 1267"/>
                <a:gd name="T97" fmla="*/ 166 h 1304"/>
                <a:gd name="T98" fmla="*/ 842 w 1267"/>
                <a:gd name="T99" fmla="*/ 168 h 1304"/>
                <a:gd name="T100" fmla="*/ 884 w 1267"/>
                <a:gd name="T101" fmla="*/ 160 h 1304"/>
                <a:gd name="T102" fmla="*/ 926 w 1267"/>
                <a:gd name="T103" fmla="*/ 145 h 1304"/>
                <a:gd name="T104" fmla="*/ 984 w 1267"/>
                <a:gd name="T105" fmla="*/ 116 h 1304"/>
                <a:gd name="T106" fmla="*/ 1039 w 1267"/>
                <a:gd name="T107" fmla="*/ 84 h 1304"/>
                <a:gd name="T108" fmla="*/ 1073 w 1267"/>
                <a:gd name="T109" fmla="*/ 66 h 1304"/>
                <a:gd name="T110" fmla="*/ 1107 w 1267"/>
                <a:gd name="T111" fmla="*/ 47 h 1304"/>
                <a:gd name="T112" fmla="*/ 1136 w 1267"/>
                <a:gd name="T113" fmla="*/ 37 h 1304"/>
                <a:gd name="T114" fmla="*/ 1175 w 1267"/>
                <a:gd name="T115" fmla="*/ 21 h 1304"/>
                <a:gd name="T116" fmla="*/ 1225 w 1267"/>
                <a:gd name="T117" fmla="*/ 5 h 1304"/>
                <a:gd name="T118" fmla="*/ 1246 w 1267"/>
                <a:gd name="T119" fmla="*/ 16 h 1304"/>
                <a:gd name="T120" fmla="*/ 1264 w 1267"/>
                <a:gd name="T121" fmla="*/ 7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7" h="1304">
                  <a:moveTo>
                    <a:pt x="1264" y="79"/>
                  </a:moveTo>
                  <a:lnTo>
                    <a:pt x="1264" y="82"/>
                  </a:lnTo>
                  <a:lnTo>
                    <a:pt x="1267" y="87"/>
                  </a:lnTo>
                  <a:lnTo>
                    <a:pt x="1267" y="89"/>
                  </a:lnTo>
                  <a:lnTo>
                    <a:pt x="1267" y="97"/>
                  </a:lnTo>
                  <a:lnTo>
                    <a:pt x="1267" y="100"/>
                  </a:lnTo>
                  <a:lnTo>
                    <a:pt x="1267" y="103"/>
                  </a:lnTo>
                  <a:lnTo>
                    <a:pt x="1267" y="108"/>
                  </a:lnTo>
                  <a:lnTo>
                    <a:pt x="1267" y="110"/>
                  </a:lnTo>
                  <a:lnTo>
                    <a:pt x="1267" y="113"/>
                  </a:lnTo>
                  <a:lnTo>
                    <a:pt x="1267" y="118"/>
                  </a:lnTo>
                  <a:lnTo>
                    <a:pt x="1267" y="121"/>
                  </a:lnTo>
                  <a:lnTo>
                    <a:pt x="1264" y="124"/>
                  </a:lnTo>
                  <a:lnTo>
                    <a:pt x="1264" y="126"/>
                  </a:lnTo>
                  <a:lnTo>
                    <a:pt x="1264" y="129"/>
                  </a:lnTo>
                  <a:lnTo>
                    <a:pt x="1264" y="134"/>
                  </a:lnTo>
                  <a:lnTo>
                    <a:pt x="1261" y="137"/>
                  </a:lnTo>
                  <a:lnTo>
                    <a:pt x="1261" y="142"/>
                  </a:lnTo>
                  <a:lnTo>
                    <a:pt x="1259" y="150"/>
                  </a:lnTo>
                  <a:lnTo>
                    <a:pt x="1256" y="163"/>
                  </a:lnTo>
                  <a:lnTo>
                    <a:pt x="1256" y="166"/>
                  </a:lnTo>
                  <a:lnTo>
                    <a:pt x="1254" y="176"/>
                  </a:lnTo>
                  <a:lnTo>
                    <a:pt x="1251" y="187"/>
                  </a:lnTo>
                  <a:lnTo>
                    <a:pt x="1251" y="192"/>
                  </a:lnTo>
                  <a:lnTo>
                    <a:pt x="1248" y="197"/>
                  </a:lnTo>
                  <a:lnTo>
                    <a:pt x="1246" y="208"/>
                  </a:lnTo>
                  <a:lnTo>
                    <a:pt x="1246" y="210"/>
                  </a:lnTo>
                  <a:lnTo>
                    <a:pt x="1243" y="221"/>
                  </a:lnTo>
                  <a:lnTo>
                    <a:pt x="1240" y="231"/>
                  </a:lnTo>
                  <a:lnTo>
                    <a:pt x="1238" y="239"/>
                  </a:lnTo>
                  <a:lnTo>
                    <a:pt x="1238" y="244"/>
                  </a:lnTo>
                  <a:lnTo>
                    <a:pt x="1235" y="249"/>
                  </a:lnTo>
                  <a:lnTo>
                    <a:pt x="1235" y="255"/>
                  </a:lnTo>
                  <a:lnTo>
                    <a:pt x="1235" y="257"/>
                  </a:lnTo>
                  <a:lnTo>
                    <a:pt x="1235" y="263"/>
                  </a:lnTo>
                  <a:lnTo>
                    <a:pt x="1233" y="273"/>
                  </a:lnTo>
                  <a:lnTo>
                    <a:pt x="1233" y="286"/>
                  </a:lnTo>
                  <a:lnTo>
                    <a:pt x="1227" y="336"/>
                  </a:lnTo>
                  <a:lnTo>
                    <a:pt x="1227" y="339"/>
                  </a:lnTo>
                  <a:lnTo>
                    <a:pt x="1227" y="357"/>
                  </a:lnTo>
                  <a:lnTo>
                    <a:pt x="1214" y="528"/>
                  </a:lnTo>
                  <a:lnTo>
                    <a:pt x="1214" y="533"/>
                  </a:lnTo>
                  <a:lnTo>
                    <a:pt x="1214" y="538"/>
                  </a:lnTo>
                  <a:lnTo>
                    <a:pt x="1214" y="541"/>
                  </a:lnTo>
                  <a:lnTo>
                    <a:pt x="1214" y="543"/>
                  </a:lnTo>
                  <a:lnTo>
                    <a:pt x="1214" y="546"/>
                  </a:lnTo>
                  <a:lnTo>
                    <a:pt x="1214" y="549"/>
                  </a:lnTo>
                  <a:lnTo>
                    <a:pt x="1214" y="554"/>
                  </a:lnTo>
                  <a:lnTo>
                    <a:pt x="1214" y="557"/>
                  </a:lnTo>
                  <a:lnTo>
                    <a:pt x="1214" y="559"/>
                  </a:lnTo>
                  <a:lnTo>
                    <a:pt x="1217" y="572"/>
                  </a:lnTo>
                  <a:lnTo>
                    <a:pt x="1219" y="585"/>
                  </a:lnTo>
                  <a:lnTo>
                    <a:pt x="1219" y="588"/>
                  </a:lnTo>
                  <a:lnTo>
                    <a:pt x="1219" y="601"/>
                  </a:lnTo>
                  <a:lnTo>
                    <a:pt x="1222" y="609"/>
                  </a:lnTo>
                  <a:lnTo>
                    <a:pt x="1222" y="612"/>
                  </a:lnTo>
                  <a:lnTo>
                    <a:pt x="1222" y="614"/>
                  </a:lnTo>
                  <a:lnTo>
                    <a:pt x="1222" y="617"/>
                  </a:lnTo>
                  <a:lnTo>
                    <a:pt x="1222" y="620"/>
                  </a:lnTo>
                  <a:lnTo>
                    <a:pt x="1222" y="622"/>
                  </a:lnTo>
                  <a:lnTo>
                    <a:pt x="1222" y="625"/>
                  </a:lnTo>
                  <a:lnTo>
                    <a:pt x="1222" y="635"/>
                  </a:lnTo>
                  <a:lnTo>
                    <a:pt x="1222" y="641"/>
                  </a:lnTo>
                  <a:lnTo>
                    <a:pt x="1225" y="648"/>
                  </a:lnTo>
                  <a:lnTo>
                    <a:pt x="1225" y="654"/>
                  </a:lnTo>
                  <a:lnTo>
                    <a:pt x="1225" y="656"/>
                  </a:lnTo>
                  <a:lnTo>
                    <a:pt x="1225" y="659"/>
                  </a:lnTo>
                  <a:lnTo>
                    <a:pt x="1225" y="667"/>
                  </a:lnTo>
                  <a:lnTo>
                    <a:pt x="1225" y="672"/>
                  </a:lnTo>
                  <a:lnTo>
                    <a:pt x="1225" y="677"/>
                  </a:lnTo>
                  <a:lnTo>
                    <a:pt x="1225" y="683"/>
                  </a:lnTo>
                  <a:lnTo>
                    <a:pt x="1222" y="688"/>
                  </a:lnTo>
                  <a:lnTo>
                    <a:pt x="1222" y="693"/>
                  </a:lnTo>
                  <a:lnTo>
                    <a:pt x="1222" y="696"/>
                  </a:lnTo>
                  <a:lnTo>
                    <a:pt x="1222" y="701"/>
                  </a:lnTo>
                  <a:lnTo>
                    <a:pt x="1222" y="704"/>
                  </a:lnTo>
                  <a:lnTo>
                    <a:pt x="1219" y="706"/>
                  </a:lnTo>
                  <a:lnTo>
                    <a:pt x="1219" y="709"/>
                  </a:lnTo>
                  <a:lnTo>
                    <a:pt x="1219" y="711"/>
                  </a:lnTo>
                  <a:lnTo>
                    <a:pt x="1219" y="714"/>
                  </a:lnTo>
                  <a:lnTo>
                    <a:pt x="1217" y="722"/>
                  </a:lnTo>
                  <a:lnTo>
                    <a:pt x="1217" y="725"/>
                  </a:lnTo>
                  <a:lnTo>
                    <a:pt x="1214" y="732"/>
                  </a:lnTo>
                  <a:lnTo>
                    <a:pt x="1188" y="832"/>
                  </a:lnTo>
                  <a:lnTo>
                    <a:pt x="1183" y="832"/>
                  </a:lnTo>
                  <a:lnTo>
                    <a:pt x="1133" y="827"/>
                  </a:lnTo>
                  <a:lnTo>
                    <a:pt x="1091" y="824"/>
                  </a:lnTo>
                  <a:lnTo>
                    <a:pt x="1083" y="824"/>
                  </a:lnTo>
                  <a:lnTo>
                    <a:pt x="1078" y="824"/>
                  </a:lnTo>
                  <a:lnTo>
                    <a:pt x="1070" y="824"/>
                  </a:lnTo>
                  <a:lnTo>
                    <a:pt x="1033" y="822"/>
                  </a:lnTo>
                  <a:lnTo>
                    <a:pt x="1028" y="819"/>
                  </a:lnTo>
                  <a:lnTo>
                    <a:pt x="1025" y="819"/>
                  </a:lnTo>
                  <a:lnTo>
                    <a:pt x="1020" y="819"/>
                  </a:lnTo>
                  <a:lnTo>
                    <a:pt x="1015" y="816"/>
                  </a:lnTo>
                  <a:lnTo>
                    <a:pt x="999" y="814"/>
                  </a:lnTo>
                  <a:lnTo>
                    <a:pt x="994" y="811"/>
                  </a:lnTo>
                  <a:lnTo>
                    <a:pt x="965" y="806"/>
                  </a:lnTo>
                  <a:lnTo>
                    <a:pt x="960" y="803"/>
                  </a:lnTo>
                  <a:lnTo>
                    <a:pt x="957" y="803"/>
                  </a:lnTo>
                  <a:lnTo>
                    <a:pt x="908" y="793"/>
                  </a:lnTo>
                  <a:lnTo>
                    <a:pt x="839" y="777"/>
                  </a:lnTo>
                  <a:lnTo>
                    <a:pt x="805" y="774"/>
                  </a:lnTo>
                  <a:lnTo>
                    <a:pt x="803" y="774"/>
                  </a:lnTo>
                  <a:lnTo>
                    <a:pt x="776" y="774"/>
                  </a:lnTo>
                  <a:lnTo>
                    <a:pt x="771" y="829"/>
                  </a:lnTo>
                  <a:lnTo>
                    <a:pt x="771" y="835"/>
                  </a:lnTo>
                  <a:lnTo>
                    <a:pt x="766" y="879"/>
                  </a:lnTo>
                  <a:lnTo>
                    <a:pt x="761" y="940"/>
                  </a:lnTo>
                  <a:lnTo>
                    <a:pt x="758" y="963"/>
                  </a:lnTo>
                  <a:lnTo>
                    <a:pt x="748" y="1037"/>
                  </a:lnTo>
                  <a:lnTo>
                    <a:pt x="732" y="1126"/>
                  </a:lnTo>
                  <a:lnTo>
                    <a:pt x="727" y="1160"/>
                  </a:lnTo>
                  <a:lnTo>
                    <a:pt x="703" y="1155"/>
                  </a:lnTo>
                  <a:lnTo>
                    <a:pt x="690" y="1155"/>
                  </a:lnTo>
                  <a:lnTo>
                    <a:pt x="682" y="1152"/>
                  </a:lnTo>
                  <a:lnTo>
                    <a:pt x="674" y="1152"/>
                  </a:lnTo>
                  <a:lnTo>
                    <a:pt x="672" y="1150"/>
                  </a:lnTo>
                  <a:lnTo>
                    <a:pt x="656" y="1150"/>
                  </a:lnTo>
                  <a:lnTo>
                    <a:pt x="640" y="1147"/>
                  </a:lnTo>
                  <a:lnTo>
                    <a:pt x="609" y="1142"/>
                  </a:lnTo>
                  <a:lnTo>
                    <a:pt x="603" y="1139"/>
                  </a:lnTo>
                  <a:lnTo>
                    <a:pt x="596" y="1139"/>
                  </a:lnTo>
                  <a:lnTo>
                    <a:pt x="590" y="1139"/>
                  </a:lnTo>
                  <a:lnTo>
                    <a:pt x="572" y="1139"/>
                  </a:lnTo>
                  <a:lnTo>
                    <a:pt x="554" y="1139"/>
                  </a:lnTo>
                  <a:lnTo>
                    <a:pt x="512" y="1137"/>
                  </a:lnTo>
                  <a:lnTo>
                    <a:pt x="467" y="1134"/>
                  </a:lnTo>
                  <a:lnTo>
                    <a:pt x="467" y="1142"/>
                  </a:lnTo>
                  <a:lnTo>
                    <a:pt x="467" y="1150"/>
                  </a:lnTo>
                  <a:lnTo>
                    <a:pt x="464" y="1168"/>
                  </a:lnTo>
                  <a:lnTo>
                    <a:pt x="462" y="1197"/>
                  </a:lnTo>
                  <a:lnTo>
                    <a:pt x="459" y="1228"/>
                  </a:lnTo>
                  <a:lnTo>
                    <a:pt x="457" y="1260"/>
                  </a:lnTo>
                  <a:lnTo>
                    <a:pt x="454" y="1304"/>
                  </a:lnTo>
                  <a:lnTo>
                    <a:pt x="443" y="1304"/>
                  </a:lnTo>
                  <a:lnTo>
                    <a:pt x="425" y="1299"/>
                  </a:lnTo>
                  <a:lnTo>
                    <a:pt x="420" y="1299"/>
                  </a:lnTo>
                  <a:lnTo>
                    <a:pt x="417" y="1299"/>
                  </a:lnTo>
                  <a:lnTo>
                    <a:pt x="415" y="1299"/>
                  </a:lnTo>
                  <a:lnTo>
                    <a:pt x="391" y="1294"/>
                  </a:lnTo>
                  <a:lnTo>
                    <a:pt x="360" y="1289"/>
                  </a:lnTo>
                  <a:lnTo>
                    <a:pt x="320" y="1283"/>
                  </a:lnTo>
                  <a:lnTo>
                    <a:pt x="310" y="1281"/>
                  </a:lnTo>
                  <a:lnTo>
                    <a:pt x="299" y="1278"/>
                  </a:lnTo>
                  <a:lnTo>
                    <a:pt x="291" y="1278"/>
                  </a:lnTo>
                  <a:lnTo>
                    <a:pt x="268" y="1276"/>
                  </a:lnTo>
                  <a:lnTo>
                    <a:pt x="265" y="1276"/>
                  </a:lnTo>
                  <a:lnTo>
                    <a:pt x="255" y="1276"/>
                  </a:lnTo>
                  <a:lnTo>
                    <a:pt x="234" y="1276"/>
                  </a:lnTo>
                  <a:lnTo>
                    <a:pt x="215" y="1273"/>
                  </a:lnTo>
                  <a:lnTo>
                    <a:pt x="200" y="1273"/>
                  </a:lnTo>
                  <a:lnTo>
                    <a:pt x="197" y="1270"/>
                  </a:lnTo>
                  <a:lnTo>
                    <a:pt x="194" y="1270"/>
                  </a:lnTo>
                  <a:lnTo>
                    <a:pt x="189" y="1260"/>
                  </a:lnTo>
                  <a:lnTo>
                    <a:pt x="187" y="1249"/>
                  </a:lnTo>
                  <a:lnTo>
                    <a:pt x="184" y="1252"/>
                  </a:lnTo>
                  <a:lnTo>
                    <a:pt x="179" y="1252"/>
                  </a:lnTo>
                  <a:lnTo>
                    <a:pt x="176" y="1255"/>
                  </a:lnTo>
                  <a:lnTo>
                    <a:pt x="173" y="1255"/>
                  </a:lnTo>
                  <a:lnTo>
                    <a:pt x="168" y="1260"/>
                  </a:lnTo>
                  <a:lnTo>
                    <a:pt x="147" y="1268"/>
                  </a:lnTo>
                  <a:lnTo>
                    <a:pt x="139" y="1255"/>
                  </a:lnTo>
                  <a:lnTo>
                    <a:pt x="139" y="1252"/>
                  </a:lnTo>
                  <a:lnTo>
                    <a:pt x="137" y="1252"/>
                  </a:lnTo>
                  <a:lnTo>
                    <a:pt x="126" y="1260"/>
                  </a:lnTo>
                  <a:lnTo>
                    <a:pt x="124" y="1260"/>
                  </a:lnTo>
                  <a:lnTo>
                    <a:pt x="121" y="1260"/>
                  </a:lnTo>
                  <a:lnTo>
                    <a:pt x="116" y="1247"/>
                  </a:lnTo>
                  <a:lnTo>
                    <a:pt x="111" y="1239"/>
                  </a:lnTo>
                  <a:lnTo>
                    <a:pt x="103" y="1226"/>
                  </a:lnTo>
                  <a:lnTo>
                    <a:pt x="95" y="1213"/>
                  </a:lnTo>
                  <a:lnTo>
                    <a:pt x="90" y="1205"/>
                  </a:lnTo>
                  <a:lnTo>
                    <a:pt x="87" y="1200"/>
                  </a:lnTo>
                  <a:lnTo>
                    <a:pt x="87" y="1197"/>
                  </a:lnTo>
                  <a:lnTo>
                    <a:pt x="84" y="1194"/>
                  </a:lnTo>
                  <a:lnTo>
                    <a:pt x="82" y="1189"/>
                  </a:lnTo>
                  <a:lnTo>
                    <a:pt x="79" y="1186"/>
                  </a:lnTo>
                  <a:lnTo>
                    <a:pt x="79" y="1184"/>
                  </a:lnTo>
                  <a:lnTo>
                    <a:pt x="76" y="1179"/>
                  </a:lnTo>
                  <a:lnTo>
                    <a:pt x="74" y="1176"/>
                  </a:lnTo>
                  <a:lnTo>
                    <a:pt x="61" y="1152"/>
                  </a:lnTo>
                  <a:lnTo>
                    <a:pt x="55" y="1142"/>
                  </a:lnTo>
                  <a:lnTo>
                    <a:pt x="55" y="1139"/>
                  </a:lnTo>
                  <a:lnTo>
                    <a:pt x="53" y="1139"/>
                  </a:lnTo>
                  <a:lnTo>
                    <a:pt x="53" y="1137"/>
                  </a:lnTo>
                  <a:lnTo>
                    <a:pt x="53" y="1134"/>
                  </a:lnTo>
                  <a:lnTo>
                    <a:pt x="50" y="1131"/>
                  </a:lnTo>
                  <a:lnTo>
                    <a:pt x="48" y="1129"/>
                  </a:lnTo>
                  <a:lnTo>
                    <a:pt x="48" y="1123"/>
                  </a:lnTo>
                  <a:lnTo>
                    <a:pt x="45" y="1121"/>
                  </a:lnTo>
                  <a:lnTo>
                    <a:pt x="42" y="1118"/>
                  </a:lnTo>
                  <a:lnTo>
                    <a:pt x="42" y="1116"/>
                  </a:lnTo>
                  <a:lnTo>
                    <a:pt x="40" y="1113"/>
                  </a:lnTo>
                  <a:lnTo>
                    <a:pt x="40" y="1110"/>
                  </a:lnTo>
                  <a:lnTo>
                    <a:pt x="37" y="1108"/>
                  </a:lnTo>
                  <a:lnTo>
                    <a:pt x="35" y="1102"/>
                  </a:lnTo>
                  <a:lnTo>
                    <a:pt x="32" y="1097"/>
                  </a:lnTo>
                  <a:lnTo>
                    <a:pt x="29" y="1095"/>
                  </a:lnTo>
                  <a:lnTo>
                    <a:pt x="21" y="1076"/>
                  </a:lnTo>
                  <a:lnTo>
                    <a:pt x="11" y="1060"/>
                  </a:lnTo>
                  <a:lnTo>
                    <a:pt x="11" y="1058"/>
                  </a:lnTo>
                  <a:lnTo>
                    <a:pt x="11" y="1055"/>
                  </a:lnTo>
                  <a:lnTo>
                    <a:pt x="11" y="1053"/>
                  </a:lnTo>
                  <a:lnTo>
                    <a:pt x="11" y="1039"/>
                  </a:lnTo>
                  <a:lnTo>
                    <a:pt x="6" y="1039"/>
                  </a:lnTo>
                  <a:lnTo>
                    <a:pt x="0" y="1039"/>
                  </a:lnTo>
                  <a:lnTo>
                    <a:pt x="0" y="1026"/>
                  </a:lnTo>
                  <a:lnTo>
                    <a:pt x="0" y="1024"/>
                  </a:lnTo>
                  <a:lnTo>
                    <a:pt x="0" y="1016"/>
                  </a:lnTo>
                  <a:lnTo>
                    <a:pt x="6" y="987"/>
                  </a:lnTo>
                  <a:lnTo>
                    <a:pt x="6" y="984"/>
                  </a:lnTo>
                  <a:lnTo>
                    <a:pt x="8" y="961"/>
                  </a:lnTo>
                  <a:lnTo>
                    <a:pt x="8" y="958"/>
                  </a:lnTo>
                  <a:lnTo>
                    <a:pt x="8" y="955"/>
                  </a:lnTo>
                  <a:lnTo>
                    <a:pt x="8" y="942"/>
                  </a:lnTo>
                  <a:lnTo>
                    <a:pt x="11" y="927"/>
                  </a:lnTo>
                  <a:lnTo>
                    <a:pt x="14" y="906"/>
                  </a:lnTo>
                  <a:lnTo>
                    <a:pt x="14" y="903"/>
                  </a:lnTo>
                  <a:lnTo>
                    <a:pt x="14" y="900"/>
                  </a:lnTo>
                  <a:lnTo>
                    <a:pt x="16" y="861"/>
                  </a:lnTo>
                  <a:lnTo>
                    <a:pt x="16" y="858"/>
                  </a:lnTo>
                  <a:lnTo>
                    <a:pt x="21" y="811"/>
                  </a:lnTo>
                  <a:lnTo>
                    <a:pt x="21" y="808"/>
                  </a:lnTo>
                  <a:lnTo>
                    <a:pt x="21" y="806"/>
                  </a:lnTo>
                  <a:lnTo>
                    <a:pt x="21" y="801"/>
                  </a:lnTo>
                  <a:lnTo>
                    <a:pt x="24" y="782"/>
                  </a:lnTo>
                  <a:lnTo>
                    <a:pt x="24" y="764"/>
                  </a:lnTo>
                  <a:lnTo>
                    <a:pt x="27" y="722"/>
                  </a:lnTo>
                  <a:lnTo>
                    <a:pt x="27" y="717"/>
                  </a:lnTo>
                  <a:lnTo>
                    <a:pt x="27" y="706"/>
                  </a:lnTo>
                  <a:lnTo>
                    <a:pt x="27" y="701"/>
                  </a:lnTo>
                  <a:lnTo>
                    <a:pt x="29" y="696"/>
                  </a:lnTo>
                  <a:lnTo>
                    <a:pt x="29" y="683"/>
                  </a:lnTo>
                  <a:lnTo>
                    <a:pt x="29" y="664"/>
                  </a:lnTo>
                  <a:lnTo>
                    <a:pt x="29" y="651"/>
                  </a:lnTo>
                  <a:lnTo>
                    <a:pt x="32" y="635"/>
                  </a:lnTo>
                  <a:lnTo>
                    <a:pt x="32" y="630"/>
                  </a:lnTo>
                  <a:lnTo>
                    <a:pt x="32" y="606"/>
                  </a:lnTo>
                  <a:lnTo>
                    <a:pt x="35" y="580"/>
                  </a:lnTo>
                  <a:lnTo>
                    <a:pt x="35" y="578"/>
                  </a:lnTo>
                  <a:lnTo>
                    <a:pt x="35" y="567"/>
                  </a:lnTo>
                  <a:lnTo>
                    <a:pt x="35" y="546"/>
                  </a:lnTo>
                  <a:lnTo>
                    <a:pt x="35" y="541"/>
                  </a:lnTo>
                  <a:lnTo>
                    <a:pt x="35" y="538"/>
                  </a:lnTo>
                  <a:lnTo>
                    <a:pt x="35" y="536"/>
                  </a:lnTo>
                  <a:lnTo>
                    <a:pt x="37" y="530"/>
                  </a:lnTo>
                  <a:lnTo>
                    <a:pt x="37" y="528"/>
                  </a:lnTo>
                  <a:lnTo>
                    <a:pt x="37" y="525"/>
                  </a:lnTo>
                  <a:lnTo>
                    <a:pt x="37" y="522"/>
                  </a:lnTo>
                  <a:lnTo>
                    <a:pt x="37" y="520"/>
                  </a:lnTo>
                  <a:lnTo>
                    <a:pt x="37" y="512"/>
                  </a:lnTo>
                  <a:lnTo>
                    <a:pt x="37" y="494"/>
                  </a:lnTo>
                  <a:lnTo>
                    <a:pt x="37" y="491"/>
                  </a:lnTo>
                  <a:lnTo>
                    <a:pt x="37" y="459"/>
                  </a:lnTo>
                  <a:lnTo>
                    <a:pt x="37" y="457"/>
                  </a:lnTo>
                  <a:lnTo>
                    <a:pt x="37" y="452"/>
                  </a:lnTo>
                  <a:lnTo>
                    <a:pt x="37" y="438"/>
                  </a:lnTo>
                  <a:lnTo>
                    <a:pt x="37" y="394"/>
                  </a:lnTo>
                  <a:lnTo>
                    <a:pt x="37" y="391"/>
                  </a:lnTo>
                  <a:lnTo>
                    <a:pt x="37" y="386"/>
                  </a:lnTo>
                  <a:lnTo>
                    <a:pt x="37" y="362"/>
                  </a:lnTo>
                  <a:lnTo>
                    <a:pt x="37" y="360"/>
                  </a:lnTo>
                  <a:lnTo>
                    <a:pt x="35" y="344"/>
                  </a:lnTo>
                  <a:lnTo>
                    <a:pt x="35" y="339"/>
                  </a:lnTo>
                  <a:lnTo>
                    <a:pt x="35" y="326"/>
                  </a:lnTo>
                  <a:lnTo>
                    <a:pt x="35" y="318"/>
                  </a:lnTo>
                  <a:lnTo>
                    <a:pt x="35" y="299"/>
                  </a:lnTo>
                  <a:lnTo>
                    <a:pt x="35" y="294"/>
                  </a:lnTo>
                  <a:lnTo>
                    <a:pt x="32" y="278"/>
                  </a:lnTo>
                  <a:lnTo>
                    <a:pt x="32" y="263"/>
                  </a:lnTo>
                  <a:lnTo>
                    <a:pt x="29" y="247"/>
                  </a:lnTo>
                  <a:lnTo>
                    <a:pt x="29" y="242"/>
                  </a:lnTo>
                  <a:lnTo>
                    <a:pt x="29" y="239"/>
                  </a:lnTo>
                  <a:lnTo>
                    <a:pt x="29" y="234"/>
                  </a:lnTo>
                  <a:lnTo>
                    <a:pt x="27" y="218"/>
                  </a:lnTo>
                  <a:lnTo>
                    <a:pt x="27" y="215"/>
                  </a:lnTo>
                  <a:lnTo>
                    <a:pt x="27" y="213"/>
                  </a:lnTo>
                  <a:lnTo>
                    <a:pt x="27" y="210"/>
                  </a:lnTo>
                  <a:lnTo>
                    <a:pt x="24" y="192"/>
                  </a:lnTo>
                  <a:lnTo>
                    <a:pt x="24" y="187"/>
                  </a:lnTo>
                  <a:lnTo>
                    <a:pt x="24" y="179"/>
                  </a:lnTo>
                  <a:lnTo>
                    <a:pt x="21" y="147"/>
                  </a:lnTo>
                  <a:lnTo>
                    <a:pt x="21" y="145"/>
                  </a:lnTo>
                  <a:lnTo>
                    <a:pt x="21" y="134"/>
                  </a:lnTo>
                  <a:lnTo>
                    <a:pt x="19" y="118"/>
                  </a:lnTo>
                  <a:lnTo>
                    <a:pt x="19" y="110"/>
                  </a:lnTo>
                  <a:lnTo>
                    <a:pt x="19" y="105"/>
                  </a:lnTo>
                  <a:lnTo>
                    <a:pt x="19" y="103"/>
                  </a:lnTo>
                  <a:lnTo>
                    <a:pt x="19" y="95"/>
                  </a:lnTo>
                  <a:lnTo>
                    <a:pt x="27" y="92"/>
                  </a:lnTo>
                  <a:lnTo>
                    <a:pt x="29" y="92"/>
                  </a:lnTo>
                  <a:lnTo>
                    <a:pt x="32" y="92"/>
                  </a:lnTo>
                  <a:lnTo>
                    <a:pt x="40" y="92"/>
                  </a:lnTo>
                  <a:lnTo>
                    <a:pt x="50" y="89"/>
                  </a:lnTo>
                  <a:lnTo>
                    <a:pt x="61" y="87"/>
                  </a:lnTo>
                  <a:lnTo>
                    <a:pt x="71" y="87"/>
                  </a:lnTo>
                  <a:lnTo>
                    <a:pt x="84" y="87"/>
                  </a:lnTo>
                  <a:lnTo>
                    <a:pt x="95" y="87"/>
                  </a:lnTo>
                  <a:lnTo>
                    <a:pt x="105" y="87"/>
                  </a:lnTo>
                  <a:lnTo>
                    <a:pt x="129" y="87"/>
                  </a:lnTo>
                  <a:lnTo>
                    <a:pt x="132" y="87"/>
                  </a:lnTo>
                  <a:lnTo>
                    <a:pt x="137" y="87"/>
                  </a:lnTo>
                  <a:lnTo>
                    <a:pt x="142" y="89"/>
                  </a:lnTo>
                  <a:lnTo>
                    <a:pt x="145" y="89"/>
                  </a:lnTo>
                  <a:lnTo>
                    <a:pt x="152" y="89"/>
                  </a:lnTo>
                  <a:lnTo>
                    <a:pt x="158" y="89"/>
                  </a:lnTo>
                  <a:lnTo>
                    <a:pt x="166" y="92"/>
                  </a:lnTo>
                  <a:lnTo>
                    <a:pt x="179" y="95"/>
                  </a:lnTo>
                  <a:lnTo>
                    <a:pt x="187" y="97"/>
                  </a:lnTo>
                  <a:lnTo>
                    <a:pt x="200" y="100"/>
                  </a:lnTo>
                  <a:lnTo>
                    <a:pt x="223" y="103"/>
                  </a:lnTo>
                  <a:lnTo>
                    <a:pt x="226" y="103"/>
                  </a:lnTo>
                  <a:lnTo>
                    <a:pt x="229" y="105"/>
                  </a:lnTo>
                  <a:lnTo>
                    <a:pt x="239" y="105"/>
                  </a:lnTo>
                  <a:lnTo>
                    <a:pt x="249" y="108"/>
                  </a:lnTo>
                  <a:lnTo>
                    <a:pt x="257" y="108"/>
                  </a:lnTo>
                  <a:lnTo>
                    <a:pt x="268" y="108"/>
                  </a:lnTo>
                  <a:lnTo>
                    <a:pt x="281" y="110"/>
                  </a:lnTo>
                  <a:lnTo>
                    <a:pt x="284" y="110"/>
                  </a:lnTo>
                  <a:lnTo>
                    <a:pt x="307" y="110"/>
                  </a:lnTo>
                  <a:lnTo>
                    <a:pt x="310" y="113"/>
                  </a:lnTo>
                  <a:lnTo>
                    <a:pt x="312" y="113"/>
                  </a:lnTo>
                  <a:lnTo>
                    <a:pt x="323" y="116"/>
                  </a:lnTo>
                  <a:lnTo>
                    <a:pt x="326" y="118"/>
                  </a:lnTo>
                  <a:lnTo>
                    <a:pt x="331" y="121"/>
                  </a:lnTo>
                  <a:lnTo>
                    <a:pt x="344" y="126"/>
                  </a:lnTo>
                  <a:lnTo>
                    <a:pt x="357" y="131"/>
                  </a:lnTo>
                  <a:lnTo>
                    <a:pt x="373" y="137"/>
                  </a:lnTo>
                  <a:lnTo>
                    <a:pt x="386" y="142"/>
                  </a:lnTo>
                  <a:lnTo>
                    <a:pt x="388" y="145"/>
                  </a:lnTo>
                  <a:lnTo>
                    <a:pt x="391" y="147"/>
                  </a:lnTo>
                  <a:lnTo>
                    <a:pt x="399" y="150"/>
                  </a:lnTo>
                  <a:lnTo>
                    <a:pt x="404" y="155"/>
                  </a:lnTo>
                  <a:lnTo>
                    <a:pt x="412" y="158"/>
                  </a:lnTo>
                  <a:lnTo>
                    <a:pt x="415" y="160"/>
                  </a:lnTo>
                  <a:lnTo>
                    <a:pt x="417" y="163"/>
                  </a:lnTo>
                  <a:lnTo>
                    <a:pt x="420" y="163"/>
                  </a:lnTo>
                  <a:lnTo>
                    <a:pt x="425" y="166"/>
                  </a:lnTo>
                  <a:lnTo>
                    <a:pt x="428" y="166"/>
                  </a:lnTo>
                  <a:lnTo>
                    <a:pt x="433" y="168"/>
                  </a:lnTo>
                  <a:lnTo>
                    <a:pt x="441" y="171"/>
                  </a:lnTo>
                  <a:lnTo>
                    <a:pt x="443" y="173"/>
                  </a:lnTo>
                  <a:lnTo>
                    <a:pt x="446" y="173"/>
                  </a:lnTo>
                  <a:lnTo>
                    <a:pt x="449" y="173"/>
                  </a:lnTo>
                  <a:lnTo>
                    <a:pt x="451" y="176"/>
                  </a:lnTo>
                  <a:lnTo>
                    <a:pt x="454" y="176"/>
                  </a:lnTo>
                  <a:lnTo>
                    <a:pt x="483" y="171"/>
                  </a:lnTo>
                  <a:lnTo>
                    <a:pt x="491" y="171"/>
                  </a:lnTo>
                  <a:lnTo>
                    <a:pt x="522" y="168"/>
                  </a:lnTo>
                  <a:lnTo>
                    <a:pt x="527" y="168"/>
                  </a:lnTo>
                  <a:lnTo>
                    <a:pt x="530" y="166"/>
                  </a:lnTo>
                  <a:lnTo>
                    <a:pt x="535" y="166"/>
                  </a:lnTo>
                  <a:lnTo>
                    <a:pt x="546" y="160"/>
                  </a:lnTo>
                  <a:lnTo>
                    <a:pt x="556" y="158"/>
                  </a:lnTo>
                  <a:lnTo>
                    <a:pt x="569" y="155"/>
                  </a:lnTo>
                  <a:lnTo>
                    <a:pt x="582" y="158"/>
                  </a:lnTo>
                  <a:lnTo>
                    <a:pt x="601" y="158"/>
                  </a:lnTo>
                  <a:lnTo>
                    <a:pt x="617" y="158"/>
                  </a:lnTo>
                  <a:lnTo>
                    <a:pt x="658" y="160"/>
                  </a:lnTo>
                  <a:lnTo>
                    <a:pt x="666" y="163"/>
                  </a:lnTo>
                  <a:lnTo>
                    <a:pt x="672" y="163"/>
                  </a:lnTo>
                  <a:lnTo>
                    <a:pt x="674" y="163"/>
                  </a:lnTo>
                  <a:lnTo>
                    <a:pt x="677" y="163"/>
                  </a:lnTo>
                  <a:lnTo>
                    <a:pt x="679" y="163"/>
                  </a:lnTo>
                  <a:lnTo>
                    <a:pt x="682" y="163"/>
                  </a:lnTo>
                  <a:lnTo>
                    <a:pt x="685" y="163"/>
                  </a:lnTo>
                  <a:lnTo>
                    <a:pt x="685" y="160"/>
                  </a:lnTo>
                  <a:lnTo>
                    <a:pt x="693" y="160"/>
                  </a:lnTo>
                  <a:lnTo>
                    <a:pt x="732" y="152"/>
                  </a:lnTo>
                  <a:lnTo>
                    <a:pt x="742" y="147"/>
                  </a:lnTo>
                  <a:lnTo>
                    <a:pt x="755" y="147"/>
                  </a:lnTo>
                  <a:lnTo>
                    <a:pt x="758" y="145"/>
                  </a:lnTo>
                  <a:lnTo>
                    <a:pt x="761" y="145"/>
                  </a:lnTo>
                  <a:lnTo>
                    <a:pt x="763" y="145"/>
                  </a:lnTo>
                  <a:lnTo>
                    <a:pt x="766" y="142"/>
                  </a:lnTo>
                  <a:lnTo>
                    <a:pt x="769" y="139"/>
                  </a:lnTo>
                  <a:lnTo>
                    <a:pt x="771" y="139"/>
                  </a:lnTo>
                  <a:lnTo>
                    <a:pt x="782" y="147"/>
                  </a:lnTo>
                  <a:lnTo>
                    <a:pt x="790" y="150"/>
                  </a:lnTo>
                  <a:lnTo>
                    <a:pt x="790" y="152"/>
                  </a:lnTo>
                  <a:lnTo>
                    <a:pt x="792" y="152"/>
                  </a:lnTo>
                  <a:lnTo>
                    <a:pt x="797" y="155"/>
                  </a:lnTo>
                  <a:lnTo>
                    <a:pt x="797" y="158"/>
                  </a:lnTo>
                  <a:lnTo>
                    <a:pt x="800" y="158"/>
                  </a:lnTo>
                  <a:lnTo>
                    <a:pt x="803" y="160"/>
                  </a:lnTo>
                  <a:lnTo>
                    <a:pt x="805" y="160"/>
                  </a:lnTo>
                  <a:lnTo>
                    <a:pt x="808" y="160"/>
                  </a:lnTo>
                  <a:lnTo>
                    <a:pt x="811" y="163"/>
                  </a:lnTo>
                  <a:lnTo>
                    <a:pt x="813" y="163"/>
                  </a:lnTo>
                  <a:lnTo>
                    <a:pt x="816" y="163"/>
                  </a:lnTo>
                  <a:lnTo>
                    <a:pt x="818" y="166"/>
                  </a:lnTo>
                  <a:lnTo>
                    <a:pt x="826" y="168"/>
                  </a:lnTo>
                  <a:lnTo>
                    <a:pt x="829" y="168"/>
                  </a:lnTo>
                  <a:lnTo>
                    <a:pt x="831" y="168"/>
                  </a:lnTo>
                  <a:lnTo>
                    <a:pt x="831" y="171"/>
                  </a:lnTo>
                  <a:lnTo>
                    <a:pt x="834" y="171"/>
                  </a:lnTo>
                  <a:lnTo>
                    <a:pt x="837" y="171"/>
                  </a:lnTo>
                  <a:lnTo>
                    <a:pt x="839" y="171"/>
                  </a:lnTo>
                  <a:lnTo>
                    <a:pt x="842" y="168"/>
                  </a:lnTo>
                  <a:lnTo>
                    <a:pt x="845" y="168"/>
                  </a:lnTo>
                  <a:lnTo>
                    <a:pt x="850" y="168"/>
                  </a:lnTo>
                  <a:lnTo>
                    <a:pt x="852" y="168"/>
                  </a:lnTo>
                  <a:lnTo>
                    <a:pt x="858" y="168"/>
                  </a:lnTo>
                  <a:lnTo>
                    <a:pt x="860" y="166"/>
                  </a:lnTo>
                  <a:lnTo>
                    <a:pt x="866" y="166"/>
                  </a:lnTo>
                  <a:lnTo>
                    <a:pt x="873" y="163"/>
                  </a:lnTo>
                  <a:lnTo>
                    <a:pt x="884" y="160"/>
                  </a:lnTo>
                  <a:lnTo>
                    <a:pt x="892" y="158"/>
                  </a:lnTo>
                  <a:lnTo>
                    <a:pt x="897" y="155"/>
                  </a:lnTo>
                  <a:lnTo>
                    <a:pt x="905" y="152"/>
                  </a:lnTo>
                  <a:lnTo>
                    <a:pt x="910" y="150"/>
                  </a:lnTo>
                  <a:lnTo>
                    <a:pt x="918" y="147"/>
                  </a:lnTo>
                  <a:lnTo>
                    <a:pt x="921" y="147"/>
                  </a:lnTo>
                  <a:lnTo>
                    <a:pt x="923" y="145"/>
                  </a:lnTo>
                  <a:lnTo>
                    <a:pt x="926" y="145"/>
                  </a:lnTo>
                  <a:lnTo>
                    <a:pt x="934" y="142"/>
                  </a:lnTo>
                  <a:lnTo>
                    <a:pt x="939" y="137"/>
                  </a:lnTo>
                  <a:lnTo>
                    <a:pt x="942" y="137"/>
                  </a:lnTo>
                  <a:lnTo>
                    <a:pt x="952" y="131"/>
                  </a:lnTo>
                  <a:lnTo>
                    <a:pt x="960" y="129"/>
                  </a:lnTo>
                  <a:lnTo>
                    <a:pt x="970" y="124"/>
                  </a:lnTo>
                  <a:lnTo>
                    <a:pt x="976" y="118"/>
                  </a:lnTo>
                  <a:lnTo>
                    <a:pt x="984" y="116"/>
                  </a:lnTo>
                  <a:lnTo>
                    <a:pt x="994" y="110"/>
                  </a:lnTo>
                  <a:lnTo>
                    <a:pt x="1002" y="105"/>
                  </a:lnTo>
                  <a:lnTo>
                    <a:pt x="1010" y="103"/>
                  </a:lnTo>
                  <a:lnTo>
                    <a:pt x="1018" y="97"/>
                  </a:lnTo>
                  <a:lnTo>
                    <a:pt x="1023" y="95"/>
                  </a:lnTo>
                  <a:lnTo>
                    <a:pt x="1031" y="89"/>
                  </a:lnTo>
                  <a:lnTo>
                    <a:pt x="1036" y="87"/>
                  </a:lnTo>
                  <a:lnTo>
                    <a:pt x="1039" y="84"/>
                  </a:lnTo>
                  <a:lnTo>
                    <a:pt x="1041" y="84"/>
                  </a:lnTo>
                  <a:lnTo>
                    <a:pt x="1044" y="82"/>
                  </a:lnTo>
                  <a:lnTo>
                    <a:pt x="1046" y="82"/>
                  </a:lnTo>
                  <a:lnTo>
                    <a:pt x="1046" y="79"/>
                  </a:lnTo>
                  <a:lnTo>
                    <a:pt x="1054" y="76"/>
                  </a:lnTo>
                  <a:lnTo>
                    <a:pt x="1060" y="71"/>
                  </a:lnTo>
                  <a:lnTo>
                    <a:pt x="1067" y="68"/>
                  </a:lnTo>
                  <a:lnTo>
                    <a:pt x="1073" y="66"/>
                  </a:lnTo>
                  <a:lnTo>
                    <a:pt x="1078" y="63"/>
                  </a:lnTo>
                  <a:lnTo>
                    <a:pt x="1081" y="61"/>
                  </a:lnTo>
                  <a:lnTo>
                    <a:pt x="1086" y="58"/>
                  </a:lnTo>
                  <a:lnTo>
                    <a:pt x="1088" y="55"/>
                  </a:lnTo>
                  <a:lnTo>
                    <a:pt x="1091" y="55"/>
                  </a:lnTo>
                  <a:lnTo>
                    <a:pt x="1096" y="53"/>
                  </a:lnTo>
                  <a:lnTo>
                    <a:pt x="1102" y="50"/>
                  </a:lnTo>
                  <a:lnTo>
                    <a:pt x="1107" y="47"/>
                  </a:lnTo>
                  <a:lnTo>
                    <a:pt x="1109" y="47"/>
                  </a:lnTo>
                  <a:lnTo>
                    <a:pt x="1115" y="45"/>
                  </a:lnTo>
                  <a:lnTo>
                    <a:pt x="1120" y="42"/>
                  </a:lnTo>
                  <a:lnTo>
                    <a:pt x="1125" y="40"/>
                  </a:lnTo>
                  <a:lnTo>
                    <a:pt x="1128" y="40"/>
                  </a:lnTo>
                  <a:lnTo>
                    <a:pt x="1130" y="40"/>
                  </a:lnTo>
                  <a:lnTo>
                    <a:pt x="1133" y="37"/>
                  </a:lnTo>
                  <a:lnTo>
                    <a:pt x="1136" y="37"/>
                  </a:lnTo>
                  <a:lnTo>
                    <a:pt x="1138" y="37"/>
                  </a:lnTo>
                  <a:lnTo>
                    <a:pt x="1143" y="34"/>
                  </a:lnTo>
                  <a:lnTo>
                    <a:pt x="1146" y="32"/>
                  </a:lnTo>
                  <a:lnTo>
                    <a:pt x="1149" y="32"/>
                  </a:lnTo>
                  <a:lnTo>
                    <a:pt x="1154" y="29"/>
                  </a:lnTo>
                  <a:lnTo>
                    <a:pt x="1159" y="26"/>
                  </a:lnTo>
                  <a:lnTo>
                    <a:pt x="1167" y="24"/>
                  </a:lnTo>
                  <a:lnTo>
                    <a:pt x="1175" y="21"/>
                  </a:lnTo>
                  <a:lnTo>
                    <a:pt x="1183" y="19"/>
                  </a:lnTo>
                  <a:lnTo>
                    <a:pt x="1193" y="16"/>
                  </a:lnTo>
                  <a:lnTo>
                    <a:pt x="1199" y="13"/>
                  </a:lnTo>
                  <a:lnTo>
                    <a:pt x="1204" y="11"/>
                  </a:lnTo>
                  <a:lnTo>
                    <a:pt x="1212" y="11"/>
                  </a:lnTo>
                  <a:lnTo>
                    <a:pt x="1217" y="8"/>
                  </a:lnTo>
                  <a:lnTo>
                    <a:pt x="1222" y="5"/>
                  </a:lnTo>
                  <a:lnTo>
                    <a:pt x="1225" y="5"/>
                  </a:lnTo>
                  <a:lnTo>
                    <a:pt x="1233" y="3"/>
                  </a:lnTo>
                  <a:lnTo>
                    <a:pt x="1235" y="0"/>
                  </a:lnTo>
                  <a:lnTo>
                    <a:pt x="1238" y="0"/>
                  </a:lnTo>
                  <a:lnTo>
                    <a:pt x="1240" y="0"/>
                  </a:lnTo>
                  <a:lnTo>
                    <a:pt x="1240" y="5"/>
                  </a:lnTo>
                  <a:lnTo>
                    <a:pt x="1243" y="5"/>
                  </a:lnTo>
                  <a:lnTo>
                    <a:pt x="1243" y="11"/>
                  </a:lnTo>
                  <a:lnTo>
                    <a:pt x="1246" y="16"/>
                  </a:lnTo>
                  <a:lnTo>
                    <a:pt x="1248" y="26"/>
                  </a:lnTo>
                  <a:lnTo>
                    <a:pt x="1254" y="37"/>
                  </a:lnTo>
                  <a:lnTo>
                    <a:pt x="1256" y="47"/>
                  </a:lnTo>
                  <a:lnTo>
                    <a:pt x="1259" y="53"/>
                  </a:lnTo>
                  <a:lnTo>
                    <a:pt x="1261" y="61"/>
                  </a:lnTo>
                  <a:lnTo>
                    <a:pt x="1261" y="66"/>
                  </a:lnTo>
                  <a:lnTo>
                    <a:pt x="1264" y="74"/>
                  </a:lnTo>
                  <a:lnTo>
                    <a:pt x="1264" y="79"/>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43" name="フリーフォーム 142"/>
            <p:cNvSpPr>
              <a:spLocks/>
            </p:cNvSpPr>
            <p:nvPr/>
          </p:nvSpPr>
          <p:spPr bwMode="auto">
            <a:xfrm>
              <a:off x="3896403" y="4933553"/>
              <a:ext cx="476434" cy="412699"/>
            </a:xfrm>
            <a:custGeom>
              <a:avLst/>
              <a:gdLst>
                <a:gd name="T0" fmla="*/ 551 w 994"/>
                <a:gd name="T1" fmla="*/ 63 h 848"/>
                <a:gd name="T2" fmla="*/ 580 w 994"/>
                <a:gd name="T3" fmla="*/ 116 h 848"/>
                <a:gd name="T4" fmla="*/ 593 w 994"/>
                <a:gd name="T5" fmla="*/ 137 h 848"/>
                <a:gd name="T6" fmla="*/ 616 w 994"/>
                <a:gd name="T7" fmla="*/ 182 h 848"/>
                <a:gd name="T8" fmla="*/ 630 w 994"/>
                <a:gd name="T9" fmla="*/ 208 h 848"/>
                <a:gd name="T10" fmla="*/ 666 w 994"/>
                <a:gd name="T11" fmla="*/ 263 h 848"/>
                <a:gd name="T12" fmla="*/ 716 w 994"/>
                <a:gd name="T13" fmla="*/ 258 h 848"/>
                <a:gd name="T14" fmla="*/ 740 w 994"/>
                <a:gd name="T15" fmla="*/ 276 h 848"/>
                <a:gd name="T16" fmla="*/ 839 w 994"/>
                <a:gd name="T17" fmla="*/ 281 h 848"/>
                <a:gd name="T18" fmla="*/ 960 w 994"/>
                <a:gd name="T19" fmla="*/ 302 h 848"/>
                <a:gd name="T20" fmla="*/ 986 w 994"/>
                <a:gd name="T21" fmla="*/ 423 h 848"/>
                <a:gd name="T22" fmla="*/ 981 w 994"/>
                <a:gd name="T23" fmla="*/ 486 h 848"/>
                <a:gd name="T24" fmla="*/ 907 w 994"/>
                <a:gd name="T25" fmla="*/ 643 h 848"/>
                <a:gd name="T26" fmla="*/ 889 w 994"/>
                <a:gd name="T27" fmla="*/ 688 h 848"/>
                <a:gd name="T28" fmla="*/ 845 w 994"/>
                <a:gd name="T29" fmla="*/ 843 h 848"/>
                <a:gd name="T30" fmla="*/ 808 w 994"/>
                <a:gd name="T31" fmla="*/ 838 h 848"/>
                <a:gd name="T32" fmla="*/ 776 w 994"/>
                <a:gd name="T33" fmla="*/ 830 h 848"/>
                <a:gd name="T34" fmla="*/ 753 w 994"/>
                <a:gd name="T35" fmla="*/ 824 h 848"/>
                <a:gd name="T36" fmla="*/ 727 w 994"/>
                <a:gd name="T37" fmla="*/ 817 h 848"/>
                <a:gd name="T38" fmla="*/ 679 w 994"/>
                <a:gd name="T39" fmla="*/ 801 h 848"/>
                <a:gd name="T40" fmla="*/ 648 w 994"/>
                <a:gd name="T41" fmla="*/ 790 h 848"/>
                <a:gd name="T42" fmla="*/ 624 w 994"/>
                <a:gd name="T43" fmla="*/ 785 h 848"/>
                <a:gd name="T44" fmla="*/ 598 w 994"/>
                <a:gd name="T45" fmla="*/ 777 h 848"/>
                <a:gd name="T46" fmla="*/ 551 w 994"/>
                <a:gd name="T47" fmla="*/ 761 h 848"/>
                <a:gd name="T48" fmla="*/ 525 w 994"/>
                <a:gd name="T49" fmla="*/ 751 h 848"/>
                <a:gd name="T50" fmla="*/ 498 w 994"/>
                <a:gd name="T51" fmla="*/ 743 h 848"/>
                <a:gd name="T52" fmla="*/ 483 w 994"/>
                <a:gd name="T53" fmla="*/ 735 h 848"/>
                <a:gd name="T54" fmla="*/ 438 w 994"/>
                <a:gd name="T55" fmla="*/ 709 h 848"/>
                <a:gd name="T56" fmla="*/ 407 w 994"/>
                <a:gd name="T57" fmla="*/ 683 h 848"/>
                <a:gd name="T58" fmla="*/ 391 w 994"/>
                <a:gd name="T59" fmla="*/ 670 h 848"/>
                <a:gd name="T60" fmla="*/ 367 w 994"/>
                <a:gd name="T61" fmla="*/ 654 h 848"/>
                <a:gd name="T62" fmla="*/ 331 w 994"/>
                <a:gd name="T63" fmla="*/ 646 h 848"/>
                <a:gd name="T64" fmla="*/ 299 w 994"/>
                <a:gd name="T65" fmla="*/ 638 h 848"/>
                <a:gd name="T66" fmla="*/ 260 w 994"/>
                <a:gd name="T67" fmla="*/ 638 h 848"/>
                <a:gd name="T68" fmla="*/ 207 w 994"/>
                <a:gd name="T69" fmla="*/ 701 h 848"/>
                <a:gd name="T70" fmla="*/ 158 w 994"/>
                <a:gd name="T71" fmla="*/ 659 h 848"/>
                <a:gd name="T72" fmla="*/ 152 w 994"/>
                <a:gd name="T73" fmla="*/ 557 h 848"/>
                <a:gd name="T74" fmla="*/ 152 w 994"/>
                <a:gd name="T75" fmla="*/ 523 h 848"/>
                <a:gd name="T76" fmla="*/ 158 w 994"/>
                <a:gd name="T77" fmla="*/ 499 h 848"/>
                <a:gd name="T78" fmla="*/ 131 w 994"/>
                <a:gd name="T79" fmla="*/ 520 h 848"/>
                <a:gd name="T80" fmla="*/ 87 w 994"/>
                <a:gd name="T81" fmla="*/ 546 h 848"/>
                <a:gd name="T82" fmla="*/ 61 w 994"/>
                <a:gd name="T83" fmla="*/ 567 h 848"/>
                <a:gd name="T84" fmla="*/ 40 w 994"/>
                <a:gd name="T85" fmla="*/ 578 h 848"/>
                <a:gd name="T86" fmla="*/ 27 w 994"/>
                <a:gd name="T87" fmla="*/ 557 h 848"/>
                <a:gd name="T88" fmla="*/ 45 w 994"/>
                <a:gd name="T89" fmla="*/ 447 h 848"/>
                <a:gd name="T90" fmla="*/ 48 w 994"/>
                <a:gd name="T91" fmla="*/ 334 h 848"/>
                <a:gd name="T92" fmla="*/ 45 w 994"/>
                <a:gd name="T93" fmla="*/ 252 h 848"/>
                <a:gd name="T94" fmla="*/ 24 w 994"/>
                <a:gd name="T95" fmla="*/ 153 h 848"/>
                <a:gd name="T96" fmla="*/ 11 w 994"/>
                <a:gd name="T97" fmla="*/ 61 h 848"/>
                <a:gd name="T98" fmla="*/ 45 w 994"/>
                <a:gd name="T99" fmla="*/ 32 h 848"/>
                <a:gd name="T100" fmla="*/ 100 w 994"/>
                <a:gd name="T101" fmla="*/ 19 h 848"/>
                <a:gd name="T102" fmla="*/ 218 w 994"/>
                <a:gd name="T103" fmla="*/ 3 h 848"/>
                <a:gd name="T104" fmla="*/ 331 w 994"/>
                <a:gd name="T105" fmla="*/ 14 h 848"/>
                <a:gd name="T106" fmla="*/ 428 w 994"/>
                <a:gd name="T107" fmla="*/ 27 h 848"/>
                <a:gd name="T108" fmla="*/ 527 w 994"/>
                <a:gd name="T109" fmla="*/ 42 h 8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94" h="848">
                  <a:moveTo>
                    <a:pt x="540" y="42"/>
                  </a:moveTo>
                  <a:lnTo>
                    <a:pt x="546" y="42"/>
                  </a:lnTo>
                  <a:lnTo>
                    <a:pt x="551" y="42"/>
                  </a:lnTo>
                  <a:lnTo>
                    <a:pt x="551" y="56"/>
                  </a:lnTo>
                  <a:lnTo>
                    <a:pt x="551" y="58"/>
                  </a:lnTo>
                  <a:lnTo>
                    <a:pt x="551" y="61"/>
                  </a:lnTo>
                  <a:lnTo>
                    <a:pt x="551" y="63"/>
                  </a:lnTo>
                  <a:lnTo>
                    <a:pt x="561" y="79"/>
                  </a:lnTo>
                  <a:lnTo>
                    <a:pt x="569" y="98"/>
                  </a:lnTo>
                  <a:lnTo>
                    <a:pt x="572" y="100"/>
                  </a:lnTo>
                  <a:lnTo>
                    <a:pt x="575" y="105"/>
                  </a:lnTo>
                  <a:lnTo>
                    <a:pt x="577" y="111"/>
                  </a:lnTo>
                  <a:lnTo>
                    <a:pt x="580" y="113"/>
                  </a:lnTo>
                  <a:lnTo>
                    <a:pt x="580" y="116"/>
                  </a:lnTo>
                  <a:lnTo>
                    <a:pt x="582" y="119"/>
                  </a:lnTo>
                  <a:lnTo>
                    <a:pt x="582" y="121"/>
                  </a:lnTo>
                  <a:lnTo>
                    <a:pt x="585" y="124"/>
                  </a:lnTo>
                  <a:lnTo>
                    <a:pt x="588" y="126"/>
                  </a:lnTo>
                  <a:lnTo>
                    <a:pt x="588" y="132"/>
                  </a:lnTo>
                  <a:lnTo>
                    <a:pt x="590" y="134"/>
                  </a:lnTo>
                  <a:lnTo>
                    <a:pt x="593" y="137"/>
                  </a:lnTo>
                  <a:lnTo>
                    <a:pt x="593" y="140"/>
                  </a:lnTo>
                  <a:lnTo>
                    <a:pt x="593" y="142"/>
                  </a:lnTo>
                  <a:lnTo>
                    <a:pt x="595" y="142"/>
                  </a:lnTo>
                  <a:lnTo>
                    <a:pt x="595" y="145"/>
                  </a:lnTo>
                  <a:lnTo>
                    <a:pt x="601" y="155"/>
                  </a:lnTo>
                  <a:lnTo>
                    <a:pt x="614" y="179"/>
                  </a:lnTo>
                  <a:lnTo>
                    <a:pt x="616" y="182"/>
                  </a:lnTo>
                  <a:lnTo>
                    <a:pt x="619" y="187"/>
                  </a:lnTo>
                  <a:lnTo>
                    <a:pt x="619" y="189"/>
                  </a:lnTo>
                  <a:lnTo>
                    <a:pt x="622" y="192"/>
                  </a:lnTo>
                  <a:lnTo>
                    <a:pt x="624" y="197"/>
                  </a:lnTo>
                  <a:lnTo>
                    <a:pt x="627" y="200"/>
                  </a:lnTo>
                  <a:lnTo>
                    <a:pt x="627" y="203"/>
                  </a:lnTo>
                  <a:lnTo>
                    <a:pt x="630" y="208"/>
                  </a:lnTo>
                  <a:lnTo>
                    <a:pt x="635" y="216"/>
                  </a:lnTo>
                  <a:lnTo>
                    <a:pt x="643" y="229"/>
                  </a:lnTo>
                  <a:lnTo>
                    <a:pt x="651" y="242"/>
                  </a:lnTo>
                  <a:lnTo>
                    <a:pt x="656" y="250"/>
                  </a:lnTo>
                  <a:lnTo>
                    <a:pt x="661" y="263"/>
                  </a:lnTo>
                  <a:lnTo>
                    <a:pt x="664" y="263"/>
                  </a:lnTo>
                  <a:lnTo>
                    <a:pt x="666" y="263"/>
                  </a:lnTo>
                  <a:lnTo>
                    <a:pt x="677" y="255"/>
                  </a:lnTo>
                  <a:lnTo>
                    <a:pt x="679" y="255"/>
                  </a:lnTo>
                  <a:lnTo>
                    <a:pt x="679" y="258"/>
                  </a:lnTo>
                  <a:lnTo>
                    <a:pt x="687" y="271"/>
                  </a:lnTo>
                  <a:lnTo>
                    <a:pt x="708" y="263"/>
                  </a:lnTo>
                  <a:lnTo>
                    <a:pt x="713" y="258"/>
                  </a:lnTo>
                  <a:lnTo>
                    <a:pt x="716" y="258"/>
                  </a:lnTo>
                  <a:lnTo>
                    <a:pt x="719" y="255"/>
                  </a:lnTo>
                  <a:lnTo>
                    <a:pt x="724" y="255"/>
                  </a:lnTo>
                  <a:lnTo>
                    <a:pt x="727" y="252"/>
                  </a:lnTo>
                  <a:lnTo>
                    <a:pt x="729" y="263"/>
                  </a:lnTo>
                  <a:lnTo>
                    <a:pt x="734" y="273"/>
                  </a:lnTo>
                  <a:lnTo>
                    <a:pt x="737" y="273"/>
                  </a:lnTo>
                  <a:lnTo>
                    <a:pt x="740" y="276"/>
                  </a:lnTo>
                  <a:lnTo>
                    <a:pt x="755" y="276"/>
                  </a:lnTo>
                  <a:lnTo>
                    <a:pt x="774" y="279"/>
                  </a:lnTo>
                  <a:lnTo>
                    <a:pt x="795" y="279"/>
                  </a:lnTo>
                  <a:lnTo>
                    <a:pt x="805" y="279"/>
                  </a:lnTo>
                  <a:lnTo>
                    <a:pt x="808" y="279"/>
                  </a:lnTo>
                  <a:lnTo>
                    <a:pt x="831" y="281"/>
                  </a:lnTo>
                  <a:lnTo>
                    <a:pt x="839" y="281"/>
                  </a:lnTo>
                  <a:lnTo>
                    <a:pt x="850" y="284"/>
                  </a:lnTo>
                  <a:lnTo>
                    <a:pt x="860" y="286"/>
                  </a:lnTo>
                  <a:lnTo>
                    <a:pt x="900" y="292"/>
                  </a:lnTo>
                  <a:lnTo>
                    <a:pt x="931" y="297"/>
                  </a:lnTo>
                  <a:lnTo>
                    <a:pt x="955" y="302"/>
                  </a:lnTo>
                  <a:lnTo>
                    <a:pt x="957" y="302"/>
                  </a:lnTo>
                  <a:lnTo>
                    <a:pt x="960" y="302"/>
                  </a:lnTo>
                  <a:lnTo>
                    <a:pt x="965" y="302"/>
                  </a:lnTo>
                  <a:lnTo>
                    <a:pt x="983" y="307"/>
                  </a:lnTo>
                  <a:lnTo>
                    <a:pt x="994" y="307"/>
                  </a:lnTo>
                  <a:lnTo>
                    <a:pt x="991" y="355"/>
                  </a:lnTo>
                  <a:lnTo>
                    <a:pt x="989" y="391"/>
                  </a:lnTo>
                  <a:lnTo>
                    <a:pt x="989" y="399"/>
                  </a:lnTo>
                  <a:lnTo>
                    <a:pt x="986" y="423"/>
                  </a:lnTo>
                  <a:lnTo>
                    <a:pt x="986" y="439"/>
                  </a:lnTo>
                  <a:lnTo>
                    <a:pt x="986" y="449"/>
                  </a:lnTo>
                  <a:lnTo>
                    <a:pt x="986" y="454"/>
                  </a:lnTo>
                  <a:lnTo>
                    <a:pt x="983" y="457"/>
                  </a:lnTo>
                  <a:lnTo>
                    <a:pt x="983" y="460"/>
                  </a:lnTo>
                  <a:lnTo>
                    <a:pt x="983" y="465"/>
                  </a:lnTo>
                  <a:lnTo>
                    <a:pt x="981" y="486"/>
                  </a:lnTo>
                  <a:lnTo>
                    <a:pt x="981" y="489"/>
                  </a:lnTo>
                  <a:lnTo>
                    <a:pt x="963" y="601"/>
                  </a:lnTo>
                  <a:lnTo>
                    <a:pt x="960" y="612"/>
                  </a:lnTo>
                  <a:lnTo>
                    <a:pt x="955" y="651"/>
                  </a:lnTo>
                  <a:lnTo>
                    <a:pt x="944" y="649"/>
                  </a:lnTo>
                  <a:lnTo>
                    <a:pt x="923" y="646"/>
                  </a:lnTo>
                  <a:lnTo>
                    <a:pt x="907" y="643"/>
                  </a:lnTo>
                  <a:lnTo>
                    <a:pt x="902" y="643"/>
                  </a:lnTo>
                  <a:lnTo>
                    <a:pt x="900" y="643"/>
                  </a:lnTo>
                  <a:lnTo>
                    <a:pt x="897" y="657"/>
                  </a:lnTo>
                  <a:lnTo>
                    <a:pt x="897" y="662"/>
                  </a:lnTo>
                  <a:lnTo>
                    <a:pt x="897" y="664"/>
                  </a:lnTo>
                  <a:lnTo>
                    <a:pt x="894" y="670"/>
                  </a:lnTo>
                  <a:lnTo>
                    <a:pt x="889" y="688"/>
                  </a:lnTo>
                  <a:lnTo>
                    <a:pt x="886" y="699"/>
                  </a:lnTo>
                  <a:lnTo>
                    <a:pt x="881" y="717"/>
                  </a:lnTo>
                  <a:lnTo>
                    <a:pt x="866" y="767"/>
                  </a:lnTo>
                  <a:lnTo>
                    <a:pt x="858" y="798"/>
                  </a:lnTo>
                  <a:lnTo>
                    <a:pt x="852" y="817"/>
                  </a:lnTo>
                  <a:lnTo>
                    <a:pt x="845" y="835"/>
                  </a:lnTo>
                  <a:lnTo>
                    <a:pt x="845" y="843"/>
                  </a:lnTo>
                  <a:lnTo>
                    <a:pt x="842" y="848"/>
                  </a:lnTo>
                  <a:lnTo>
                    <a:pt x="837" y="848"/>
                  </a:lnTo>
                  <a:lnTo>
                    <a:pt x="834" y="845"/>
                  </a:lnTo>
                  <a:lnTo>
                    <a:pt x="831" y="845"/>
                  </a:lnTo>
                  <a:lnTo>
                    <a:pt x="824" y="843"/>
                  </a:lnTo>
                  <a:lnTo>
                    <a:pt x="821" y="843"/>
                  </a:lnTo>
                  <a:lnTo>
                    <a:pt x="808" y="838"/>
                  </a:lnTo>
                  <a:lnTo>
                    <a:pt x="805" y="838"/>
                  </a:lnTo>
                  <a:lnTo>
                    <a:pt x="795" y="835"/>
                  </a:lnTo>
                  <a:lnTo>
                    <a:pt x="789" y="832"/>
                  </a:lnTo>
                  <a:lnTo>
                    <a:pt x="787" y="832"/>
                  </a:lnTo>
                  <a:lnTo>
                    <a:pt x="784" y="832"/>
                  </a:lnTo>
                  <a:lnTo>
                    <a:pt x="779" y="830"/>
                  </a:lnTo>
                  <a:lnTo>
                    <a:pt x="776" y="830"/>
                  </a:lnTo>
                  <a:lnTo>
                    <a:pt x="774" y="830"/>
                  </a:lnTo>
                  <a:lnTo>
                    <a:pt x="769" y="827"/>
                  </a:lnTo>
                  <a:lnTo>
                    <a:pt x="766" y="827"/>
                  </a:lnTo>
                  <a:lnTo>
                    <a:pt x="763" y="827"/>
                  </a:lnTo>
                  <a:lnTo>
                    <a:pt x="761" y="824"/>
                  </a:lnTo>
                  <a:lnTo>
                    <a:pt x="755" y="824"/>
                  </a:lnTo>
                  <a:lnTo>
                    <a:pt x="753" y="824"/>
                  </a:lnTo>
                  <a:lnTo>
                    <a:pt x="745" y="822"/>
                  </a:lnTo>
                  <a:lnTo>
                    <a:pt x="742" y="819"/>
                  </a:lnTo>
                  <a:lnTo>
                    <a:pt x="737" y="819"/>
                  </a:lnTo>
                  <a:lnTo>
                    <a:pt x="734" y="817"/>
                  </a:lnTo>
                  <a:lnTo>
                    <a:pt x="732" y="817"/>
                  </a:lnTo>
                  <a:lnTo>
                    <a:pt x="729" y="817"/>
                  </a:lnTo>
                  <a:lnTo>
                    <a:pt x="727" y="817"/>
                  </a:lnTo>
                  <a:lnTo>
                    <a:pt x="724" y="814"/>
                  </a:lnTo>
                  <a:lnTo>
                    <a:pt x="713" y="811"/>
                  </a:lnTo>
                  <a:lnTo>
                    <a:pt x="700" y="809"/>
                  </a:lnTo>
                  <a:lnTo>
                    <a:pt x="698" y="806"/>
                  </a:lnTo>
                  <a:lnTo>
                    <a:pt x="692" y="806"/>
                  </a:lnTo>
                  <a:lnTo>
                    <a:pt x="687" y="803"/>
                  </a:lnTo>
                  <a:lnTo>
                    <a:pt x="679" y="801"/>
                  </a:lnTo>
                  <a:lnTo>
                    <a:pt x="672" y="798"/>
                  </a:lnTo>
                  <a:lnTo>
                    <a:pt x="666" y="798"/>
                  </a:lnTo>
                  <a:lnTo>
                    <a:pt x="658" y="796"/>
                  </a:lnTo>
                  <a:lnTo>
                    <a:pt x="653" y="793"/>
                  </a:lnTo>
                  <a:lnTo>
                    <a:pt x="651" y="793"/>
                  </a:lnTo>
                  <a:lnTo>
                    <a:pt x="648" y="793"/>
                  </a:lnTo>
                  <a:lnTo>
                    <a:pt x="648" y="790"/>
                  </a:lnTo>
                  <a:lnTo>
                    <a:pt x="645" y="790"/>
                  </a:lnTo>
                  <a:lnTo>
                    <a:pt x="643" y="790"/>
                  </a:lnTo>
                  <a:lnTo>
                    <a:pt x="640" y="788"/>
                  </a:lnTo>
                  <a:lnTo>
                    <a:pt x="637" y="788"/>
                  </a:lnTo>
                  <a:lnTo>
                    <a:pt x="635" y="788"/>
                  </a:lnTo>
                  <a:lnTo>
                    <a:pt x="632" y="785"/>
                  </a:lnTo>
                  <a:lnTo>
                    <a:pt x="624" y="785"/>
                  </a:lnTo>
                  <a:lnTo>
                    <a:pt x="622" y="782"/>
                  </a:lnTo>
                  <a:lnTo>
                    <a:pt x="619" y="782"/>
                  </a:lnTo>
                  <a:lnTo>
                    <a:pt x="616" y="782"/>
                  </a:lnTo>
                  <a:lnTo>
                    <a:pt x="614" y="780"/>
                  </a:lnTo>
                  <a:lnTo>
                    <a:pt x="609" y="780"/>
                  </a:lnTo>
                  <a:lnTo>
                    <a:pt x="603" y="777"/>
                  </a:lnTo>
                  <a:lnTo>
                    <a:pt x="598" y="777"/>
                  </a:lnTo>
                  <a:lnTo>
                    <a:pt x="595" y="775"/>
                  </a:lnTo>
                  <a:lnTo>
                    <a:pt x="593" y="775"/>
                  </a:lnTo>
                  <a:lnTo>
                    <a:pt x="582" y="772"/>
                  </a:lnTo>
                  <a:lnTo>
                    <a:pt x="580" y="769"/>
                  </a:lnTo>
                  <a:lnTo>
                    <a:pt x="564" y="767"/>
                  </a:lnTo>
                  <a:lnTo>
                    <a:pt x="554" y="761"/>
                  </a:lnTo>
                  <a:lnTo>
                    <a:pt x="551" y="761"/>
                  </a:lnTo>
                  <a:lnTo>
                    <a:pt x="543" y="759"/>
                  </a:lnTo>
                  <a:lnTo>
                    <a:pt x="540" y="756"/>
                  </a:lnTo>
                  <a:lnTo>
                    <a:pt x="538" y="756"/>
                  </a:lnTo>
                  <a:lnTo>
                    <a:pt x="535" y="756"/>
                  </a:lnTo>
                  <a:lnTo>
                    <a:pt x="530" y="754"/>
                  </a:lnTo>
                  <a:lnTo>
                    <a:pt x="525" y="754"/>
                  </a:lnTo>
                  <a:lnTo>
                    <a:pt x="525" y="751"/>
                  </a:lnTo>
                  <a:lnTo>
                    <a:pt x="522" y="751"/>
                  </a:lnTo>
                  <a:lnTo>
                    <a:pt x="517" y="751"/>
                  </a:lnTo>
                  <a:lnTo>
                    <a:pt x="506" y="748"/>
                  </a:lnTo>
                  <a:lnTo>
                    <a:pt x="504" y="748"/>
                  </a:lnTo>
                  <a:lnTo>
                    <a:pt x="501" y="746"/>
                  </a:lnTo>
                  <a:lnTo>
                    <a:pt x="498" y="746"/>
                  </a:lnTo>
                  <a:lnTo>
                    <a:pt x="498" y="743"/>
                  </a:lnTo>
                  <a:lnTo>
                    <a:pt x="496" y="743"/>
                  </a:lnTo>
                  <a:lnTo>
                    <a:pt x="493" y="740"/>
                  </a:lnTo>
                  <a:lnTo>
                    <a:pt x="488" y="740"/>
                  </a:lnTo>
                  <a:lnTo>
                    <a:pt x="488" y="738"/>
                  </a:lnTo>
                  <a:lnTo>
                    <a:pt x="485" y="738"/>
                  </a:lnTo>
                  <a:lnTo>
                    <a:pt x="483" y="738"/>
                  </a:lnTo>
                  <a:lnTo>
                    <a:pt x="483" y="735"/>
                  </a:lnTo>
                  <a:lnTo>
                    <a:pt x="475" y="733"/>
                  </a:lnTo>
                  <a:lnTo>
                    <a:pt x="470" y="727"/>
                  </a:lnTo>
                  <a:lnTo>
                    <a:pt x="467" y="727"/>
                  </a:lnTo>
                  <a:lnTo>
                    <a:pt x="462" y="725"/>
                  </a:lnTo>
                  <a:lnTo>
                    <a:pt x="454" y="720"/>
                  </a:lnTo>
                  <a:lnTo>
                    <a:pt x="449" y="717"/>
                  </a:lnTo>
                  <a:lnTo>
                    <a:pt x="438" y="709"/>
                  </a:lnTo>
                  <a:lnTo>
                    <a:pt x="430" y="699"/>
                  </a:lnTo>
                  <a:lnTo>
                    <a:pt x="428" y="699"/>
                  </a:lnTo>
                  <a:lnTo>
                    <a:pt x="425" y="693"/>
                  </a:lnTo>
                  <a:lnTo>
                    <a:pt x="422" y="693"/>
                  </a:lnTo>
                  <a:lnTo>
                    <a:pt x="417" y="691"/>
                  </a:lnTo>
                  <a:lnTo>
                    <a:pt x="412" y="685"/>
                  </a:lnTo>
                  <a:lnTo>
                    <a:pt x="407" y="683"/>
                  </a:lnTo>
                  <a:lnTo>
                    <a:pt x="404" y="680"/>
                  </a:lnTo>
                  <a:lnTo>
                    <a:pt x="401" y="678"/>
                  </a:lnTo>
                  <a:lnTo>
                    <a:pt x="399" y="675"/>
                  </a:lnTo>
                  <a:lnTo>
                    <a:pt x="396" y="675"/>
                  </a:lnTo>
                  <a:lnTo>
                    <a:pt x="396" y="672"/>
                  </a:lnTo>
                  <a:lnTo>
                    <a:pt x="394" y="670"/>
                  </a:lnTo>
                  <a:lnTo>
                    <a:pt x="391" y="670"/>
                  </a:lnTo>
                  <a:lnTo>
                    <a:pt x="388" y="667"/>
                  </a:lnTo>
                  <a:lnTo>
                    <a:pt x="381" y="662"/>
                  </a:lnTo>
                  <a:lnTo>
                    <a:pt x="378" y="662"/>
                  </a:lnTo>
                  <a:lnTo>
                    <a:pt x="373" y="659"/>
                  </a:lnTo>
                  <a:lnTo>
                    <a:pt x="370" y="657"/>
                  </a:lnTo>
                  <a:lnTo>
                    <a:pt x="367" y="657"/>
                  </a:lnTo>
                  <a:lnTo>
                    <a:pt x="367" y="654"/>
                  </a:lnTo>
                  <a:lnTo>
                    <a:pt x="365" y="654"/>
                  </a:lnTo>
                  <a:lnTo>
                    <a:pt x="360" y="651"/>
                  </a:lnTo>
                  <a:lnTo>
                    <a:pt x="352" y="651"/>
                  </a:lnTo>
                  <a:lnTo>
                    <a:pt x="346" y="649"/>
                  </a:lnTo>
                  <a:lnTo>
                    <a:pt x="341" y="649"/>
                  </a:lnTo>
                  <a:lnTo>
                    <a:pt x="336" y="646"/>
                  </a:lnTo>
                  <a:lnTo>
                    <a:pt x="331" y="646"/>
                  </a:lnTo>
                  <a:lnTo>
                    <a:pt x="328" y="643"/>
                  </a:lnTo>
                  <a:lnTo>
                    <a:pt x="325" y="643"/>
                  </a:lnTo>
                  <a:lnTo>
                    <a:pt x="320" y="643"/>
                  </a:lnTo>
                  <a:lnTo>
                    <a:pt x="318" y="641"/>
                  </a:lnTo>
                  <a:lnTo>
                    <a:pt x="315" y="641"/>
                  </a:lnTo>
                  <a:lnTo>
                    <a:pt x="304" y="641"/>
                  </a:lnTo>
                  <a:lnTo>
                    <a:pt x="299" y="638"/>
                  </a:lnTo>
                  <a:lnTo>
                    <a:pt x="297" y="638"/>
                  </a:lnTo>
                  <a:lnTo>
                    <a:pt x="294" y="638"/>
                  </a:lnTo>
                  <a:lnTo>
                    <a:pt x="289" y="638"/>
                  </a:lnTo>
                  <a:lnTo>
                    <a:pt x="281" y="638"/>
                  </a:lnTo>
                  <a:lnTo>
                    <a:pt x="273" y="638"/>
                  </a:lnTo>
                  <a:lnTo>
                    <a:pt x="265" y="638"/>
                  </a:lnTo>
                  <a:lnTo>
                    <a:pt x="260" y="638"/>
                  </a:lnTo>
                  <a:lnTo>
                    <a:pt x="255" y="638"/>
                  </a:lnTo>
                  <a:lnTo>
                    <a:pt x="249" y="654"/>
                  </a:lnTo>
                  <a:lnTo>
                    <a:pt x="242" y="654"/>
                  </a:lnTo>
                  <a:lnTo>
                    <a:pt x="236" y="657"/>
                  </a:lnTo>
                  <a:lnTo>
                    <a:pt x="228" y="683"/>
                  </a:lnTo>
                  <a:lnTo>
                    <a:pt x="226" y="691"/>
                  </a:lnTo>
                  <a:lnTo>
                    <a:pt x="207" y="701"/>
                  </a:lnTo>
                  <a:lnTo>
                    <a:pt x="197" y="706"/>
                  </a:lnTo>
                  <a:lnTo>
                    <a:pt x="181" y="720"/>
                  </a:lnTo>
                  <a:lnTo>
                    <a:pt x="171" y="725"/>
                  </a:lnTo>
                  <a:lnTo>
                    <a:pt x="168" y="725"/>
                  </a:lnTo>
                  <a:lnTo>
                    <a:pt x="163" y="693"/>
                  </a:lnTo>
                  <a:lnTo>
                    <a:pt x="160" y="670"/>
                  </a:lnTo>
                  <a:lnTo>
                    <a:pt x="158" y="659"/>
                  </a:lnTo>
                  <a:lnTo>
                    <a:pt x="158" y="643"/>
                  </a:lnTo>
                  <a:lnTo>
                    <a:pt x="155" y="638"/>
                  </a:lnTo>
                  <a:lnTo>
                    <a:pt x="152" y="604"/>
                  </a:lnTo>
                  <a:lnTo>
                    <a:pt x="152" y="588"/>
                  </a:lnTo>
                  <a:lnTo>
                    <a:pt x="152" y="573"/>
                  </a:lnTo>
                  <a:lnTo>
                    <a:pt x="152" y="562"/>
                  </a:lnTo>
                  <a:lnTo>
                    <a:pt x="152" y="557"/>
                  </a:lnTo>
                  <a:lnTo>
                    <a:pt x="152" y="554"/>
                  </a:lnTo>
                  <a:lnTo>
                    <a:pt x="152" y="549"/>
                  </a:lnTo>
                  <a:lnTo>
                    <a:pt x="152" y="546"/>
                  </a:lnTo>
                  <a:lnTo>
                    <a:pt x="152" y="538"/>
                  </a:lnTo>
                  <a:lnTo>
                    <a:pt x="152" y="533"/>
                  </a:lnTo>
                  <a:lnTo>
                    <a:pt x="152" y="528"/>
                  </a:lnTo>
                  <a:lnTo>
                    <a:pt x="152" y="523"/>
                  </a:lnTo>
                  <a:lnTo>
                    <a:pt x="160" y="510"/>
                  </a:lnTo>
                  <a:lnTo>
                    <a:pt x="160" y="507"/>
                  </a:lnTo>
                  <a:lnTo>
                    <a:pt x="163" y="499"/>
                  </a:lnTo>
                  <a:lnTo>
                    <a:pt x="160" y="499"/>
                  </a:lnTo>
                  <a:lnTo>
                    <a:pt x="160" y="496"/>
                  </a:lnTo>
                  <a:lnTo>
                    <a:pt x="158" y="496"/>
                  </a:lnTo>
                  <a:lnTo>
                    <a:pt x="158" y="499"/>
                  </a:lnTo>
                  <a:lnTo>
                    <a:pt x="155" y="502"/>
                  </a:lnTo>
                  <a:lnTo>
                    <a:pt x="147" y="512"/>
                  </a:lnTo>
                  <a:lnTo>
                    <a:pt x="145" y="515"/>
                  </a:lnTo>
                  <a:lnTo>
                    <a:pt x="142" y="515"/>
                  </a:lnTo>
                  <a:lnTo>
                    <a:pt x="139" y="517"/>
                  </a:lnTo>
                  <a:lnTo>
                    <a:pt x="137" y="520"/>
                  </a:lnTo>
                  <a:lnTo>
                    <a:pt x="131" y="520"/>
                  </a:lnTo>
                  <a:lnTo>
                    <a:pt x="131" y="523"/>
                  </a:lnTo>
                  <a:lnTo>
                    <a:pt x="124" y="525"/>
                  </a:lnTo>
                  <a:lnTo>
                    <a:pt x="116" y="531"/>
                  </a:lnTo>
                  <a:lnTo>
                    <a:pt x="113" y="533"/>
                  </a:lnTo>
                  <a:lnTo>
                    <a:pt x="103" y="538"/>
                  </a:lnTo>
                  <a:lnTo>
                    <a:pt x="97" y="538"/>
                  </a:lnTo>
                  <a:lnTo>
                    <a:pt x="87" y="546"/>
                  </a:lnTo>
                  <a:lnTo>
                    <a:pt x="82" y="549"/>
                  </a:lnTo>
                  <a:lnTo>
                    <a:pt x="82" y="552"/>
                  </a:lnTo>
                  <a:lnTo>
                    <a:pt x="76" y="554"/>
                  </a:lnTo>
                  <a:lnTo>
                    <a:pt x="71" y="557"/>
                  </a:lnTo>
                  <a:lnTo>
                    <a:pt x="66" y="565"/>
                  </a:lnTo>
                  <a:lnTo>
                    <a:pt x="63" y="565"/>
                  </a:lnTo>
                  <a:lnTo>
                    <a:pt x="61" y="567"/>
                  </a:lnTo>
                  <a:lnTo>
                    <a:pt x="58" y="567"/>
                  </a:lnTo>
                  <a:lnTo>
                    <a:pt x="55" y="570"/>
                  </a:lnTo>
                  <a:lnTo>
                    <a:pt x="53" y="570"/>
                  </a:lnTo>
                  <a:lnTo>
                    <a:pt x="50" y="573"/>
                  </a:lnTo>
                  <a:lnTo>
                    <a:pt x="45" y="575"/>
                  </a:lnTo>
                  <a:lnTo>
                    <a:pt x="42" y="578"/>
                  </a:lnTo>
                  <a:lnTo>
                    <a:pt x="40" y="578"/>
                  </a:lnTo>
                  <a:lnTo>
                    <a:pt x="37" y="578"/>
                  </a:lnTo>
                  <a:lnTo>
                    <a:pt x="32" y="580"/>
                  </a:lnTo>
                  <a:lnTo>
                    <a:pt x="21" y="586"/>
                  </a:lnTo>
                  <a:lnTo>
                    <a:pt x="21" y="580"/>
                  </a:lnTo>
                  <a:lnTo>
                    <a:pt x="24" y="575"/>
                  </a:lnTo>
                  <a:lnTo>
                    <a:pt x="24" y="567"/>
                  </a:lnTo>
                  <a:lnTo>
                    <a:pt x="27" y="557"/>
                  </a:lnTo>
                  <a:lnTo>
                    <a:pt x="32" y="531"/>
                  </a:lnTo>
                  <a:lnTo>
                    <a:pt x="37" y="510"/>
                  </a:lnTo>
                  <a:lnTo>
                    <a:pt x="40" y="494"/>
                  </a:lnTo>
                  <a:lnTo>
                    <a:pt x="42" y="478"/>
                  </a:lnTo>
                  <a:lnTo>
                    <a:pt x="42" y="475"/>
                  </a:lnTo>
                  <a:lnTo>
                    <a:pt x="42" y="468"/>
                  </a:lnTo>
                  <a:lnTo>
                    <a:pt x="45" y="447"/>
                  </a:lnTo>
                  <a:lnTo>
                    <a:pt x="48" y="433"/>
                  </a:lnTo>
                  <a:lnTo>
                    <a:pt x="48" y="420"/>
                  </a:lnTo>
                  <a:lnTo>
                    <a:pt x="50" y="402"/>
                  </a:lnTo>
                  <a:lnTo>
                    <a:pt x="50" y="386"/>
                  </a:lnTo>
                  <a:lnTo>
                    <a:pt x="50" y="370"/>
                  </a:lnTo>
                  <a:lnTo>
                    <a:pt x="50" y="355"/>
                  </a:lnTo>
                  <a:lnTo>
                    <a:pt x="48" y="334"/>
                  </a:lnTo>
                  <a:lnTo>
                    <a:pt x="48" y="313"/>
                  </a:lnTo>
                  <a:lnTo>
                    <a:pt x="45" y="292"/>
                  </a:lnTo>
                  <a:lnTo>
                    <a:pt x="45" y="276"/>
                  </a:lnTo>
                  <a:lnTo>
                    <a:pt x="45" y="265"/>
                  </a:lnTo>
                  <a:lnTo>
                    <a:pt x="45" y="263"/>
                  </a:lnTo>
                  <a:lnTo>
                    <a:pt x="45" y="258"/>
                  </a:lnTo>
                  <a:lnTo>
                    <a:pt x="45" y="252"/>
                  </a:lnTo>
                  <a:lnTo>
                    <a:pt x="45" y="242"/>
                  </a:lnTo>
                  <a:lnTo>
                    <a:pt x="42" y="224"/>
                  </a:lnTo>
                  <a:lnTo>
                    <a:pt x="40" y="210"/>
                  </a:lnTo>
                  <a:lnTo>
                    <a:pt x="37" y="203"/>
                  </a:lnTo>
                  <a:lnTo>
                    <a:pt x="37" y="200"/>
                  </a:lnTo>
                  <a:lnTo>
                    <a:pt x="34" y="187"/>
                  </a:lnTo>
                  <a:lnTo>
                    <a:pt x="24" y="153"/>
                  </a:lnTo>
                  <a:lnTo>
                    <a:pt x="21" y="145"/>
                  </a:lnTo>
                  <a:lnTo>
                    <a:pt x="8" y="103"/>
                  </a:lnTo>
                  <a:lnTo>
                    <a:pt x="3" y="90"/>
                  </a:lnTo>
                  <a:lnTo>
                    <a:pt x="0" y="79"/>
                  </a:lnTo>
                  <a:lnTo>
                    <a:pt x="3" y="71"/>
                  </a:lnTo>
                  <a:lnTo>
                    <a:pt x="6" y="66"/>
                  </a:lnTo>
                  <a:lnTo>
                    <a:pt x="11" y="61"/>
                  </a:lnTo>
                  <a:lnTo>
                    <a:pt x="14" y="56"/>
                  </a:lnTo>
                  <a:lnTo>
                    <a:pt x="21" y="50"/>
                  </a:lnTo>
                  <a:lnTo>
                    <a:pt x="29" y="42"/>
                  </a:lnTo>
                  <a:lnTo>
                    <a:pt x="34" y="37"/>
                  </a:lnTo>
                  <a:lnTo>
                    <a:pt x="37" y="35"/>
                  </a:lnTo>
                  <a:lnTo>
                    <a:pt x="42" y="32"/>
                  </a:lnTo>
                  <a:lnTo>
                    <a:pt x="45" y="32"/>
                  </a:lnTo>
                  <a:lnTo>
                    <a:pt x="50" y="29"/>
                  </a:lnTo>
                  <a:lnTo>
                    <a:pt x="55" y="29"/>
                  </a:lnTo>
                  <a:lnTo>
                    <a:pt x="61" y="27"/>
                  </a:lnTo>
                  <a:lnTo>
                    <a:pt x="66" y="27"/>
                  </a:lnTo>
                  <a:lnTo>
                    <a:pt x="69" y="27"/>
                  </a:lnTo>
                  <a:lnTo>
                    <a:pt x="76" y="24"/>
                  </a:lnTo>
                  <a:lnTo>
                    <a:pt x="100" y="19"/>
                  </a:lnTo>
                  <a:lnTo>
                    <a:pt x="129" y="14"/>
                  </a:lnTo>
                  <a:lnTo>
                    <a:pt x="163" y="8"/>
                  </a:lnTo>
                  <a:lnTo>
                    <a:pt x="184" y="3"/>
                  </a:lnTo>
                  <a:lnTo>
                    <a:pt x="194" y="0"/>
                  </a:lnTo>
                  <a:lnTo>
                    <a:pt x="197" y="0"/>
                  </a:lnTo>
                  <a:lnTo>
                    <a:pt x="205" y="0"/>
                  </a:lnTo>
                  <a:lnTo>
                    <a:pt x="218" y="3"/>
                  </a:lnTo>
                  <a:lnTo>
                    <a:pt x="249" y="6"/>
                  </a:lnTo>
                  <a:lnTo>
                    <a:pt x="257" y="6"/>
                  </a:lnTo>
                  <a:lnTo>
                    <a:pt x="265" y="8"/>
                  </a:lnTo>
                  <a:lnTo>
                    <a:pt x="302" y="11"/>
                  </a:lnTo>
                  <a:lnTo>
                    <a:pt x="312" y="14"/>
                  </a:lnTo>
                  <a:lnTo>
                    <a:pt x="315" y="14"/>
                  </a:lnTo>
                  <a:lnTo>
                    <a:pt x="331" y="14"/>
                  </a:lnTo>
                  <a:lnTo>
                    <a:pt x="365" y="19"/>
                  </a:lnTo>
                  <a:lnTo>
                    <a:pt x="378" y="19"/>
                  </a:lnTo>
                  <a:lnTo>
                    <a:pt x="381" y="19"/>
                  </a:lnTo>
                  <a:lnTo>
                    <a:pt x="386" y="21"/>
                  </a:lnTo>
                  <a:lnTo>
                    <a:pt x="404" y="24"/>
                  </a:lnTo>
                  <a:lnTo>
                    <a:pt x="425" y="27"/>
                  </a:lnTo>
                  <a:lnTo>
                    <a:pt x="428" y="27"/>
                  </a:lnTo>
                  <a:lnTo>
                    <a:pt x="441" y="29"/>
                  </a:lnTo>
                  <a:lnTo>
                    <a:pt x="462" y="32"/>
                  </a:lnTo>
                  <a:lnTo>
                    <a:pt x="467" y="32"/>
                  </a:lnTo>
                  <a:lnTo>
                    <a:pt x="470" y="32"/>
                  </a:lnTo>
                  <a:lnTo>
                    <a:pt x="483" y="35"/>
                  </a:lnTo>
                  <a:lnTo>
                    <a:pt x="519" y="40"/>
                  </a:lnTo>
                  <a:lnTo>
                    <a:pt x="527" y="42"/>
                  </a:lnTo>
                  <a:lnTo>
                    <a:pt x="533" y="42"/>
                  </a:lnTo>
                  <a:lnTo>
                    <a:pt x="540" y="42"/>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45" name="フリーフォーム 144"/>
            <p:cNvSpPr>
              <a:spLocks/>
            </p:cNvSpPr>
            <p:nvPr/>
          </p:nvSpPr>
          <p:spPr bwMode="auto">
            <a:xfrm>
              <a:off x="3786235" y="5174150"/>
              <a:ext cx="551447" cy="690303"/>
            </a:xfrm>
            <a:custGeom>
              <a:avLst/>
              <a:gdLst>
                <a:gd name="T0" fmla="*/ 385 w 1151"/>
                <a:gd name="T1" fmla="*/ 66 h 1418"/>
                <a:gd name="T2" fmla="*/ 404 w 1151"/>
                <a:gd name="T3" fmla="*/ 229 h 1418"/>
                <a:gd name="T4" fmla="*/ 493 w 1151"/>
                <a:gd name="T5" fmla="*/ 142 h 1418"/>
                <a:gd name="T6" fmla="*/ 551 w 1151"/>
                <a:gd name="T7" fmla="*/ 145 h 1418"/>
                <a:gd name="T8" fmla="*/ 598 w 1151"/>
                <a:gd name="T9" fmla="*/ 158 h 1418"/>
                <a:gd name="T10" fmla="*/ 629 w 1151"/>
                <a:gd name="T11" fmla="*/ 176 h 1418"/>
                <a:gd name="T12" fmla="*/ 661 w 1151"/>
                <a:gd name="T13" fmla="*/ 203 h 1418"/>
                <a:gd name="T14" fmla="*/ 716 w 1151"/>
                <a:gd name="T15" fmla="*/ 242 h 1418"/>
                <a:gd name="T16" fmla="*/ 739 w 1151"/>
                <a:gd name="T17" fmla="*/ 252 h 1418"/>
                <a:gd name="T18" fmla="*/ 784 w 1151"/>
                <a:gd name="T19" fmla="*/ 265 h 1418"/>
                <a:gd name="T20" fmla="*/ 847 w 1151"/>
                <a:gd name="T21" fmla="*/ 284 h 1418"/>
                <a:gd name="T22" fmla="*/ 878 w 1151"/>
                <a:gd name="T23" fmla="*/ 294 h 1418"/>
                <a:gd name="T24" fmla="*/ 925 w 1151"/>
                <a:gd name="T25" fmla="*/ 310 h 1418"/>
                <a:gd name="T26" fmla="*/ 975 w 1151"/>
                <a:gd name="T27" fmla="*/ 323 h 1418"/>
                <a:gd name="T28" fmla="*/ 1012 w 1151"/>
                <a:gd name="T29" fmla="*/ 334 h 1418"/>
                <a:gd name="T30" fmla="*/ 1067 w 1151"/>
                <a:gd name="T31" fmla="*/ 349 h 1418"/>
                <a:gd name="T32" fmla="*/ 1099 w 1151"/>
                <a:gd name="T33" fmla="*/ 360 h 1418"/>
                <a:gd name="T34" fmla="*/ 1146 w 1151"/>
                <a:gd name="T35" fmla="*/ 381 h 1418"/>
                <a:gd name="T36" fmla="*/ 1135 w 1151"/>
                <a:gd name="T37" fmla="*/ 436 h 1418"/>
                <a:gd name="T38" fmla="*/ 1122 w 1151"/>
                <a:gd name="T39" fmla="*/ 473 h 1418"/>
                <a:gd name="T40" fmla="*/ 1109 w 1151"/>
                <a:gd name="T41" fmla="*/ 502 h 1418"/>
                <a:gd name="T42" fmla="*/ 1101 w 1151"/>
                <a:gd name="T43" fmla="*/ 533 h 1418"/>
                <a:gd name="T44" fmla="*/ 1083 w 1151"/>
                <a:gd name="T45" fmla="*/ 580 h 1418"/>
                <a:gd name="T46" fmla="*/ 1072 w 1151"/>
                <a:gd name="T47" fmla="*/ 620 h 1418"/>
                <a:gd name="T48" fmla="*/ 1015 w 1151"/>
                <a:gd name="T49" fmla="*/ 751 h 1418"/>
                <a:gd name="T50" fmla="*/ 991 w 1151"/>
                <a:gd name="T51" fmla="*/ 782 h 1418"/>
                <a:gd name="T52" fmla="*/ 981 w 1151"/>
                <a:gd name="T53" fmla="*/ 806 h 1418"/>
                <a:gd name="T54" fmla="*/ 960 w 1151"/>
                <a:gd name="T55" fmla="*/ 848 h 1418"/>
                <a:gd name="T56" fmla="*/ 946 w 1151"/>
                <a:gd name="T57" fmla="*/ 872 h 1418"/>
                <a:gd name="T58" fmla="*/ 925 w 1151"/>
                <a:gd name="T59" fmla="*/ 924 h 1418"/>
                <a:gd name="T60" fmla="*/ 915 w 1151"/>
                <a:gd name="T61" fmla="*/ 950 h 1418"/>
                <a:gd name="T62" fmla="*/ 902 w 1151"/>
                <a:gd name="T63" fmla="*/ 987 h 1418"/>
                <a:gd name="T64" fmla="*/ 889 w 1151"/>
                <a:gd name="T65" fmla="*/ 1008 h 1418"/>
                <a:gd name="T66" fmla="*/ 878 w 1151"/>
                <a:gd name="T67" fmla="*/ 1040 h 1418"/>
                <a:gd name="T68" fmla="*/ 870 w 1151"/>
                <a:gd name="T69" fmla="*/ 1087 h 1418"/>
                <a:gd name="T70" fmla="*/ 842 w 1151"/>
                <a:gd name="T71" fmla="*/ 1105 h 1418"/>
                <a:gd name="T72" fmla="*/ 823 w 1151"/>
                <a:gd name="T73" fmla="*/ 1139 h 1418"/>
                <a:gd name="T74" fmla="*/ 802 w 1151"/>
                <a:gd name="T75" fmla="*/ 1158 h 1418"/>
                <a:gd name="T76" fmla="*/ 771 w 1151"/>
                <a:gd name="T77" fmla="*/ 1213 h 1418"/>
                <a:gd name="T78" fmla="*/ 752 w 1151"/>
                <a:gd name="T79" fmla="*/ 1239 h 1418"/>
                <a:gd name="T80" fmla="*/ 734 w 1151"/>
                <a:gd name="T81" fmla="*/ 1297 h 1418"/>
                <a:gd name="T82" fmla="*/ 729 w 1151"/>
                <a:gd name="T83" fmla="*/ 1318 h 1418"/>
                <a:gd name="T84" fmla="*/ 724 w 1151"/>
                <a:gd name="T85" fmla="*/ 1344 h 1418"/>
                <a:gd name="T86" fmla="*/ 700 w 1151"/>
                <a:gd name="T87" fmla="*/ 1368 h 1418"/>
                <a:gd name="T88" fmla="*/ 548 w 1151"/>
                <a:gd name="T89" fmla="*/ 1362 h 1418"/>
                <a:gd name="T90" fmla="*/ 464 w 1151"/>
                <a:gd name="T91" fmla="*/ 1381 h 1418"/>
                <a:gd name="T92" fmla="*/ 267 w 1151"/>
                <a:gd name="T93" fmla="*/ 1331 h 1418"/>
                <a:gd name="T94" fmla="*/ 76 w 1151"/>
                <a:gd name="T95" fmla="*/ 1189 h 1418"/>
                <a:gd name="T96" fmla="*/ 32 w 1151"/>
                <a:gd name="T97" fmla="*/ 1079 h 1418"/>
                <a:gd name="T98" fmla="*/ 136 w 1151"/>
                <a:gd name="T99" fmla="*/ 861 h 1418"/>
                <a:gd name="T100" fmla="*/ 176 w 1151"/>
                <a:gd name="T101" fmla="*/ 693 h 1418"/>
                <a:gd name="T102" fmla="*/ 184 w 1151"/>
                <a:gd name="T103" fmla="*/ 483 h 1418"/>
                <a:gd name="T104" fmla="*/ 176 w 1151"/>
                <a:gd name="T105" fmla="*/ 307 h 1418"/>
                <a:gd name="T106" fmla="*/ 191 w 1151"/>
                <a:gd name="T107" fmla="*/ 244 h 1418"/>
                <a:gd name="T108" fmla="*/ 223 w 1151"/>
                <a:gd name="T109" fmla="*/ 158 h 1418"/>
                <a:gd name="T110" fmla="*/ 249 w 1151"/>
                <a:gd name="T111" fmla="*/ 100 h 1418"/>
                <a:gd name="T112" fmla="*/ 288 w 1151"/>
                <a:gd name="T113" fmla="*/ 74 h 1418"/>
                <a:gd name="T114" fmla="*/ 330 w 1151"/>
                <a:gd name="T115" fmla="*/ 42 h 1418"/>
                <a:gd name="T116" fmla="*/ 378 w 1151"/>
                <a:gd name="T117" fmla="*/ 19 h 1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51" h="1418">
                  <a:moveTo>
                    <a:pt x="393" y="14"/>
                  </a:moveTo>
                  <a:lnTo>
                    <a:pt x="385" y="27"/>
                  </a:lnTo>
                  <a:lnTo>
                    <a:pt x="385" y="32"/>
                  </a:lnTo>
                  <a:lnTo>
                    <a:pt x="385" y="37"/>
                  </a:lnTo>
                  <a:lnTo>
                    <a:pt x="385" y="42"/>
                  </a:lnTo>
                  <a:lnTo>
                    <a:pt x="385" y="50"/>
                  </a:lnTo>
                  <a:lnTo>
                    <a:pt x="385" y="53"/>
                  </a:lnTo>
                  <a:lnTo>
                    <a:pt x="385" y="58"/>
                  </a:lnTo>
                  <a:lnTo>
                    <a:pt x="385" y="61"/>
                  </a:lnTo>
                  <a:lnTo>
                    <a:pt x="385" y="66"/>
                  </a:lnTo>
                  <a:lnTo>
                    <a:pt x="385" y="77"/>
                  </a:lnTo>
                  <a:lnTo>
                    <a:pt x="385" y="92"/>
                  </a:lnTo>
                  <a:lnTo>
                    <a:pt x="385" y="108"/>
                  </a:lnTo>
                  <a:lnTo>
                    <a:pt x="388" y="142"/>
                  </a:lnTo>
                  <a:lnTo>
                    <a:pt x="391" y="147"/>
                  </a:lnTo>
                  <a:lnTo>
                    <a:pt x="391" y="163"/>
                  </a:lnTo>
                  <a:lnTo>
                    <a:pt x="393" y="174"/>
                  </a:lnTo>
                  <a:lnTo>
                    <a:pt x="396" y="197"/>
                  </a:lnTo>
                  <a:lnTo>
                    <a:pt x="401" y="229"/>
                  </a:lnTo>
                  <a:lnTo>
                    <a:pt x="404" y="229"/>
                  </a:lnTo>
                  <a:lnTo>
                    <a:pt x="414" y="224"/>
                  </a:lnTo>
                  <a:lnTo>
                    <a:pt x="430" y="210"/>
                  </a:lnTo>
                  <a:lnTo>
                    <a:pt x="440" y="205"/>
                  </a:lnTo>
                  <a:lnTo>
                    <a:pt x="459" y="195"/>
                  </a:lnTo>
                  <a:lnTo>
                    <a:pt x="461" y="187"/>
                  </a:lnTo>
                  <a:lnTo>
                    <a:pt x="469" y="161"/>
                  </a:lnTo>
                  <a:lnTo>
                    <a:pt x="475" y="158"/>
                  </a:lnTo>
                  <a:lnTo>
                    <a:pt x="482" y="158"/>
                  </a:lnTo>
                  <a:lnTo>
                    <a:pt x="488" y="142"/>
                  </a:lnTo>
                  <a:lnTo>
                    <a:pt x="493" y="142"/>
                  </a:lnTo>
                  <a:lnTo>
                    <a:pt x="498" y="142"/>
                  </a:lnTo>
                  <a:lnTo>
                    <a:pt x="506" y="142"/>
                  </a:lnTo>
                  <a:lnTo>
                    <a:pt x="514" y="142"/>
                  </a:lnTo>
                  <a:lnTo>
                    <a:pt x="522" y="142"/>
                  </a:lnTo>
                  <a:lnTo>
                    <a:pt x="527" y="142"/>
                  </a:lnTo>
                  <a:lnTo>
                    <a:pt x="530" y="142"/>
                  </a:lnTo>
                  <a:lnTo>
                    <a:pt x="532" y="142"/>
                  </a:lnTo>
                  <a:lnTo>
                    <a:pt x="537" y="145"/>
                  </a:lnTo>
                  <a:lnTo>
                    <a:pt x="548" y="145"/>
                  </a:lnTo>
                  <a:lnTo>
                    <a:pt x="551" y="145"/>
                  </a:lnTo>
                  <a:lnTo>
                    <a:pt x="553" y="147"/>
                  </a:lnTo>
                  <a:lnTo>
                    <a:pt x="558" y="147"/>
                  </a:lnTo>
                  <a:lnTo>
                    <a:pt x="561" y="147"/>
                  </a:lnTo>
                  <a:lnTo>
                    <a:pt x="564" y="150"/>
                  </a:lnTo>
                  <a:lnTo>
                    <a:pt x="569" y="150"/>
                  </a:lnTo>
                  <a:lnTo>
                    <a:pt x="574" y="153"/>
                  </a:lnTo>
                  <a:lnTo>
                    <a:pt x="579" y="153"/>
                  </a:lnTo>
                  <a:lnTo>
                    <a:pt x="585" y="155"/>
                  </a:lnTo>
                  <a:lnTo>
                    <a:pt x="593" y="155"/>
                  </a:lnTo>
                  <a:lnTo>
                    <a:pt x="598" y="158"/>
                  </a:lnTo>
                  <a:lnTo>
                    <a:pt x="600" y="158"/>
                  </a:lnTo>
                  <a:lnTo>
                    <a:pt x="600" y="161"/>
                  </a:lnTo>
                  <a:lnTo>
                    <a:pt x="603" y="161"/>
                  </a:lnTo>
                  <a:lnTo>
                    <a:pt x="606" y="163"/>
                  </a:lnTo>
                  <a:lnTo>
                    <a:pt x="611" y="166"/>
                  </a:lnTo>
                  <a:lnTo>
                    <a:pt x="614" y="166"/>
                  </a:lnTo>
                  <a:lnTo>
                    <a:pt x="621" y="171"/>
                  </a:lnTo>
                  <a:lnTo>
                    <a:pt x="624" y="174"/>
                  </a:lnTo>
                  <a:lnTo>
                    <a:pt x="627" y="174"/>
                  </a:lnTo>
                  <a:lnTo>
                    <a:pt x="629" y="176"/>
                  </a:lnTo>
                  <a:lnTo>
                    <a:pt x="629" y="179"/>
                  </a:lnTo>
                  <a:lnTo>
                    <a:pt x="632" y="179"/>
                  </a:lnTo>
                  <a:lnTo>
                    <a:pt x="634" y="182"/>
                  </a:lnTo>
                  <a:lnTo>
                    <a:pt x="637" y="184"/>
                  </a:lnTo>
                  <a:lnTo>
                    <a:pt x="640" y="187"/>
                  </a:lnTo>
                  <a:lnTo>
                    <a:pt x="645" y="189"/>
                  </a:lnTo>
                  <a:lnTo>
                    <a:pt x="650" y="195"/>
                  </a:lnTo>
                  <a:lnTo>
                    <a:pt x="655" y="197"/>
                  </a:lnTo>
                  <a:lnTo>
                    <a:pt x="658" y="197"/>
                  </a:lnTo>
                  <a:lnTo>
                    <a:pt x="661" y="203"/>
                  </a:lnTo>
                  <a:lnTo>
                    <a:pt x="663" y="203"/>
                  </a:lnTo>
                  <a:lnTo>
                    <a:pt x="671" y="213"/>
                  </a:lnTo>
                  <a:lnTo>
                    <a:pt x="682" y="221"/>
                  </a:lnTo>
                  <a:lnTo>
                    <a:pt x="687" y="224"/>
                  </a:lnTo>
                  <a:lnTo>
                    <a:pt x="695" y="229"/>
                  </a:lnTo>
                  <a:lnTo>
                    <a:pt x="700" y="231"/>
                  </a:lnTo>
                  <a:lnTo>
                    <a:pt x="703" y="231"/>
                  </a:lnTo>
                  <a:lnTo>
                    <a:pt x="708" y="237"/>
                  </a:lnTo>
                  <a:lnTo>
                    <a:pt x="716" y="239"/>
                  </a:lnTo>
                  <a:lnTo>
                    <a:pt x="716" y="242"/>
                  </a:lnTo>
                  <a:lnTo>
                    <a:pt x="718" y="242"/>
                  </a:lnTo>
                  <a:lnTo>
                    <a:pt x="721" y="242"/>
                  </a:lnTo>
                  <a:lnTo>
                    <a:pt x="721" y="244"/>
                  </a:lnTo>
                  <a:lnTo>
                    <a:pt x="726" y="244"/>
                  </a:lnTo>
                  <a:lnTo>
                    <a:pt x="729" y="247"/>
                  </a:lnTo>
                  <a:lnTo>
                    <a:pt x="731" y="247"/>
                  </a:lnTo>
                  <a:lnTo>
                    <a:pt x="731" y="250"/>
                  </a:lnTo>
                  <a:lnTo>
                    <a:pt x="734" y="250"/>
                  </a:lnTo>
                  <a:lnTo>
                    <a:pt x="737" y="252"/>
                  </a:lnTo>
                  <a:lnTo>
                    <a:pt x="739" y="252"/>
                  </a:lnTo>
                  <a:lnTo>
                    <a:pt x="750" y="255"/>
                  </a:lnTo>
                  <a:lnTo>
                    <a:pt x="755" y="255"/>
                  </a:lnTo>
                  <a:lnTo>
                    <a:pt x="758" y="255"/>
                  </a:lnTo>
                  <a:lnTo>
                    <a:pt x="758" y="258"/>
                  </a:lnTo>
                  <a:lnTo>
                    <a:pt x="763" y="258"/>
                  </a:lnTo>
                  <a:lnTo>
                    <a:pt x="768" y="260"/>
                  </a:lnTo>
                  <a:lnTo>
                    <a:pt x="771" y="260"/>
                  </a:lnTo>
                  <a:lnTo>
                    <a:pt x="773" y="260"/>
                  </a:lnTo>
                  <a:lnTo>
                    <a:pt x="776" y="263"/>
                  </a:lnTo>
                  <a:lnTo>
                    <a:pt x="784" y="265"/>
                  </a:lnTo>
                  <a:lnTo>
                    <a:pt x="787" y="265"/>
                  </a:lnTo>
                  <a:lnTo>
                    <a:pt x="797" y="271"/>
                  </a:lnTo>
                  <a:lnTo>
                    <a:pt x="813" y="273"/>
                  </a:lnTo>
                  <a:lnTo>
                    <a:pt x="815" y="276"/>
                  </a:lnTo>
                  <a:lnTo>
                    <a:pt x="826" y="279"/>
                  </a:lnTo>
                  <a:lnTo>
                    <a:pt x="828" y="279"/>
                  </a:lnTo>
                  <a:lnTo>
                    <a:pt x="831" y="281"/>
                  </a:lnTo>
                  <a:lnTo>
                    <a:pt x="836" y="281"/>
                  </a:lnTo>
                  <a:lnTo>
                    <a:pt x="842" y="284"/>
                  </a:lnTo>
                  <a:lnTo>
                    <a:pt x="847" y="284"/>
                  </a:lnTo>
                  <a:lnTo>
                    <a:pt x="849" y="286"/>
                  </a:lnTo>
                  <a:lnTo>
                    <a:pt x="852" y="286"/>
                  </a:lnTo>
                  <a:lnTo>
                    <a:pt x="855" y="286"/>
                  </a:lnTo>
                  <a:lnTo>
                    <a:pt x="857" y="289"/>
                  </a:lnTo>
                  <a:lnTo>
                    <a:pt x="865" y="289"/>
                  </a:lnTo>
                  <a:lnTo>
                    <a:pt x="868" y="292"/>
                  </a:lnTo>
                  <a:lnTo>
                    <a:pt x="870" y="292"/>
                  </a:lnTo>
                  <a:lnTo>
                    <a:pt x="873" y="292"/>
                  </a:lnTo>
                  <a:lnTo>
                    <a:pt x="876" y="294"/>
                  </a:lnTo>
                  <a:lnTo>
                    <a:pt x="878" y="294"/>
                  </a:lnTo>
                  <a:lnTo>
                    <a:pt x="881" y="294"/>
                  </a:lnTo>
                  <a:lnTo>
                    <a:pt x="881" y="297"/>
                  </a:lnTo>
                  <a:lnTo>
                    <a:pt x="884" y="297"/>
                  </a:lnTo>
                  <a:lnTo>
                    <a:pt x="886" y="297"/>
                  </a:lnTo>
                  <a:lnTo>
                    <a:pt x="891" y="300"/>
                  </a:lnTo>
                  <a:lnTo>
                    <a:pt x="899" y="302"/>
                  </a:lnTo>
                  <a:lnTo>
                    <a:pt x="905" y="302"/>
                  </a:lnTo>
                  <a:lnTo>
                    <a:pt x="912" y="305"/>
                  </a:lnTo>
                  <a:lnTo>
                    <a:pt x="920" y="307"/>
                  </a:lnTo>
                  <a:lnTo>
                    <a:pt x="925" y="310"/>
                  </a:lnTo>
                  <a:lnTo>
                    <a:pt x="931" y="310"/>
                  </a:lnTo>
                  <a:lnTo>
                    <a:pt x="933" y="313"/>
                  </a:lnTo>
                  <a:lnTo>
                    <a:pt x="946" y="315"/>
                  </a:lnTo>
                  <a:lnTo>
                    <a:pt x="957" y="318"/>
                  </a:lnTo>
                  <a:lnTo>
                    <a:pt x="960" y="321"/>
                  </a:lnTo>
                  <a:lnTo>
                    <a:pt x="962" y="321"/>
                  </a:lnTo>
                  <a:lnTo>
                    <a:pt x="965" y="321"/>
                  </a:lnTo>
                  <a:lnTo>
                    <a:pt x="967" y="321"/>
                  </a:lnTo>
                  <a:lnTo>
                    <a:pt x="970" y="323"/>
                  </a:lnTo>
                  <a:lnTo>
                    <a:pt x="975" y="323"/>
                  </a:lnTo>
                  <a:lnTo>
                    <a:pt x="978" y="326"/>
                  </a:lnTo>
                  <a:lnTo>
                    <a:pt x="986" y="328"/>
                  </a:lnTo>
                  <a:lnTo>
                    <a:pt x="988" y="328"/>
                  </a:lnTo>
                  <a:lnTo>
                    <a:pt x="994" y="328"/>
                  </a:lnTo>
                  <a:lnTo>
                    <a:pt x="996" y="331"/>
                  </a:lnTo>
                  <a:lnTo>
                    <a:pt x="999" y="331"/>
                  </a:lnTo>
                  <a:lnTo>
                    <a:pt x="1002" y="331"/>
                  </a:lnTo>
                  <a:lnTo>
                    <a:pt x="1007" y="334"/>
                  </a:lnTo>
                  <a:lnTo>
                    <a:pt x="1009" y="334"/>
                  </a:lnTo>
                  <a:lnTo>
                    <a:pt x="1012" y="334"/>
                  </a:lnTo>
                  <a:lnTo>
                    <a:pt x="1017" y="336"/>
                  </a:lnTo>
                  <a:lnTo>
                    <a:pt x="1020" y="336"/>
                  </a:lnTo>
                  <a:lnTo>
                    <a:pt x="1022" y="336"/>
                  </a:lnTo>
                  <a:lnTo>
                    <a:pt x="1028" y="339"/>
                  </a:lnTo>
                  <a:lnTo>
                    <a:pt x="1038" y="342"/>
                  </a:lnTo>
                  <a:lnTo>
                    <a:pt x="1041" y="342"/>
                  </a:lnTo>
                  <a:lnTo>
                    <a:pt x="1054" y="347"/>
                  </a:lnTo>
                  <a:lnTo>
                    <a:pt x="1057" y="347"/>
                  </a:lnTo>
                  <a:lnTo>
                    <a:pt x="1064" y="349"/>
                  </a:lnTo>
                  <a:lnTo>
                    <a:pt x="1067" y="349"/>
                  </a:lnTo>
                  <a:lnTo>
                    <a:pt x="1070" y="352"/>
                  </a:lnTo>
                  <a:lnTo>
                    <a:pt x="1075" y="352"/>
                  </a:lnTo>
                  <a:lnTo>
                    <a:pt x="1078" y="352"/>
                  </a:lnTo>
                  <a:lnTo>
                    <a:pt x="1083" y="355"/>
                  </a:lnTo>
                  <a:lnTo>
                    <a:pt x="1085" y="355"/>
                  </a:lnTo>
                  <a:lnTo>
                    <a:pt x="1085" y="357"/>
                  </a:lnTo>
                  <a:lnTo>
                    <a:pt x="1088" y="357"/>
                  </a:lnTo>
                  <a:lnTo>
                    <a:pt x="1091" y="357"/>
                  </a:lnTo>
                  <a:lnTo>
                    <a:pt x="1093" y="357"/>
                  </a:lnTo>
                  <a:lnTo>
                    <a:pt x="1099" y="360"/>
                  </a:lnTo>
                  <a:lnTo>
                    <a:pt x="1101" y="360"/>
                  </a:lnTo>
                  <a:lnTo>
                    <a:pt x="1112" y="365"/>
                  </a:lnTo>
                  <a:lnTo>
                    <a:pt x="1117" y="365"/>
                  </a:lnTo>
                  <a:lnTo>
                    <a:pt x="1122" y="368"/>
                  </a:lnTo>
                  <a:lnTo>
                    <a:pt x="1127" y="368"/>
                  </a:lnTo>
                  <a:lnTo>
                    <a:pt x="1140" y="373"/>
                  </a:lnTo>
                  <a:lnTo>
                    <a:pt x="1146" y="373"/>
                  </a:lnTo>
                  <a:lnTo>
                    <a:pt x="1146" y="376"/>
                  </a:lnTo>
                  <a:lnTo>
                    <a:pt x="1146" y="378"/>
                  </a:lnTo>
                  <a:lnTo>
                    <a:pt x="1146" y="381"/>
                  </a:lnTo>
                  <a:lnTo>
                    <a:pt x="1146" y="384"/>
                  </a:lnTo>
                  <a:lnTo>
                    <a:pt x="1143" y="384"/>
                  </a:lnTo>
                  <a:lnTo>
                    <a:pt x="1143" y="391"/>
                  </a:lnTo>
                  <a:lnTo>
                    <a:pt x="1151" y="394"/>
                  </a:lnTo>
                  <a:lnTo>
                    <a:pt x="1151" y="397"/>
                  </a:lnTo>
                  <a:lnTo>
                    <a:pt x="1146" y="410"/>
                  </a:lnTo>
                  <a:lnTo>
                    <a:pt x="1143" y="412"/>
                  </a:lnTo>
                  <a:lnTo>
                    <a:pt x="1143" y="415"/>
                  </a:lnTo>
                  <a:lnTo>
                    <a:pt x="1143" y="418"/>
                  </a:lnTo>
                  <a:lnTo>
                    <a:pt x="1135" y="436"/>
                  </a:lnTo>
                  <a:lnTo>
                    <a:pt x="1135" y="439"/>
                  </a:lnTo>
                  <a:lnTo>
                    <a:pt x="1135" y="441"/>
                  </a:lnTo>
                  <a:lnTo>
                    <a:pt x="1133" y="449"/>
                  </a:lnTo>
                  <a:lnTo>
                    <a:pt x="1133" y="454"/>
                  </a:lnTo>
                  <a:lnTo>
                    <a:pt x="1130" y="460"/>
                  </a:lnTo>
                  <a:lnTo>
                    <a:pt x="1127" y="470"/>
                  </a:lnTo>
                  <a:lnTo>
                    <a:pt x="1127" y="473"/>
                  </a:lnTo>
                  <a:lnTo>
                    <a:pt x="1125" y="470"/>
                  </a:lnTo>
                  <a:lnTo>
                    <a:pt x="1122" y="470"/>
                  </a:lnTo>
                  <a:lnTo>
                    <a:pt x="1122" y="473"/>
                  </a:lnTo>
                  <a:lnTo>
                    <a:pt x="1119" y="473"/>
                  </a:lnTo>
                  <a:lnTo>
                    <a:pt x="1119" y="475"/>
                  </a:lnTo>
                  <a:lnTo>
                    <a:pt x="1117" y="483"/>
                  </a:lnTo>
                  <a:lnTo>
                    <a:pt x="1117" y="486"/>
                  </a:lnTo>
                  <a:lnTo>
                    <a:pt x="1114" y="489"/>
                  </a:lnTo>
                  <a:lnTo>
                    <a:pt x="1114" y="494"/>
                  </a:lnTo>
                  <a:lnTo>
                    <a:pt x="1114" y="496"/>
                  </a:lnTo>
                  <a:lnTo>
                    <a:pt x="1112" y="496"/>
                  </a:lnTo>
                  <a:lnTo>
                    <a:pt x="1112" y="502"/>
                  </a:lnTo>
                  <a:lnTo>
                    <a:pt x="1109" y="502"/>
                  </a:lnTo>
                  <a:lnTo>
                    <a:pt x="1109" y="504"/>
                  </a:lnTo>
                  <a:lnTo>
                    <a:pt x="1109" y="507"/>
                  </a:lnTo>
                  <a:lnTo>
                    <a:pt x="1106" y="507"/>
                  </a:lnTo>
                  <a:lnTo>
                    <a:pt x="1106" y="515"/>
                  </a:lnTo>
                  <a:lnTo>
                    <a:pt x="1106" y="520"/>
                  </a:lnTo>
                  <a:lnTo>
                    <a:pt x="1104" y="525"/>
                  </a:lnTo>
                  <a:lnTo>
                    <a:pt x="1106" y="528"/>
                  </a:lnTo>
                  <a:lnTo>
                    <a:pt x="1104" y="531"/>
                  </a:lnTo>
                  <a:lnTo>
                    <a:pt x="1104" y="533"/>
                  </a:lnTo>
                  <a:lnTo>
                    <a:pt x="1101" y="533"/>
                  </a:lnTo>
                  <a:lnTo>
                    <a:pt x="1101" y="536"/>
                  </a:lnTo>
                  <a:lnTo>
                    <a:pt x="1096" y="546"/>
                  </a:lnTo>
                  <a:lnTo>
                    <a:pt x="1096" y="549"/>
                  </a:lnTo>
                  <a:lnTo>
                    <a:pt x="1093" y="549"/>
                  </a:lnTo>
                  <a:lnTo>
                    <a:pt x="1093" y="552"/>
                  </a:lnTo>
                  <a:lnTo>
                    <a:pt x="1093" y="557"/>
                  </a:lnTo>
                  <a:lnTo>
                    <a:pt x="1093" y="559"/>
                  </a:lnTo>
                  <a:lnTo>
                    <a:pt x="1091" y="567"/>
                  </a:lnTo>
                  <a:lnTo>
                    <a:pt x="1085" y="578"/>
                  </a:lnTo>
                  <a:lnTo>
                    <a:pt x="1083" y="580"/>
                  </a:lnTo>
                  <a:lnTo>
                    <a:pt x="1083" y="586"/>
                  </a:lnTo>
                  <a:lnTo>
                    <a:pt x="1078" y="591"/>
                  </a:lnTo>
                  <a:lnTo>
                    <a:pt x="1078" y="596"/>
                  </a:lnTo>
                  <a:lnTo>
                    <a:pt x="1075" y="596"/>
                  </a:lnTo>
                  <a:lnTo>
                    <a:pt x="1075" y="599"/>
                  </a:lnTo>
                  <a:lnTo>
                    <a:pt x="1075" y="607"/>
                  </a:lnTo>
                  <a:lnTo>
                    <a:pt x="1072" y="609"/>
                  </a:lnTo>
                  <a:lnTo>
                    <a:pt x="1072" y="615"/>
                  </a:lnTo>
                  <a:lnTo>
                    <a:pt x="1072" y="617"/>
                  </a:lnTo>
                  <a:lnTo>
                    <a:pt x="1072" y="620"/>
                  </a:lnTo>
                  <a:lnTo>
                    <a:pt x="1070" y="622"/>
                  </a:lnTo>
                  <a:lnTo>
                    <a:pt x="1070" y="625"/>
                  </a:lnTo>
                  <a:lnTo>
                    <a:pt x="1057" y="654"/>
                  </a:lnTo>
                  <a:lnTo>
                    <a:pt x="1046" y="680"/>
                  </a:lnTo>
                  <a:lnTo>
                    <a:pt x="1038" y="696"/>
                  </a:lnTo>
                  <a:lnTo>
                    <a:pt x="1038" y="699"/>
                  </a:lnTo>
                  <a:lnTo>
                    <a:pt x="1036" y="706"/>
                  </a:lnTo>
                  <a:lnTo>
                    <a:pt x="1030" y="712"/>
                  </a:lnTo>
                  <a:lnTo>
                    <a:pt x="1030" y="714"/>
                  </a:lnTo>
                  <a:lnTo>
                    <a:pt x="1015" y="751"/>
                  </a:lnTo>
                  <a:lnTo>
                    <a:pt x="1007" y="769"/>
                  </a:lnTo>
                  <a:lnTo>
                    <a:pt x="1004" y="775"/>
                  </a:lnTo>
                  <a:lnTo>
                    <a:pt x="1004" y="777"/>
                  </a:lnTo>
                  <a:lnTo>
                    <a:pt x="1002" y="777"/>
                  </a:lnTo>
                  <a:lnTo>
                    <a:pt x="1002" y="775"/>
                  </a:lnTo>
                  <a:lnTo>
                    <a:pt x="999" y="775"/>
                  </a:lnTo>
                  <a:lnTo>
                    <a:pt x="996" y="775"/>
                  </a:lnTo>
                  <a:lnTo>
                    <a:pt x="996" y="772"/>
                  </a:lnTo>
                  <a:lnTo>
                    <a:pt x="994" y="777"/>
                  </a:lnTo>
                  <a:lnTo>
                    <a:pt x="991" y="782"/>
                  </a:lnTo>
                  <a:lnTo>
                    <a:pt x="991" y="785"/>
                  </a:lnTo>
                  <a:lnTo>
                    <a:pt x="988" y="788"/>
                  </a:lnTo>
                  <a:lnTo>
                    <a:pt x="988" y="790"/>
                  </a:lnTo>
                  <a:lnTo>
                    <a:pt x="986" y="790"/>
                  </a:lnTo>
                  <a:lnTo>
                    <a:pt x="986" y="793"/>
                  </a:lnTo>
                  <a:lnTo>
                    <a:pt x="986" y="796"/>
                  </a:lnTo>
                  <a:lnTo>
                    <a:pt x="986" y="798"/>
                  </a:lnTo>
                  <a:lnTo>
                    <a:pt x="983" y="798"/>
                  </a:lnTo>
                  <a:lnTo>
                    <a:pt x="983" y="801"/>
                  </a:lnTo>
                  <a:lnTo>
                    <a:pt x="981" y="806"/>
                  </a:lnTo>
                  <a:lnTo>
                    <a:pt x="978" y="811"/>
                  </a:lnTo>
                  <a:lnTo>
                    <a:pt x="970" y="835"/>
                  </a:lnTo>
                  <a:lnTo>
                    <a:pt x="967" y="838"/>
                  </a:lnTo>
                  <a:lnTo>
                    <a:pt x="967" y="840"/>
                  </a:lnTo>
                  <a:lnTo>
                    <a:pt x="965" y="843"/>
                  </a:lnTo>
                  <a:lnTo>
                    <a:pt x="967" y="845"/>
                  </a:lnTo>
                  <a:lnTo>
                    <a:pt x="965" y="845"/>
                  </a:lnTo>
                  <a:lnTo>
                    <a:pt x="962" y="845"/>
                  </a:lnTo>
                  <a:lnTo>
                    <a:pt x="962" y="848"/>
                  </a:lnTo>
                  <a:lnTo>
                    <a:pt x="960" y="848"/>
                  </a:lnTo>
                  <a:lnTo>
                    <a:pt x="960" y="851"/>
                  </a:lnTo>
                  <a:lnTo>
                    <a:pt x="960" y="853"/>
                  </a:lnTo>
                  <a:lnTo>
                    <a:pt x="957" y="853"/>
                  </a:lnTo>
                  <a:lnTo>
                    <a:pt x="957" y="856"/>
                  </a:lnTo>
                  <a:lnTo>
                    <a:pt x="954" y="856"/>
                  </a:lnTo>
                  <a:lnTo>
                    <a:pt x="954" y="859"/>
                  </a:lnTo>
                  <a:lnTo>
                    <a:pt x="952" y="861"/>
                  </a:lnTo>
                  <a:lnTo>
                    <a:pt x="952" y="864"/>
                  </a:lnTo>
                  <a:lnTo>
                    <a:pt x="949" y="869"/>
                  </a:lnTo>
                  <a:lnTo>
                    <a:pt x="946" y="872"/>
                  </a:lnTo>
                  <a:lnTo>
                    <a:pt x="946" y="877"/>
                  </a:lnTo>
                  <a:lnTo>
                    <a:pt x="944" y="880"/>
                  </a:lnTo>
                  <a:lnTo>
                    <a:pt x="946" y="893"/>
                  </a:lnTo>
                  <a:lnTo>
                    <a:pt x="944" y="895"/>
                  </a:lnTo>
                  <a:lnTo>
                    <a:pt x="941" y="906"/>
                  </a:lnTo>
                  <a:lnTo>
                    <a:pt x="933" y="906"/>
                  </a:lnTo>
                  <a:lnTo>
                    <a:pt x="933" y="908"/>
                  </a:lnTo>
                  <a:lnTo>
                    <a:pt x="928" y="922"/>
                  </a:lnTo>
                  <a:lnTo>
                    <a:pt x="925" y="922"/>
                  </a:lnTo>
                  <a:lnTo>
                    <a:pt x="925" y="924"/>
                  </a:lnTo>
                  <a:lnTo>
                    <a:pt x="925" y="927"/>
                  </a:lnTo>
                  <a:lnTo>
                    <a:pt x="923" y="927"/>
                  </a:lnTo>
                  <a:lnTo>
                    <a:pt x="923" y="932"/>
                  </a:lnTo>
                  <a:lnTo>
                    <a:pt x="920" y="935"/>
                  </a:lnTo>
                  <a:lnTo>
                    <a:pt x="920" y="937"/>
                  </a:lnTo>
                  <a:lnTo>
                    <a:pt x="918" y="940"/>
                  </a:lnTo>
                  <a:lnTo>
                    <a:pt x="918" y="943"/>
                  </a:lnTo>
                  <a:lnTo>
                    <a:pt x="918" y="945"/>
                  </a:lnTo>
                  <a:lnTo>
                    <a:pt x="918" y="948"/>
                  </a:lnTo>
                  <a:lnTo>
                    <a:pt x="915" y="950"/>
                  </a:lnTo>
                  <a:lnTo>
                    <a:pt x="915" y="953"/>
                  </a:lnTo>
                  <a:lnTo>
                    <a:pt x="912" y="958"/>
                  </a:lnTo>
                  <a:lnTo>
                    <a:pt x="910" y="966"/>
                  </a:lnTo>
                  <a:lnTo>
                    <a:pt x="910" y="969"/>
                  </a:lnTo>
                  <a:lnTo>
                    <a:pt x="910" y="971"/>
                  </a:lnTo>
                  <a:lnTo>
                    <a:pt x="907" y="974"/>
                  </a:lnTo>
                  <a:lnTo>
                    <a:pt x="905" y="979"/>
                  </a:lnTo>
                  <a:lnTo>
                    <a:pt x="905" y="982"/>
                  </a:lnTo>
                  <a:lnTo>
                    <a:pt x="905" y="985"/>
                  </a:lnTo>
                  <a:lnTo>
                    <a:pt x="902" y="987"/>
                  </a:lnTo>
                  <a:lnTo>
                    <a:pt x="902" y="990"/>
                  </a:lnTo>
                  <a:lnTo>
                    <a:pt x="902" y="992"/>
                  </a:lnTo>
                  <a:lnTo>
                    <a:pt x="897" y="990"/>
                  </a:lnTo>
                  <a:lnTo>
                    <a:pt x="897" y="998"/>
                  </a:lnTo>
                  <a:lnTo>
                    <a:pt x="891" y="998"/>
                  </a:lnTo>
                  <a:lnTo>
                    <a:pt x="891" y="1003"/>
                  </a:lnTo>
                  <a:lnTo>
                    <a:pt x="889" y="1006"/>
                  </a:lnTo>
                  <a:lnTo>
                    <a:pt x="891" y="1006"/>
                  </a:lnTo>
                  <a:lnTo>
                    <a:pt x="891" y="1008"/>
                  </a:lnTo>
                  <a:lnTo>
                    <a:pt x="889" y="1008"/>
                  </a:lnTo>
                  <a:lnTo>
                    <a:pt x="889" y="1011"/>
                  </a:lnTo>
                  <a:lnTo>
                    <a:pt x="886" y="1016"/>
                  </a:lnTo>
                  <a:lnTo>
                    <a:pt x="884" y="1021"/>
                  </a:lnTo>
                  <a:lnTo>
                    <a:pt x="881" y="1024"/>
                  </a:lnTo>
                  <a:lnTo>
                    <a:pt x="881" y="1027"/>
                  </a:lnTo>
                  <a:lnTo>
                    <a:pt x="881" y="1029"/>
                  </a:lnTo>
                  <a:lnTo>
                    <a:pt x="878" y="1032"/>
                  </a:lnTo>
                  <a:lnTo>
                    <a:pt x="878" y="1034"/>
                  </a:lnTo>
                  <a:lnTo>
                    <a:pt x="878" y="1037"/>
                  </a:lnTo>
                  <a:lnTo>
                    <a:pt x="878" y="1040"/>
                  </a:lnTo>
                  <a:lnTo>
                    <a:pt x="878" y="1045"/>
                  </a:lnTo>
                  <a:lnTo>
                    <a:pt x="878" y="1050"/>
                  </a:lnTo>
                  <a:lnTo>
                    <a:pt x="878" y="1053"/>
                  </a:lnTo>
                  <a:lnTo>
                    <a:pt x="878" y="1055"/>
                  </a:lnTo>
                  <a:lnTo>
                    <a:pt x="878" y="1058"/>
                  </a:lnTo>
                  <a:lnTo>
                    <a:pt x="876" y="1061"/>
                  </a:lnTo>
                  <a:lnTo>
                    <a:pt x="876" y="1066"/>
                  </a:lnTo>
                  <a:lnTo>
                    <a:pt x="876" y="1074"/>
                  </a:lnTo>
                  <a:lnTo>
                    <a:pt x="876" y="1076"/>
                  </a:lnTo>
                  <a:lnTo>
                    <a:pt x="870" y="1087"/>
                  </a:lnTo>
                  <a:lnTo>
                    <a:pt x="865" y="1082"/>
                  </a:lnTo>
                  <a:lnTo>
                    <a:pt x="857" y="1082"/>
                  </a:lnTo>
                  <a:lnTo>
                    <a:pt x="855" y="1084"/>
                  </a:lnTo>
                  <a:lnTo>
                    <a:pt x="852" y="1087"/>
                  </a:lnTo>
                  <a:lnTo>
                    <a:pt x="849" y="1090"/>
                  </a:lnTo>
                  <a:lnTo>
                    <a:pt x="847" y="1092"/>
                  </a:lnTo>
                  <a:lnTo>
                    <a:pt x="842" y="1097"/>
                  </a:lnTo>
                  <a:lnTo>
                    <a:pt x="842" y="1100"/>
                  </a:lnTo>
                  <a:lnTo>
                    <a:pt x="844" y="1100"/>
                  </a:lnTo>
                  <a:lnTo>
                    <a:pt x="842" y="1105"/>
                  </a:lnTo>
                  <a:lnTo>
                    <a:pt x="839" y="1105"/>
                  </a:lnTo>
                  <a:lnTo>
                    <a:pt x="839" y="1108"/>
                  </a:lnTo>
                  <a:lnTo>
                    <a:pt x="836" y="1111"/>
                  </a:lnTo>
                  <a:lnTo>
                    <a:pt x="836" y="1113"/>
                  </a:lnTo>
                  <a:lnTo>
                    <a:pt x="834" y="1116"/>
                  </a:lnTo>
                  <a:lnTo>
                    <a:pt x="834" y="1118"/>
                  </a:lnTo>
                  <a:lnTo>
                    <a:pt x="831" y="1121"/>
                  </a:lnTo>
                  <a:lnTo>
                    <a:pt x="828" y="1126"/>
                  </a:lnTo>
                  <a:lnTo>
                    <a:pt x="823" y="1137"/>
                  </a:lnTo>
                  <a:lnTo>
                    <a:pt x="823" y="1139"/>
                  </a:lnTo>
                  <a:lnTo>
                    <a:pt x="821" y="1139"/>
                  </a:lnTo>
                  <a:lnTo>
                    <a:pt x="818" y="1145"/>
                  </a:lnTo>
                  <a:lnTo>
                    <a:pt x="818" y="1147"/>
                  </a:lnTo>
                  <a:lnTo>
                    <a:pt x="815" y="1147"/>
                  </a:lnTo>
                  <a:lnTo>
                    <a:pt x="815" y="1150"/>
                  </a:lnTo>
                  <a:lnTo>
                    <a:pt x="813" y="1150"/>
                  </a:lnTo>
                  <a:lnTo>
                    <a:pt x="810" y="1147"/>
                  </a:lnTo>
                  <a:lnTo>
                    <a:pt x="808" y="1147"/>
                  </a:lnTo>
                  <a:lnTo>
                    <a:pt x="802" y="1155"/>
                  </a:lnTo>
                  <a:lnTo>
                    <a:pt x="802" y="1158"/>
                  </a:lnTo>
                  <a:lnTo>
                    <a:pt x="792" y="1184"/>
                  </a:lnTo>
                  <a:lnTo>
                    <a:pt x="789" y="1192"/>
                  </a:lnTo>
                  <a:lnTo>
                    <a:pt x="787" y="1197"/>
                  </a:lnTo>
                  <a:lnTo>
                    <a:pt x="784" y="1200"/>
                  </a:lnTo>
                  <a:lnTo>
                    <a:pt x="781" y="1202"/>
                  </a:lnTo>
                  <a:lnTo>
                    <a:pt x="779" y="1205"/>
                  </a:lnTo>
                  <a:lnTo>
                    <a:pt x="776" y="1208"/>
                  </a:lnTo>
                  <a:lnTo>
                    <a:pt x="773" y="1208"/>
                  </a:lnTo>
                  <a:lnTo>
                    <a:pt x="771" y="1208"/>
                  </a:lnTo>
                  <a:lnTo>
                    <a:pt x="771" y="1213"/>
                  </a:lnTo>
                  <a:lnTo>
                    <a:pt x="771" y="1216"/>
                  </a:lnTo>
                  <a:lnTo>
                    <a:pt x="768" y="1221"/>
                  </a:lnTo>
                  <a:lnTo>
                    <a:pt x="766" y="1223"/>
                  </a:lnTo>
                  <a:lnTo>
                    <a:pt x="766" y="1226"/>
                  </a:lnTo>
                  <a:lnTo>
                    <a:pt x="763" y="1229"/>
                  </a:lnTo>
                  <a:lnTo>
                    <a:pt x="763" y="1231"/>
                  </a:lnTo>
                  <a:lnTo>
                    <a:pt x="760" y="1234"/>
                  </a:lnTo>
                  <a:lnTo>
                    <a:pt x="758" y="1237"/>
                  </a:lnTo>
                  <a:lnTo>
                    <a:pt x="755" y="1234"/>
                  </a:lnTo>
                  <a:lnTo>
                    <a:pt x="752" y="1239"/>
                  </a:lnTo>
                  <a:lnTo>
                    <a:pt x="747" y="1247"/>
                  </a:lnTo>
                  <a:lnTo>
                    <a:pt x="745" y="1257"/>
                  </a:lnTo>
                  <a:lnTo>
                    <a:pt x="742" y="1263"/>
                  </a:lnTo>
                  <a:lnTo>
                    <a:pt x="739" y="1278"/>
                  </a:lnTo>
                  <a:lnTo>
                    <a:pt x="739" y="1281"/>
                  </a:lnTo>
                  <a:lnTo>
                    <a:pt x="739" y="1284"/>
                  </a:lnTo>
                  <a:lnTo>
                    <a:pt x="737" y="1289"/>
                  </a:lnTo>
                  <a:lnTo>
                    <a:pt x="737" y="1292"/>
                  </a:lnTo>
                  <a:lnTo>
                    <a:pt x="737" y="1294"/>
                  </a:lnTo>
                  <a:lnTo>
                    <a:pt x="734" y="1297"/>
                  </a:lnTo>
                  <a:lnTo>
                    <a:pt x="734" y="1299"/>
                  </a:lnTo>
                  <a:lnTo>
                    <a:pt x="734" y="1302"/>
                  </a:lnTo>
                  <a:lnTo>
                    <a:pt x="734" y="1305"/>
                  </a:lnTo>
                  <a:lnTo>
                    <a:pt x="731" y="1305"/>
                  </a:lnTo>
                  <a:lnTo>
                    <a:pt x="731" y="1307"/>
                  </a:lnTo>
                  <a:lnTo>
                    <a:pt x="731" y="1310"/>
                  </a:lnTo>
                  <a:lnTo>
                    <a:pt x="731" y="1313"/>
                  </a:lnTo>
                  <a:lnTo>
                    <a:pt x="731" y="1315"/>
                  </a:lnTo>
                  <a:lnTo>
                    <a:pt x="729" y="1315"/>
                  </a:lnTo>
                  <a:lnTo>
                    <a:pt x="729" y="1318"/>
                  </a:lnTo>
                  <a:lnTo>
                    <a:pt x="729" y="1320"/>
                  </a:lnTo>
                  <a:lnTo>
                    <a:pt x="729" y="1323"/>
                  </a:lnTo>
                  <a:lnTo>
                    <a:pt x="729" y="1326"/>
                  </a:lnTo>
                  <a:lnTo>
                    <a:pt x="726" y="1328"/>
                  </a:lnTo>
                  <a:lnTo>
                    <a:pt x="726" y="1331"/>
                  </a:lnTo>
                  <a:lnTo>
                    <a:pt x="726" y="1334"/>
                  </a:lnTo>
                  <a:lnTo>
                    <a:pt x="726" y="1336"/>
                  </a:lnTo>
                  <a:lnTo>
                    <a:pt x="724" y="1339"/>
                  </a:lnTo>
                  <a:lnTo>
                    <a:pt x="724" y="1341"/>
                  </a:lnTo>
                  <a:lnTo>
                    <a:pt x="724" y="1344"/>
                  </a:lnTo>
                  <a:lnTo>
                    <a:pt x="724" y="1347"/>
                  </a:lnTo>
                  <a:lnTo>
                    <a:pt x="721" y="1349"/>
                  </a:lnTo>
                  <a:lnTo>
                    <a:pt x="721" y="1352"/>
                  </a:lnTo>
                  <a:lnTo>
                    <a:pt x="721" y="1355"/>
                  </a:lnTo>
                  <a:lnTo>
                    <a:pt x="721" y="1357"/>
                  </a:lnTo>
                  <a:lnTo>
                    <a:pt x="721" y="1360"/>
                  </a:lnTo>
                  <a:lnTo>
                    <a:pt x="718" y="1362"/>
                  </a:lnTo>
                  <a:lnTo>
                    <a:pt x="718" y="1370"/>
                  </a:lnTo>
                  <a:lnTo>
                    <a:pt x="716" y="1370"/>
                  </a:lnTo>
                  <a:lnTo>
                    <a:pt x="700" y="1368"/>
                  </a:lnTo>
                  <a:lnTo>
                    <a:pt x="687" y="1368"/>
                  </a:lnTo>
                  <a:lnTo>
                    <a:pt x="682" y="1365"/>
                  </a:lnTo>
                  <a:lnTo>
                    <a:pt x="640" y="1362"/>
                  </a:lnTo>
                  <a:lnTo>
                    <a:pt x="637" y="1362"/>
                  </a:lnTo>
                  <a:lnTo>
                    <a:pt x="632" y="1362"/>
                  </a:lnTo>
                  <a:lnTo>
                    <a:pt x="608" y="1360"/>
                  </a:lnTo>
                  <a:lnTo>
                    <a:pt x="577" y="1357"/>
                  </a:lnTo>
                  <a:lnTo>
                    <a:pt x="561" y="1360"/>
                  </a:lnTo>
                  <a:lnTo>
                    <a:pt x="548" y="1360"/>
                  </a:lnTo>
                  <a:lnTo>
                    <a:pt x="548" y="1362"/>
                  </a:lnTo>
                  <a:lnTo>
                    <a:pt x="545" y="1365"/>
                  </a:lnTo>
                  <a:lnTo>
                    <a:pt x="540" y="1368"/>
                  </a:lnTo>
                  <a:lnTo>
                    <a:pt x="537" y="1368"/>
                  </a:lnTo>
                  <a:lnTo>
                    <a:pt x="537" y="1365"/>
                  </a:lnTo>
                  <a:lnTo>
                    <a:pt x="535" y="1365"/>
                  </a:lnTo>
                  <a:lnTo>
                    <a:pt x="532" y="1365"/>
                  </a:lnTo>
                  <a:lnTo>
                    <a:pt x="530" y="1365"/>
                  </a:lnTo>
                  <a:lnTo>
                    <a:pt x="482" y="1376"/>
                  </a:lnTo>
                  <a:lnTo>
                    <a:pt x="475" y="1378"/>
                  </a:lnTo>
                  <a:lnTo>
                    <a:pt x="464" y="1381"/>
                  </a:lnTo>
                  <a:lnTo>
                    <a:pt x="433" y="1386"/>
                  </a:lnTo>
                  <a:lnTo>
                    <a:pt x="427" y="1389"/>
                  </a:lnTo>
                  <a:lnTo>
                    <a:pt x="425" y="1389"/>
                  </a:lnTo>
                  <a:lnTo>
                    <a:pt x="391" y="1397"/>
                  </a:lnTo>
                  <a:lnTo>
                    <a:pt x="338" y="1407"/>
                  </a:lnTo>
                  <a:lnTo>
                    <a:pt x="286" y="1418"/>
                  </a:lnTo>
                  <a:lnTo>
                    <a:pt x="281" y="1391"/>
                  </a:lnTo>
                  <a:lnTo>
                    <a:pt x="278" y="1376"/>
                  </a:lnTo>
                  <a:lnTo>
                    <a:pt x="273" y="1349"/>
                  </a:lnTo>
                  <a:lnTo>
                    <a:pt x="267" y="1331"/>
                  </a:lnTo>
                  <a:lnTo>
                    <a:pt x="265" y="1313"/>
                  </a:lnTo>
                  <a:lnTo>
                    <a:pt x="260" y="1305"/>
                  </a:lnTo>
                  <a:lnTo>
                    <a:pt x="223" y="1281"/>
                  </a:lnTo>
                  <a:lnTo>
                    <a:pt x="218" y="1278"/>
                  </a:lnTo>
                  <a:lnTo>
                    <a:pt x="181" y="1255"/>
                  </a:lnTo>
                  <a:lnTo>
                    <a:pt x="97" y="1205"/>
                  </a:lnTo>
                  <a:lnTo>
                    <a:pt x="89" y="1200"/>
                  </a:lnTo>
                  <a:lnTo>
                    <a:pt x="92" y="1200"/>
                  </a:lnTo>
                  <a:lnTo>
                    <a:pt x="89" y="1197"/>
                  </a:lnTo>
                  <a:lnTo>
                    <a:pt x="76" y="1189"/>
                  </a:lnTo>
                  <a:lnTo>
                    <a:pt x="55" y="1171"/>
                  </a:lnTo>
                  <a:lnTo>
                    <a:pt x="53" y="1171"/>
                  </a:lnTo>
                  <a:lnTo>
                    <a:pt x="37" y="1155"/>
                  </a:lnTo>
                  <a:lnTo>
                    <a:pt x="34" y="1153"/>
                  </a:lnTo>
                  <a:lnTo>
                    <a:pt x="32" y="1153"/>
                  </a:lnTo>
                  <a:lnTo>
                    <a:pt x="26" y="1147"/>
                  </a:lnTo>
                  <a:lnTo>
                    <a:pt x="0" y="1126"/>
                  </a:lnTo>
                  <a:lnTo>
                    <a:pt x="0" y="1124"/>
                  </a:lnTo>
                  <a:lnTo>
                    <a:pt x="5" y="1118"/>
                  </a:lnTo>
                  <a:lnTo>
                    <a:pt x="32" y="1079"/>
                  </a:lnTo>
                  <a:lnTo>
                    <a:pt x="66" y="1029"/>
                  </a:lnTo>
                  <a:lnTo>
                    <a:pt x="87" y="998"/>
                  </a:lnTo>
                  <a:lnTo>
                    <a:pt x="89" y="995"/>
                  </a:lnTo>
                  <a:lnTo>
                    <a:pt x="89" y="992"/>
                  </a:lnTo>
                  <a:lnTo>
                    <a:pt x="89" y="990"/>
                  </a:lnTo>
                  <a:lnTo>
                    <a:pt x="113" y="929"/>
                  </a:lnTo>
                  <a:lnTo>
                    <a:pt x="131" y="880"/>
                  </a:lnTo>
                  <a:lnTo>
                    <a:pt x="134" y="877"/>
                  </a:lnTo>
                  <a:lnTo>
                    <a:pt x="134" y="872"/>
                  </a:lnTo>
                  <a:lnTo>
                    <a:pt x="136" y="861"/>
                  </a:lnTo>
                  <a:lnTo>
                    <a:pt x="139" y="840"/>
                  </a:lnTo>
                  <a:lnTo>
                    <a:pt x="142" y="830"/>
                  </a:lnTo>
                  <a:lnTo>
                    <a:pt x="147" y="819"/>
                  </a:lnTo>
                  <a:lnTo>
                    <a:pt x="150" y="809"/>
                  </a:lnTo>
                  <a:lnTo>
                    <a:pt x="152" y="796"/>
                  </a:lnTo>
                  <a:lnTo>
                    <a:pt x="157" y="780"/>
                  </a:lnTo>
                  <a:lnTo>
                    <a:pt x="163" y="759"/>
                  </a:lnTo>
                  <a:lnTo>
                    <a:pt x="168" y="738"/>
                  </a:lnTo>
                  <a:lnTo>
                    <a:pt x="170" y="714"/>
                  </a:lnTo>
                  <a:lnTo>
                    <a:pt x="176" y="693"/>
                  </a:lnTo>
                  <a:lnTo>
                    <a:pt x="178" y="670"/>
                  </a:lnTo>
                  <a:lnTo>
                    <a:pt x="181" y="649"/>
                  </a:lnTo>
                  <a:lnTo>
                    <a:pt x="181" y="636"/>
                  </a:lnTo>
                  <a:lnTo>
                    <a:pt x="184" y="601"/>
                  </a:lnTo>
                  <a:lnTo>
                    <a:pt x="184" y="578"/>
                  </a:lnTo>
                  <a:lnTo>
                    <a:pt x="184" y="552"/>
                  </a:lnTo>
                  <a:lnTo>
                    <a:pt x="184" y="536"/>
                  </a:lnTo>
                  <a:lnTo>
                    <a:pt x="184" y="520"/>
                  </a:lnTo>
                  <a:lnTo>
                    <a:pt x="184" y="507"/>
                  </a:lnTo>
                  <a:lnTo>
                    <a:pt x="184" y="483"/>
                  </a:lnTo>
                  <a:lnTo>
                    <a:pt x="181" y="457"/>
                  </a:lnTo>
                  <a:lnTo>
                    <a:pt x="181" y="433"/>
                  </a:lnTo>
                  <a:lnTo>
                    <a:pt x="178" y="420"/>
                  </a:lnTo>
                  <a:lnTo>
                    <a:pt x="178" y="415"/>
                  </a:lnTo>
                  <a:lnTo>
                    <a:pt x="176" y="384"/>
                  </a:lnTo>
                  <a:lnTo>
                    <a:pt x="176" y="381"/>
                  </a:lnTo>
                  <a:lnTo>
                    <a:pt x="173" y="365"/>
                  </a:lnTo>
                  <a:lnTo>
                    <a:pt x="173" y="347"/>
                  </a:lnTo>
                  <a:lnTo>
                    <a:pt x="176" y="313"/>
                  </a:lnTo>
                  <a:lnTo>
                    <a:pt x="176" y="307"/>
                  </a:lnTo>
                  <a:lnTo>
                    <a:pt x="176" y="302"/>
                  </a:lnTo>
                  <a:lnTo>
                    <a:pt x="176" y="292"/>
                  </a:lnTo>
                  <a:lnTo>
                    <a:pt x="176" y="289"/>
                  </a:lnTo>
                  <a:lnTo>
                    <a:pt x="178" y="286"/>
                  </a:lnTo>
                  <a:lnTo>
                    <a:pt x="178" y="284"/>
                  </a:lnTo>
                  <a:lnTo>
                    <a:pt x="181" y="276"/>
                  </a:lnTo>
                  <a:lnTo>
                    <a:pt x="184" y="271"/>
                  </a:lnTo>
                  <a:lnTo>
                    <a:pt x="184" y="263"/>
                  </a:lnTo>
                  <a:lnTo>
                    <a:pt x="189" y="255"/>
                  </a:lnTo>
                  <a:lnTo>
                    <a:pt x="191" y="244"/>
                  </a:lnTo>
                  <a:lnTo>
                    <a:pt x="191" y="239"/>
                  </a:lnTo>
                  <a:lnTo>
                    <a:pt x="194" y="234"/>
                  </a:lnTo>
                  <a:lnTo>
                    <a:pt x="197" y="226"/>
                  </a:lnTo>
                  <a:lnTo>
                    <a:pt x="202" y="218"/>
                  </a:lnTo>
                  <a:lnTo>
                    <a:pt x="205" y="208"/>
                  </a:lnTo>
                  <a:lnTo>
                    <a:pt x="207" y="200"/>
                  </a:lnTo>
                  <a:lnTo>
                    <a:pt x="212" y="189"/>
                  </a:lnTo>
                  <a:lnTo>
                    <a:pt x="215" y="176"/>
                  </a:lnTo>
                  <a:lnTo>
                    <a:pt x="220" y="166"/>
                  </a:lnTo>
                  <a:lnTo>
                    <a:pt x="223" y="158"/>
                  </a:lnTo>
                  <a:lnTo>
                    <a:pt x="226" y="153"/>
                  </a:lnTo>
                  <a:lnTo>
                    <a:pt x="228" y="145"/>
                  </a:lnTo>
                  <a:lnTo>
                    <a:pt x="233" y="137"/>
                  </a:lnTo>
                  <a:lnTo>
                    <a:pt x="239" y="126"/>
                  </a:lnTo>
                  <a:lnTo>
                    <a:pt x="241" y="121"/>
                  </a:lnTo>
                  <a:lnTo>
                    <a:pt x="241" y="119"/>
                  </a:lnTo>
                  <a:lnTo>
                    <a:pt x="241" y="116"/>
                  </a:lnTo>
                  <a:lnTo>
                    <a:pt x="244" y="113"/>
                  </a:lnTo>
                  <a:lnTo>
                    <a:pt x="247" y="108"/>
                  </a:lnTo>
                  <a:lnTo>
                    <a:pt x="249" y="100"/>
                  </a:lnTo>
                  <a:lnTo>
                    <a:pt x="252" y="95"/>
                  </a:lnTo>
                  <a:lnTo>
                    <a:pt x="254" y="90"/>
                  </a:lnTo>
                  <a:lnTo>
                    <a:pt x="265" y="84"/>
                  </a:lnTo>
                  <a:lnTo>
                    <a:pt x="270" y="82"/>
                  </a:lnTo>
                  <a:lnTo>
                    <a:pt x="273" y="82"/>
                  </a:lnTo>
                  <a:lnTo>
                    <a:pt x="275" y="82"/>
                  </a:lnTo>
                  <a:lnTo>
                    <a:pt x="278" y="79"/>
                  </a:lnTo>
                  <a:lnTo>
                    <a:pt x="283" y="77"/>
                  </a:lnTo>
                  <a:lnTo>
                    <a:pt x="286" y="74"/>
                  </a:lnTo>
                  <a:lnTo>
                    <a:pt x="288" y="74"/>
                  </a:lnTo>
                  <a:lnTo>
                    <a:pt x="291" y="71"/>
                  </a:lnTo>
                  <a:lnTo>
                    <a:pt x="294" y="71"/>
                  </a:lnTo>
                  <a:lnTo>
                    <a:pt x="296" y="69"/>
                  </a:lnTo>
                  <a:lnTo>
                    <a:pt x="299" y="69"/>
                  </a:lnTo>
                  <a:lnTo>
                    <a:pt x="304" y="61"/>
                  </a:lnTo>
                  <a:lnTo>
                    <a:pt x="309" y="58"/>
                  </a:lnTo>
                  <a:lnTo>
                    <a:pt x="315" y="56"/>
                  </a:lnTo>
                  <a:lnTo>
                    <a:pt x="315" y="53"/>
                  </a:lnTo>
                  <a:lnTo>
                    <a:pt x="320" y="50"/>
                  </a:lnTo>
                  <a:lnTo>
                    <a:pt x="330" y="42"/>
                  </a:lnTo>
                  <a:lnTo>
                    <a:pt x="336" y="42"/>
                  </a:lnTo>
                  <a:lnTo>
                    <a:pt x="346" y="37"/>
                  </a:lnTo>
                  <a:lnTo>
                    <a:pt x="349" y="35"/>
                  </a:lnTo>
                  <a:lnTo>
                    <a:pt x="357" y="29"/>
                  </a:lnTo>
                  <a:lnTo>
                    <a:pt x="364" y="27"/>
                  </a:lnTo>
                  <a:lnTo>
                    <a:pt x="364" y="24"/>
                  </a:lnTo>
                  <a:lnTo>
                    <a:pt x="370" y="24"/>
                  </a:lnTo>
                  <a:lnTo>
                    <a:pt x="372" y="21"/>
                  </a:lnTo>
                  <a:lnTo>
                    <a:pt x="375" y="19"/>
                  </a:lnTo>
                  <a:lnTo>
                    <a:pt x="378" y="19"/>
                  </a:lnTo>
                  <a:lnTo>
                    <a:pt x="380" y="16"/>
                  </a:lnTo>
                  <a:lnTo>
                    <a:pt x="388" y="6"/>
                  </a:lnTo>
                  <a:lnTo>
                    <a:pt x="391" y="3"/>
                  </a:lnTo>
                  <a:lnTo>
                    <a:pt x="391" y="0"/>
                  </a:lnTo>
                  <a:lnTo>
                    <a:pt x="393" y="0"/>
                  </a:lnTo>
                  <a:lnTo>
                    <a:pt x="393" y="3"/>
                  </a:lnTo>
                  <a:lnTo>
                    <a:pt x="396" y="3"/>
                  </a:lnTo>
                  <a:lnTo>
                    <a:pt x="393" y="11"/>
                  </a:lnTo>
                  <a:lnTo>
                    <a:pt x="393" y="14"/>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46" name="フリーフォーム 145"/>
            <p:cNvSpPr>
              <a:spLocks/>
            </p:cNvSpPr>
            <p:nvPr/>
          </p:nvSpPr>
          <p:spPr bwMode="auto">
            <a:xfrm>
              <a:off x="3268450" y="4978315"/>
              <a:ext cx="650789" cy="835283"/>
            </a:xfrm>
            <a:custGeom>
              <a:avLst/>
              <a:gdLst>
                <a:gd name="T0" fmla="*/ 1345 w 1358"/>
                <a:gd name="T1" fmla="*/ 121 h 1716"/>
                <a:gd name="T2" fmla="*/ 1345 w 1358"/>
                <a:gd name="T3" fmla="*/ 124 h 1716"/>
                <a:gd name="T4" fmla="*/ 1353 w 1358"/>
                <a:gd name="T5" fmla="*/ 173 h 1716"/>
                <a:gd name="T6" fmla="*/ 1353 w 1358"/>
                <a:gd name="T7" fmla="*/ 186 h 1716"/>
                <a:gd name="T8" fmla="*/ 1358 w 1358"/>
                <a:gd name="T9" fmla="*/ 276 h 1716"/>
                <a:gd name="T10" fmla="*/ 1358 w 1358"/>
                <a:gd name="T11" fmla="*/ 307 h 1716"/>
                <a:gd name="T12" fmla="*/ 1356 w 1358"/>
                <a:gd name="T13" fmla="*/ 354 h 1716"/>
                <a:gd name="T14" fmla="*/ 1350 w 1358"/>
                <a:gd name="T15" fmla="*/ 389 h 1716"/>
                <a:gd name="T16" fmla="*/ 1345 w 1358"/>
                <a:gd name="T17" fmla="*/ 431 h 1716"/>
                <a:gd name="T18" fmla="*/ 1329 w 1358"/>
                <a:gd name="T19" fmla="*/ 501 h 1716"/>
                <a:gd name="T20" fmla="*/ 1322 w 1358"/>
                <a:gd name="T21" fmla="*/ 525 h 1716"/>
                <a:gd name="T22" fmla="*/ 1316 w 1358"/>
                <a:gd name="T23" fmla="*/ 536 h 1716"/>
                <a:gd name="T24" fmla="*/ 1308 w 1358"/>
                <a:gd name="T25" fmla="*/ 554 h 1716"/>
                <a:gd name="T26" fmla="*/ 1290 w 1358"/>
                <a:gd name="T27" fmla="*/ 593 h 1716"/>
                <a:gd name="T28" fmla="*/ 1272 w 1358"/>
                <a:gd name="T29" fmla="*/ 643 h 1716"/>
                <a:gd name="T30" fmla="*/ 1264 w 1358"/>
                <a:gd name="T31" fmla="*/ 672 h 1716"/>
                <a:gd name="T32" fmla="*/ 1253 w 1358"/>
                <a:gd name="T33" fmla="*/ 703 h 1716"/>
                <a:gd name="T34" fmla="*/ 1251 w 1358"/>
                <a:gd name="T35" fmla="*/ 724 h 1716"/>
                <a:gd name="T36" fmla="*/ 1251 w 1358"/>
                <a:gd name="T37" fmla="*/ 801 h 1716"/>
                <a:gd name="T38" fmla="*/ 1259 w 1358"/>
                <a:gd name="T39" fmla="*/ 900 h 1716"/>
                <a:gd name="T40" fmla="*/ 1259 w 1358"/>
                <a:gd name="T41" fmla="*/ 995 h 1716"/>
                <a:gd name="T42" fmla="*/ 1251 w 1358"/>
                <a:gd name="T43" fmla="*/ 1110 h 1716"/>
                <a:gd name="T44" fmla="*/ 1227 w 1358"/>
                <a:gd name="T45" fmla="*/ 1213 h 1716"/>
                <a:gd name="T46" fmla="*/ 1214 w 1358"/>
                <a:gd name="T47" fmla="*/ 1257 h 1716"/>
                <a:gd name="T48" fmla="*/ 1188 w 1358"/>
                <a:gd name="T49" fmla="*/ 1346 h 1716"/>
                <a:gd name="T50" fmla="*/ 1164 w 1358"/>
                <a:gd name="T51" fmla="*/ 1409 h 1716"/>
                <a:gd name="T52" fmla="*/ 1164 w 1358"/>
                <a:gd name="T53" fmla="*/ 1412 h 1716"/>
                <a:gd name="T54" fmla="*/ 1141 w 1358"/>
                <a:gd name="T55" fmla="*/ 1446 h 1716"/>
                <a:gd name="T56" fmla="*/ 1070 w 1358"/>
                <a:gd name="T57" fmla="*/ 1549 h 1716"/>
                <a:gd name="T58" fmla="*/ 1023 w 1358"/>
                <a:gd name="T59" fmla="*/ 1583 h 1716"/>
                <a:gd name="T60" fmla="*/ 962 w 1358"/>
                <a:gd name="T61" fmla="*/ 1617 h 1716"/>
                <a:gd name="T62" fmla="*/ 892 w 1358"/>
                <a:gd name="T63" fmla="*/ 1635 h 1716"/>
                <a:gd name="T64" fmla="*/ 776 w 1358"/>
                <a:gd name="T65" fmla="*/ 1664 h 1716"/>
                <a:gd name="T66" fmla="*/ 716 w 1358"/>
                <a:gd name="T67" fmla="*/ 1677 h 1716"/>
                <a:gd name="T68" fmla="*/ 572 w 1358"/>
                <a:gd name="T69" fmla="*/ 1709 h 1716"/>
                <a:gd name="T70" fmla="*/ 496 w 1358"/>
                <a:gd name="T71" fmla="*/ 1716 h 1716"/>
                <a:gd name="T72" fmla="*/ 449 w 1358"/>
                <a:gd name="T73" fmla="*/ 1714 h 1716"/>
                <a:gd name="T74" fmla="*/ 399 w 1358"/>
                <a:gd name="T75" fmla="*/ 1701 h 1716"/>
                <a:gd name="T76" fmla="*/ 354 w 1358"/>
                <a:gd name="T77" fmla="*/ 1688 h 1716"/>
                <a:gd name="T78" fmla="*/ 252 w 1358"/>
                <a:gd name="T79" fmla="*/ 1638 h 1716"/>
                <a:gd name="T80" fmla="*/ 168 w 1358"/>
                <a:gd name="T81" fmla="*/ 1564 h 1716"/>
                <a:gd name="T82" fmla="*/ 95 w 1358"/>
                <a:gd name="T83" fmla="*/ 1297 h 1716"/>
                <a:gd name="T84" fmla="*/ 13 w 1358"/>
                <a:gd name="T85" fmla="*/ 1008 h 1716"/>
                <a:gd name="T86" fmla="*/ 359 w 1358"/>
                <a:gd name="T87" fmla="*/ 848 h 1716"/>
                <a:gd name="T88" fmla="*/ 566 w 1358"/>
                <a:gd name="T89" fmla="*/ 685 h 1716"/>
                <a:gd name="T90" fmla="*/ 627 w 1358"/>
                <a:gd name="T91" fmla="*/ 591 h 1716"/>
                <a:gd name="T92" fmla="*/ 674 w 1358"/>
                <a:gd name="T93" fmla="*/ 512 h 1716"/>
                <a:gd name="T94" fmla="*/ 732 w 1358"/>
                <a:gd name="T95" fmla="*/ 428 h 1716"/>
                <a:gd name="T96" fmla="*/ 781 w 1358"/>
                <a:gd name="T97" fmla="*/ 352 h 1716"/>
                <a:gd name="T98" fmla="*/ 839 w 1358"/>
                <a:gd name="T99" fmla="*/ 265 h 1716"/>
                <a:gd name="T100" fmla="*/ 850 w 1358"/>
                <a:gd name="T101" fmla="*/ 255 h 1716"/>
                <a:gd name="T102" fmla="*/ 910 w 1358"/>
                <a:gd name="T103" fmla="*/ 186 h 1716"/>
                <a:gd name="T104" fmla="*/ 949 w 1358"/>
                <a:gd name="T105" fmla="*/ 145 h 1716"/>
                <a:gd name="T106" fmla="*/ 1004 w 1358"/>
                <a:gd name="T107" fmla="*/ 95 h 1716"/>
                <a:gd name="T108" fmla="*/ 1075 w 1358"/>
                <a:gd name="T109" fmla="*/ 47 h 1716"/>
                <a:gd name="T110" fmla="*/ 1086 w 1358"/>
                <a:gd name="T111" fmla="*/ 45 h 1716"/>
                <a:gd name="T112" fmla="*/ 1154 w 1358"/>
                <a:gd name="T113" fmla="*/ 37 h 1716"/>
                <a:gd name="T114" fmla="*/ 1183 w 1358"/>
                <a:gd name="T115" fmla="*/ 29 h 1716"/>
                <a:gd name="T116" fmla="*/ 1274 w 1358"/>
                <a:gd name="T117" fmla="*/ 8 h 1716"/>
                <a:gd name="T118" fmla="*/ 1308 w 1358"/>
                <a:gd name="T119" fmla="*/ 0 h 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58" h="1716">
                  <a:moveTo>
                    <a:pt x="1316" y="24"/>
                  </a:moveTo>
                  <a:lnTo>
                    <a:pt x="1329" y="66"/>
                  </a:lnTo>
                  <a:lnTo>
                    <a:pt x="1332" y="74"/>
                  </a:lnTo>
                  <a:lnTo>
                    <a:pt x="1342" y="108"/>
                  </a:lnTo>
                  <a:lnTo>
                    <a:pt x="1345" y="121"/>
                  </a:lnTo>
                  <a:lnTo>
                    <a:pt x="1345" y="124"/>
                  </a:lnTo>
                  <a:lnTo>
                    <a:pt x="1348" y="131"/>
                  </a:lnTo>
                  <a:lnTo>
                    <a:pt x="1350" y="145"/>
                  </a:lnTo>
                  <a:lnTo>
                    <a:pt x="1353" y="163"/>
                  </a:lnTo>
                  <a:lnTo>
                    <a:pt x="1353" y="173"/>
                  </a:lnTo>
                  <a:lnTo>
                    <a:pt x="1353" y="179"/>
                  </a:lnTo>
                  <a:lnTo>
                    <a:pt x="1353" y="184"/>
                  </a:lnTo>
                  <a:lnTo>
                    <a:pt x="1353" y="186"/>
                  </a:lnTo>
                  <a:lnTo>
                    <a:pt x="1353" y="197"/>
                  </a:lnTo>
                  <a:lnTo>
                    <a:pt x="1353" y="213"/>
                  </a:lnTo>
                  <a:lnTo>
                    <a:pt x="1356" y="234"/>
                  </a:lnTo>
                  <a:lnTo>
                    <a:pt x="1356" y="255"/>
                  </a:lnTo>
                  <a:lnTo>
                    <a:pt x="1358" y="276"/>
                  </a:lnTo>
                  <a:lnTo>
                    <a:pt x="1358" y="291"/>
                  </a:lnTo>
                  <a:lnTo>
                    <a:pt x="1358" y="307"/>
                  </a:lnTo>
                  <a:lnTo>
                    <a:pt x="1358" y="323"/>
                  </a:lnTo>
                  <a:lnTo>
                    <a:pt x="1356" y="341"/>
                  </a:lnTo>
                  <a:lnTo>
                    <a:pt x="1356" y="354"/>
                  </a:lnTo>
                  <a:lnTo>
                    <a:pt x="1353" y="368"/>
                  </a:lnTo>
                  <a:lnTo>
                    <a:pt x="1350" y="389"/>
                  </a:lnTo>
                  <a:lnTo>
                    <a:pt x="1350" y="396"/>
                  </a:lnTo>
                  <a:lnTo>
                    <a:pt x="1350" y="399"/>
                  </a:lnTo>
                  <a:lnTo>
                    <a:pt x="1348" y="415"/>
                  </a:lnTo>
                  <a:lnTo>
                    <a:pt x="1345" y="431"/>
                  </a:lnTo>
                  <a:lnTo>
                    <a:pt x="1340" y="452"/>
                  </a:lnTo>
                  <a:lnTo>
                    <a:pt x="1335" y="478"/>
                  </a:lnTo>
                  <a:lnTo>
                    <a:pt x="1332" y="488"/>
                  </a:lnTo>
                  <a:lnTo>
                    <a:pt x="1332" y="496"/>
                  </a:lnTo>
                  <a:lnTo>
                    <a:pt x="1329" y="501"/>
                  </a:lnTo>
                  <a:lnTo>
                    <a:pt x="1329" y="507"/>
                  </a:lnTo>
                  <a:lnTo>
                    <a:pt x="1327" y="512"/>
                  </a:lnTo>
                  <a:lnTo>
                    <a:pt x="1324" y="517"/>
                  </a:lnTo>
                  <a:lnTo>
                    <a:pt x="1322" y="525"/>
                  </a:lnTo>
                  <a:lnTo>
                    <a:pt x="1319" y="530"/>
                  </a:lnTo>
                  <a:lnTo>
                    <a:pt x="1316" y="533"/>
                  </a:lnTo>
                  <a:lnTo>
                    <a:pt x="1316" y="536"/>
                  </a:lnTo>
                  <a:lnTo>
                    <a:pt x="1316" y="538"/>
                  </a:lnTo>
                  <a:lnTo>
                    <a:pt x="1314" y="543"/>
                  </a:lnTo>
                  <a:lnTo>
                    <a:pt x="1308" y="554"/>
                  </a:lnTo>
                  <a:lnTo>
                    <a:pt x="1303" y="562"/>
                  </a:lnTo>
                  <a:lnTo>
                    <a:pt x="1301" y="570"/>
                  </a:lnTo>
                  <a:lnTo>
                    <a:pt x="1298" y="575"/>
                  </a:lnTo>
                  <a:lnTo>
                    <a:pt x="1295" y="583"/>
                  </a:lnTo>
                  <a:lnTo>
                    <a:pt x="1290" y="593"/>
                  </a:lnTo>
                  <a:lnTo>
                    <a:pt x="1287" y="606"/>
                  </a:lnTo>
                  <a:lnTo>
                    <a:pt x="1282" y="617"/>
                  </a:lnTo>
                  <a:lnTo>
                    <a:pt x="1280" y="625"/>
                  </a:lnTo>
                  <a:lnTo>
                    <a:pt x="1277" y="635"/>
                  </a:lnTo>
                  <a:lnTo>
                    <a:pt x="1272" y="643"/>
                  </a:lnTo>
                  <a:lnTo>
                    <a:pt x="1269" y="651"/>
                  </a:lnTo>
                  <a:lnTo>
                    <a:pt x="1266" y="656"/>
                  </a:lnTo>
                  <a:lnTo>
                    <a:pt x="1266" y="661"/>
                  </a:lnTo>
                  <a:lnTo>
                    <a:pt x="1264" y="672"/>
                  </a:lnTo>
                  <a:lnTo>
                    <a:pt x="1259" y="680"/>
                  </a:lnTo>
                  <a:lnTo>
                    <a:pt x="1259" y="688"/>
                  </a:lnTo>
                  <a:lnTo>
                    <a:pt x="1256" y="693"/>
                  </a:lnTo>
                  <a:lnTo>
                    <a:pt x="1253" y="701"/>
                  </a:lnTo>
                  <a:lnTo>
                    <a:pt x="1253" y="703"/>
                  </a:lnTo>
                  <a:lnTo>
                    <a:pt x="1251" y="706"/>
                  </a:lnTo>
                  <a:lnTo>
                    <a:pt x="1251" y="709"/>
                  </a:lnTo>
                  <a:lnTo>
                    <a:pt x="1251" y="719"/>
                  </a:lnTo>
                  <a:lnTo>
                    <a:pt x="1251" y="724"/>
                  </a:lnTo>
                  <a:lnTo>
                    <a:pt x="1251" y="730"/>
                  </a:lnTo>
                  <a:lnTo>
                    <a:pt x="1248" y="764"/>
                  </a:lnTo>
                  <a:lnTo>
                    <a:pt x="1248" y="782"/>
                  </a:lnTo>
                  <a:lnTo>
                    <a:pt x="1251" y="798"/>
                  </a:lnTo>
                  <a:lnTo>
                    <a:pt x="1251" y="801"/>
                  </a:lnTo>
                  <a:lnTo>
                    <a:pt x="1253" y="832"/>
                  </a:lnTo>
                  <a:lnTo>
                    <a:pt x="1253" y="837"/>
                  </a:lnTo>
                  <a:lnTo>
                    <a:pt x="1256" y="850"/>
                  </a:lnTo>
                  <a:lnTo>
                    <a:pt x="1256" y="874"/>
                  </a:lnTo>
                  <a:lnTo>
                    <a:pt x="1259" y="900"/>
                  </a:lnTo>
                  <a:lnTo>
                    <a:pt x="1259" y="924"/>
                  </a:lnTo>
                  <a:lnTo>
                    <a:pt x="1259" y="937"/>
                  </a:lnTo>
                  <a:lnTo>
                    <a:pt x="1259" y="953"/>
                  </a:lnTo>
                  <a:lnTo>
                    <a:pt x="1259" y="969"/>
                  </a:lnTo>
                  <a:lnTo>
                    <a:pt x="1259" y="995"/>
                  </a:lnTo>
                  <a:lnTo>
                    <a:pt x="1259" y="1018"/>
                  </a:lnTo>
                  <a:lnTo>
                    <a:pt x="1256" y="1053"/>
                  </a:lnTo>
                  <a:lnTo>
                    <a:pt x="1256" y="1066"/>
                  </a:lnTo>
                  <a:lnTo>
                    <a:pt x="1253" y="1087"/>
                  </a:lnTo>
                  <a:lnTo>
                    <a:pt x="1251" y="1110"/>
                  </a:lnTo>
                  <a:lnTo>
                    <a:pt x="1245" y="1131"/>
                  </a:lnTo>
                  <a:lnTo>
                    <a:pt x="1243" y="1155"/>
                  </a:lnTo>
                  <a:lnTo>
                    <a:pt x="1238" y="1176"/>
                  </a:lnTo>
                  <a:lnTo>
                    <a:pt x="1232" y="1197"/>
                  </a:lnTo>
                  <a:lnTo>
                    <a:pt x="1227" y="1213"/>
                  </a:lnTo>
                  <a:lnTo>
                    <a:pt x="1225" y="1226"/>
                  </a:lnTo>
                  <a:lnTo>
                    <a:pt x="1222" y="1236"/>
                  </a:lnTo>
                  <a:lnTo>
                    <a:pt x="1217" y="1247"/>
                  </a:lnTo>
                  <a:lnTo>
                    <a:pt x="1214" y="1257"/>
                  </a:lnTo>
                  <a:lnTo>
                    <a:pt x="1211" y="1278"/>
                  </a:lnTo>
                  <a:lnTo>
                    <a:pt x="1209" y="1289"/>
                  </a:lnTo>
                  <a:lnTo>
                    <a:pt x="1209" y="1294"/>
                  </a:lnTo>
                  <a:lnTo>
                    <a:pt x="1206" y="1297"/>
                  </a:lnTo>
                  <a:lnTo>
                    <a:pt x="1188" y="1346"/>
                  </a:lnTo>
                  <a:lnTo>
                    <a:pt x="1164" y="1407"/>
                  </a:lnTo>
                  <a:lnTo>
                    <a:pt x="1164" y="1409"/>
                  </a:lnTo>
                  <a:lnTo>
                    <a:pt x="1164" y="1412"/>
                  </a:lnTo>
                  <a:lnTo>
                    <a:pt x="1162" y="1415"/>
                  </a:lnTo>
                  <a:lnTo>
                    <a:pt x="1141" y="1446"/>
                  </a:lnTo>
                  <a:lnTo>
                    <a:pt x="1107" y="1496"/>
                  </a:lnTo>
                  <a:lnTo>
                    <a:pt x="1080" y="1535"/>
                  </a:lnTo>
                  <a:lnTo>
                    <a:pt x="1075" y="1541"/>
                  </a:lnTo>
                  <a:lnTo>
                    <a:pt x="1075" y="1543"/>
                  </a:lnTo>
                  <a:lnTo>
                    <a:pt x="1070" y="1549"/>
                  </a:lnTo>
                  <a:lnTo>
                    <a:pt x="1062" y="1556"/>
                  </a:lnTo>
                  <a:lnTo>
                    <a:pt x="1057" y="1559"/>
                  </a:lnTo>
                  <a:lnTo>
                    <a:pt x="1049" y="1564"/>
                  </a:lnTo>
                  <a:lnTo>
                    <a:pt x="1036" y="1572"/>
                  </a:lnTo>
                  <a:lnTo>
                    <a:pt x="1023" y="1583"/>
                  </a:lnTo>
                  <a:lnTo>
                    <a:pt x="1007" y="1593"/>
                  </a:lnTo>
                  <a:lnTo>
                    <a:pt x="994" y="1601"/>
                  </a:lnTo>
                  <a:lnTo>
                    <a:pt x="978" y="1609"/>
                  </a:lnTo>
                  <a:lnTo>
                    <a:pt x="968" y="1614"/>
                  </a:lnTo>
                  <a:lnTo>
                    <a:pt x="962" y="1617"/>
                  </a:lnTo>
                  <a:lnTo>
                    <a:pt x="952" y="1619"/>
                  </a:lnTo>
                  <a:lnTo>
                    <a:pt x="939" y="1625"/>
                  </a:lnTo>
                  <a:lnTo>
                    <a:pt x="928" y="1627"/>
                  </a:lnTo>
                  <a:lnTo>
                    <a:pt x="918" y="1630"/>
                  </a:lnTo>
                  <a:lnTo>
                    <a:pt x="892" y="1635"/>
                  </a:lnTo>
                  <a:lnTo>
                    <a:pt x="873" y="1643"/>
                  </a:lnTo>
                  <a:lnTo>
                    <a:pt x="857" y="1646"/>
                  </a:lnTo>
                  <a:lnTo>
                    <a:pt x="837" y="1651"/>
                  </a:lnTo>
                  <a:lnTo>
                    <a:pt x="808" y="1656"/>
                  </a:lnTo>
                  <a:lnTo>
                    <a:pt x="776" y="1664"/>
                  </a:lnTo>
                  <a:lnTo>
                    <a:pt x="732" y="1674"/>
                  </a:lnTo>
                  <a:lnTo>
                    <a:pt x="726" y="1674"/>
                  </a:lnTo>
                  <a:lnTo>
                    <a:pt x="721" y="1677"/>
                  </a:lnTo>
                  <a:lnTo>
                    <a:pt x="716" y="1677"/>
                  </a:lnTo>
                  <a:lnTo>
                    <a:pt x="695" y="1682"/>
                  </a:lnTo>
                  <a:lnTo>
                    <a:pt x="611" y="1701"/>
                  </a:lnTo>
                  <a:lnTo>
                    <a:pt x="590" y="1703"/>
                  </a:lnTo>
                  <a:lnTo>
                    <a:pt x="572" y="1709"/>
                  </a:lnTo>
                  <a:lnTo>
                    <a:pt x="559" y="1711"/>
                  </a:lnTo>
                  <a:lnTo>
                    <a:pt x="543" y="1711"/>
                  </a:lnTo>
                  <a:lnTo>
                    <a:pt x="530" y="1714"/>
                  </a:lnTo>
                  <a:lnTo>
                    <a:pt x="514" y="1716"/>
                  </a:lnTo>
                  <a:lnTo>
                    <a:pt x="496" y="1716"/>
                  </a:lnTo>
                  <a:lnTo>
                    <a:pt x="488" y="1716"/>
                  </a:lnTo>
                  <a:lnTo>
                    <a:pt x="477" y="1716"/>
                  </a:lnTo>
                  <a:lnTo>
                    <a:pt x="467" y="1716"/>
                  </a:lnTo>
                  <a:lnTo>
                    <a:pt x="459" y="1714"/>
                  </a:lnTo>
                  <a:lnTo>
                    <a:pt x="449" y="1714"/>
                  </a:lnTo>
                  <a:lnTo>
                    <a:pt x="438" y="1711"/>
                  </a:lnTo>
                  <a:lnTo>
                    <a:pt x="430" y="1711"/>
                  </a:lnTo>
                  <a:lnTo>
                    <a:pt x="420" y="1709"/>
                  </a:lnTo>
                  <a:lnTo>
                    <a:pt x="409" y="1706"/>
                  </a:lnTo>
                  <a:lnTo>
                    <a:pt x="399" y="1701"/>
                  </a:lnTo>
                  <a:lnTo>
                    <a:pt x="388" y="1698"/>
                  </a:lnTo>
                  <a:lnTo>
                    <a:pt x="378" y="1695"/>
                  </a:lnTo>
                  <a:lnTo>
                    <a:pt x="367" y="1693"/>
                  </a:lnTo>
                  <a:lnTo>
                    <a:pt x="359" y="1690"/>
                  </a:lnTo>
                  <a:lnTo>
                    <a:pt x="354" y="1688"/>
                  </a:lnTo>
                  <a:lnTo>
                    <a:pt x="352" y="1685"/>
                  </a:lnTo>
                  <a:lnTo>
                    <a:pt x="341" y="1682"/>
                  </a:lnTo>
                  <a:lnTo>
                    <a:pt x="333" y="1677"/>
                  </a:lnTo>
                  <a:lnTo>
                    <a:pt x="252" y="1638"/>
                  </a:lnTo>
                  <a:lnTo>
                    <a:pt x="241" y="1633"/>
                  </a:lnTo>
                  <a:lnTo>
                    <a:pt x="234" y="1627"/>
                  </a:lnTo>
                  <a:lnTo>
                    <a:pt x="178" y="1604"/>
                  </a:lnTo>
                  <a:lnTo>
                    <a:pt x="168" y="1598"/>
                  </a:lnTo>
                  <a:lnTo>
                    <a:pt x="168" y="1564"/>
                  </a:lnTo>
                  <a:lnTo>
                    <a:pt x="137" y="1449"/>
                  </a:lnTo>
                  <a:lnTo>
                    <a:pt x="95" y="1297"/>
                  </a:lnTo>
                  <a:lnTo>
                    <a:pt x="61" y="1181"/>
                  </a:lnTo>
                  <a:lnTo>
                    <a:pt x="32" y="1071"/>
                  </a:lnTo>
                  <a:lnTo>
                    <a:pt x="19" y="1024"/>
                  </a:lnTo>
                  <a:lnTo>
                    <a:pt x="13" y="1008"/>
                  </a:lnTo>
                  <a:lnTo>
                    <a:pt x="0" y="1003"/>
                  </a:lnTo>
                  <a:lnTo>
                    <a:pt x="299" y="874"/>
                  </a:lnTo>
                  <a:lnTo>
                    <a:pt x="304" y="874"/>
                  </a:lnTo>
                  <a:lnTo>
                    <a:pt x="325" y="864"/>
                  </a:lnTo>
                  <a:lnTo>
                    <a:pt x="359" y="848"/>
                  </a:lnTo>
                  <a:lnTo>
                    <a:pt x="409" y="827"/>
                  </a:lnTo>
                  <a:lnTo>
                    <a:pt x="504" y="787"/>
                  </a:lnTo>
                  <a:lnTo>
                    <a:pt x="546" y="719"/>
                  </a:lnTo>
                  <a:lnTo>
                    <a:pt x="556" y="703"/>
                  </a:lnTo>
                  <a:lnTo>
                    <a:pt x="566" y="685"/>
                  </a:lnTo>
                  <a:lnTo>
                    <a:pt x="580" y="667"/>
                  </a:lnTo>
                  <a:lnTo>
                    <a:pt x="593" y="646"/>
                  </a:lnTo>
                  <a:lnTo>
                    <a:pt x="606" y="625"/>
                  </a:lnTo>
                  <a:lnTo>
                    <a:pt x="616" y="606"/>
                  </a:lnTo>
                  <a:lnTo>
                    <a:pt x="627" y="591"/>
                  </a:lnTo>
                  <a:lnTo>
                    <a:pt x="627" y="588"/>
                  </a:lnTo>
                  <a:lnTo>
                    <a:pt x="637" y="572"/>
                  </a:lnTo>
                  <a:lnTo>
                    <a:pt x="650" y="551"/>
                  </a:lnTo>
                  <a:lnTo>
                    <a:pt x="663" y="530"/>
                  </a:lnTo>
                  <a:lnTo>
                    <a:pt x="674" y="512"/>
                  </a:lnTo>
                  <a:lnTo>
                    <a:pt x="677" y="509"/>
                  </a:lnTo>
                  <a:lnTo>
                    <a:pt x="692" y="488"/>
                  </a:lnTo>
                  <a:lnTo>
                    <a:pt x="708" y="462"/>
                  </a:lnTo>
                  <a:lnTo>
                    <a:pt x="721" y="444"/>
                  </a:lnTo>
                  <a:lnTo>
                    <a:pt x="732" y="428"/>
                  </a:lnTo>
                  <a:lnTo>
                    <a:pt x="740" y="415"/>
                  </a:lnTo>
                  <a:lnTo>
                    <a:pt x="742" y="412"/>
                  </a:lnTo>
                  <a:lnTo>
                    <a:pt x="755" y="391"/>
                  </a:lnTo>
                  <a:lnTo>
                    <a:pt x="766" y="375"/>
                  </a:lnTo>
                  <a:lnTo>
                    <a:pt x="781" y="352"/>
                  </a:lnTo>
                  <a:lnTo>
                    <a:pt x="789" y="339"/>
                  </a:lnTo>
                  <a:lnTo>
                    <a:pt x="797" y="326"/>
                  </a:lnTo>
                  <a:lnTo>
                    <a:pt x="813" y="302"/>
                  </a:lnTo>
                  <a:lnTo>
                    <a:pt x="829" y="278"/>
                  </a:lnTo>
                  <a:lnTo>
                    <a:pt x="839" y="265"/>
                  </a:lnTo>
                  <a:lnTo>
                    <a:pt x="842" y="263"/>
                  </a:lnTo>
                  <a:lnTo>
                    <a:pt x="847" y="257"/>
                  </a:lnTo>
                  <a:lnTo>
                    <a:pt x="850" y="255"/>
                  </a:lnTo>
                  <a:lnTo>
                    <a:pt x="850" y="252"/>
                  </a:lnTo>
                  <a:lnTo>
                    <a:pt x="863" y="236"/>
                  </a:lnTo>
                  <a:lnTo>
                    <a:pt x="881" y="218"/>
                  </a:lnTo>
                  <a:lnTo>
                    <a:pt x="910" y="186"/>
                  </a:lnTo>
                  <a:lnTo>
                    <a:pt x="913" y="184"/>
                  </a:lnTo>
                  <a:lnTo>
                    <a:pt x="920" y="176"/>
                  </a:lnTo>
                  <a:lnTo>
                    <a:pt x="928" y="165"/>
                  </a:lnTo>
                  <a:lnTo>
                    <a:pt x="939" y="155"/>
                  </a:lnTo>
                  <a:lnTo>
                    <a:pt x="949" y="145"/>
                  </a:lnTo>
                  <a:lnTo>
                    <a:pt x="952" y="142"/>
                  </a:lnTo>
                  <a:lnTo>
                    <a:pt x="968" y="126"/>
                  </a:lnTo>
                  <a:lnTo>
                    <a:pt x="981" y="113"/>
                  </a:lnTo>
                  <a:lnTo>
                    <a:pt x="994" y="103"/>
                  </a:lnTo>
                  <a:lnTo>
                    <a:pt x="1004" y="95"/>
                  </a:lnTo>
                  <a:lnTo>
                    <a:pt x="1015" y="87"/>
                  </a:lnTo>
                  <a:lnTo>
                    <a:pt x="1031" y="74"/>
                  </a:lnTo>
                  <a:lnTo>
                    <a:pt x="1049" y="63"/>
                  </a:lnTo>
                  <a:lnTo>
                    <a:pt x="1065" y="53"/>
                  </a:lnTo>
                  <a:lnTo>
                    <a:pt x="1075" y="47"/>
                  </a:lnTo>
                  <a:lnTo>
                    <a:pt x="1078" y="45"/>
                  </a:lnTo>
                  <a:lnTo>
                    <a:pt x="1080" y="45"/>
                  </a:lnTo>
                  <a:lnTo>
                    <a:pt x="1083" y="45"/>
                  </a:lnTo>
                  <a:lnTo>
                    <a:pt x="1086" y="45"/>
                  </a:lnTo>
                  <a:lnTo>
                    <a:pt x="1091" y="45"/>
                  </a:lnTo>
                  <a:lnTo>
                    <a:pt x="1120" y="45"/>
                  </a:lnTo>
                  <a:lnTo>
                    <a:pt x="1148" y="40"/>
                  </a:lnTo>
                  <a:lnTo>
                    <a:pt x="1154" y="37"/>
                  </a:lnTo>
                  <a:lnTo>
                    <a:pt x="1159" y="34"/>
                  </a:lnTo>
                  <a:lnTo>
                    <a:pt x="1164" y="34"/>
                  </a:lnTo>
                  <a:lnTo>
                    <a:pt x="1175" y="32"/>
                  </a:lnTo>
                  <a:lnTo>
                    <a:pt x="1183" y="29"/>
                  </a:lnTo>
                  <a:lnTo>
                    <a:pt x="1222" y="21"/>
                  </a:lnTo>
                  <a:lnTo>
                    <a:pt x="1264" y="11"/>
                  </a:lnTo>
                  <a:lnTo>
                    <a:pt x="1272" y="8"/>
                  </a:lnTo>
                  <a:lnTo>
                    <a:pt x="1274" y="8"/>
                  </a:lnTo>
                  <a:lnTo>
                    <a:pt x="1280" y="5"/>
                  </a:lnTo>
                  <a:lnTo>
                    <a:pt x="1282" y="5"/>
                  </a:lnTo>
                  <a:lnTo>
                    <a:pt x="1287" y="5"/>
                  </a:lnTo>
                  <a:lnTo>
                    <a:pt x="1298" y="3"/>
                  </a:lnTo>
                  <a:lnTo>
                    <a:pt x="1308" y="0"/>
                  </a:lnTo>
                  <a:lnTo>
                    <a:pt x="1311" y="11"/>
                  </a:lnTo>
                  <a:lnTo>
                    <a:pt x="1316" y="24"/>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47" name="フリーフォーム 146"/>
            <p:cNvSpPr>
              <a:spLocks/>
            </p:cNvSpPr>
            <p:nvPr/>
          </p:nvSpPr>
          <p:spPr bwMode="auto">
            <a:xfrm>
              <a:off x="2455133" y="5323214"/>
              <a:ext cx="1630824" cy="1039985"/>
            </a:xfrm>
            <a:custGeom>
              <a:avLst/>
              <a:gdLst>
                <a:gd name="T0" fmla="*/ 1937 w 3403"/>
                <a:gd name="T1" fmla="*/ 911 h 2136"/>
                <a:gd name="T2" fmla="*/ 2063 w 3403"/>
                <a:gd name="T3" fmla="*/ 971 h 2136"/>
                <a:gd name="T4" fmla="*/ 2134 w 3403"/>
                <a:gd name="T5" fmla="*/ 989 h 2136"/>
                <a:gd name="T6" fmla="*/ 2210 w 3403"/>
                <a:gd name="T7" fmla="*/ 994 h 2136"/>
                <a:gd name="T8" fmla="*/ 2391 w 3403"/>
                <a:gd name="T9" fmla="*/ 960 h 2136"/>
                <a:gd name="T10" fmla="*/ 2533 w 3403"/>
                <a:gd name="T11" fmla="*/ 929 h 2136"/>
                <a:gd name="T12" fmla="*/ 2648 w 3403"/>
                <a:gd name="T13" fmla="*/ 897 h 2136"/>
                <a:gd name="T14" fmla="*/ 2732 w 3403"/>
                <a:gd name="T15" fmla="*/ 850 h 2136"/>
                <a:gd name="T16" fmla="*/ 2803 w 3403"/>
                <a:gd name="T17" fmla="*/ 848 h 2136"/>
                <a:gd name="T18" fmla="*/ 2863 w 3403"/>
                <a:gd name="T19" fmla="*/ 895 h 2136"/>
                <a:gd name="T20" fmla="*/ 3036 w 3403"/>
                <a:gd name="T21" fmla="*/ 1008 h 2136"/>
                <a:gd name="T22" fmla="*/ 3162 w 3403"/>
                <a:gd name="T23" fmla="*/ 1092 h 2136"/>
                <a:gd name="T24" fmla="*/ 3301 w 3403"/>
                <a:gd name="T25" fmla="*/ 1060 h 2136"/>
                <a:gd name="T26" fmla="*/ 3319 w 3403"/>
                <a:gd name="T27" fmla="*/ 1057 h 2136"/>
                <a:gd name="T28" fmla="*/ 3400 w 3403"/>
                <a:gd name="T29" fmla="*/ 1060 h 2136"/>
                <a:gd name="T30" fmla="*/ 3395 w 3403"/>
                <a:gd name="T31" fmla="*/ 1084 h 2136"/>
                <a:gd name="T32" fmla="*/ 3390 w 3403"/>
                <a:gd name="T33" fmla="*/ 1107 h 2136"/>
                <a:gd name="T34" fmla="*/ 3382 w 3403"/>
                <a:gd name="T35" fmla="*/ 1152 h 2136"/>
                <a:gd name="T36" fmla="*/ 3358 w 3403"/>
                <a:gd name="T37" fmla="*/ 1252 h 2136"/>
                <a:gd name="T38" fmla="*/ 3353 w 3403"/>
                <a:gd name="T39" fmla="*/ 1273 h 2136"/>
                <a:gd name="T40" fmla="*/ 3350 w 3403"/>
                <a:gd name="T41" fmla="*/ 1294 h 2136"/>
                <a:gd name="T42" fmla="*/ 3340 w 3403"/>
                <a:gd name="T43" fmla="*/ 1330 h 2136"/>
                <a:gd name="T44" fmla="*/ 3335 w 3403"/>
                <a:gd name="T45" fmla="*/ 1359 h 2136"/>
                <a:gd name="T46" fmla="*/ 3332 w 3403"/>
                <a:gd name="T47" fmla="*/ 1375 h 2136"/>
                <a:gd name="T48" fmla="*/ 3327 w 3403"/>
                <a:gd name="T49" fmla="*/ 1391 h 2136"/>
                <a:gd name="T50" fmla="*/ 3324 w 3403"/>
                <a:gd name="T51" fmla="*/ 1407 h 2136"/>
                <a:gd name="T52" fmla="*/ 3322 w 3403"/>
                <a:gd name="T53" fmla="*/ 1422 h 2136"/>
                <a:gd name="T54" fmla="*/ 3311 w 3403"/>
                <a:gd name="T55" fmla="*/ 1456 h 2136"/>
                <a:gd name="T56" fmla="*/ 3301 w 3403"/>
                <a:gd name="T57" fmla="*/ 1498 h 2136"/>
                <a:gd name="T58" fmla="*/ 3295 w 3403"/>
                <a:gd name="T59" fmla="*/ 1530 h 2136"/>
                <a:gd name="T60" fmla="*/ 3295 w 3403"/>
                <a:gd name="T61" fmla="*/ 1561 h 2136"/>
                <a:gd name="T62" fmla="*/ 3311 w 3403"/>
                <a:gd name="T63" fmla="*/ 1569 h 2136"/>
                <a:gd name="T64" fmla="*/ 3332 w 3403"/>
                <a:gd name="T65" fmla="*/ 1577 h 2136"/>
                <a:gd name="T66" fmla="*/ 3343 w 3403"/>
                <a:gd name="T67" fmla="*/ 1593 h 2136"/>
                <a:gd name="T68" fmla="*/ 3337 w 3403"/>
                <a:gd name="T69" fmla="*/ 1616 h 2136"/>
                <a:gd name="T70" fmla="*/ 3314 w 3403"/>
                <a:gd name="T71" fmla="*/ 1724 h 2136"/>
                <a:gd name="T72" fmla="*/ 3298 w 3403"/>
                <a:gd name="T73" fmla="*/ 1798 h 2136"/>
                <a:gd name="T74" fmla="*/ 3264 w 3403"/>
                <a:gd name="T75" fmla="*/ 1963 h 2136"/>
                <a:gd name="T76" fmla="*/ 3232 w 3403"/>
                <a:gd name="T77" fmla="*/ 2063 h 2136"/>
                <a:gd name="T78" fmla="*/ 3193 w 3403"/>
                <a:gd name="T79" fmla="*/ 2133 h 2136"/>
                <a:gd name="T80" fmla="*/ 3120 w 3403"/>
                <a:gd name="T81" fmla="*/ 2120 h 2136"/>
                <a:gd name="T82" fmla="*/ 3083 w 3403"/>
                <a:gd name="T83" fmla="*/ 2112 h 2136"/>
                <a:gd name="T84" fmla="*/ 2991 w 3403"/>
                <a:gd name="T85" fmla="*/ 2073 h 2136"/>
                <a:gd name="T86" fmla="*/ 2918 w 3403"/>
                <a:gd name="T87" fmla="*/ 2039 h 2136"/>
                <a:gd name="T88" fmla="*/ 2826 w 3403"/>
                <a:gd name="T89" fmla="*/ 1992 h 2136"/>
                <a:gd name="T90" fmla="*/ 2750 w 3403"/>
                <a:gd name="T91" fmla="*/ 1955 h 2136"/>
                <a:gd name="T92" fmla="*/ 2695 w 3403"/>
                <a:gd name="T93" fmla="*/ 1934 h 2136"/>
                <a:gd name="T94" fmla="*/ 2593 w 3403"/>
                <a:gd name="T95" fmla="*/ 1887 h 2136"/>
                <a:gd name="T96" fmla="*/ 2527 w 3403"/>
                <a:gd name="T97" fmla="*/ 1866 h 2136"/>
                <a:gd name="T98" fmla="*/ 2404 w 3403"/>
                <a:gd name="T99" fmla="*/ 1821 h 2136"/>
                <a:gd name="T100" fmla="*/ 2304 w 3403"/>
                <a:gd name="T101" fmla="*/ 1784 h 2136"/>
                <a:gd name="T102" fmla="*/ 2234 w 3403"/>
                <a:gd name="T103" fmla="*/ 1758 h 2136"/>
                <a:gd name="T104" fmla="*/ 1830 w 3403"/>
                <a:gd name="T105" fmla="*/ 1635 h 2136"/>
                <a:gd name="T106" fmla="*/ 1652 w 3403"/>
                <a:gd name="T107" fmla="*/ 1635 h 2136"/>
                <a:gd name="T108" fmla="*/ 1421 w 3403"/>
                <a:gd name="T109" fmla="*/ 1635 h 2136"/>
                <a:gd name="T110" fmla="*/ 409 w 3403"/>
                <a:gd name="T111" fmla="*/ 1609 h 2136"/>
                <a:gd name="T112" fmla="*/ 328 w 3403"/>
                <a:gd name="T113" fmla="*/ 1149 h 2136"/>
                <a:gd name="T114" fmla="*/ 627 w 3403"/>
                <a:gd name="T115" fmla="*/ 753 h 2136"/>
                <a:gd name="T116" fmla="*/ 226 w 3403"/>
                <a:gd name="T117" fmla="*/ 824 h 2136"/>
                <a:gd name="T118" fmla="*/ 624 w 3403"/>
                <a:gd name="T119" fmla="*/ 181 h 2136"/>
                <a:gd name="T120" fmla="*/ 1156 w 3403"/>
                <a:gd name="T121" fmla="*/ 55 h 2136"/>
                <a:gd name="T122" fmla="*/ 1591 w 3403"/>
                <a:gd name="T123" fmla="*/ 236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03" h="2136">
                  <a:moveTo>
                    <a:pt x="1791" y="575"/>
                  </a:moveTo>
                  <a:lnTo>
                    <a:pt x="1833" y="727"/>
                  </a:lnTo>
                  <a:lnTo>
                    <a:pt x="1864" y="842"/>
                  </a:lnTo>
                  <a:lnTo>
                    <a:pt x="1864" y="876"/>
                  </a:lnTo>
                  <a:lnTo>
                    <a:pt x="1874" y="882"/>
                  </a:lnTo>
                  <a:lnTo>
                    <a:pt x="1930" y="905"/>
                  </a:lnTo>
                  <a:lnTo>
                    <a:pt x="1937" y="911"/>
                  </a:lnTo>
                  <a:lnTo>
                    <a:pt x="1948" y="916"/>
                  </a:lnTo>
                  <a:lnTo>
                    <a:pt x="2029" y="955"/>
                  </a:lnTo>
                  <a:lnTo>
                    <a:pt x="2037" y="960"/>
                  </a:lnTo>
                  <a:lnTo>
                    <a:pt x="2048" y="963"/>
                  </a:lnTo>
                  <a:lnTo>
                    <a:pt x="2050" y="966"/>
                  </a:lnTo>
                  <a:lnTo>
                    <a:pt x="2055" y="968"/>
                  </a:lnTo>
                  <a:lnTo>
                    <a:pt x="2063" y="971"/>
                  </a:lnTo>
                  <a:lnTo>
                    <a:pt x="2074" y="973"/>
                  </a:lnTo>
                  <a:lnTo>
                    <a:pt x="2084" y="976"/>
                  </a:lnTo>
                  <a:lnTo>
                    <a:pt x="2095" y="979"/>
                  </a:lnTo>
                  <a:lnTo>
                    <a:pt x="2105" y="984"/>
                  </a:lnTo>
                  <a:lnTo>
                    <a:pt x="2116" y="987"/>
                  </a:lnTo>
                  <a:lnTo>
                    <a:pt x="2126" y="989"/>
                  </a:lnTo>
                  <a:lnTo>
                    <a:pt x="2134" y="989"/>
                  </a:lnTo>
                  <a:lnTo>
                    <a:pt x="2145" y="992"/>
                  </a:lnTo>
                  <a:lnTo>
                    <a:pt x="2155" y="992"/>
                  </a:lnTo>
                  <a:lnTo>
                    <a:pt x="2163" y="994"/>
                  </a:lnTo>
                  <a:lnTo>
                    <a:pt x="2173" y="994"/>
                  </a:lnTo>
                  <a:lnTo>
                    <a:pt x="2184" y="994"/>
                  </a:lnTo>
                  <a:lnTo>
                    <a:pt x="2192" y="994"/>
                  </a:lnTo>
                  <a:lnTo>
                    <a:pt x="2210" y="994"/>
                  </a:lnTo>
                  <a:lnTo>
                    <a:pt x="2226" y="992"/>
                  </a:lnTo>
                  <a:lnTo>
                    <a:pt x="2239" y="989"/>
                  </a:lnTo>
                  <a:lnTo>
                    <a:pt x="2255" y="989"/>
                  </a:lnTo>
                  <a:lnTo>
                    <a:pt x="2268" y="987"/>
                  </a:lnTo>
                  <a:lnTo>
                    <a:pt x="2286" y="981"/>
                  </a:lnTo>
                  <a:lnTo>
                    <a:pt x="2307" y="979"/>
                  </a:lnTo>
                  <a:lnTo>
                    <a:pt x="2391" y="960"/>
                  </a:lnTo>
                  <a:lnTo>
                    <a:pt x="2412" y="955"/>
                  </a:lnTo>
                  <a:lnTo>
                    <a:pt x="2417" y="955"/>
                  </a:lnTo>
                  <a:lnTo>
                    <a:pt x="2422" y="952"/>
                  </a:lnTo>
                  <a:lnTo>
                    <a:pt x="2428" y="952"/>
                  </a:lnTo>
                  <a:lnTo>
                    <a:pt x="2472" y="942"/>
                  </a:lnTo>
                  <a:lnTo>
                    <a:pt x="2504" y="934"/>
                  </a:lnTo>
                  <a:lnTo>
                    <a:pt x="2533" y="929"/>
                  </a:lnTo>
                  <a:lnTo>
                    <a:pt x="2553" y="924"/>
                  </a:lnTo>
                  <a:lnTo>
                    <a:pt x="2569" y="921"/>
                  </a:lnTo>
                  <a:lnTo>
                    <a:pt x="2588" y="913"/>
                  </a:lnTo>
                  <a:lnTo>
                    <a:pt x="2614" y="908"/>
                  </a:lnTo>
                  <a:lnTo>
                    <a:pt x="2624" y="905"/>
                  </a:lnTo>
                  <a:lnTo>
                    <a:pt x="2635" y="903"/>
                  </a:lnTo>
                  <a:lnTo>
                    <a:pt x="2648" y="897"/>
                  </a:lnTo>
                  <a:lnTo>
                    <a:pt x="2658" y="895"/>
                  </a:lnTo>
                  <a:lnTo>
                    <a:pt x="2664" y="892"/>
                  </a:lnTo>
                  <a:lnTo>
                    <a:pt x="2674" y="887"/>
                  </a:lnTo>
                  <a:lnTo>
                    <a:pt x="2690" y="879"/>
                  </a:lnTo>
                  <a:lnTo>
                    <a:pt x="2703" y="871"/>
                  </a:lnTo>
                  <a:lnTo>
                    <a:pt x="2719" y="861"/>
                  </a:lnTo>
                  <a:lnTo>
                    <a:pt x="2732" y="850"/>
                  </a:lnTo>
                  <a:lnTo>
                    <a:pt x="2745" y="842"/>
                  </a:lnTo>
                  <a:lnTo>
                    <a:pt x="2753" y="837"/>
                  </a:lnTo>
                  <a:lnTo>
                    <a:pt x="2758" y="834"/>
                  </a:lnTo>
                  <a:lnTo>
                    <a:pt x="2766" y="827"/>
                  </a:lnTo>
                  <a:lnTo>
                    <a:pt x="2771" y="821"/>
                  </a:lnTo>
                  <a:lnTo>
                    <a:pt x="2797" y="842"/>
                  </a:lnTo>
                  <a:lnTo>
                    <a:pt x="2803" y="848"/>
                  </a:lnTo>
                  <a:lnTo>
                    <a:pt x="2805" y="848"/>
                  </a:lnTo>
                  <a:lnTo>
                    <a:pt x="2808" y="850"/>
                  </a:lnTo>
                  <a:lnTo>
                    <a:pt x="2824" y="866"/>
                  </a:lnTo>
                  <a:lnTo>
                    <a:pt x="2826" y="866"/>
                  </a:lnTo>
                  <a:lnTo>
                    <a:pt x="2847" y="884"/>
                  </a:lnTo>
                  <a:lnTo>
                    <a:pt x="2860" y="892"/>
                  </a:lnTo>
                  <a:lnTo>
                    <a:pt x="2863" y="895"/>
                  </a:lnTo>
                  <a:lnTo>
                    <a:pt x="2860" y="895"/>
                  </a:lnTo>
                  <a:lnTo>
                    <a:pt x="2868" y="900"/>
                  </a:lnTo>
                  <a:lnTo>
                    <a:pt x="2952" y="950"/>
                  </a:lnTo>
                  <a:lnTo>
                    <a:pt x="2989" y="973"/>
                  </a:lnTo>
                  <a:lnTo>
                    <a:pt x="2994" y="976"/>
                  </a:lnTo>
                  <a:lnTo>
                    <a:pt x="3031" y="1000"/>
                  </a:lnTo>
                  <a:lnTo>
                    <a:pt x="3036" y="1008"/>
                  </a:lnTo>
                  <a:lnTo>
                    <a:pt x="3038" y="1026"/>
                  </a:lnTo>
                  <a:lnTo>
                    <a:pt x="3044" y="1044"/>
                  </a:lnTo>
                  <a:lnTo>
                    <a:pt x="3049" y="1071"/>
                  </a:lnTo>
                  <a:lnTo>
                    <a:pt x="3052" y="1086"/>
                  </a:lnTo>
                  <a:lnTo>
                    <a:pt x="3057" y="1113"/>
                  </a:lnTo>
                  <a:lnTo>
                    <a:pt x="3109" y="1102"/>
                  </a:lnTo>
                  <a:lnTo>
                    <a:pt x="3162" y="1092"/>
                  </a:lnTo>
                  <a:lnTo>
                    <a:pt x="3196" y="1084"/>
                  </a:lnTo>
                  <a:lnTo>
                    <a:pt x="3198" y="1084"/>
                  </a:lnTo>
                  <a:lnTo>
                    <a:pt x="3204" y="1081"/>
                  </a:lnTo>
                  <a:lnTo>
                    <a:pt x="3235" y="1076"/>
                  </a:lnTo>
                  <a:lnTo>
                    <a:pt x="3246" y="1073"/>
                  </a:lnTo>
                  <a:lnTo>
                    <a:pt x="3253" y="1071"/>
                  </a:lnTo>
                  <a:lnTo>
                    <a:pt x="3301" y="1060"/>
                  </a:lnTo>
                  <a:lnTo>
                    <a:pt x="3303" y="1060"/>
                  </a:lnTo>
                  <a:lnTo>
                    <a:pt x="3306" y="1060"/>
                  </a:lnTo>
                  <a:lnTo>
                    <a:pt x="3308" y="1060"/>
                  </a:lnTo>
                  <a:lnTo>
                    <a:pt x="3308" y="1063"/>
                  </a:lnTo>
                  <a:lnTo>
                    <a:pt x="3311" y="1063"/>
                  </a:lnTo>
                  <a:lnTo>
                    <a:pt x="3316" y="1060"/>
                  </a:lnTo>
                  <a:lnTo>
                    <a:pt x="3319" y="1057"/>
                  </a:lnTo>
                  <a:lnTo>
                    <a:pt x="3319" y="1055"/>
                  </a:lnTo>
                  <a:lnTo>
                    <a:pt x="3332" y="1055"/>
                  </a:lnTo>
                  <a:lnTo>
                    <a:pt x="3348" y="1052"/>
                  </a:lnTo>
                  <a:lnTo>
                    <a:pt x="3379" y="1055"/>
                  </a:lnTo>
                  <a:lnTo>
                    <a:pt x="3403" y="1057"/>
                  </a:lnTo>
                  <a:lnTo>
                    <a:pt x="3403" y="1060"/>
                  </a:lnTo>
                  <a:lnTo>
                    <a:pt x="3400" y="1060"/>
                  </a:lnTo>
                  <a:lnTo>
                    <a:pt x="3398" y="1071"/>
                  </a:lnTo>
                  <a:lnTo>
                    <a:pt x="3398" y="1073"/>
                  </a:lnTo>
                  <a:lnTo>
                    <a:pt x="3398" y="1076"/>
                  </a:lnTo>
                  <a:lnTo>
                    <a:pt x="3398" y="1078"/>
                  </a:lnTo>
                  <a:lnTo>
                    <a:pt x="3398" y="1081"/>
                  </a:lnTo>
                  <a:lnTo>
                    <a:pt x="3395" y="1081"/>
                  </a:lnTo>
                  <a:lnTo>
                    <a:pt x="3395" y="1084"/>
                  </a:lnTo>
                  <a:lnTo>
                    <a:pt x="3395" y="1086"/>
                  </a:lnTo>
                  <a:lnTo>
                    <a:pt x="3395" y="1092"/>
                  </a:lnTo>
                  <a:lnTo>
                    <a:pt x="3392" y="1094"/>
                  </a:lnTo>
                  <a:lnTo>
                    <a:pt x="3392" y="1097"/>
                  </a:lnTo>
                  <a:lnTo>
                    <a:pt x="3392" y="1102"/>
                  </a:lnTo>
                  <a:lnTo>
                    <a:pt x="3392" y="1105"/>
                  </a:lnTo>
                  <a:lnTo>
                    <a:pt x="3390" y="1107"/>
                  </a:lnTo>
                  <a:lnTo>
                    <a:pt x="3390" y="1110"/>
                  </a:lnTo>
                  <a:lnTo>
                    <a:pt x="3390" y="1113"/>
                  </a:lnTo>
                  <a:lnTo>
                    <a:pt x="3390" y="1118"/>
                  </a:lnTo>
                  <a:lnTo>
                    <a:pt x="3387" y="1123"/>
                  </a:lnTo>
                  <a:lnTo>
                    <a:pt x="3387" y="1126"/>
                  </a:lnTo>
                  <a:lnTo>
                    <a:pt x="3387" y="1131"/>
                  </a:lnTo>
                  <a:lnTo>
                    <a:pt x="3382" y="1152"/>
                  </a:lnTo>
                  <a:lnTo>
                    <a:pt x="3374" y="1178"/>
                  </a:lnTo>
                  <a:lnTo>
                    <a:pt x="3371" y="1199"/>
                  </a:lnTo>
                  <a:lnTo>
                    <a:pt x="3369" y="1210"/>
                  </a:lnTo>
                  <a:lnTo>
                    <a:pt x="3366" y="1223"/>
                  </a:lnTo>
                  <a:lnTo>
                    <a:pt x="3364" y="1236"/>
                  </a:lnTo>
                  <a:lnTo>
                    <a:pt x="3358" y="1249"/>
                  </a:lnTo>
                  <a:lnTo>
                    <a:pt x="3358" y="1252"/>
                  </a:lnTo>
                  <a:lnTo>
                    <a:pt x="3358" y="1254"/>
                  </a:lnTo>
                  <a:lnTo>
                    <a:pt x="3358" y="1257"/>
                  </a:lnTo>
                  <a:lnTo>
                    <a:pt x="3358" y="1260"/>
                  </a:lnTo>
                  <a:lnTo>
                    <a:pt x="3356" y="1262"/>
                  </a:lnTo>
                  <a:lnTo>
                    <a:pt x="3356" y="1265"/>
                  </a:lnTo>
                  <a:lnTo>
                    <a:pt x="3356" y="1270"/>
                  </a:lnTo>
                  <a:lnTo>
                    <a:pt x="3353" y="1273"/>
                  </a:lnTo>
                  <a:lnTo>
                    <a:pt x="3353" y="1275"/>
                  </a:lnTo>
                  <a:lnTo>
                    <a:pt x="3353" y="1283"/>
                  </a:lnTo>
                  <a:lnTo>
                    <a:pt x="3350" y="1283"/>
                  </a:lnTo>
                  <a:lnTo>
                    <a:pt x="3350" y="1286"/>
                  </a:lnTo>
                  <a:lnTo>
                    <a:pt x="3350" y="1288"/>
                  </a:lnTo>
                  <a:lnTo>
                    <a:pt x="3350" y="1291"/>
                  </a:lnTo>
                  <a:lnTo>
                    <a:pt x="3350" y="1294"/>
                  </a:lnTo>
                  <a:lnTo>
                    <a:pt x="3348" y="1296"/>
                  </a:lnTo>
                  <a:lnTo>
                    <a:pt x="3348" y="1299"/>
                  </a:lnTo>
                  <a:lnTo>
                    <a:pt x="3348" y="1302"/>
                  </a:lnTo>
                  <a:lnTo>
                    <a:pt x="3348" y="1304"/>
                  </a:lnTo>
                  <a:lnTo>
                    <a:pt x="3345" y="1307"/>
                  </a:lnTo>
                  <a:lnTo>
                    <a:pt x="3345" y="1315"/>
                  </a:lnTo>
                  <a:lnTo>
                    <a:pt x="3340" y="1330"/>
                  </a:lnTo>
                  <a:lnTo>
                    <a:pt x="3337" y="1344"/>
                  </a:lnTo>
                  <a:lnTo>
                    <a:pt x="3337" y="1346"/>
                  </a:lnTo>
                  <a:lnTo>
                    <a:pt x="3337" y="1349"/>
                  </a:lnTo>
                  <a:lnTo>
                    <a:pt x="3337" y="1351"/>
                  </a:lnTo>
                  <a:lnTo>
                    <a:pt x="3335" y="1354"/>
                  </a:lnTo>
                  <a:lnTo>
                    <a:pt x="3335" y="1357"/>
                  </a:lnTo>
                  <a:lnTo>
                    <a:pt x="3335" y="1359"/>
                  </a:lnTo>
                  <a:lnTo>
                    <a:pt x="3335" y="1362"/>
                  </a:lnTo>
                  <a:lnTo>
                    <a:pt x="3335" y="1365"/>
                  </a:lnTo>
                  <a:lnTo>
                    <a:pt x="3332" y="1365"/>
                  </a:lnTo>
                  <a:lnTo>
                    <a:pt x="3332" y="1367"/>
                  </a:lnTo>
                  <a:lnTo>
                    <a:pt x="3332" y="1370"/>
                  </a:lnTo>
                  <a:lnTo>
                    <a:pt x="3332" y="1372"/>
                  </a:lnTo>
                  <a:lnTo>
                    <a:pt x="3332" y="1375"/>
                  </a:lnTo>
                  <a:lnTo>
                    <a:pt x="3329" y="1378"/>
                  </a:lnTo>
                  <a:lnTo>
                    <a:pt x="3329" y="1380"/>
                  </a:lnTo>
                  <a:lnTo>
                    <a:pt x="3329" y="1383"/>
                  </a:lnTo>
                  <a:lnTo>
                    <a:pt x="3329" y="1386"/>
                  </a:lnTo>
                  <a:lnTo>
                    <a:pt x="3329" y="1388"/>
                  </a:lnTo>
                  <a:lnTo>
                    <a:pt x="3327" y="1388"/>
                  </a:lnTo>
                  <a:lnTo>
                    <a:pt x="3327" y="1391"/>
                  </a:lnTo>
                  <a:lnTo>
                    <a:pt x="3327" y="1393"/>
                  </a:lnTo>
                  <a:lnTo>
                    <a:pt x="3327" y="1396"/>
                  </a:lnTo>
                  <a:lnTo>
                    <a:pt x="3327" y="1399"/>
                  </a:lnTo>
                  <a:lnTo>
                    <a:pt x="3327" y="1401"/>
                  </a:lnTo>
                  <a:lnTo>
                    <a:pt x="3324" y="1401"/>
                  </a:lnTo>
                  <a:lnTo>
                    <a:pt x="3324" y="1404"/>
                  </a:lnTo>
                  <a:lnTo>
                    <a:pt x="3324" y="1407"/>
                  </a:lnTo>
                  <a:lnTo>
                    <a:pt x="3324" y="1409"/>
                  </a:lnTo>
                  <a:lnTo>
                    <a:pt x="3324" y="1412"/>
                  </a:lnTo>
                  <a:lnTo>
                    <a:pt x="3322" y="1412"/>
                  </a:lnTo>
                  <a:lnTo>
                    <a:pt x="3322" y="1414"/>
                  </a:lnTo>
                  <a:lnTo>
                    <a:pt x="3322" y="1417"/>
                  </a:lnTo>
                  <a:lnTo>
                    <a:pt x="3322" y="1420"/>
                  </a:lnTo>
                  <a:lnTo>
                    <a:pt x="3322" y="1422"/>
                  </a:lnTo>
                  <a:lnTo>
                    <a:pt x="3319" y="1425"/>
                  </a:lnTo>
                  <a:lnTo>
                    <a:pt x="3319" y="1428"/>
                  </a:lnTo>
                  <a:lnTo>
                    <a:pt x="3319" y="1430"/>
                  </a:lnTo>
                  <a:lnTo>
                    <a:pt x="3316" y="1435"/>
                  </a:lnTo>
                  <a:lnTo>
                    <a:pt x="3314" y="1451"/>
                  </a:lnTo>
                  <a:lnTo>
                    <a:pt x="3311" y="1454"/>
                  </a:lnTo>
                  <a:lnTo>
                    <a:pt x="3311" y="1456"/>
                  </a:lnTo>
                  <a:lnTo>
                    <a:pt x="3311" y="1462"/>
                  </a:lnTo>
                  <a:lnTo>
                    <a:pt x="3308" y="1469"/>
                  </a:lnTo>
                  <a:lnTo>
                    <a:pt x="3306" y="1477"/>
                  </a:lnTo>
                  <a:lnTo>
                    <a:pt x="3306" y="1480"/>
                  </a:lnTo>
                  <a:lnTo>
                    <a:pt x="3303" y="1485"/>
                  </a:lnTo>
                  <a:lnTo>
                    <a:pt x="3303" y="1490"/>
                  </a:lnTo>
                  <a:lnTo>
                    <a:pt x="3301" y="1498"/>
                  </a:lnTo>
                  <a:lnTo>
                    <a:pt x="3301" y="1501"/>
                  </a:lnTo>
                  <a:lnTo>
                    <a:pt x="3301" y="1504"/>
                  </a:lnTo>
                  <a:lnTo>
                    <a:pt x="3298" y="1517"/>
                  </a:lnTo>
                  <a:lnTo>
                    <a:pt x="3298" y="1522"/>
                  </a:lnTo>
                  <a:lnTo>
                    <a:pt x="3295" y="1525"/>
                  </a:lnTo>
                  <a:lnTo>
                    <a:pt x="3295" y="1527"/>
                  </a:lnTo>
                  <a:lnTo>
                    <a:pt x="3295" y="1530"/>
                  </a:lnTo>
                  <a:lnTo>
                    <a:pt x="3295" y="1532"/>
                  </a:lnTo>
                  <a:lnTo>
                    <a:pt x="3295" y="1535"/>
                  </a:lnTo>
                  <a:lnTo>
                    <a:pt x="3293" y="1540"/>
                  </a:lnTo>
                  <a:lnTo>
                    <a:pt x="3293" y="1543"/>
                  </a:lnTo>
                  <a:lnTo>
                    <a:pt x="3293" y="1548"/>
                  </a:lnTo>
                  <a:lnTo>
                    <a:pt x="3290" y="1556"/>
                  </a:lnTo>
                  <a:lnTo>
                    <a:pt x="3295" y="1561"/>
                  </a:lnTo>
                  <a:lnTo>
                    <a:pt x="3298" y="1561"/>
                  </a:lnTo>
                  <a:lnTo>
                    <a:pt x="3301" y="1561"/>
                  </a:lnTo>
                  <a:lnTo>
                    <a:pt x="3301" y="1564"/>
                  </a:lnTo>
                  <a:lnTo>
                    <a:pt x="3303" y="1564"/>
                  </a:lnTo>
                  <a:lnTo>
                    <a:pt x="3306" y="1567"/>
                  </a:lnTo>
                  <a:lnTo>
                    <a:pt x="3308" y="1567"/>
                  </a:lnTo>
                  <a:lnTo>
                    <a:pt x="3311" y="1569"/>
                  </a:lnTo>
                  <a:lnTo>
                    <a:pt x="3314" y="1569"/>
                  </a:lnTo>
                  <a:lnTo>
                    <a:pt x="3316" y="1572"/>
                  </a:lnTo>
                  <a:lnTo>
                    <a:pt x="3322" y="1574"/>
                  </a:lnTo>
                  <a:lnTo>
                    <a:pt x="3324" y="1574"/>
                  </a:lnTo>
                  <a:lnTo>
                    <a:pt x="3327" y="1574"/>
                  </a:lnTo>
                  <a:lnTo>
                    <a:pt x="3329" y="1577"/>
                  </a:lnTo>
                  <a:lnTo>
                    <a:pt x="3332" y="1577"/>
                  </a:lnTo>
                  <a:lnTo>
                    <a:pt x="3337" y="1577"/>
                  </a:lnTo>
                  <a:lnTo>
                    <a:pt x="3343" y="1577"/>
                  </a:lnTo>
                  <a:lnTo>
                    <a:pt x="3345" y="1577"/>
                  </a:lnTo>
                  <a:lnTo>
                    <a:pt x="3345" y="1580"/>
                  </a:lnTo>
                  <a:lnTo>
                    <a:pt x="3343" y="1588"/>
                  </a:lnTo>
                  <a:lnTo>
                    <a:pt x="3343" y="1590"/>
                  </a:lnTo>
                  <a:lnTo>
                    <a:pt x="3343" y="1593"/>
                  </a:lnTo>
                  <a:lnTo>
                    <a:pt x="3340" y="1595"/>
                  </a:lnTo>
                  <a:lnTo>
                    <a:pt x="3340" y="1598"/>
                  </a:lnTo>
                  <a:lnTo>
                    <a:pt x="3340" y="1601"/>
                  </a:lnTo>
                  <a:lnTo>
                    <a:pt x="3340" y="1603"/>
                  </a:lnTo>
                  <a:lnTo>
                    <a:pt x="3340" y="1606"/>
                  </a:lnTo>
                  <a:lnTo>
                    <a:pt x="3337" y="1609"/>
                  </a:lnTo>
                  <a:lnTo>
                    <a:pt x="3337" y="1616"/>
                  </a:lnTo>
                  <a:lnTo>
                    <a:pt x="3337" y="1619"/>
                  </a:lnTo>
                  <a:lnTo>
                    <a:pt x="3335" y="1632"/>
                  </a:lnTo>
                  <a:lnTo>
                    <a:pt x="3335" y="1635"/>
                  </a:lnTo>
                  <a:lnTo>
                    <a:pt x="3324" y="1674"/>
                  </a:lnTo>
                  <a:lnTo>
                    <a:pt x="3324" y="1677"/>
                  </a:lnTo>
                  <a:lnTo>
                    <a:pt x="3324" y="1685"/>
                  </a:lnTo>
                  <a:lnTo>
                    <a:pt x="3314" y="1724"/>
                  </a:lnTo>
                  <a:lnTo>
                    <a:pt x="3314" y="1727"/>
                  </a:lnTo>
                  <a:lnTo>
                    <a:pt x="3314" y="1729"/>
                  </a:lnTo>
                  <a:lnTo>
                    <a:pt x="3308" y="1758"/>
                  </a:lnTo>
                  <a:lnTo>
                    <a:pt x="3306" y="1758"/>
                  </a:lnTo>
                  <a:lnTo>
                    <a:pt x="3303" y="1782"/>
                  </a:lnTo>
                  <a:lnTo>
                    <a:pt x="3301" y="1784"/>
                  </a:lnTo>
                  <a:lnTo>
                    <a:pt x="3298" y="1798"/>
                  </a:lnTo>
                  <a:lnTo>
                    <a:pt x="3290" y="1840"/>
                  </a:lnTo>
                  <a:lnTo>
                    <a:pt x="3290" y="1842"/>
                  </a:lnTo>
                  <a:lnTo>
                    <a:pt x="3288" y="1845"/>
                  </a:lnTo>
                  <a:lnTo>
                    <a:pt x="3269" y="1931"/>
                  </a:lnTo>
                  <a:lnTo>
                    <a:pt x="3267" y="1950"/>
                  </a:lnTo>
                  <a:lnTo>
                    <a:pt x="3267" y="1952"/>
                  </a:lnTo>
                  <a:lnTo>
                    <a:pt x="3264" y="1963"/>
                  </a:lnTo>
                  <a:lnTo>
                    <a:pt x="3261" y="1965"/>
                  </a:lnTo>
                  <a:lnTo>
                    <a:pt x="3261" y="1971"/>
                  </a:lnTo>
                  <a:lnTo>
                    <a:pt x="3259" y="1979"/>
                  </a:lnTo>
                  <a:lnTo>
                    <a:pt x="3253" y="1992"/>
                  </a:lnTo>
                  <a:lnTo>
                    <a:pt x="3240" y="2036"/>
                  </a:lnTo>
                  <a:lnTo>
                    <a:pt x="3232" y="2060"/>
                  </a:lnTo>
                  <a:lnTo>
                    <a:pt x="3232" y="2063"/>
                  </a:lnTo>
                  <a:lnTo>
                    <a:pt x="3227" y="2081"/>
                  </a:lnTo>
                  <a:lnTo>
                    <a:pt x="3222" y="2102"/>
                  </a:lnTo>
                  <a:lnTo>
                    <a:pt x="3219" y="2102"/>
                  </a:lnTo>
                  <a:lnTo>
                    <a:pt x="3217" y="2115"/>
                  </a:lnTo>
                  <a:lnTo>
                    <a:pt x="3209" y="2136"/>
                  </a:lnTo>
                  <a:lnTo>
                    <a:pt x="3206" y="2136"/>
                  </a:lnTo>
                  <a:lnTo>
                    <a:pt x="3193" y="2133"/>
                  </a:lnTo>
                  <a:lnTo>
                    <a:pt x="3180" y="2131"/>
                  </a:lnTo>
                  <a:lnTo>
                    <a:pt x="3164" y="2128"/>
                  </a:lnTo>
                  <a:lnTo>
                    <a:pt x="3159" y="2128"/>
                  </a:lnTo>
                  <a:lnTo>
                    <a:pt x="3154" y="2126"/>
                  </a:lnTo>
                  <a:lnTo>
                    <a:pt x="3151" y="2126"/>
                  </a:lnTo>
                  <a:lnTo>
                    <a:pt x="3149" y="2126"/>
                  </a:lnTo>
                  <a:lnTo>
                    <a:pt x="3120" y="2120"/>
                  </a:lnTo>
                  <a:lnTo>
                    <a:pt x="3101" y="2115"/>
                  </a:lnTo>
                  <a:lnTo>
                    <a:pt x="3099" y="2115"/>
                  </a:lnTo>
                  <a:lnTo>
                    <a:pt x="3096" y="2115"/>
                  </a:lnTo>
                  <a:lnTo>
                    <a:pt x="3094" y="2115"/>
                  </a:lnTo>
                  <a:lnTo>
                    <a:pt x="3091" y="2112"/>
                  </a:lnTo>
                  <a:lnTo>
                    <a:pt x="3088" y="2112"/>
                  </a:lnTo>
                  <a:lnTo>
                    <a:pt x="3083" y="2112"/>
                  </a:lnTo>
                  <a:lnTo>
                    <a:pt x="3080" y="2110"/>
                  </a:lnTo>
                  <a:lnTo>
                    <a:pt x="3070" y="2107"/>
                  </a:lnTo>
                  <a:lnTo>
                    <a:pt x="3052" y="2099"/>
                  </a:lnTo>
                  <a:lnTo>
                    <a:pt x="3033" y="2091"/>
                  </a:lnTo>
                  <a:lnTo>
                    <a:pt x="3015" y="2084"/>
                  </a:lnTo>
                  <a:lnTo>
                    <a:pt x="2997" y="2073"/>
                  </a:lnTo>
                  <a:lnTo>
                    <a:pt x="2991" y="2073"/>
                  </a:lnTo>
                  <a:lnTo>
                    <a:pt x="2986" y="2070"/>
                  </a:lnTo>
                  <a:lnTo>
                    <a:pt x="2986" y="2068"/>
                  </a:lnTo>
                  <a:lnTo>
                    <a:pt x="2978" y="2065"/>
                  </a:lnTo>
                  <a:lnTo>
                    <a:pt x="2965" y="2060"/>
                  </a:lnTo>
                  <a:lnTo>
                    <a:pt x="2952" y="2055"/>
                  </a:lnTo>
                  <a:lnTo>
                    <a:pt x="2934" y="2047"/>
                  </a:lnTo>
                  <a:lnTo>
                    <a:pt x="2918" y="2039"/>
                  </a:lnTo>
                  <a:lnTo>
                    <a:pt x="2905" y="2031"/>
                  </a:lnTo>
                  <a:lnTo>
                    <a:pt x="2889" y="2023"/>
                  </a:lnTo>
                  <a:lnTo>
                    <a:pt x="2871" y="2015"/>
                  </a:lnTo>
                  <a:lnTo>
                    <a:pt x="2860" y="2010"/>
                  </a:lnTo>
                  <a:lnTo>
                    <a:pt x="2850" y="2005"/>
                  </a:lnTo>
                  <a:lnTo>
                    <a:pt x="2837" y="1997"/>
                  </a:lnTo>
                  <a:lnTo>
                    <a:pt x="2826" y="1992"/>
                  </a:lnTo>
                  <a:lnTo>
                    <a:pt x="2808" y="1981"/>
                  </a:lnTo>
                  <a:lnTo>
                    <a:pt x="2797" y="1976"/>
                  </a:lnTo>
                  <a:lnTo>
                    <a:pt x="2784" y="1971"/>
                  </a:lnTo>
                  <a:lnTo>
                    <a:pt x="2771" y="1963"/>
                  </a:lnTo>
                  <a:lnTo>
                    <a:pt x="2763" y="1960"/>
                  </a:lnTo>
                  <a:lnTo>
                    <a:pt x="2761" y="1960"/>
                  </a:lnTo>
                  <a:lnTo>
                    <a:pt x="2750" y="1955"/>
                  </a:lnTo>
                  <a:lnTo>
                    <a:pt x="2740" y="1952"/>
                  </a:lnTo>
                  <a:lnTo>
                    <a:pt x="2737" y="1950"/>
                  </a:lnTo>
                  <a:lnTo>
                    <a:pt x="2734" y="1950"/>
                  </a:lnTo>
                  <a:lnTo>
                    <a:pt x="2727" y="1944"/>
                  </a:lnTo>
                  <a:lnTo>
                    <a:pt x="2719" y="1942"/>
                  </a:lnTo>
                  <a:lnTo>
                    <a:pt x="2706" y="1937"/>
                  </a:lnTo>
                  <a:lnTo>
                    <a:pt x="2695" y="1934"/>
                  </a:lnTo>
                  <a:lnTo>
                    <a:pt x="2690" y="1931"/>
                  </a:lnTo>
                  <a:lnTo>
                    <a:pt x="2664" y="1918"/>
                  </a:lnTo>
                  <a:lnTo>
                    <a:pt x="2653" y="1913"/>
                  </a:lnTo>
                  <a:lnTo>
                    <a:pt x="2635" y="1905"/>
                  </a:lnTo>
                  <a:lnTo>
                    <a:pt x="2606" y="1892"/>
                  </a:lnTo>
                  <a:lnTo>
                    <a:pt x="2598" y="1889"/>
                  </a:lnTo>
                  <a:lnTo>
                    <a:pt x="2593" y="1887"/>
                  </a:lnTo>
                  <a:lnTo>
                    <a:pt x="2585" y="1884"/>
                  </a:lnTo>
                  <a:lnTo>
                    <a:pt x="2577" y="1882"/>
                  </a:lnTo>
                  <a:lnTo>
                    <a:pt x="2572" y="1879"/>
                  </a:lnTo>
                  <a:lnTo>
                    <a:pt x="2567" y="1879"/>
                  </a:lnTo>
                  <a:lnTo>
                    <a:pt x="2561" y="1876"/>
                  </a:lnTo>
                  <a:lnTo>
                    <a:pt x="2543" y="1871"/>
                  </a:lnTo>
                  <a:lnTo>
                    <a:pt x="2527" y="1866"/>
                  </a:lnTo>
                  <a:lnTo>
                    <a:pt x="2522" y="1863"/>
                  </a:lnTo>
                  <a:lnTo>
                    <a:pt x="2517" y="1861"/>
                  </a:lnTo>
                  <a:lnTo>
                    <a:pt x="2498" y="1855"/>
                  </a:lnTo>
                  <a:lnTo>
                    <a:pt x="2438" y="1834"/>
                  </a:lnTo>
                  <a:lnTo>
                    <a:pt x="2430" y="1832"/>
                  </a:lnTo>
                  <a:lnTo>
                    <a:pt x="2415" y="1826"/>
                  </a:lnTo>
                  <a:lnTo>
                    <a:pt x="2404" y="1821"/>
                  </a:lnTo>
                  <a:lnTo>
                    <a:pt x="2391" y="1819"/>
                  </a:lnTo>
                  <a:lnTo>
                    <a:pt x="2375" y="1811"/>
                  </a:lnTo>
                  <a:lnTo>
                    <a:pt x="2354" y="1803"/>
                  </a:lnTo>
                  <a:lnTo>
                    <a:pt x="2336" y="1798"/>
                  </a:lnTo>
                  <a:lnTo>
                    <a:pt x="2325" y="1792"/>
                  </a:lnTo>
                  <a:lnTo>
                    <a:pt x="2315" y="1787"/>
                  </a:lnTo>
                  <a:lnTo>
                    <a:pt x="2304" y="1784"/>
                  </a:lnTo>
                  <a:lnTo>
                    <a:pt x="2294" y="1782"/>
                  </a:lnTo>
                  <a:lnTo>
                    <a:pt x="2286" y="1777"/>
                  </a:lnTo>
                  <a:lnTo>
                    <a:pt x="2281" y="1774"/>
                  </a:lnTo>
                  <a:lnTo>
                    <a:pt x="2270" y="1771"/>
                  </a:lnTo>
                  <a:lnTo>
                    <a:pt x="2255" y="1766"/>
                  </a:lnTo>
                  <a:lnTo>
                    <a:pt x="2242" y="1761"/>
                  </a:lnTo>
                  <a:lnTo>
                    <a:pt x="2234" y="1758"/>
                  </a:lnTo>
                  <a:lnTo>
                    <a:pt x="2179" y="1737"/>
                  </a:lnTo>
                  <a:lnTo>
                    <a:pt x="2055" y="1695"/>
                  </a:lnTo>
                  <a:lnTo>
                    <a:pt x="1877" y="1637"/>
                  </a:lnTo>
                  <a:lnTo>
                    <a:pt x="1869" y="1637"/>
                  </a:lnTo>
                  <a:lnTo>
                    <a:pt x="1864" y="1637"/>
                  </a:lnTo>
                  <a:lnTo>
                    <a:pt x="1851" y="1637"/>
                  </a:lnTo>
                  <a:lnTo>
                    <a:pt x="1830" y="1635"/>
                  </a:lnTo>
                  <a:lnTo>
                    <a:pt x="1806" y="1635"/>
                  </a:lnTo>
                  <a:lnTo>
                    <a:pt x="1785" y="1635"/>
                  </a:lnTo>
                  <a:lnTo>
                    <a:pt x="1762" y="1635"/>
                  </a:lnTo>
                  <a:lnTo>
                    <a:pt x="1743" y="1635"/>
                  </a:lnTo>
                  <a:lnTo>
                    <a:pt x="1722" y="1635"/>
                  </a:lnTo>
                  <a:lnTo>
                    <a:pt x="1699" y="1635"/>
                  </a:lnTo>
                  <a:lnTo>
                    <a:pt x="1652" y="1635"/>
                  </a:lnTo>
                  <a:lnTo>
                    <a:pt x="1623" y="1635"/>
                  </a:lnTo>
                  <a:lnTo>
                    <a:pt x="1589" y="1635"/>
                  </a:lnTo>
                  <a:lnTo>
                    <a:pt x="1586" y="1635"/>
                  </a:lnTo>
                  <a:lnTo>
                    <a:pt x="1542" y="1635"/>
                  </a:lnTo>
                  <a:lnTo>
                    <a:pt x="1510" y="1635"/>
                  </a:lnTo>
                  <a:lnTo>
                    <a:pt x="1473" y="1635"/>
                  </a:lnTo>
                  <a:lnTo>
                    <a:pt x="1421" y="1635"/>
                  </a:lnTo>
                  <a:lnTo>
                    <a:pt x="1379" y="1632"/>
                  </a:lnTo>
                  <a:lnTo>
                    <a:pt x="1342" y="1632"/>
                  </a:lnTo>
                  <a:lnTo>
                    <a:pt x="1051" y="1635"/>
                  </a:lnTo>
                  <a:lnTo>
                    <a:pt x="724" y="1635"/>
                  </a:lnTo>
                  <a:lnTo>
                    <a:pt x="627" y="1635"/>
                  </a:lnTo>
                  <a:lnTo>
                    <a:pt x="627" y="1609"/>
                  </a:lnTo>
                  <a:lnTo>
                    <a:pt x="409" y="1609"/>
                  </a:lnTo>
                  <a:lnTo>
                    <a:pt x="385" y="1609"/>
                  </a:lnTo>
                  <a:lnTo>
                    <a:pt x="385" y="1532"/>
                  </a:lnTo>
                  <a:lnTo>
                    <a:pt x="435" y="1485"/>
                  </a:lnTo>
                  <a:lnTo>
                    <a:pt x="401" y="1383"/>
                  </a:lnTo>
                  <a:lnTo>
                    <a:pt x="399" y="1372"/>
                  </a:lnTo>
                  <a:lnTo>
                    <a:pt x="354" y="1228"/>
                  </a:lnTo>
                  <a:lnTo>
                    <a:pt x="328" y="1149"/>
                  </a:lnTo>
                  <a:lnTo>
                    <a:pt x="246" y="1071"/>
                  </a:lnTo>
                  <a:lnTo>
                    <a:pt x="0" y="834"/>
                  </a:lnTo>
                  <a:lnTo>
                    <a:pt x="13" y="821"/>
                  </a:lnTo>
                  <a:lnTo>
                    <a:pt x="265" y="1052"/>
                  </a:lnTo>
                  <a:lnTo>
                    <a:pt x="587" y="785"/>
                  </a:lnTo>
                  <a:lnTo>
                    <a:pt x="590" y="782"/>
                  </a:lnTo>
                  <a:lnTo>
                    <a:pt x="627" y="753"/>
                  </a:lnTo>
                  <a:lnTo>
                    <a:pt x="703" y="685"/>
                  </a:lnTo>
                  <a:lnTo>
                    <a:pt x="650" y="617"/>
                  </a:lnTo>
                  <a:lnTo>
                    <a:pt x="627" y="638"/>
                  </a:lnTo>
                  <a:lnTo>
                    <a:pt x="519" y="737"/>
                  </a:lnTo>
                  <a:lnTo>
                    <a:pt x="317" y="740"/>
                  </a:lnTo>
                  <a:lnTo>
                    <a:pt x="252" y="842"/>
                  </a:lnTo>
                  <a:lnTo>
                    <a:pt x="226" y="824"/>
                  </a:lnTo>
                  <a:lnTo>
                    <a:pt x="244" y="795"/>
                  </a:lnTo>
                  <a:lnTo>
                    <a:pt x="239" y="535"/>
                  </a:lnTo>
                  <a:lnTo>
                    <a:pt x="246" y="362"/>
                  </a:lnTo>
                  <a:lnTo>
                    <a:pt x="246" y="346"/>
                  </a:lnTo>
                  <a:lnTo>
                    <a:pt x="354" y="299"/>
                  </a:lnTo>
                  <a:lnTo>
                    <a:pt x="459" y="252"/>
                  </a:lnTo>
                  <a:lnTo>
                    <a:pt x="624" y="181"/>
                  </a:lnTo>
                  <a:lnTo>
                    <a:pt x="918" y="50"/>
                  </a:lnTo>
                  <a:lnTo>
                    <a:pt x="1028" y="0"/>
                  </a:lnTo>
                  <a:lnTo>
                    <a:pt x="1036" y="5"/>
                  </a:lnTo>
                  <a:lnTo>
                    <a:pt x="1043" y="8"/>
                  </a:lnTo>
                  <a:lnTo>
                    <a:pt x="1093" y="29"/>
                  </a:lnTo>
                  <a:lnTo>
                    <a:pt x="1130" y="44"/>
                  </a:lnTo>
                  <a:lnTo>
                    <a:pt x="1156" y="55"/>
                  </a:lnTo>
                  <a:lnTo>
                    <a:pt x="1211" y="79"/>
                  </a:lnTo>
                  <a:lnTo>
                    <a:pt x="1245" y="92"/>
                  </a:lnTo>
                  <a:lnTo>
                    <a:pt x="1316" y="123"/>
                  </a:lnTo>
                  <a:lnTo>
                    <a:pt x="1431" y="170"/>
                  </a:lnTo>
                  <a:lnTo>
                    <a:pt x="1570" y="228"/>
                  </a:lnTo>
                  <a:lnTo>
                    <a:pt x="1586" y="233"/>
                  </a:lnTo>
                  <a:lnTo>
                    <a:pt x="1591" y="236"/>
                  </a:lnTo>
                  <a:lnTo>
                    <a:pt x="1696" y="281"/>
                  </a:lnTo>
                  <a:lnTo>
                    <a:pt x="1709" y="286"/>
                  </a:lnTo>
                  <a:lnTo>
                    <a:pt x="1715" y="302"/>
                  </a:lnTo>
                  <a:lnTo>
                    <a:pt x="1728" y="349"/>
                  </a:lnTo>
                  <a:lnTo>
                    <a:pt x="1757" y="459"/>
                  </a:lnTo>
                  <a:lnTo>
                    <a:pt x="1791" y="575"/>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52" name="フリーフォーム 151"/>
            <p:cNvSpPr>
              <a:spLocks/>
            </p:cNvSpPr>
            <p:nvPr/>
          </p:nvSpPr>
          <p:spPr bwMode="auto">
            <a:xfrm>
              <a:off x="3987933" y="5804393"/>
              <a:ext cx="575370" cy="747142"/>
            </a:xfrm>
            <a:custGeom>
              <a:avLst/>
              <a:gdLst>
                <a:gd name="T0" fmla="*/ 401 w 1201"/>
                <a:gd name="T1" fmla="*/ 5 h 1535"/>
                <a:gd name="T2" fmla="*/ 537 w 1201"/>
                <a:gd name="T3" fmla="*/ 53 h 1535"/>
                <a:gd name="T4" fmla="*/ 663 w 1201"/>
                <a:gd name="T5" fmla="*/ 102 h 1535"/>
                <a:gd name="T6" fmla="*/ 705 w 1201"/>
                <a:gd name="T7" fmla="*/ 150 h 1535"/>
                <a:gd name="T8" fmla="*/ 702 w 1201"/>
                <a:gd name="T9" fmla="*/ 218 h 1535"/>
                <a:gd name="T10" fmla="*/ 695 w 1201"/>
                <a:gd name="T11" fmla="*/ 252 h 1535"/>
                <a:gd name="T12" fmla="*/ 695 w 1201"/>
                <a:gd name="T13" fmla="*/ 294 h 1535"/>
                <a:gd name="T14" fmla="*/ 729 w 1201"/>
                <a:gd name="T15" fmla="*/ 315 h 1535"/>
                <a:gd name="T16" fmla="*/ 823 w 1201"/>
                <a:gd name="T17" fmla="*/ 328 h 1535"/>
                <a:gd name="T18" fmla="*/ 894 w 1201"/>
                <a:gd name="T19" fmla="*/ 444 h 1535"/>
                <a:gd name="T20" fmla="*/ 870 w 1201"/>
                <a:gd name="T21" fmla="*/ 612 h 1535"/>
                <a:gd name="T22" fmla="*/ 1077 w 1201"/>
                <a:gd name="T23" fmla="*/ 619 h 1535"/>
                <a:gd name="T24" fmla="*/ 1195 w 1201"/>
                <a:gd name="T25" fmla="*/ 648 h 1535"/>
                <a:gd name="T26" fmla="*/ 1166 w 1201"/>
                <a:gd name="T27" fmla="*/ 648 h 1535"/>
                <a:gd name="T28" fmla="*/ 1166 w 1201"/>
                <a:gd name="T29" fmla="*/ 682 h 1535"/>
                <a:gd name="T30" fmla="*/ 1164 w 1201"/>
                <a:gd name="T31" fmla="*/ 717 h 1535"/>
                <a:gd name="T32" fmla="*/ 1166 w 1201"/>
                <a:gd name="T33" fmla="*/ 766 h 1535"/>
                <a:gd name="T34" fmla="*/ 1164 w 1201"/>
                <a:gd name="T35" fmla="*/ 806 h 1535"/>
                <a:gd name="T36" fmla="*/ 1161 w 1201"/>
                <a:gd name="T37" fmla="*/ 898 h 1535"/>
                <a:gd name="T38" fmla="*/ 1169 w 1201"/>
                <a:gd name="T39" fmla="*/ 955 h 1535"/>
                <a:gd name="T40" fmla="*/ 1164 w 1201"/>
                <a:gd name="T41" fmla="*/ 997 h 1535"/>
                <a:gd name="T42" fmla="*/ 1172 w 1201"/>
                <a:gd name="T43" fmla="*/ 1052 h 1535"/>
                <a:gd name="T44" fmla="*/ 1159 w 1201"/>
                <a:gd name="T45" fmla="*/ 1076 h 1535"/>
                <a:gd name="T46" fmla="*/ 1153 w 1201"/>
                <a:gd name="T47" fmla="*/ 1105 h 1535"/>
                <a:gd name="T48" fmla="*/ 1159 w 1201"/>
                <a:gd name="T49" fmla="*/ 1129 h 1535"/>
                <a:gd name="T50" fmla="*/ 1159 w 1201"/>
                <a:gd name="T51" fmla="*/ 1157 h 1535"/>
                <a:gd name="T52" fmla="*/ 1161 w 1201"/>
                <a:gd name="T53" fmla="*/ 1178 h 1535"/>
                <a:gd name="T54" fmla="*/ 1098 w 1201"/>
                <a:gd name="T55" fmla="*/ 1236 h 1535"/>
                <a:gd name="T56" fmla="*/ 1017 w 1201"/>
                <a:gd name="T57" fmla="*/ 1273 h 1535"/>
                <a:gd name="T58" fmla="*/ 941 w 1201"/>
                <a:gd name="T59" fmla="*/ 1333 h 1535"/>
                <a:gd name="T60" fmla="*/ 844 w 1201"/>
                <a:gd name="T61" fmla="*/ 1386 h 1535"/>
                <a:gd name="T62" fmla="*/ 705 w 1201"/>
                <a:gd name="T63" fmla="*/ 1459 h 1535"/>
                <a:gd name="T64" fmla="*/ 595 w 1201"/>
                <a:gd name="T65" fmla="*/ 1517 h 1535"/>
                <a:gd name="T66" fmla="*/ 522 w 1201"/>
                <a:gd name="T67" fmla="*/ 1533 h 1535"/>
                <a:gd name="T68" fmla="*/ 469 w 1201"/>
                <a:gd name="T69" fmla="*/ 1525 h 1535"/>
                <a:gd name="T70" fmla="*/ 417 w 1201"/>
                <a:gd name="T71" fmla="*/ 1491 h 1535"/>
                <a:gd name="T72" fmla="*/ 393 w 1201"/>
                <a:gd name="T73" fmla="*/ 1441 h 1535"/>
                <a:gd name="T74" fmla="*/ 380 w 1201"/>
                <a:gd name="T75" fmla="*/ 1399 h 1535"/>
                <a:gd name="T76" fmla="*/ 356 w 1201"/>
                <a:gd name="T77" fmla="*/ 1331 h 1535"/>
                <a:gd name="T78" fmla="*/ 338 w 1201"/>
                <a:gd name="T79" fmla="*/ 1294 h 1535"/>
                <a:gd name="T80" fmla="*/ 299 w 1201"/>
                <a:gd name="T81" fmla="*/ 1239 h 1535"/>
                <a:gd name="T82" fmla="*/ 254 w 1201"/>
                <a:gd name="T83" fmla="*/ 1205 h 1535"/>
                <a:gd name="T84" fmla="*/ 210 w 1201"/>
                <a:gd name="T85" fmla="*/ 1189 h 1535"/>
                <a:gd name="T86" fmla="*/ 31 w 1201"/>
                <a:gd name="T87" fmla="*/ 1147 h 1535"/>
                <a:gd name="T88" fmla="*/ 23 w 1201"/>
                <a:gd name="T89" fmla="*/ 1063 h 1535"/>
                <a:gd name="T90" fmla="*/ 79 w 1201"/>
                <a:gd name="T91" fmla="*/ 848 h 1535"/>
                <a:gd name="T92" fmla="*/ 105 w 1201"/>
                <a:gd name="T93" fmla="*/ 727 h 1535"/>
                <a:gd name="T94" fmla="*/ 131 w 1201"/>
                <a:gd name="T95" fmla="*/ 606 h 1535"/>
                <a:gd name="T96" fmla="*/ 128 w 1201"/>
                <a:gd name="T97" fmla="*/ 580 h 1535"/>
                <a:gd name="T98" fmla="*/ 97 w 1201"/>
                <a:gd name="T99" fmla="*/ 570 h 1535"/>
                <a:gd name="T100" fmla="*/ 86 w 1201"/>
                <a:gd name="T101" fmla="*/ 538 h 1535"/>
                <a:gd name="T102" fmla="*/ 94 w 1201"/>
                <a:gd name="T103" fmla="*/ 493 h 1535"/>
                <a:gd name="T104" fmla="*/ 110 w 1201"/>
                <a:gd name="T105" fmla="*/ 433 h 1535"/>
                <a:gd name="T106" fmla="*/ 115 w 1201"/>
                <a:gd name="T107" fmla="*/ 410 h 1535"/>
                <a:gd name="T108" fmla="*/ 120 w 1201"/>
                <a:gd name="T109" fmla="*/ 389 h 1535"/>
                <a:gd name="T110" fmla="*/ 126 w 1201"/>
                <a:gd name="T111" fmla="*/ 365 h 1535"/>
                <a:gd name="T112" fmla="*/ 136 w 1201"/>
                <a:gd name="T113" fmla="*/ 310 h 1535"/>
                <a:gd name="T114" fmla="*/ 144 w 1201"/>
                <a:gd name="T115" fmla="*/ 286 h 1535"/>
                <a:gd name="T116" fmla="*/ 149 w 1201"/>
                <a:gd name="T117" fmla="*/ 252 h 1535"/>
                <a:gd name="T118" fmla="*/ 181 w 1201"/>
                <a:gd name="T119" fmla="*/ 121 h 1535"/>
                <a:gd name="T120" fmla="*/ 186 w 1201"/>
                <a:gd name="T121" fmla="*/ 87 h 1535"/>
                <a:gd name="T122" fmla="*/ 199 w 1201"/>
                <a:gd name="T123" fmla="*/ 60 h 1535"/>
                <a:gd name="T124" fmla="*/ 288 w 1201"/>
                <a:gd name="T125" fmla="*/ 6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01" h="1535">
                  <a:moveTo>
                    <a:pt x="372" y="8"/>
                  </a:moveTo>
                  <a:lnTo>
                    <a:pt x="372" y="16"/>
                  </a:lnTo>
                  <a:lnTo>
                    <a:pt x="377" y="13"/>
                  </a:lnTo>
                  <a:lnTo>
                    <a:pt x="383" y="11"/>
                  </a:lnTo>
                  <a:lnTo>
                    <a:pt x="385" y="8"/>
                  </a:lnTo>
                  <a:lnTo>
                    <a:pt x="388" y="8"/>
                  </a:lnTo>
                  <a:lnTo>
                    <a:pt x="390" y="8"/>
                  </a:lnTo>
                  <a:lnTo>
                    <a:pt x="396" y="5"/>
                  </a:lnTo>
                  <a:lnTo>
                    <a:pt x="398" y="5"/>
                  </a:lnTo>
                  <a:lnTo>
                    <a:pt x="401" y="5"/>
                  </a:lnTo>
                  <a:lnTo>
                    <a:pt x="406" y="5"/>
                  </a:lnTo>
                  <a:lnTo>
                    <a:pt x="411" y="5"/>
                  </a:lnTo>
                  <a:lnTo>
                    <a:pt x="414" y="5"/>
                  </a:lnTo>
                  <a:lnTo>
                    <a:pt x="419" y="5"/>
                  </a:lnTo>
                  <a:lnTo>
                    <a:pt x="430" y="11"/>
                  </a:lnTo>
                  <a:lnTo>
                    <a:pt x="469" y="26"/>
                  </a:lnTo>
                  <a:lnTo>
                    <a:pt x="493" y="34"/>
                  </a:lnTo>
                  <a:lnTo>
                    <a:pt x="516" y="45"/>
                  </a:lnTo>
                  <a:lnTo>
                    <a:pt x="519" y="45"/>
                  </a:lnTo>
                  <a:lnTo>
                    <a:pt x="537" y="53"/>
                  </a:lnTo>
                  <a:lnTo>
                    <a:pt x="550" y="58"/>
                  </a:lnTo>
                  <a:lnTo>
                    <a:pt x="571" y="66"/>
                  </a:lnTo>
                  <a:lnTo>
                    <a:pt x="595" y="74"/>
                  </a:lnTo>
                  <a:lnTo>
                    <a:pt x="619" y="84"/>
                  </a:lnTo>
                  <a:lnTo>
                    <a:pt x="653" y="97"/>
                  </a:lnTo>
                  <a:lnTo>
                    <a:pt x="655" y="97"/>
                  </a:lnTo>
                  <a:lnTo>
                    <a:pt x="655" y="100"/>
                  </a:lnTo>
                  <a:lnTo>
                    <a:pt x="655" y="102"/>
                  </a:lnTo>
                  <a:lnTo>
                    <a:pt x="661" y="105"/>
                  </a:lnTo>
                  <a:lnTo>
                    <a:pt x="663" y="102"/>
                  </a:lnTo>
                  <a:lnTo>
                    <a:pt x="666" y="102"/>
                  </a:lnTo>
                  <a:lnTo>
                    <a:pt x="668" y="102"/>
                  </a:lnTo>
                  <a:lnTo>
                    <a:pt x="689" y="105"/>
                  </a:lnTo>
                  <a:lnTo>
                    <a:pt x="710" y="108"/>
                  </a:lnTo>
                  <a:lnTo>
                    <a:pt x="710" y="118"/>
                  </a:lnTo>
                  <a:lnTo>
                    <a:pt x="710" y="126"/>
                  </a:lnTo>
                  <a:lnTo>
                    <a:pt x="710" y="131"/>
                  </a:lnTo>
                  <a:lnTo>
                    <a:pt x="708" y="137"/>
                  </a:lnTo>
                  <a:lnTo>
                    <a:pt x="708" y="139"/>
                  </a:lnTo>
                  <a:lnTo>
                    <a:pt x="705" y="150"/>
                  </a:lnTo>
                  <a:lnTo>
                    <a:pt x="702" y="176"/>
                  </a:lnTo>
                  <a:lnTo>
                    <a:pt x="700" y="186"/>
                  </a:lnTo>
                  <a:lnTo>
                    <a:pt x="700" y="189"/>
                  </a:lnTo>
                  <a:lnTo>
                    <a:pt x="700" y="197"/>
                  </a:lnTo>
                  <a:lnTo>
                    <a:pt x="700" y="200"/>
                  </a:lnTo>
                  <a:lnTo>
                    <a:pt x="697" y="202"/>
                  </a:lnTo>
                  <a:lnTo>
                    <a:pt x="700" y="205"/>
                  </a:lnTo>
                  <a:lnTo>
                    <a:pt x="700" y="207"/>
                  </a:lnTo>
                  <a:lnTo>
                    <a:pt x="700" y="213"/>
                  </a:lnTo>
                  <a:lnTo>
                    <a:pt x="702" y="218"/>
                  </a:lnTo>
                  <a:lnTo>
                    <a:pt x="697" y="231"/>
                  </a:lnTo>
                  <a:lnTo>
                    <a:pt x="702" y="234"/>
                  </a:lnTo>
                  <a:lnTo>
                    <a:pt x="700" y="234"/>
                  </a:lnTo>
                  <a:lnTo>
                    <a:pt x="700" y="236"/>
                  </a:lnTo>
                  <a:lnTo>
                    <a:pt x="697" y="239"/>
                  </a:lnTo>
                  <a:lnTo>
                    <a:pt x="697" y="242"/>
                  </a:lnTo>
                  <a:lnTo>
                    <a:pt x="697" y="244"/>
                  </a:lnTo>
                  <a:lnTo>
                    <a:pt x="695" y="247"/>
                  </a:lnTo>
                  <a:lnTo>
                    <a:pt x="695" y="249"/>
                  </a:lnTo>
                  <a:lnTo>
                    <a:pt x="695" y="252"/>
                  </a:lnTo>
                  <a:lnTo>
                    <a:pt x="697" y="252"/>
                  </a:lnTo>
                  <a:lnTo>
                    <a:pt x="697" y="255"/>
                  </a:lnTo>
                  <a:lnTo>
                    <a:pt x="695" y="257"/>
                  </a:lnTo>
                  <a:lnTo>
                    <a:pt x="695" y="260"/>
                  </a:lnTo>
                  <a:lnTo>
                    <a:pt x="689" y="270"/>
                  </a:lnTo>
                  <a:lnTo>
                    <a:pt x="692" y="273"/>
                  </a:lnTo>
                  <a:lnTo>
                    <a:pt x="697" y="276"/>
                  </a:lnTo>
                  <a:lnTo>
                    <a:pt x="695" y="289"/>
                  </a:lnTo>
                  <a:lnTo>
                    <a:pt x="695" y="291"/>
                  </a:lnTo>
                  <a:lnTo>
                    <a:pt x="695" y="294"/>
                  </a:lnTo>
                  <a:lnTo>
                    <a:pt x="695" y="297"/>
                  </a:lnTo>
                  <a:lnTo>
                    <a:pt x="695" y="299"/>
                  </a:lnTo>
                  <a:lnTo>
                    <a:pt x="695" y="305"/>
                  </a:lnTo>
                  <a:lnTo>
                    <a:pt x="697" y="307"/>
                  </a:lnTo>
                  <a:lnTo>
                    <a:pt x="695" y="310"/>
                  </a:lnTo>
                  <a:lnTo>
                    <a:pt x="702" y="310"/>
                  </a:lnTo>
                  <a:lnTo>
                    <a:pt x="705" y="310"/>
                  </a:lnTo>
                  <a:lnTo>
                    <a:pt x="702" y="315"/>
                  </a:lnTo>
                  <a:lnTo>
                    <a:pt x="726" y="315"/>
                  </a:lnTo>
                  <a:lnTo>
                    <a:pt x="729" y="315"/>
                  </a:lnTo>
                  <a:lnTo>
                    <a:pt x="737" y="318"/>
                  </a:lnTo>
                  <a:lnTo>
                    <a:pt x="747" y="318"/>
                  </a:lnTo>
                  <a:lnTo>
                    <a:pt x="747" y="323"/>
                  </a:lnTo>
                  <a:lnTo>
                    <a:pt x="760" y="323"/>
                  </a:lnTo>
                  <a:lnTo>
                    <a:pt x="763" y="323"/>
                  </a:lnTo>
                  <a:lnTo>
                    <a:pt x="765" y="323"/>
                  </a:lnTo>
                  <a:lnTo>
                    <a:pt x="771" y="323"/>
                  </a:lnTo>
                  <a:lnTo>
                    <a:pt x="794" y="326"/>
                  </a:lnTo>
                  <a:lnTo>
                    <a:pt x="818" y="328"/>
                  </a:lnTo>
                  <a:lnTo>
                    <a:pt x="823" y="328"/>
                  </a:lnTo>
                  <a:lnTo>
                    <a:pt x="857" y="333"/>
                  </a:lnTo>
                  <a:lnTo>
                    <a:pt x="891" y="336"/>
                  </a:lnTo>
                  <a:lnTo>
                    <a:pt x="904" y="336"/>
                  </a:lnTo>
                  <a:lnTo>
                    <a:pt x="941" y="341"/>
                  </a:lnTo>
                  <a:lnTo>
                    <a:pt x="944" y="341"/>
                  </a:lnTo>
                  <a:lnTo>
                    <a:pt x="946" y="341"/>
                  </a:lnTo>
                  <a:lnTo>
                    <a:pt x="933" y="368"/>
                  </a:lnTo>
                  <a:lnTo>
                    <a:pt x="917" y="394"/>
                  </a:lnTo>
                  <a:lnTo>
                    <a:pt x="904" y="423"/>
                  </a:lnTo>
                  <a:lnTo>
                    <a:pt x="894" y="444"/>
                  </a:lnTo>
                  <a:lnTo>
                    <a:pt x="891" y="446"/>
                  </a:lnTo>
                  <a:lnTo>
                    <a:pt x="891" y="449"/>
                  </a:lnTo>
                  <a:lnTo>
                    <a:pt x="889" y="451"/>
                  </a:lnTo>
                  <a:lnTo>
                    <a:pt x="883" y="462"/>
                  </a:lnTo>
                  <a:lnTo>
                    <a:pt x="886" y="470"/>
                  </a:lnTo>
                  <a:lnTo>
                    <a:pt x="883" y="486"/>
                  </a:lnTo>
                  <a:lnTo>
                    <a:pt x="881" y="520"/>
                  </a:lnTo>
                  <a:lnTo>
                    <a:pt x="875" y="559"/>
                  </a:lnTo>
                  <a:lnTo>
                    <a:pt x="873" y="585"/>
                  </a:lnTo>
                  <a:lnTo>
                    <a:pt x="870" y="612"/>
                  </a:lnTo>
                  <a:lnTo>
                    <a:pt x="870" y="617"/>
                  </a:lnTo>
                  <a:lnTo>
                    <a:pt x="902" y="617"/>
                  </a:lnTo>
                  <a:lnTo>
                    <a:pt x="938" y="617"/>
                  </a:lnTo>
                  <a:lnTo>
                    <a:pt x="967" y="617"/>
                  </a:lnTo>
                  <a:lnTo>
                    <a:pt x="991" y="619"/>
                  </a:lnTo>
                  <a:lnTo>
                    <a:pt x="1012" y="619"/>
                  </a:lnTo>
                  <a:lnTo>
                    <a:pt x="1030" y="619"/>
                  </a:lnTo>
                  <a:lnTo>
                    <a:pt x="1041" y="619"/>
                  </a:lnTo>
                  <a:lnTo>
                    <a:pt x="1043" y="619"/>
                  </a:lnTo>
                  <a:lnTo>
                    <a:pt x="1077" y="619"/>
                  </a:lnTo>
                  <a:lnTo>
                    <a:pt x="1080" y="619"/>
                  </a:lnTo>
                  <a:lnTo>
                    <a:pt x="1088" y="619"/>
                  </a:lnTo>
                  <a:lnTo>
                    <a:pt x="1090" y="619"/>
                  </a:lnTo>
                  <a:lnTo>
                    <a:pt x="1096" y="619"/>
                  </a:lnTo>
                  <a:lnTo>
                    <a:pt x="1119" y="619"/>
                  </a:lnTo>
                  <a:lnTo>
                    <a:pt x="1151" y="619"/>
                  </a:lnTo>
                  <a:lnTo>
                    <a:pt x="1185" y="619"/>
                  </a:lnTo>
                  <a:lnTo>
                    <a:pt x="1201" y="619"/>
                  </a:lnTo>
                  <a:lnTo>
                    <a:pt x="1201" y="648"/>
                  </a:lnTo>
                  <a:lnTo>
                    <a:pt x="1195" y="648"/>
                  </a:lnTo>
                  <a:lnTo>
                    <a:pt x="1193" y="648"/>
                  </a:lnTo>
                  <a:lnTo>
                    <a:pt x="1190" y="648"/>
                  </a:lnTo>
                  <a:lnTo>
                    <a:pt x="1187" y="648"/>
                  </a:lnTo>
                  <a:lnTo>
                    <a:pt x="1185" y="648"/>
                  </a:lnTo>
                  <a:lnTo>
                    <a:pt x="1182" y="648"/>
                  </a:lnTo>
                  <a:lnTo>
                    <a:pt x="1180" y="648"/>
                  </a:lnTo>
                  <a:lnTo>
                    <a:pt x="1174" y="648"/>
                  </a:lnTo>
                  <a:lnTo>
                    <a:pt x="1172" y="648"/>
                  </a:lnTo>
                  <a:lnTo>
                    <a:pt x="1169" y="648"/>
                  </a:lnTo>
                  <a:lnTo>
                    <a:pt x="1166" y="648"/>
                  </a:lnTo>
                  <a:lnTo>
                    <a:pt x="1166" y="651"/>
                  </a:lnTo>
                  <a:lnTo>
                    <a:pt x="1166" y="654"/>
                  </a:lnTo>
                  <a:lnTo>
                    <a:pt x="1166" y="659"/>
                  </a:lnTo>
                  <a:lnTo>
                    <a:pt x="1166" y="661"/>
                  </a:lnTo>
                  <a:lnTo>
                    <a:pt x="1166" y="664"/>
                  </a:lnTo>
                  <a:lnTo>
                    <a:pt x="1166" y="669"/>
                  </a:lnTo>
                  <a:lnTo>
                    <a:pt x="1166" y="672"/>
                  </a:lnTo>
                  <a:lnTo>
                    <a:pt x="1166" y="677"/>
                  </a:lnTo>
                  <a:lnTo>
                    <a:pt x="1166" y="680"/>
                  </a:lnTo>
                  <a:lnTo>
                    <a:pt x="1166" y="682"/>
                  </a:lnTo>
                  <a:lnTo>
                    <a:pt x="1166" y="688"/>
                  </a:lnTo>
                  <a:lnTo>
                    <a:pt x="1166" y="693"/>
                  </a:lnTo>
                  <a:lnTo>
                    <a:pt x="1166" y="698"/>
                  </a:lnTo>
                  <a:lnTo>
                    <a:pt x="1166" y="701"/>
                  </a:lnTo>
                  <a:lnTo>
                    <a:pt x="1166" y="703"/>
                  </a:lnTo>
                  <a:lnTo>
                    <a:pt x="1166" y="709"/>
                  </a:lnTo>
                  <a:lnTo>
                    <a:pt x="1166" y="711"/>
                  </a:lnTo>
                  <a:lnTo>
                    <a:pt x="1164" y="711"/>
                  </a:lnTo>
                  <a:lnTo>
                    <a:pt x="1164" y="714"/>
                  </a:lnTo>
                  <a:lnTo>
                    <a:pt x="1164" y="717"/>
                  </a:lnTo>
                  <a:lnTo>
                    <a:pt x="1164" y="719"/>
                  </a:lnTo>
                  <a:lnTo>
                    <a:pt x="1164" y="732"/>
                  </a:lnTo>
                  <a:lnTo>
                    <a:pt x="1164" y="735"/>
                  </a:lnTo>
                  <a:lnTo>
                    <a:pt x="1164" y="751"/>
                  </a:lnTo>
                  <a:lnTo>
                    <a:pt x="1166" y="753"/>
                  </a:lnTo>
                  <a:lnTo>
                    <a:pt x="1166" y="756"/>
                  </a:lnTo>
                  <a:lnTo>
                    <a:pt x="1166" y="759"/>
                  </a:lnTo>
                  <a:lnTo>
                    <a:pt x="1166" y="761"/>
                  </a:lnTo>
                  <a:lnTo>
                    <a:pt x="1166" y="764"/>
                  </a:lnTo>
                  <a:lnTo>
                    <a:pt x="1166" y="766"/>
                  </a:lnTo>
                  <a:lnTo>
                    <a:pt x="1166" y="769"/>
                  </a:lnTo>
                  <a:lnTo>
                    <a:pt x="1164" y="772"/>
                  </a:lnTo>
                  <a:lnTo>
                    <a:pt x="1164" y="777"/>
                  </a:lnTo>
                  <a:lnTo>
                    <a:pt x="1164" y="782"/>
                  </a:lnTo>
                  <a:lnTo>
                    <a:pt x="1164" y="787"/>
                  </a:lnTo>
                  <a:lnTo>
                    <a:pt x="1164" y="790"/>
                  </a:lnTo>
                  <a:lnTo>
                    <a:pt x="1164" y="795"/>
                  </a:lnTo>
                  <a:lnTo>
                    <a:pt x="1164" y="798"/>
                  </a:lnTo>
                  <a:lnTo>
                    <a:pt x="1164" y="801"/>
                  </a:lnTo>
                  <a:lnTo>
                    <a:pt x="1164" y="806"/>
                  </a:lnTo>
                  <a:lnTo>
                    <a:pt x="1166" y="808"/>
                  </a:lnTo>
                  <a:lnTo>
                    <a:pt x="1166" y="811"/>
                  </a:lnTo>
                  <a:lnTo>
                    <a:pt x="1166" y="822"/>
                  </a:lnTo>
                  <a:lnTo>
                    <a:pt x="1164" y="822"/>
                  </a:lnTo>
                  <a:lnTo>
                    <a:pt x="1164" y="824"/>
                  </a:lnTo>
                  <a:lnTo>
                    <a:pt x="1164" y="850"/>
                  </a:lnTo>
                  <a:lnTo>
                    <a:pt x="1164" y="871"/>
                  </a:lnTo>
                  <a:lnTo>
                    <a:pt x="1161" y="879"/>
                  </a:lnTo>
                  <a:lnTo>
                    <a:pt x="1161" y="890"/>
                  </a:lnTo>
                  <a:lnTo>
                    <a:pt x="1161" y="898"/>
                  </a:lnTo>
                  <a:lnTo>
                    <a:pt x="1161" y="906"/>
                  </a:lnTo>
                  <a:lnTo>
                    <a:pt x="1161" y="913"/>
                  </a:lnTo>
                  <a:lnTo>
                    <a:pt x="1161" y="919"/>
                  </a:lnTo>
                  <a:lnTo>
                    <a:pt x="1161" y="927"/>
                  </a:lnTo>
                  <a:lnTo>
                    <a:pt x="1161" y="932"/>
                  </a:lnTo>
                  <a:lnTo>
                    <a:pt x="1164" y="940"/>
                  </a:lnTo>
                  <a:lnTo>
                    <a:pt x="1164" y="942"/>
                  </a:lnTo>
                  <a:lnTo>
                    <a:pt x="1164" y="958"/>
                  </a:lnTo>
                  <a:lnTo>
                    <a:pt x="1166" y="958"/>
                  </a:lnTo>
                  <a:lnTo>
                    <a:pt x="1169" y="955"/>
                  </a:lnTo>
                  <a:lnTo>
                    <a:pt x="1169" y="958"/>
                  </a:lnTo>
                  <a:lnTo>
                    <a:pt x="1169" y="961"/>
                  </a:lnTo>
                  <a:lnTo>
                    <a:pt x="1169" y="963"/>
                  </a:lnTo>
                  <a:lnTo>
                    <a:pt x="1169" y="966"/>
                  </a:lnTo>
                  <a:lnTo>
                    <a:pt x="1169" y="968"/>
                  </a:lnTo>
                  <a:lnTo>
                    <a:pt x="1166" y="968"/>
                  </a:lnTo>
                  <a:lnTo>
                    <a:pt x="1166" y="971"/>
                  </a:lnTo>
                  <a:lnTo>
                    <a:pt x="1164" y="976"/>
                  </a:lnTo>
                  <a:lnTo>
                    <a:pt x="1164" y="989"/>
                  </a:lnTo>
                  <a:lnTo>
                    <a:pt x="1164" y="997"/>
                  </a:lnTo>
                  <a:lnTo>
                    <a:pt x="1164" y="1008"/>
                  </a:lnTo>
                  <a:lnTo>
                    <a:pt x="1169" y="1008"/>
                  </a:lnTo>
                  <a:lnTo>
                    <a:pt x="1169" y="1026"/>
                  </a:lnTo>
                  <a:lnTo>
                    <a:pt x="1169" y="1031"/>
                  </a:lnTo>
                  <a:lnTo>
                    <a:pt x="1169" y="1037"/>
                  </a:lnTo>
                  <a:lnTo>
                    <a:pt x="1166" y="1047"/>
                  </a:lnTo>
                  <a:lnTo>
                    <a:pt x="1169" y="1047"/>
                  </a:lnTo>
                  <a:lnTo>
                    <a:pt x="1166" y="1052"/>
                  </a:lnTo>
                  <a:lnTo>
                    <a:pt x="1169" y="1052"/>
                  </a:lnTo>
                  <a:lnTo>
                    <a:pt x="1172" y="1052"/>
                  </a:lnTo>
                  <a:lnTo>
                    <a:pt x="1169" y="1055"/>
                  </a:lnTo>
                  <a:lnTo>
                    <a:pt x="1169" y="1058"/>
                  </a:lnTo>
                  <a:lnTo>
                    <a:pt x="1169" y="1055"/>
                  </a:lnTo>
                  <a:lnTo>
                    <a:pt x="1166" y="1055"/>
                  </a:lnTo>
                  <a:lnTo>
                    <a:pt x="1161" y="1055"/>
                  </a:lnTo>
                  <a:lnTo>
                    <a:pt x="1161" y="1060"/>
                  </a:lnTo>
                  <a:lnTo>
                    <a:pt x="1161" y="1066"/>
                  </a:lnTo>
                  <a:lnTo>
                    <a:pt x="1159" y="1068"/>
                  </a:lnTo>
                  <a:lnTo>
                    <a:pt x="1159" y="1071"/>
                  </a:lnTo>
                  <a:lnTo>
                    <a:pt x="1159" y="1076"/>
                  </a:lnTo>
                  <a:lnTo>
                    <a:pt x="1159" y="1081"/>
                  </a:lnTo>
                  <a:lnTo>
                    <a:pt x="1159" y="1084"/>
                  </a:lnTo>
                  <a:lnTo>
                    <a:pt x="1159" y="1087"/>
                  </a:lnTo>
                  <a:lnTo>
                    <a:pt x="1156" y="1089"/>
                  </a:lnTo>
                  <a:lnTo>
                    <a:pt x="1156" y="1092"/>
                  </a:lnTo>
                  <a:lnTo>
                    <a:pt x="1156" y="1094"/>
                  </a:lnTo>
                  <a:lnTo>
                    <a:pt x="1156" y="1097"/>
                  </a:lnTo>
                  <a:lnTo>
                    <a:pt x="1153" y="1097"/>
                  </a:lnTo>
                  <a:lnTo>
                    <a:pt x="1153" y="1102"/>
                  </a:lnTo>
                  <a:lnTo>
                    <a:pt x="1153" y="1105"/>
                  </a:lnTo>
                  <a:lnTo>
                    <a:pt x="1159" y="1105"/>
                  </a:lnTo>
                  <a:lnTo>
                    <a:pt x="1161" y="1108"/>
                  </a:lnTo>
                  <a:lnTo>
                    <a:pt x="1164" y="1110"/>
                  </a:lnTo>
                  <a:lnTo>
                    <a:pt x="1164" y="1113"/>
                  </a:lnTo>
                  <a:lnTo>
                    <a:pt x="1164" y="1115"/>
                  </a:lnTo>
                  <a:lnTo>
                    <a:pt x="1161" y="1118"/>
                  </a:lnTo>
                  <a:lnTo>
                    <a:pt x="1161" y="1121"/>
                  </a:lnTo>
                  <a:lnTo>
                    <a:pt x="1161" y="1123"/>
                  </a:lnTo>
                  <a:lnTo>
                    <a:pt x="1159" y="1126"/>
                  </a:lnTo>
                  <a:lnTo>
                    <a:pt x="1159" y="1129"/>
                  </a:lnTo>
                  <a:lnTo>
                    <a:pt x="1156" y="1134"/>
                  </a:lnTo>
                  <a:lnTo>
                    <a:pt x="1156" y="1136"/>
                  </a:lnTo>
                  <a:lnTo>
                    <a:pt x="1156" y="1139"/>
                  </a:lnTo>
                  <a:lnTo>
                    <a:pt x="1156" y="1142"/>
                  </a:lnTo>
                  <a:lnTo>
                    <a:pt x="1156" y="1144"/>
                  </a:lnTo>
                  <a:lnTo>
                    <a:pt x="1159" y="1147"/>
                  </a:lnTo>
                  <a:lnTo>
                    <a:pt x="1159" y="1150"/>
                  </a:lnTo>
                  <a:lnTo>
                    <a:pt x="1159" y="1152"/>
                  </a:lnTo>
                  <a:lnTo>
                    <a:pt x="1159" y="1155"/>
                  </a:lnTo>
                  <a:lnTo>
                    <a:pt x="1159" y="1157"/>
                  </a:lnTo>
                  <a:lnTo>
                    <a:pt x="1156" y="1160"/>
                  </a:lnTo>
                  <a:lnTo>
                    <a:pt x="1156" y="1163"/>
                  </a:lnTo>
                  <a:lnTo>
                    <a:pt x="1156" y="1165"/>
                  </a:lnTo>
                  <a:lnTo>
                    <a:pt x="1156" y="1168"/>
                  </a:lnTo>
                  <a:lnTo>
                    <a:pt x="1156" y="1171"/>
                  </a:lnTo>
                  <a:lnTo>
                    <a:pt x="1159" y="1171"/>
                  </a:lnTo>
                  <a:lnTo>
                    <a:pt x="1159" y="1173"/>
                  </a:lnTo>
                  <a:lnTo>
                    <a:pt x="1159" y="1176"/>
                  </a:lnTo>
                  <a:lnTo>
                    <a:pt x="1161" y="1176"/>
                  </a:lnTo>
                  <a:lnTo>
                    <a:pt x="1161" y="1178"/>
                  </a:lnTo>
                  <a:lnTo>
                    <a:pt x="1161" y="1181"/>
                  </a:lnTo>
                  <a:lnTo>
                    <a:pt x="1164" y="1184"/>
                  </a:lnTo>
                  <a:lnTo>
                    <a:pt x="1169" y="1202"/>
                  </a:lnTo>
                  <a:lnTo>
                    <a:pt x="1161" y="1207"/>
                  </a:lnTo>
                  <a:lnTo>
                    <a:pt x="1151" y="1213"/>
                  </a:lnTo>
                  <a:lnTo>
                    <a:pt x="1140" y="1218"/>
                  </a:lnTo>
                  <a:lnTo>
                    <a:pt x="1127" y="1223"/>
                  </a:lnTo>
                  <a:lnTo>
                    <a:pt x="1117" y="1228"/>
                  </a:lnTo>
                  <a:lnTo>
                    <a:pt x="1106" y="1234"/>
                  </a:lnTo>
                  <a:lnTo>
                    <a:pt x="1098" y="1236"/>
                  </a:lnTo>
                  <a:lnTo>
                    <a:pt x="1088" y="1241"/>
                  </a:lnTo>
                  <a:lnTo>
                    <a:pt x="1085" y="1241"/>
                  </a:lnTo>
                  <a:lnTo>
                    <a:pt x="1075" y="1247"/>
                  </a:lnTo>
                  <a:lnTo>
                    <a:pt x="1069" y="1249"/>
                  </a:lnTo>
                  <a:lnTo>
                    <a:pt x="1064" y="1252"/>
                  </a:lnTo>
                  <a:lnTo>
                    <a:pt x="1059" y="1255"/>
                  </a:lnTo>
                  <a:lnTo>
                    <a:pt x="1051" y="1257"/>
                  </a:lnTo>
                  <a:lnTo>
                    <a:pt x="1035" y="1265"/>
                  </a:lnTo>
                  <a:lnTo>
                    <a:pt x="1028" y="1270"/>
                  </a:lnTo>
                  <a:lnTo>
                    <a:pt x="1017" y="1273"/>
                  </a:lnTo>
                  <a:lnTo>
                    <a:pt x="1014" y="1276"/>
                  </a:lnTo>
                  <a:lnTo>
                    <a:pt x="1012" y="1278"/>
                  </a:lnTo>
                  <a:lnTo>
                    <a:pt x="1001" y="1281"/>
                  </a:lnTo>
                  <a:lnTo>
                    <a:pt x="999" y="1283"/>
                  </a:lnTo>
                  <a:lnTo>
                    <a:pt x="996" y="1286"/>
                  </a:lnTo>
                  <a:lnTo>
                    <a:pt x="991" y="1289"/>
                  </a:lnTo>
                  <a:lnTo>
                    <a:pt x="962" y="1315"/>
                  </a:lnTo>
                  <a:lnTo>
                    <a:pt x="962" y="1318"/>
                  </a:lnTo>
                  <a:lnTo>
                    <a:pt x="949" y="1328"/>
                  </a:lnTo>
                  <a:lnTo>
                    <a:pt x="941" y="1333"/>
                  </a:lnTo>
                  <a:lnTo>
                    <a:pt x="915" y="1346"/>
                  </a:lnTo>
                  <a:lnTo>
                    <a:pt x="904" y="1354"/>
                  </a:lnTo>
                  <a:lnTo>
                    <a:pt x="896" y="1357"/>
                  </a:lnTo>
                  <a:lnTo>
                    <a:pt x="886" y="1362"/>
                  </a:lnTo>
                  <a:lnTo>
                    <a:pt x="878" y="1367"/>
                  </a:lnTo>
                  <a:lnTo>
                    <a:pt x="870" y="1373"/>
                  </a:lnTo>
                  <a:lnTo>
                    <a:pt x="868" y="1373"/>
                  </a:lnTo>
                  <a:lnTo>
                    <a:pt x="862" y="1375"/>
                  </a:lnTo>
                  <a:lnTo>
                    <a:pt x="855" y="1378"/>
                  </a:lnTo>
                  <a:lnTo>
                    <a:pt x="844" y="1386"/>
                  </a:lnTo>
                  <a:lnTo>
                    <a:pt x="834" y="1391"/>
                  </a:lnTo>
                  <a:lnTo>
                    <a:pt x="826" y="1394"/>
                  </a:lnTo>
                  <a:lnTo>
                    <a:pt x="815" y="1402"/>
                  </a:lnTo>
                  <a:lnTo>
                    <a:pt x="797" y="1409"/>
                  </a:lnTo>
                  <a:lnTo>
                    <a:pt x="778" y="1420"/>
                  </a:lnTo>
                  <a:lnTo>
                    <a:pt x="765" y="1428"/>
                  </a:lnTo>
                  <a:lnTo>
                    <a:pt x="742" y="1438"/>
                  </a:lnTo>
                  <a:lnTo>
                    <a:pt x="739" y="1441"/>
                  </a:lnTo>
                  <a:lnTo>
                    <a:pt x="726" y="1449"/>
                  </a:lnTo>
                  <a:lnTo>
                    <a:pt x="705" y="1459"/>
                  </a:lnTo>
                  <a:lnTo>
                    <a:pt x="692" y="1467"/>
                  </a:lnTo>
                  <a:lnTo>
                    <a:pt x="674" y="1475"/>
                  </a:lnTo>
                  <a:lnTo>
                    <a:pt x="661" y="1483"/>
                  </a:lnTo>
                  <a:lnTo>
                    <a:pt x="650" y="1488"/>
                  </a:lnTo>
                  <a:lnTo>
                    <a:pt x="640" y="1496"/>
                  </a:lnTo>
                  <a:lnTo>
                    <a:pt x="629" y="1499"/>
                  </a:lnTo>
                  <a:lnTo>
                    <a:pt x="629" y="1501"/>
                  </a:lnTo>
                  <a:lnTo>
                    <a:pt x="616" y="1509"/>
                  </a:lnTo>
                  <a:lnTo>
                    <a:pt x="600" y="1514"/>
                  </a:lnTo>
                  <a:lnTo>
                    <a:pt x="595" y="1517"/>
                  </a:lnTo>
                  <a:lnTo>
                    <a:pt x="587" y="1517"/>
                  </a:lnTo>
                  <a:lnTo>
                    <a:pt x="582" y="1520"/>
                  </a:lnTo>
                  <a:lnTo>
                    <a:pt x="571" y="1522"/>
                  </a:lnTo>
                  <a:lnTo>
                    <a:pt x="561" y="1525"/>
                  </a:lnTo>
                  <a:lnTo>
                    <a:pt x="556" y="1525"/>
                  </a:lnTo>
                  <a:lnTo>
                    <a:pt x="548" y="1527"/>
                  </a:lnTo>
                  <a:lnTo>
                    <a:pt x="543" y="1530"/>
                  </a:lnTo>
                  <a:lnTo>
                    <a:pt x="535" y="1530"/>
                  </a:lnTo>
                  <a:lnTo>
                    <a:pt x="529" y="1533"/>
                  </a:lnTo>
                  <a:lnTo>
                    <a:pt x="522" y="1533"/>
                  </a:lnTo>
                  <a:lnTo>
                    <a:pt x="514" y="1535"/>
                  </a:lnTo>
                  <a:lnTo>
                    <a:pt x="506" y="1535"/>
                  </a:lnTo>
                  <a:lnTo>
                    <a:pt x="501" y="1535"/>
                  </a:lnTo>
                  <a:lnTo>
                    <a:pt x="498" y="1535"/>
                  </a:lnTo>
                  <a:lnTo>
                    <a:pt x="493" y="1533"/>
                  </a:lnTo>
                  <a:lnTo>
                    <a:pt x="485" y="1533"/>
                  </a:lnTo>
                  <a:lnTo>
                    <a:pt x="482" y="1530"/>
                  </a:lnTo>
                  <a:lnTo>
                    <a:pt x="477" y="1530"/>
                  </a:lnTo>
                  <a:lnTo>
                    <a:pt x="474" y="1527"/>
                  </a:lnTo>
                  <a:lnTo>
                    <a:pt x="469" y="1525"/>
                  </a:lnTo>
                  <a:lnTo>
                    <a:pt x="467" y="1522"/>
                  </a:lnTo>
                  <a:lnTo>
                    <a:pt x="464" y="1520"/>
                  </a:lnTo>
                  <a:lnTo>
                    <a:pt x="456" y="1517"/>
                  </a:lnTo>
                  <a:lnTo>
                    <a:pt x="451" y="1512"/>
                  </a:lnTo>
                  <a:lnTo>
                    <a:pt x="448" y="1512"/>
                  </a:lnTo>
                  <a:lnTo>
                    <a:pt x="443" y="1509"/>
                  </a:lnTo>
                  <a:lnTo>
                    <a:pt x="438" y="1506"/>
                  </a:lnTo>
                  <a:lnTo>
                    <a:pt x="430" y="1499"/>
                  </a:lnTo>
                  <a:lnTo>
                    <a:pt x="419" y="1493"/>
                  </a:lnTo>
                  <a:lnTo>
                    <a:pt x="417" y="1491"/>
                  </a:lnTo>
                  <a:lnTo>
                    <a:pt x="414" y="1488"/>
                  </a:lnTo>
                  <a:lnTo>
                    <a:pt x="414" y="1485"/>
                  </a:lnTo>
                  <a:lnTo>
                    <a:pt x="409" y="1483"/>
                  </a:lnTo>
                  <a:lnTo>
                    <a:pt x="406" y="1475"/>
                  </a:lnTo>
                  <a:lnTo>
                    <a:pt x="404" y="1472"/>
                  </a:lnTo>
                  <a:lnTo>
                    <a:pt x="404" y="1470"/>
                  </a:lnTo>
                  <a:lnTo>
                    <a:pt x="401" y="1462"/>
                  </a:lnTo>
                  <a:lnTo>
                    <a:pt x="398" y="1457"/>
                  </a:lnTo>
                  <a:lnTo>
                    <a:pt x="396" y="1451"/>
                  </a:lnTo>
                  <a:lnTo>
                    <a:pt x="393" y="1441"/>
                  </a:lnTo>
                  <a:lnTo>
                    <a:pt x="390" y="1438"/>
                  </a:lnTo>
                  <a:lnTo>
                    <a:pt x="390" y="1436"/>
                  </a:lnTo>
                  <a:lnTo>
                    <a:pt x="390" y="1430"/>
                  </a:lnTo>
                  <a:lnTo>
                    <a:pt x="388" y="1428"/>
                  </a:lnTo>
                  <a:lnTo>
                    <a:pt x="388" y="1423"/>
                  </a:lnTo>
                  <a:lnTo>
                    <a:pt x="385" y="1417"/>
                  </a:lnTo>
                  <a:lnTo>
                    <a:pt x="385" y="1412"/>
                  </a:lnTo>
                  <a:lnTo>
                    <a:pt x="383" y="1407"/>
                  </a:lnTo>
                  <a:lnTo>
                    <a:pt x="383" y="1404"/>
                  </a:lnTo>
                  <a:lnTo>
                    <a:pt x="380" y="1399"/>
                  </a:lnTo>
                  <a:lnTo>
                    <a:pt x="380" y="1396"/>
                  </a:lnTo>
                  <a:lnTo>
                    <a:pt x="377" y="1388"/>
                  </a:lnTo>
                  <a:lnTo>
                    <a:pt x="375" y="1383"/>
                  </a:lnTo>
                  <a:lnTo>
                    <a:pt x="372" y="1373"/>
                  </a:lnTo>
                  <a:lnTo>
                    <a:pt x="370" y="1367"/>
                  </a:lnTo>
                  <a:lnTo>
                    <a:pt x="367" y="1360"/>
                  </a:lnTo>
                  <a:lnTo>
                    <a:pt x="364" y="1352"/>
                  </a:lnTo>
                  <a:lnTo>
                    <a:pt x="362" y="1344"/>
                  </a:lnTo>
                  <a:lnTo>
                    <a:pt x="359" y="1336"/>
                  </a:lnTo>
                  <a:lnTo>
                    <a:pt x="356" y="1331"/>
                  </a:lnTo>
                  <a:lnTo>
                    <a:pt x="354" y="1325"/>
                  </a:lnTo>
                  <a:lnTo>
                    <a:pt x="351" y="1323"/>
                  </a:lnTo>
                  <a:lnTo>
                    <a:pt x="349" y="1318"/>
                  </a:lnTo>
                  <a:lnTo>
                    <a:pt x="349" y="1315"/>
                  </a:lnTo>
                  <a:lnTo>
                    <a:pt x="346" y="1310"/>
                  </a:lnTo>
                  <a:lnTo>
                    <a:pt x="343" y="1307"/>
                  </a:lnTo>
                  <a:lnTo>
                    <a:pt x="341" y="1304"/>
                  </a:lnTo>
                  <a:lnTo>
                    <a:pt x="341" y="1302"/>
                  </a:lnTo>
                  <a:lnTo>
                    <a:pt x="338" y="1297"/>
                  </a:lnTo>
                  <a:lnTo>
                    <a:pt x="338" y="1294"/>
                  </a:lnTo>
                  <a:lnTo>
                    <a:pt x="335" y="1291"/>
                  </a:lnTo>
                  <a:lnTo>
                    <a:pt x="333" y="1286"/>
                  </a:lnTo>
                  <a:lnTo>
                    <a:pt x="328" y="1281"/>
                  </a:lnTo>
                  <a:lnTo>
                    <a:pt x="322" y="1273"/>
                  </a:lnTo>
                  <a:lnTo>
                    <a:pt x="320" y="1268"/>
                  </a:lnTo>
                  <a:lnTo>
                    <a:pt x="317" y="1262"/>
                  </a:lnTo>
                  <a:lnTo>
                    <a:pt x="312" y="1257"/>
                  </a:lnTo>
                  <a:lnTo>
                    <a:pt x="309" y="1252"/>
                  </a:lnTo>
                  <a:lnTo>
                    <a:pt x="304" y="1244"/>
                  </a:lnTo>
                  <a:lnTo>
                    <a:pt x="299" y="1239"/>
                  </a:lnTo>
                  <a:lnTo>
                    <a:pt x="296" y="1236"/>
                  </a:lnTo>
                  <a:lnTo>
                    <a:pt x="291" y="1228"/>
                  </a:lnTo>
                  <a:lnTo>
                    <a:pt x="286" y="1223"/>
                  </a:lnTo>
                  <a:lnTo>
                    <a:pt x="283" y="1220"/>
                  </a:lnTo>
                  <a:lnTo>
                    <a:pt x="280" y="1218"/>
                  </a:lnTo>
                  <a:lnTo>
                    <a:pt x="278" y="1215"/>
                  </a:lnTo>
                  <a:lnTo>
                    <a:pt x="273" y="1213"/>
                  </a:lnTo>
                  <a:lnTo>
                    <a:pt x="267" y="1210"/>
                  </a:lnTo>
                  <a:lnTo>
                    <a:pt x="262" y="1207"/>
                  </a:lnTo>
                  <a:lnTo>
                    <a:pt x="254" y="1205"/>
                  </a:lnTo>
                  <a:lnTo>
                    <a:pt x="249" y="1202"/>
                  </a:lnTo>
                  <a:lnTo>
                    <a:pt x="246" y="1199"/>
                  </a:lnTo>
                  <a:lnTo>
                    <a:pt x="241" y="1197"/>
                  </a:lnTo>
                  <a:lnTo>
                    <a:pt x="236" y="1197"/>
                  </a:lnTo>
                  <a:lnTo>
                    <a:pt x="233" y="1194"/>
                  </a:lnTo>
                  <a:lnTo>
                    <a:pt x="231" y="1194"/>
                  </a:lnTo>
                  <a:lnTo>
                    <a:pt x="228" y="1194"/>
                  </a:lnTo>
                  <a:lnTo>
                    <a:pt x="223" y="1192"/>
                  </a:lnTo>
                  <a:lnTo>
                    <a:pt x="215" y="1189"/>
                  </a:lnTo>
                  <a:lnTo>
                    <a:pt x="210" y="1189"/>
                  </a:lnTo>
                  <a:lnTo>
                    <a:pt x="202" y="1186"/>
                  </a:lnTo>
                  <a:lnTo>
                    <a:pt x="173" y="1178"/>
                  </a:lnTo>
                  <a:lnTo>
                    <a:pt x="113" y="1165"/>
                  </a:lnTo>
                  <a:lnTo>
                    <a:pt x="110" y="1165"/>
                  </a:lnTo>
                  <a:lnTo>
                    <a:pt x="107" y="1165"/>
                  </a:lnTo>
                  <a:lnTo>
                    <a:pt x="105" y="1163"/>
                  </a:lnTo>
                  <a:lnTo>
                    <a:pt x="94" y="1160"/>
                  </a:lnTo>
                  <a:lnTo>
                    <a:pt x="68" y="1155"/>
                  </a:lnTo>
                  <a:lnTo>
                    <a:pt x="39" y="1147"/>
                  </a:lnTo>
                  <a:lnTo>
                    <a:pt x="31" y="1147"/>
                  </a:lnTo>
                  <a:lnTo>
                    <a:pt x="21" y="1144"/>
                  </a:lnTo>
                  <a:lnTo>
                    <a:pt x="10" y="1142"/>
                  </a:lnTo>
                  <a:lnTo>
                    <a:pt x="2" y="1139"/>
                  </a:lnTo>
                  <a:lnTo>
                    <a:pt x="0" y="1139"/>
                  </a:lnTo>
                  <a:lnTo>
                    <a:pt x="8" y="1118"/>
                  </a:lnTo>
                  <a:lnTo>
                    <a:pt x="10" y="1105"/>
                  </a:lnTo>
                  <a:lnTo>
                    <a:pt x="13" y="1105"/>
                  </a:lnTo>
                  <a:lnTo>
                    <a:pt x="18" y="1084"/>
                  </a:lnTo>
                  <a:lnTo>
                    <a:pt x="23" y="1066"/>
                  </a:lnTo>
                  <a:lnTo>
                    <a:pt x="23" y="1063"/>
                  </a:lnTo>
                  <a:lnTo>
                    <a:pt x="31" y="1039"/>
                  </a:lnTo>
                  <a:lnTo>
                    <a:pt x="44" y="995"/>
                  </a:lnTo>
                  <a:lnTo>
                    <a:pt x="50" y="982"/>
                  </a:lnTo>
                  <a:lnTo>
                    <a:pt x="52" y="974"/>
                  </a:lnTo>
                  <a:lnTo>
                    <a:pt x="52" y="968"/>
                  </a:lnTo>
                  <a:lnTo>
                    <a:pt x="55" y="966"/>
                  </a:lnTo>
                  <a:lnTo>
                    <a:pt x="58" y="955"/>
                  </a:lnTo>
                  <a:lnTo>
                    <a:pt x="58" y="953"/>
                  </a:lnTo>
                  <a:lnTo>
                    <a:pt x="60" y="934"/>
                  </a:lnTo>
                  <a:lnTo>
                    <a:pt x="79" y="848"/>
                  </a:lnTo>
                  <a:lnTo>
                    <a:pt x="81" y="845"/>
                  </a:lnTo>
                  <a:lnTo>
                    <a:pt x="81" y="843"/>
                  </a:lnTo>
                  <a:lnTo>
                    <a:pt x="89" y="801"/>
                  </a:lnTo>
                  <a:lnTo>
                    <a:pt x="92" y="787"/>
                  </a:lnTo>
                  <a:lnTo>
                    <a:pt x="94" y="785"/>
                  </a:lnTo>
                  <a:lnTo>
                    <a:pt x="97" y="761"/>
                  </a:lnTo>
                  <a:lnTo>
                    <a:pt x="99" y="761"/>
                  </a:lnTo>
                  <a:lnTo>
                    <a:pt x="105" y="732"/>
                  </a:lnTo>
                  <a:lnTo>
                    <a:pt x="105" y="730"/>
                  </a:lnTo>
                  <a:lnTo>
                    <a:pt x="105" y="727"/>
                  </a:lnTo>
                  <a:lnTo>
                    <a:pt x="115" y="688"/>
                  </a:lnTo>
                  <a:lnTo>
                    <a:pt x="115" y="680"/>
                  </a:lnTo>
                  <a:lnTo>
                    <a:pt x="115" y="677"/>
                  </a:lnTo>
                  <a:lnTo>
                    <a:pt x="126" y="638"/>
                  </a:lnTo>
                  <a:lnTo>
                    <a:pt x="126" y="635"/>
                  </a:lnTo>
                  <a:lnTo>
                    <a:pt x="128" y="622"/>
                  </a:lnTo>
                  <a:lnTo>
                    <a:pt x="128" y="619"/>
                  </a:lnTo>
                  <a:lnTo>
                    <a:pt x="128" y="612"/>
                  </a:lnTo>
                  <a:lnTo>
                    <a:pt x="131" y="609"/>
                  </a:lnTo>
                  <a:lnTo>
                    <a:pt x="131" y="606"/>
                  </a:lnTo>
                  <a:lnTo>
                    <a:pt x="131" y="604"/>
                  </a:lnTo>
                  <a:lnTo>
                    <a:pt x="131" y="601"/>
                  </a:lnTo>
                  <a:lnTo>
                    <a:pt x="131" y="598"/>
                  </a:lnTo>
                  <a:lnTo>
                    <a:pt x="134" y="596"/>
                  </a:lnTo>
                  <a:lnTo>
                    <a:pt x="134" y="593"/>
                  </a:lnTo>
                  <a:lnTo>
                    <a:pt x="134" y="591"/>
                  </a:lnTo>
                  <a:lnTo>
                    <a:pt x="136" y="583"/>
                  </a:lnTo>
                  <a:lnTo>
                    <a:pt x="136" y="580"/>
                  </a:lnTo>
                  <a:lnTo>
                    <a:pt x="134" y="580"/>
                  </a:lnTo>
                  <a:lnTo>
                    <a:pt x="128" y="580"/>
                  </a:lnTo>
                  <a:lnTo>
                    <a:pt x="123" y="580"/>
                  </a:lnTo>
                  <a:lnTo>
                    <a:pt x="120" y="580"/>
                  </a:lnTo>
                  <a:lnTo>
                    <a:pt x="118" y="577"/>
                  </a:lnTo>
                  <a:lnTo>
                    <a:pt x="115" y="577"/>
                  </a:lnTo>
                  <a:lnTo>
                    <a:pt x="113" y="577"/>
                  </a:lnTo>
                  <a:lnTo>
                    <a:pt x="107" y="575"/>
                  </a:lnTo>
                  <a:lnTo>
                    <a:pt x="105" y="572"/>
                  </a:lnTo>
                  <a:lnTo>
                    <a:pt x="102" y="572"/>
                  </a:lnTo>
                  <a:lnTo>
                    <a:pt x="99" y="570"/>
                  </a:lnTo>
                  <a:lnTo>
                    <a:pt x="97" y="570"/>
                  </a:lnTo>
                  <a:lnTo>
                    <a:pt x="94" y="567"/>
                  </a:lnTo>
                  <a:lnTo>
                    <a:pt x="92" y="567"/>
                  </a:lnTo>
                  <a:lnTo>
                    <a:pt x="92" y="564"/>
                  </a:lnTo>
                  <a:lnTo>
                    <a:pt x="89" y="564"/>
                  </a:lnTo>
                  <a:lnTo>
                    <a:pt x="86" y="564"/>
                  </a:lnTo>
                  <a:lnTo>
                    <a:pt x="81" y="559"/>
                  </a:lnTo>
                  <a:lnTo>
                    <a:pt x="84" y="551"/>
                  </a:lnTo>
                  <a:lnTo>
                    <a:pt x="84" y="546"/>
                  </a:lnTo>
                  <a:lnTo>
                    <a:pt x="84" y="543"/>
                  </a:lnTo>
                  <a:lnTo>
                    <a:pt x="86" y="538"/>
                  </a:lnTo>
                  <a:lnTo>
                    <a:pt x="86" y="535"/>
                  </a:lnTo>
                  <a:lnTo>
                    <a:pt x="86" y="533"/>
                  </a:lnTo>
                  <a:lnTo>
                    <a:pt x="86" y="530"/>
                  </a:lnTo>
                  <a:lnTo>
                    <a:pt x="86" y="528"/>
                  </a:lnTo>
                  <a:lnTo>
                    <a:pt x="89" y="525"/>
                  </a:lnTo>
                  <a:lnTo>
                    <a:pt x="89" y="520"/>
                  </a:lnTo>
                  <a:lnTo>
                    <a:pt x="92" y="507"/>
                  </a:lnTo>
                  <a:lnTo>
                    <a:pt x="92" y="504"/>
                  </a:lnTo>
                  <a:lnTo>
                    <a:pt x="92" y="501"/>
                  </a:lnTo>
                  <a:lnTo>
                    <a:pt x="94" y="493"/>
                  </a:lnTo>
                  <a:lnTo>
                    <a:pt x="94" y="488"/>
                  </a:lnTo>
                  <a:lnTo>
                    <a:pt x="97" y="483"/>
                  </a:lnTo>
                  <a:lnTo>
                    <a:pt x="97" y="480"/>
                  </a:lnTo>
                  <a:lnTo>
                    <a:pt x="99" y="472"/>
                  </a:lnTo>
                  <a:lnTo>
                    <a:pt x="102" y="465"/>
                  </a:lnTo>
                  <a:lnTo>
                    <a:pt x="102" y="459"/>
                  </a:lnTo>
                  <a:lnTo>
                    <a:pt x="102" y="457"/>
                  </a:lnTo>
                  <a:lnTo>
                    <a:pt x="105" y="454"/>
                  </a:lnTo>
                  <a:lnTo>
                    <a:pt x="107" y="438"/>
                  </a:lnTo>
                  <a:lnTo>
                    <a:pt x="110" y="433"/>
                  </a:lnTo>
                  <a:lnTo>
                    <a:pt x="110" y="431"/>
                  </a:lnTo>
                  <a:lnTo>
                    <a:pt x="110" y="428"/>
                  </a:lnTo>
                  <a:lnTo>
                    <a:pt x="113" y="425"/>
                  </a:lnTo>
                  <a:lnTo>
                    <a:pt x="113" y="423"/>
                  </a:lnTo>
                  <a:lnTo>
                    <a:pt x="113" y="420"/>
                  </a:lnTo>
                  <a:lnTo>
                    <a:pt x="113" y="417"/>
                  </a:lnTo>
                  <a:lnTo>
                    <a:pt x="113" y="415"/>
                  </a:lnTo>
                  <a:lnTo>
                    <a:pt x="115" y="415"/>
                  </a:lnTo>
                  <a:lnTo>
                    <a:pt x="115" y="412"/>
                  </a:lnTo>
                  <a:lnTo>
                    <a:pt x="115" y="410"/>
                  </a:lnTo>
                  <a:lnTo>
                    <a:pt x="115" y="407"/>
                  </a:lnTo>
                  <a:lnTo>
                    <a:pt x="115" y="404"/>
                  </a:lnTo>
                  <a:lnTo>
                    <a:pt x="118" y="404"/>
                  </a:lnTo>
                  <a:lnTo>
                    <a:pt x="118" y="402"/>
                  </a:lnTo>
                  <a:lnTo>
                    <a:pt x="118" y="399"/>
                  </a:lnTo>
                  <a:lnTo>
                    <a:pt x="118" y="396"/>
                  </a:lnTo>
                  <a:lnTo>
                    <a:pt x="118" y="394"/>
                  </a:lnTo>
                  <a:lnTo>
                    <a:pt x="118" y="391"/>
                  </a:lnTo>
                  <a:lnTo>
                    <a:pt x="120" y="391"/>
                  </a:lnTo>
                  <a:lnTo>
                    <a:pt x="120" y="389"/>
                  </a:lnTo>
                  <a:lnTo>
                    <a:pt x="120" y="386"/>
                  </a:lnTo>
                  <a:lnTo>
                    <a:pt x="120" y="383"/>
                  </a:lnTo>
                  <a:lnTo>
                    <a:pt x="120" y="381"/>
                  </a:lnTo>
                  <a:lnTo>
                    <a:pt x="123" y="378"/>
                  </a:lnTo>
                  <a:lnTo>
                    <a:pt x="123" y="375"/>
                  </a:lnTo>
                  <a:lnTo>
                    <a:pt x="123" y="373"/>
                  </a:lnTo>
                  <a:lnTo>
                    <a:pt x="123" y="370"/>
                  </a:lnTo>
                  <a:lnTo>
                    <a:pt x="123" y="368"/>
                  </a:lnTo>
                  <a:lnTo>
                    <a:pt x="126" y="368"/>
                  </a:lnTo>
                  <a:lnTo>
                    <a:pt x="126" y="365"/>
                  </a:lnTo>
                  <a:lnTo>
                    <a:pt x="126" y="362"/>
                  </a:lnTo>
                  <a:lnTo>
                    <a:pt x="126" y="360"/>
                  </a:lnTo>
                  <a:lnTo>
                    <a:pt x="126" y="357"/>
                  </a:lnTo>
                  <a:lnTo>
                    <a:pt x="128" y="354"/>
                  </a:lnTo>
                  <a:lnTo>
                    <a:pt x="128" y="352"/>
                  </a:lnTo>
                  <a:lnTo>
                    <a:pt x="128" y="349"/>
                  </a:lnTo>
                  <a:lnTo>
                    <a:pt x="128" y="347"/>
                  </a:lnTo>
                  <a:lnTo>
                    <a:pt x="131" y="333"/>
                  </a:lnTo>
                  <a:lnTo>
                    <a:pt x="136" y="318"/>
                  </a:lnTo>
                  <a:lnTo>
                    <a:pt x="136" y="310"/>
                  </a:lnTo>
                  <a:lnTo>
                    <a:pt x="139" y="307"/>
                  </a:lnTo>
                  <a:lnTo>
                    <a:pt x="139" y="305"/>
                  </a:lnTo>
                  <a:lnTo>
                    <a:pt x="139" y="302"/>
                  </a:lnTo>
                  <a:lnTo>
                    <a:pt x="139" y="299"/>
                  </a:lnTo>
                  <a:lnTo>
                    <a:pt x="141" y="297"/>
                  </a:lnTo>
                  <a:lnTo>
                    <a:pt x="141" y="294"/>
                  </a:lnTo>
                  <a:lnTo>
                    <a:pt x="141" y="291"/>
                  </a:lnTo>
                  <a:lnTo>
                    <a:pt x="141" y="289"/>
                  </a:lnTo>
                  <a:lnTo>
                    <a:pt x="141" y="286"/>
                  </a:lnTo>
                  <a:lnTo>
                    <a:pt x="144" y="286"/>
                  </a:lnTo>
                  <a:lnTo>
                    <a:pt x="144" y="278"/>
                  </a:lnTo>
                  <a:lnTo>
                    <a:pt x="144" y="276"/>
                  </a:lnTo>
                  <a:lnTo>
                    <a:pt x="147" y="273"/>
                  </a:lnTo>
                  <a:lnTo>
                    <a:pt x="147" y="268"/>
                  </a:lnTo>
                  <a:lnTo>
                    <a:pt x="147" y="265"/>
                  </a:lnTo>
                  <a:lnTo>
                    <a:pt x="149" y="263"/>
                  </a:lnTo>
                  <a:lnTo>
                    <a:pt x="149" y="260"/>
                  </a:lnTo>
                  <a:lnTo>
                    <a:pt x="149" y="257"/>
                  </a:lnTo>
                  <a:lnTo>
                    <a:pt x="149" y="255"/>
                  </a:lnTo>
                  <a:lnTo>
                    <a:pt x="149" y="252"/>
                  </a:lnTo>
                  <a:lnTo>
                    <a:pt x="155" y="239"/>
                  </a:lnTo>
                  <a:lnTo>
                    <a:pt x="157" y="226"/>
                  </a:lnTo>
                  <a:lnTo>
                    <a:pt x="160" y="213"/>
                  </a:lnTo>
                  <a:lnTo>
                    <a:pt x="162" y="202"/>
                  </a:lnTo>
                  <a:lnTo>
                    <a:pt x="165" y="181"/>
                  </a:lnTo>
                  <a:lnTo>
                    <a:pt x="173" y="155"/>
                  </a:lnTo>
                  <a:lnTo>
                    <a:pt x="178" y="134"/>
                  </a:lnTo>
                  <a:lnTo>
                    <a:pt x="178" y="129"/>
                  </a:lnTo>
                  <a:lnTo>
                    <a:pt x="178" y="126"/>
                  </a:lnTo>
                  <a:lnTo>
                    <a:pt x="181" y="121"/>
                  </a:lnTo>
                  <a:lnTo>
                    <a:pt x="181" y="116"/>
                  </a:lnTo>
                  <a:lnTo>
                    <a:pt x="181" y="113"/>
                  </a:lnTo>
                  <a:lnTo>
                    <a:pt x="181" y="110"/>
                  </a:lnTo>
                  <a:lnTo>
                    <a:pt x="183" y="108"/>
                  </a:lnTo>
                  <a:lnTo>
                    <a:pt x="183" y="105"/>
                  </a:lnTo>
                  <a:lnTo>
                    <a:pt x="183" y="100"/>
                  </a:lnTo>
                  <a:lnTo>
                    <a:pt x="183" y="97"/>
                  </a:lnTo>
                  <a:lnTo>
                    <a:pt x="186" y="95"/>
                  </a:lnTo>
                  <a:lnTo>
                    <a:pt x="186" y="89"/>
                  </a:lnTo>
                  <a:lnTo>
                    <a:pt x="186" y="87"/>
                  </a:lnTo>
                  <a:lnTo>
                    <a:pt x="186" y="84"/>
                  </a:lnTo>
                  <a:lnTo>
                    <a:pt x="189" y="84"/>
                  </a:lnTo>
                  <a:lnTo>
                    <a:pt x="189" y="81"/>
                  </a:lnTo>
                  <a:lnTo>
                    <a:pt x="189" y="79"/>
                  </a:lnTo>
                  <a:lnTo>
                    <a:pt x="189" y="76"/>
                  </a:lnTo>
                  <a:lnTo>
                    <a:pt x="189" y="74"/>
                  </a:lnTo>
                  <a:lnTo>
                    <a:pt x="191" y="63"/>
                  </a:lnTo>
                  <a:lnTo>
                    <a:pt x="194" y="63"/>
                  </a:lnTo>
                  <a:lnTo>
                    <a:pt x="194" y="60"/>
                  </a:lnTo>
                  <a:lnTo>
                    <a:pt x="199" y="60"/>
                  </a:lnTo>
                  <a:lnTo>
                    <a:pt x="202" y="60"/>
                  </a:lnTo>
                  <a:lnTo>
                    <a:pt x="244" y="63"/>
                  </a:lnTo>
                  <a:lnTo>
                    <a:pt x="249" y="66"/>
                  </a:lnTo>
                  <a:lnTo>
                    <a:pt x="262" y="66"/>
                  </a:lnTo>
                  <a:lnTo>
                    <a:pt x="278" y="68"/>
                  </a:lnTo>
                  <a:lnTo>
                    <a:pt x="280" y="68"/>
                  </a:lnTo>
                  <a:lnTo>
                    <a:pt x="280" y="60"/>
                  </a:lnTo>
                  <a:lnTo>
                    <a:pt x="283" y="58"/>
                  </a:lnTo>
                  <a:lnTo>
                    <a:pt x="283" y="55"/>
                  </a:lnTo>
                  <a:lnTo>
                    <a:pt x="288" y="60"/>
                  </a:lnTo>
                  <a:lnTo>
                    <a:pt x="293" y="60"/>
                  </a:lnTo>
                  <a:lnTo>
                    <a:pt x="296" y="58"/>
                  </a:lnTo>
                  <a:lnTo>
                    <a:pt x="301" y="58"/>
                  </a:lnTo>
                  <a:lnTo>
                    <a:pt x="304" y="55"/>
                  </a:lnTo>
                  <a:lnTo>
                    <a:pt x="309" y="53"/>
                  </a:lnTo>
                  <a:lnTo>
                    <a:pt x="338" y="29"/>
                  </a:lnTo>
                  <a:lnTo>
                    <a:pt x="349" y="21"/>
                  </a:lnTo>
                  <a:lnTo>
                    <a:pt x="370" y="0"/>
                  </a:lnTo>
                  <a:lnTo>
                    <a:pt x="372" y="8"/>
                  </a:lnTo>
                </a:path>
              </a:pathLst>
            </a:custGeom>
            <a:solidFill>
              <a:schemeClr val="bg1"/>
            </a:solid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54" name="フローチャート: 結合子 86"/>
            <p:cNvSpPr/>
            <p:nvPr/>
          </p:nvSpPr>
          <p:spPr>
            <a:xfrm>
              <a:off x="4125717" y="5097041"/>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7" name="フローチャート: 結合子 89"/>
            <p:cNvSpPr/>
            <p:nvPr/>
          </p:nvSpPr>
          <p:spPr>
            <a:xfrm>
              <a:off x="4298622" y="4677203"/>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9" name="フローチャート: 結合子 91"/>
            <p:cNvSpPr/>
            <p:nvPr/>
          </p:nvSpPr>
          <p:spPr>
            <a:xfrm>
              <a:off x="3699023" y="5250545"/>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1" name="フローチャート: 結合子 93"/>
            <p:cNvSpPr/>
            <p:nvPr/>
          </p:nvSpPr>
          <p:spPr>
            <a:xfrm>
              <a:off x="4045030" y="5544290"/>
              <a:ext cx="108000" cy="108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3" name="フローチャート: 結合子 95"/>
            <p:cNvSpPr/>
            <p:nvPr/>
          </p:nvSpPr>
          <p:spPr>
            <a:xfrm>
              <a:off x="3858474" y="6054637"/>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5" name="フローチャート: 結合子 97"/>
            <p:cNvSpPr/>
            <p:nvPr/>
          </p:nvSpPr>
          <p:spPr>
            <a:xfrm>
              <a:off x="4150060" y="6172248"/>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4" name="グループ化 3"/>
          <p:cNvGrpSpPr/>
          <p:nvPr/>
        </p:nvGrpSpPr>
        <p:grpSpPr>
          <a:xfrm>
            <a:off x="4632537" y="3164848"/>
            <a:ext cx="1440229" cy="1718655"/>
            <a:chOff x="6822707" y="4161262"/>
            <a:chExt cx="1440229" cy="1718655"/>
          </a:xfrm>
        </p:grpSpPr>
        <p:sp>
          <p:nvSpPr>
            <p:cNvPr id="15" name="フリーフォーム 14"/>
            <p:cNvSpPr>
              <a:spLocks/>
            </p:cNvSpPr>
            <p:nvPr/>
          </p:nvSpPr>
          <p:spPr bwMode="auto">
            <a:xfrm>
              <a:off x="7274392" y="4357097"/>
              <a:ext cx="626866" cy="632229"/>
            </a:xfrm>
            <a:custGeom>
              <a:avLst/>
              <a:gdLst>
                <a:gd name="T0" fmla="*/ 595 w 1308"/>
                <a:gd name="T1" fmla="*/ 10 h 1299"/>
                <a:gd name="T2" fmla="*/ 655 w 1308"/>
                <a:gd name="T3" fmla="*/ 13 h 1299"/>
                <a:gd name="T4" fmla="*/ 760 w 1308"/>
                <a:gd name="T5" fmla="*/ 26 h 1299"/>
                <a:gd name="T6" fmla="*/ 810 w 1308"/>
                <a:gd name="T7" fmla="*/ 28 h 1299"/>
                <a:gd name="T8" fmla="*/ 860 w 1308"/>
                <a:gd name="T9" fmla="*/ 34 h 1299"/>
                <a:gd name="T10" fmla="*/ 899 w 1308"/>
                <a:gd name="T11" fmla="*/ 39 h 1299"/>
                <a:gd name="T12" fmla="*/ 946 w 1308"/>
                <a:gd name="T13" fmla="*/ 42 h 1299"/>
                <a:gd name="T14" fmla="*/ 999 w 1308"/>
                <a:gd name="T15" fmla="*/ 47 h 1299"/>
                <a:gd name="T16" fmla="*/ 1049 w 1308"/>
                <a:gd name="T17" fmla="*/ 52 h 1299"/>
                <a:gd name="T18" fmla="*/ 1114 w 1308"/>
                <a:gd name="T19" fmla="*/ 89 h 1299"/>
                <a:gd name="T20" fmla="*/ 1174 w 1308"/>
                <a:gd name="T21" fmla="*/ 112 h 1299"/>
                <a:gd name="T22" fmla="*/ 1208 w 1308"/>
                <a:gd name="T23" fmla="*/ 115 h 1299"/>
                <a:gd name="T24" fmla="*/ 1222 w 1308"/>
                <a:gd name="T25" fmla="*/ 167 h 1299"/>
                <a:gd name="T26" fmla="*/ 1214 w 1308"/>
                <a:gd name="T27" fmla="*/ 188 h 1299"/>
                <a:gd name="T28" fmla="*/ 1227 w 1308"/>
                <a:gd name="T29" fmla="*/ 225 h 1299"/>
                <a:gd name="T30" fmla="*/ 1232 w 1308"/>
                <a:gd name="T31" fmla="*/ 257 h 1299"/>
                <a:gd name="T32" fmla="*/ 1232 w 1308"/>
                <a:gd name="T33" fmla="*/ 288 h 1299"/>
                <a:gd name="T34" fmla="*/ 1261 w 1308"/>
                <a:gd name="T35" fmla="*/ 291 h 1299"/>
                <a:gd name="T36" fmla="*/ 1303 w 1308"/>
                <a:gd name="T37" fmla="*/ 291 h 1299"/>
                <a:gd name="T38" fmla="*/ 1308 w 1308"/>
                <a:gd name="T39" fmla="*/ 333 h 1299"/>
                <a:gd name="T40" fmla="*/ 1274 w 1308"/>
                <a:gd name="T41" fmla="*/ 367 h 1299"/>
                <a:gd name="T42" fmla="*/ 1208 w 1308"/>
                <a:gd name="T43" fmla="*/ 393 h 1299"/>
                <a:gd name="T44" fmla="*/ 1125 w 1308"/>
                <a:gd name="T45" fmla="*/ 427 h 1299"/>
                <a:gd name="T46" fmla="*/ 1153 w 1308"/>
                <a:gd name="T47" fmla="*/ 469 h 1299"/>
                <a:gd name="T48" fmla="*/ 1237 w 1308"/>
                <a:gd name="T49" fmla="*/ 579 h 1299"/>
                <a:gd name="T50" fmla="*/ 1201 w 1308"/>
                <a:gd name="T51" fmla="*/ 721 h 1299"/>
                <a:gd name="T52" fmla="*/ 1208 w 1308"/>
                <a:gd name="T53" fmla="*/ 887 h 1299"/>
                <a:gd name="T54" fmla="*/ 983 w 1308"/>
                <a:gd name="T55" fmla="*/ 860 h 1299"/>
                <a:gd name="T56" fmla="*/ 983 w 1308"/>
                <a:gd name="T57" fmla="*/ 942 h 1299"/>
                <a:gd name="T58" fmla="*/ 973 w 1308"/>
                <a:gd name="T59" fmla="*/ 1018 h 1299"/>
                <a:gd name="T60" fmla="*/ 949 w 1308"/>
                <a:gd name="T61" fmla="*/ 1133 h 1299"/>
                <a:gd name="T62" fmla="*/ 933 w 1308"/>
                <a:gd name="T63" fmla="*/ 1188 h 1299"/>
                <a:gd name="T64" fmla="*/ 983 w 1308"/>
                <a:gd name="T65" fmla="*/ 1249 h 1299"/>
                <a:gd name="T66" fmla="*/ 983 w 1308"/>
                <a:gd name="T67" fmla="*/ 1280 h 1299"/>
                <a:gd name="T68" fmla="*/ 944 w 1308"/>
                <a:gd name="T69" fmla="*/ 1288 h 1299"/>
                <a:gd name="T70" fmla="*/ 881 w 1308"/>
                <a:gd name="T71" fmla="*/ 1262 h 1299"/>
                <a:gd name="T72" fmla="*/ 815 w 1308"/>
                <a:gd name="T73" fmla="*/ 1191 h 1299"/>
                <a:gd name="T74" fmla="*/ 700 w 1308"/>
                <a:gd name="T75" fmla="*/ 1099 h 1299"/>
                <a:gd name="T76" fmla="*/ 687 w 1308"/>
                <a:gd name="T77" fmla="*/ 1073 h 1299"/>
                <a:gd name="T78" fmla="*/ 682 w 1308"/>
                <a:gd name="T79" fmla="*/ 1020 h 1299"/>
                <a:gd name="T80" fmla="*/ 674 w 1308"/>
                <a:gd name="T81" fmla="*/ 989 h 1299"/>
                <a:gd name="T82" fmla="*/ 430 w 1308"/>
                <a:gd name="T83" fmla="*/ 952 h 1299"/>
                <a:gd name="T84" fmla="*/ 370 w 1308"/>
                <a:gd name="T85" fmla="*/ 999 h 1299"/>
                <a:gd name="T86" fmla="*/ 294 w 1308"/>
                <a:gd name="T87" fmla="*/ 965 h 1299"/>
                <a:gd name="T88" fmla="*/ 173 w 1308"/>
                <a:gd name="T89" fmla="*/ 850 h 1299"/>
                <a:gd name="T90" fmla="*/ 34 w 1308"/>
                <a:gd name="T91" fmla="*/ 716 h 1299"/>
                <a:gd name="T92" fmla="*/ 29 w 1308"/>
                <a:gd name="T93" fmla="*/ 640 h 1299"/>
                <a:gd name="T94" fmla="*/ 47 w 1308"/>
                <a:gd name="T95" fmla="*/ 587 h 1299"/>
                <a:gd name="T96" fmla="*/ 65 w 1308"/>
                <a:gd name="T97" fmla="*/ 524 h 1299"/>
                <a:gd name="T98" fmla="*/ 76 w 1308"/>
                <a:gd name="T99" fmla="*/ 482 h 1299"/>
                <a:gd name="T100" fmla="*/ 86 w 1308"/>
                <a:gd name="T101" fmla="*/ 451 h 1299"/>
                <a:gd name="T102" fmla="*/ 97 w 1308"/>
                <a:gd name="T103" fmla="*/ 409 h 1299"/>
                <a:gd name="T104" fmla="*/ 113 w 1308"/>
                <a:gd name="T105" fmla="*/ 349 h 1299"/>
                <a:gd name="T106" fmla="*/ 141 w 1308"/>
                <a:gd name="T107" fmla="*/ 246 h 1299"/>
                <a:gd name="T108" fmla="*/ 165 w 1308"/>
                <a:gd name="T109" fmla="*/ 162 h 1299"/>
                <a:gd name="T110" fmla="*/ 186 w 1308"/>
                <a:gd name="T111" fmla="*/ 81 h 1299"/>
                <a:gd name="T112" fmla="*/ 218 w 1308"/>
                <a:gd name="T113" fmla="*/ 7 h 1299"/>
                <a:gd name="T114" fmla="*/ 252 w 1308"/>
                <a:gd name="T115" fmla="*/ 5 h 1299"/>
                <a:gd name="T116" fmla="*/ 283 w 1308"/>
                <a:gd name="T117" fmla="*/ 5 h 1299"/>
                <a:gd name="T118" fmla="*/ 328 w 1308"/>
                <a:gd name="T119" fmla="*/ 5 h 1299"/>
                <a:gd name="T120" fmla="*/ 451 w 1308"/>
                <a:gd name="T121" fmla="*/ 2 h 1299"/>
                <a:gd name="T122" fmla="*/ 495 w 1308"/>
                <a:gd name="T123" fmla="*/ 2 h 1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08" h="1299">
                  <a:moveTo>
                    <a:pt x="550" y="7"/>
                  </a:moveTo>
                  <a:lnTo>
                    <a:pt x="558" y="7"/>
                  </a:lnTo>
                  <a:lnTo>
                    <a:pt x="561" y="7"/>
                  </a:lnTo>
                  <a:lnTo>
                    <a:pt x="566" y="7"/>
                  </a:lnTo>
                  <a:lnTo>
                    <a:pt x="571" y="7"/>
                  </a:lnTo>
                  <a:lnTo>
                    <a:pt x="577" y="7"/>
                  </a:lnTo>
                  <a:lnTo>
                    <a:pt x="579" y="7"/>
                  </a:lnTo>
                  <a:lnTo>
                    <a:pt x="585" y="10"/>
                  </a:lnTo>
                  <a:lnTo>
                    <a:pt x="587" y="10"/>
                  </a:lnTo>
                  <a:lnTo>
                    <a:pt x="590" y="10"/>
                  </a:lnTo>
                  <a:lnTo>
                    <a:pt x="592" y="10"/>
                  </a:lnTo>
                  <a:lnTo>
                    <a:pt x="595" y="10"/>
                  </a:lnTo>
                  <a:lnTo>
                    <a:pt x="600" y="10"/>
                  </a:lnTo>
                  <a:lnTo>
                    <a:pt x="603" y="10"/>
                  </a:lnTo>
                  <a:lnTo>
                    <a:pt x="611" y="10"/>
                  </a:lnTo>
                  <a:lnTo>
                    <a:pt x="613" y="10"/>
                  </a:lnTo>
                  <a:lnTo>
                    <a:pt x="619" y="10"/>
                  </a:lnTo>
                  <a:lnTo>
                    <a:pt x="624" y="10"/>
                  </a:lnTo>
                  <a:lnTo>
                    <a:pt x="624" y="13"/>
                  </a:lnTo>
                  <a:lnTo>
                    <a:pt x="626" y="13"/>
                  </a:lnTo>
                  <a:lnTo>
                    <a:pt x="629" y="10"/>
                  </a:lnTo>
                  <a:lnTo>
                    <a:pt x="637" y="13"/>
                  </a:lnTo>
                  <a:lnTo>
                    <a:pt x="653" y="13"/>
                  </a:lnTo>
                  <a:lnTo>
                    <a:pt x="655" y="13"/>
                  </a:lnTo>
                  <a:lnTo>
                    <a:pt x="655" y="15"/>
                  </a:lnTo>
                  <a:lnTo>
                    <a:pt x="658" y="15"/>
                  </a:lnTo>
                  <a:lnTo>
                    <a:pt x="666" y="15"/>
                  </a:lnTo>
                  <a:lnTo>
                    <a:pt x="702" y="18"/>
                  </a:lnTo>
                  <a:lnTo>
                    <a:pt x="702" y="21"/>
                  </a:lnTo>
                  <a:lnTo>
                    <a:pt x="705" y="21"/>
                  </a:lnTo>
                  <a:lnTo>
                    <a:pt x="710" y="21"/>
                  </a:lnTo>
                  <a:lnTo>
                    <a:pt x="721" y="21"/>
                  </a:lnTo>
                  <a:lnTo>
                    <a:pt x="726" y="21"/>
                  </a:lnTo>
                  <a:lnTo>
                    <a:pt x="729" y="21"/>
                  </a:lnTo>
                  <a:lnTo>
                    <a:pt x="744" y="23"/>
                  </a:lnTo>
                  <a:lnTo>
                    <a:pt x="760" y="26"/>
                  </a:lnTo>
                  <a:lnTo>
                    <a:pt x="763" y="26"/>
                  </a:lnTo>
                  <a:lnTo>
                    <a:pt x="771" y="26"/>
                  </a:lnTo>
                  <a:lnTo>
                    <a:pt x="784" y="26"/>
                  </a:lnTo>
                  <a:lnTo>
                    <a:pt x="786" y="26"/>
                  </a:lnTo>
                  <a:lnTo>
                    <a:pt x="786" y="28"/>
                  </a:lnTo>
                  <a:lnTo>
                    <a:pt x="789" y="28"/>
                  </a:lnTo>
                  <a:lnTo>
                    <a:pt x="792" y="28"/>
                  </a:lnTo>
                  <a:lnTo>
                    <a:pt x="794" y="28"/>
                  </a:lnTo>
                  <a:lnTo>
                    <a:pt x="799" y="28"/>
                  </a:lnTo>
                  <a:lnTo>
                    <a:pt x="805" y="28"/>
                  </a:lnTo>
                  <a:lnTo>
                    <a:pt x="807" y="28"/>
                  </a:lnTo>
                  <a:lnTo>
                    <a:pt x="810" y="28"/>
                  </a:lnTo>
                  <a:lnTo>
                    <a:pt x="813" y="28"/>
                  </a:lnTo>
                  <a:lnTo>
                    <a:pt x="815" y="28"/>
                  </a:lnTo>
                  <a:lnTo>
                    <a:pt x="818" y="28"/>
                  </a:lnTo>
                  <a:lnTo>
                    <a:pt x="818" y="31"/>
                  </a:lnTo>
                  <a:lnTo>
                    <a:pt x="823" y="31"/>
                  </a:lnTo>
                  <a:lnTo>
                    <a:pt x="826" y="31"/>
                  </a:lnTo>
                  <a:lnTo>
                    <a:pt x="828" y="31"/>
                  </a:lnTo>
                  <a:lnTo>
                    <a:pt x="831" y="31"/>
                  </a:lnTo>
                  <a:lnTo>
                    <a:pt x="834" y="31"/>
                  </a:lnTo>
                  <a:lnTo>
                    <a:pt x="855" y="34"/>
                  </a:lnTo>
                  <a:lnTo>
                    <a:pt x="857" y="34"/>
                  </a:lnTo>
                  <a:lnTo>
                    <a:pt x="860" y="34"/>
                  </a:lnTo>
                  <a:lnTo>
                    <a:pt x="862" y="34"/>
                  </a:lnTo>
                  <a:lnTo>
                    <a:pt x="865" y="34"/>
                  </a:lnTo>
                  <a:lnTo>
                    <a:pt x="868" y="36"/>
                  </a:lnTo>
                  <a:lnTo>
                    <a:pt x="870" y="36"/>
                  </a:lnTo>
                  <a:lnTo>
                    <a:pt x="876" y="36"/>
                  </a:lnTo>
                  <a:lnTo>
                    <a:pt x="881" y="36"/>
                  </a:lnTo>
                  <a:lnTo>
                    <a:pt x="883" y="36"/>
                  </a:lnTo>
                  <a:lnTo>
                    <a:pt x="886" y="36"/>
                  </a:lnTo>
                  <a:lnTo>
                    <a:pt x="889" y="36"/>
                  </a:lnTo>
                  <a:lnTo>
                    <a:pt x="891" y="36"/>
                  </a:lnTo>
                  <a:lnTo>
                    <a:pt x="894" y="36"/>
                  </a:lnTo>
                  <a:lnTo>
                    <a:pt x="899" y="39"/>
                  </a:lnTo>
                  <a:lnTo>
                    <a:pt x="912" y="39"/>
                  </a:lnTo>
                  <a:lnTo>
                    <a:pt x="915" y="39"/>
                  </a:lnTo>
                  <a:lnTo>
                    <a:pt x="917" y="39"/>
                  </a:lnTo>
                  <a:lnTo>
                    <a:pt x="923" y="39"/>
                  </a:lnTo>
                  <a:lnTo>
                    <a:pt x="925" y="39"/>
                  </a:lnTo>
                  <a:lnTo>
                    <a:pt x="928" y="39"/>
                  </a:lnTo>
                  <a:lnTo>
                    <a:pt x="931" y="42"/>
                  </a:lnTo>
                  <a:lnTo>
                    <a:pt x="933" y="42"/>
                  </a:lnTo>
                  <a:lnTo>
                    <a:pt x="938" y="42"/>
                  </a:lnTo>
                  <a:lnTo>
                    <a:pt x="941" y="42"/>
                  </a:lnTo>
                  <a:lnTo>
                    <a:pt x="944" y="42"/>
                  </a:lnTo>
                  <a:lnTo>
                    <a:pt x="946" y="42"/>
                  </a:lnTo>
                  <a:lnTo>
                    <a:pt x="949" y="42"/>
                  </a:lnTo>
                  <a:lnTo>
                    <a:pt x="959" y="44"/>
                  </a:lnTo>
                  <a:lnTo>
                    <a:pt x="967" y="44"/>
                  </a:lnTo>
                  <a:lnTo>
                    <a:pt x="973" y="44"/>
                  </a:lnTo>
                  <a:lnTo>
                    <a:pt x="975" y="44"/>
                  </a:lnTo>
                  <a:lnTo>
                    <a:pt x="978" y="44"/>
                  </a:lnTo>
                  <a:lnTo>
                    <a:pt x="980" y="44"/>
                  </a:lnTo>
                  <a:lnTo>
                    <a:pt x="983" y="44"/>
                  </a:lnTo>
                  <a:lnTo>
                    <a:pt x="986" y="47"/>
                  </a:lnTo>
                  <a:lnTo>
                    <a:pt x="993" y="47"/>
                  </a:lnTo>
                  <a:lnTo>
                    <a:pt x="996" y="47"/>
                  </a:lnTo>
                  <a:lnTo>
                    <a:pt x="999" y="47"/>
                  </a:lnTo>
                  <a:lnTo>
                    <a:pt x="1001" y="47"/>
                  </a:lnTo>
                  <a:lnTo>
                    <a:pt x="1007" y="47"/>
                  </a:lnTo>
                  <a:lnTo>
                    <a:pt x="1009" y="47"/>
                  </a:lnTo>
                  <a:lnTo>
                    <a:pt x="1012" y="47"/>
                  </a:lnTo>
                  <a:lnTo>
                    <a:pt x="1014" y="49"/>
                  </a:lnTo>
                  <a:lnTo>
                    <a:pt x="1017" y="49"/>
                  </a:lnTo>
                  <a:lnTo>
                    <a:pt x="1022" y="49"/>
                  </a:lnTo>
                  <a:lnTo>
                    <a:pt x="1028" y="49"/>
                  </a:lnTo>
                  <a:lnTo>
                    <a:pt x="1030" y="49"/>
                  </a:lnTo>
                  <a:lnTo>
                    <a:pt x="1035" y="49"/>
                  </a:lnTo>
                  <a:lnTo>
                    <a:pt x="1041" y="52"/>
                  </a:lnTo>
                  <a:lnTo>
                    <a:pt x="1049" y="52"/>
                  </a:lnTo>
                  <a:lnTo>
                    <a:pt x="1051" y="52"/>
                  </a:lnTo>
                  <a:lnTo>
                    <a:pt x="1056" y="52"/>
                  </a:lnTo>
                  <a:lnTo>
                    <a:pt x="1059" y="52"/>
                  </a:lnTo>
                  <a:lnTo>
                    <a:pt x="1062" y="52"/>
                  </a:lnTo>
                  <a:lnTo>
                    <a:pt x="1064" y="52"/>
                  </a:lnTo>
                  <a:lnTo>
                    <a:pt x="1085" y="55"/>
                  </a:lnTo>
                  <a:lnTo>
                    <a:pt x="1085" y="62"/>
                  </a:lnTo>
                  <a:lnTo>
                    <a:pt x="1085" y="81"/>
                  </a:lnTo>
                  <a:lnTo>
                    <a:pt x="1085" y="86"/>
                  </a:lnTo>
                  <a:lnTo>
                    <a:pt x="1096" y="86"/>
                  </a:lnTo>
                  <a:lnTo>
                    <a:pt x="1104" y="86"/>
                  </a:lnTo>
                  <a:lnTo>
                    <a:pt x="1114" y="89"/>
                  </a:lnTo>
                  <a:lnTo>
                    <a:pt x="1130" y="91"/>
                  </a:lnTo>
                  <a:lnTo>
                    <a:pt x="1140" y="91"/>
                  </a:lnTo>
                  <a:lnTo>
                    <a:pt x="1151" y="94"/>
                  </a:lnTo>
                  <a:lnTo>
                    <a:pt x="1151" y="97"/>
                  </a:lnTo>
                  <a:lnTo>
                    <a:pt x="1151" y="104"/>
                  </a:lnTo>
                  <a:lnTo>
                    <a:pt x="1148" y="104"/>
                  </a:lnTo>
                  <a:lnTo>
                    <a:pt x="1148" y="112"/>
                  </a:lnTo>
                  <a:lnTo>
                    <a:pt x="1151" y="112"/>
                  </a:lnTo>
                  <a:lnTo>
                    <a:pt x="1159" y="112"/>
                  </a:lnTo>
                  <a:lnTo>
                    <a:pt x="1164" y="112"/>
                  </a:lnTo>
                  <a:lnTo>
                    <a:pt x="1169" y="112"/>
                  </a:lnTo>
                  <a:lnTo>
                    <a:pt x="1174" y="112"/>
                  </a:lnTo>
                  <a:lnTo>
                    <a:pt x="1180" y="112"/>
                  </a:lnTo>
                  <a:lnTo>
                    <a:pt x="1182" y="115"/>
                  </a:lnTo>
                  <a:lnTo>
                    <a:pt x="1185" y="115"/>
                  </a:lnTo>
                  <a:lnTo>
                    <a:pt x="1187" y="115"/>
                  </a:lnTo>
                  <a:lnTo>
                    <a:pt x="1190" y="115"/>
                  </a:lnTo>
                  <a:lnTo>
                    <a:pt x="1193" y="115"/>
                  </a:lnTo>
                  <a:lnTo>
                    <a:pt x="1195" y="115"/>
                  </a:lnTo>
                  <a:lnTo>
                    <a:pt x="1198" y="115"/>
                  </a:lnTo>
                  <a:lnTo>
                    <a:pt x="1201" y="115"/>
                  </a:lnTo>
                  <a:lnTo>
                    <a:pt x="1203" y="115"/>
                  </a:lnTo>
                  <a:lnTo>
                    <a:pt x="1206" y="115"/>
                  </a:lnTo>
                  <a:lnTo>
                    <a:pt x="1208" y="115"/>
                  </a:lnTo>
                  <a:lnTo>
                    <a:pt x="1211" y="115"/>
                  </a:lnTo>
                  <a:lnTo>
                    <a:pt x="1214" y="115"/>
                  </a:lnTo>
                  <a:lnTo>
                    <a:pt x="1216" y="115"/>
                  </a:lnTo>
                  <a:lnTo>
                    <a:pt x="1219" y="125"/>
                  </a:lnTo>
                  <a:lnTo>
                    <a:pt x="1219" y="128"/>
                  </a:lnTo>
                  <a:lnTo>
                    <a:pt x="1222" y="131"/>
                  </a:lnTo>
                  <a:lnTo>
                    <a:pt x="1222" y="141"/>
                  </a:lnTo>
                  <a:lnTo>
                    <a:pt x="1224" y="141"/>
                  </a:lnTo>
                  <a:lnTo>
                    <a:pt x="1224" y="146"/>
                  </a:lnTo>
                  <a:lnTo>
                    <a:pt x="1222" y="157"/>
                  </a:lnTo>
                  <a:lnTo>
                    <a:pt x="1222" y="162"/>
                  </a:lnTo>
                  <a:lnTo>
                    <a:pt x="1222" y="167"/>
                  </a:lnTo>
                  <a:lnTo>
                    <a:pt x="1222" y="170"/>
                  </a:lnTo>
                  <a:lnTo>
                    <a:pt x="1219" y="170"/>
                  </a:lnTo>
                  <a:lnTo>
                    <a:pt x="1219" y="173"/>
                  </a:lnTo>
                  <a:lnTo>
                    <a:pt x="1216" y="173"/>
                  </a:lnTo>
                  <a:lnTo>
                    <a:pt x="1216" y="175"/>
                  </a:lnTo>
                  <a:lnTo>
                    <a:pt x="1214" y="178"/>
                  </a:lnTo>
                  <a:lnTo>
                    <a:pt x="1214" y="181"/>
                  </a:lnTo>
                  <a:lnTo>
                    <a:pt x="1211" y="181"/>
                  </a:lnTo>
                  <a:lnTo>
                    <a:pt x="1211" y="183"/>
                  </a:lnTo>
                  <a:lnTo>
                    <a:pt x="1214" y="183"/>
                  </a:lnTo>
                  <a:lnTo>
                    <a:pt x="1214" y="186"/>
                  </a:lnTo>
                  <a:lnTo>
                    <a:pt x="1214" y="188"/>
                  </a:lnTo>
                  <a:lnTo>
                    <a:pt x="1219" y="196"/>
                  </a:lnTo>
                  <a:lnTo>
                    <a:pt x="1219" y="199"/>
                  </a:lnTo>
                  <a:lnTo>
                    <a:pt x="1219" y="202"/>
                  </a:lnTo>
                  <a:lnTo>
                    <a:pt x="1222" y="207"/>
                  </a:lnTo>
                  <a:lnTo>
                    <a:pt x="1224" y="207"/>
                  </a:lnTo>
                  <a:lnTo>
                    <a:pt x="1224" y="209"/>
                  </a:lnTo>
                  <a:lnTo>
                    <a:pt x="1224" y="212"/>
                  </a:lnTo>
                  <a:lnTo>
                    <a:pt x="1227" y="212"/>
                  </a:lnTo>
                  <a:lnTo>
                    <a:pt x="1227" y="215"/>
                  </a:lnTo>
                  <a:lnTo>
                    <a:pt x="1227" y="217"/>
                  </a:lnTo>
                  <a:lnTo>
                    <a:pt x="1227" y="220"/>
                  </a:lnTo>
                  <a:lnTo>
                    <a:pt x="1227" y="225"/>
                  </a:lnTo>
                  <a:lnTo>
                    <a:pt x="1227" y="228"/>
                  </a:lnTo>
                  <a:lnTo>
                    <a:pt x="1227" y="230"/>
                  </a:lnTo>
                  <a:lnTo>
                    <a:pt x="1227" y="233"/>
                  </a:lnTo>
                  <a:lnTo>
                    <a:pt x="1227" y="236"/>
                  </a:lnTo>
                  <a:lnTo>
                    <a:pt x="1229" y="236"/>
                  </a:lnTo>
                  <a:lnTo>
                    <a:pt x="1229" y="241"/>
                  </a:lnTo>
                  <a:lnTo>
                    <a:pt x="1229" y="246"/>
                  </a:lnTo>
                  <a:lnTo>
                    <a:pt x="1229" y="249"/>
                  </a:lnTo>
                  <a:lnTo>
                    <a:pt x="1229" y="251"/>
                  </a:lnTo>
                  <a:lnTo>
                    <a:pt x="1229" y="254"/>
                  </a:lnTo>
                  <a:lnTo>
                    <a:pt x="1229" y="257"/>
                  </a:lnTo>
                  <a:lnTo>
                    <a:pt x="1232" y="257"/>
                  </a:lnTo>
                  <a:lnTo>
                    <a:pt x="1232" y="259"/>
                  </a:lnTo>
                  <a:lnTo>
                    <a:pt x="1232" y="262"/>
                  </a:lnTo>
                  <a:lnTo>
                    <a:pt x="1232" y="265"/>
                  </a:lnTo>
                  <a:lnTo>
                    <a:pt x="1232" y="267"/>
                  </a:lnTo>
                  <a:lnTo>
                    <a:pt x="1232" y="270"/>
                  </a:lnTo>
                  <a:lnTo>
                    <a:pt x="1232" y="272"/>
                  </a:lnTo>
                  <a:lnTo>
                    <a:pt x="1232" y="275"/>
                  </a:lnTo>
                  <a:lnTo>
                    <a:pt x="1232" y="278"/>
                  </a:lnTo>
                  <a:lnTo>
                    <a:pt x="1232" y="280"/>
                  </a:lnTo>
                  <a:lnTo>
                    <a:pt x="1232" y="283"/>
                  </a:lnTo>
                  <a:lnTo>
                    <a:pt x="1232" y="286"/>
                  </a:lnTo>
                  <a:lnTo>
                    <a:pt x="1232" y="288"/>
                  </a:lnTo>
                  <a:lnTo>
                    <a:pt x="1232" y="291"/>
                  </a:lnTo>
                  <a:lnTo>
                    <a:pt x="1235" y="291"/>
                  </a:lnTo>
                  <a:lnTo>
                    <a:pt x="1237" y="291"/>
                  </a:lnTo>
                  <a:lnTo>
                    <a:pt x="1240" y="291"/>
                  </a:lnTo>
                  <a:lnTo>
                    <a:pt x="1243" y="291"/>
                  </a:lnTo>
                  <a:lnTo>
                    <a:pt x="1245" y="291"/>
                  </a:lnTo>
                  <a:lnTo>
                    <a:pt x="1248" y="291"/>
                  </a:lnTo>
                  <a:lnTo>
                    <a:pt x="1250" y="291"/>
                  </a:lnTo>
                  <a:lnTo>
                    <a:pt x="1253" y="291"/>
                  </a:lnTo>
                  <a:lnTo>
                    <a:pt x="1256" y="291"/>
                  </a:lnTo>
                  <a:lnTo>
                    <a:pt x="1258" y="291"/>
                  </a:lnTo>
                  <a:lnTo>
                    <a:pt x="1261" y="291"/>
                  </a:lnTo>
                  <a:lnTo>
                    <a:pt x="1266" y="291"/>
                  </a:lnTo>
                  <a:lnTo>
                    <a:pt x="1269" y="291"/>
                  </a:lnTo>
                  <a:lnTo>
                    <a:pt x="1274" y="291"/>
                  </a:lnTo>
                  <a:lnTo>
                    <a:pt x="1277" y="291"/>
                  </a:lnTo>
                  <a:lnTo>
                    <a:pt x="1284" y="291"/>
                  </a:lnTo>
                  <a:lnTo>
                    <a:pt x="1287" y="291"/>
                  </a:lnTo>
                  <a:lnTo>
                    <a:pt x="1290" y="291"/>
                  </a:lnTo>
                  <a:lnTo>
                    <a:pt x="1292" y="291"/>
                  </a:lnTo>
                  <a:lnTo>
                    <a:pt x="1295" y="291"/>
                  </a:lnTo>
                  <a:lnTo>
                    <a:pt x="1298" y="291"/>
                  </a:lnTo>
                  <a:lnTo>
                    <a:pt x="1300" y="291"/>
                  </a:lnTo>
                  <a:lnTo>
                    <a:pt x="1303" y="291"/>
                  </a:lnTo>
                  <a:lnTo>
                    <a:pt x="1305" y="291"/>
                  </a:lnTo>
                  <a:lnTo>
                    <a:pt x="1308" y="291"/>
                  </a:lnTo>
                  <a:lnTo>
                    <a:pt x="1308" y="293"/>
                  </a:lnTo>
                  <a:lnTo>
                    <a:pt x="1308" y="296"/>
                  </a:lnTo>
                  <a:lnTo>
                    <a:pt x="1308" y="299"/>
                  </a:lnTo>
                  <a:lnTo>
                    <a:pt x="1308" y="301"/>
                  </a:lnTo>
                  <a:lnTo>
                    <a:pt x="1308" y="304"/>
                  </a:lnTo>
                  <a:lnTo>
                    <a:pt x="1308" y="317"/>
                  </a:lnTo>
                  <a:lnTo>
                    <a:pt x="1308" y="320"/>
                  </a:lnTo>
                  <a:lnTo>
                    <a:pt x="1308" y="328"/>
                  </a:lnTo>
                  <a:lnTo>
                    <a:pt x="1308" y="330"/>
                  </a:lnTo>
                  <a:lnTo>
                    <a:pt x="1308" y="333"/>
                  </a:lnTo>
                  <a:lnTo>
                    <a:pt x="1308" y="335"/>
                  </a:lnTo>
                  <a:lnTo>
                    <a:pt x="1308" y="341"/>
                  </a:lnTo>
                  <a:lnTo>
                    <a:pt x="1308" y="343"/>
                  </a:lnTo>
                  <a:lnTo>
                    <a:pt x="1308" y="346"/>
                  </a:lnTo>
                  <a:lnTo>
                    <a:pt x="1308" y="351"/>
                  </a:lnTo>
                  <a:lnTo>
                    <a:pt x="1308" y="354"/>
                  </a:lnTo>
                  <a:lnTo>
                    <a:pt x="1308" y="364"/>
                  </a:lnTo>
                  <a:lnTo>
                    <a:pt x="1308" y="367"/>
                  </a:lnTo>
                  <a:lnTo>
                    <a:pt x="1292" y="367"/>
                  </a:lnTo>
                  <a:lnTo>
                    <a:pt x="1290" y="367"/>
                  </a:lnTo>
                  <a:lnTo>
                    <a:pt x="1284" y="367"/>
                  </a:lnTo>
                  <a:lnTo>
                    <a:pt x="1274" y="367"/>
                  </a:lnTo>
                  <a:lnTo>
                    <a:pt x="1271" y="367"/>
                  </a:lnTo>
                  <a:lnTo>
                    <a:pt x="1271" y="370"/>
                  </a:lnTo>
                  <a:lnTo>
                    <a:pt x="1271" y="372"/>
                  </a:lnTo>
                  <a:lnTo>
                    <a:pt x="1271" y="375"/>
                  </a:lnTo>
                  <a:lnTo>
                    <a:pt x="1271" y="380"/>
                  </a:lnTo>
                  <a:lnTo>
                    <a:pt x="1271" y="393"/>
                  </a:lnTo>
                  <a:lnTo>
                    <a:pt x="1271" y="396"/>
                  </a:lnTo>
                  <a:lnTo>
                    <a:pt x="1235" y="396"/>
                  </a:lnTo>
                  <a:lnTo>
                    <a:pt x="1232" y="396"/>
                  </a:lnTo>
                  <a:lnTo>
                    <a:pt x="1219" y="396"/>
                  </a:lnTo>
                  <a:lnTo>
                    <a:pt x="1211" y="393"/>
                  </a:lnTo>
                  <a:lnTo>
                    <a:pt x="1208" y="393"/>
                  </a:lnTo>
                  <a:lnTo>
                    <a:pt x="1211" y="396"/>
                  </a:lnTo>
                  <a:lnTo>
                    <a:pt x="1203" y="396"/>
                  </a:lnTo>
                  <a:lnTo>
                    <a:pt x="1177" y="396"/>
                  </a:lnTo>
                  <a:lnTo>
                    <a:pt x="1177" y="388"/>
                  </a:lnTo>
                  <a:lnTo>
                    <a:pt x="1140" y="385"/>
                  </a:lnTo>
                  <a:lnTo>
                    <a:pt x="1122" y="385"/>
                  </a:lnTo>
                  <a:lnTo>
                    <a:pt x="1122" y="388"/>
                  </a:lnTo>
                  <a:lnTo>
                    <a:pt x="1122" y="393"/>
                  </a:lnTo>
                  <a:lnTo>
                    <a:pt x="1125" y="406"/>
                  </a:lnTo>
                  <a:lnTo>
                    <a:pt x="1125" y="409"/>
                  </a:lnTo>
                  <a:lnTo>
                    <a:pt x="1125" y="417"/>
                  </a:lnTo>
                  <a:lnTo>
                    <a:pt x="1125" y="427"/>
                  </a:lnTo>
                  <a:lnTo>
                    <a:pt x="1153" y="427"/>
                  </a:lnTo>
                  <a:lnTo>
                    <a:pt x="1153" y="430"/>
                  </a:lnTo>
                  <a:lnTo>
                    <a:pt x="1153" y="435"/>
                  </a:lnTo>
                  <a:lnTo>
                    <a:pt x="1153" y="438"/>
                  </a:lnTo>
                  <a:lnTo>
                    <a:pt x="1153" y="440"/>
                  </a:lnTo>
                  <a:lnTo>
                    <a:pt x="1153" y="443"/>
                  </a:lnTo>
                  <a:lnTo>
                    <a:pt x="1153" y="451"/>
                  </a:lnTo>
                  <a:lnTo>
                    <a:pt x="1153" y="454"/>
                  </a:lnTo>
                  <a:lnTo>
                    <a:pt x="1153" y="456"/>
                  </a:lnTo>
                  <a:lnTo>
                    <a:pt x="1153" y="459"/>
                  </a:lnTo>
                  <a:lnTo>
                    <a:pt x="1153" y="467"/>
                  </a:lnTo>
                  <a:lnTo>
                    <a:pt x="1153" y="469"/>
                  </a:lnTo>
                  <a:lnTo>
                    <a:pt x="1153" y="475"/>
                  </a:lnTo>
                  <a:lnTo>
                    <a:pt x="1153" y="477"/>
                  </a:lnTo>
                  <a:lnTo>
                    <a:pt x="1153" y="480"/>
                  </a:lnTo>
                  <a:lnTo>
                    <a:pt x="1153" y="485"/>
                  </a:lnTo>
                  <a:lnTo>
                    <a:pt x="1153" y="488"/>
                  </a:lnTo>
                  <a:lnTo>
                    <a:pt x="1153" y="498"/>
                  </a:lnTo>
                  <a:lnTo>
                    <a:pt x="1203" y="503"/>
                  </a:lnTo>
                  <a:lnTo>
                    <a:pt x="1232" y="503"/>
                  </a:lnTo>
                  <a:lnTo>
                    <a:pt x="1232" y="509"/>
                  </a:lnTo>
                  <a:lnTo>
                    <a:pt x="1235" y="561"/>
                  </a:lnTo>
                  <a:lnTo>
                    <a:pt x="1240" y="561"/>
                  </a:lnTo>
                  <a:lnTo>
                    <a:pt x="1237" y="579"/>
                  </a:lnTo>
                  <a:lnTo>
                    <a:pt x="1237" y="582"/>
                  </a:lnTo>
                  <a:lnTo>
                    <a:pt x="1235" y="616"/>
                  </a:lnTo>
                  <a:lnTo>
                    <a:pt x="1235" y="621"/>
                  </a:lnTo>
                  <a:lnTo>
                    <a:pt x="1203" y="619"/>
                  </a:lnTo>
                  <a:lnTo>
                    <a:pt x="1198" y="619"/>
                  </a:lnTo>
                  <a:lnTo>
                    <a:pt x="1198" y="661"/>
                  </a:lnTo>
                  <a:lnTo>
                    <a:pt x="1198" y="663"/>
                  </a:lnTo>
                  <a:lnTo>
                    <a:pt x="1201" y="695"/>
                  </a:lnTo>
                  <a:lnTo>
                    <a:pt x="1201" y="698"/>
                  </a:lnTo>
                  <a:lnTo>
                    <a:pt x="1201" y="700"/>
                  </a:lnTo>
                  <a:lnTo>
                    <a:pt x="1201" y="719"/>
                  </a:lnTo>
                  <a:lnTo>
                    <a:pt x="1201" y="721"/>
                  </a:lnTo>
                  <a:lnTo>
                    <a:pt x="1201" y="740"/>
                  </a:lnTo>
                  <a:lnTo>
                    <a:pt x="1201" y="742"/>
                  </a:lnTo>
                  <a:lnTo>
                    <a:pt x="1203" y="761"/>
                  </a:lnTo>
                  <a:lnTo>
                    <a:pt x="1203" y="774"/>
                  </a:lnTo>
                  <a:lnTo>
                    <a:pt x="1203" y="782"/>
                  </a:lnTo>
                  <a:lnTo>
                    <a:pt x="1203" y="784"/>
                  </a:lnTo>
                  <a:lnTo>
                    <a:pt x="1203" y="800"/>
                  </a:lnTo>
                  <a:lnTo>
                    <a:pt x="1203" y="805"/>
                  </a:lnTo>
                  <a:lnTo>
                    <a:pt x="1206" y="842"/>
                  </a:lnTo>
                  <a:lnTo>
                    <a:pt x="1206" y="845"/>
                  </a:lnTo>
                  <a:lnTo>
                    <a:pt x="1208" y="884"/>
                  </a:lnTo>
                  <a:lnTo>
                    <a:pt x="1208" y="887"/>
                  </a:lnTo>
                  <a:lnTo>
                    <a:pt x="1206" y="887"/>
                  </a:lnTo>
                  <a:lnTo>
                    <a:pt x="1203" y="887"/>
                  </a:lnTo>
                  <a:lnTo>
                    <a:pt x="1159" y="887"/>
                  </a:lnTo>
                  <a:lnTo>
                    <a:pt x="1125" y="889"/>
                  </a:lnTo>
                  <a:lnTo>
                    <a:pt x="1080" y="892"/>
                  </a:lnTo>
                  <a:lnTo>
                    <a:pt x="1080" y="850"/>
                  </a:lnTo>
                  <a:lnTo>
                    <a:pt x="1012" y="852"/>
                  </a:lnTo>
                  <a:lnTo>
                    <a:pt x="1004" y="852"/>
                  </a:lnTo>
                  <a:lnTo>
                    <a:pt x="983" y="852"/>
                  </a:lnTo>
                  <a:lnTo>
                    <a:pt x="983" y="855"/>
                  </a:lnTo>
                  <a:lnTo>
                    <a:pt x="983" y="858"/>
                  </a:lnTo>
                  <a:lnTo>
                    <a:pt x="983" y="860"/>
                  </a:lnTo>
                  <a:lnTo>
                    <a:pt x="980" y="873"/>
                  </a:lnTo>
                  <a:lnTo>
                    <a:pt x="983" y="889"/>
                  </a:lnTo>
                  <a:lnTo>
                    <a:pt x="983" y="894"/>
                  </a:lnTo>
                  <a:lnTo>
                    <a:pt x="983" y="900"/>
                  </a:lnTo>
                  <a:lnTo>
                    <a:pt x="983" y="902"/>
                  </a:lnTo>
                  <a:lnTo>
                    <a:pt x="983" y="905"/>
                  </a:lnTo>
                  <a:lnTo>
                    <a:pt x="983" y="910"/>
                  </a:lnTo>
                  <a:lnTo>
                    <a:pt x="983" y="913"/>
                  </a:lnTo>
                  <a:lnTo>
                    <a:pt x="983" y="915"/>
                  </a:lnTo>
                  <a:lnTo>
                    <a:pt x="983" y="926"/>
                  </a:lnTo>
                  <a:lnTo>
                    <a:pt x="983" y="936"/>
                  </a:lnTo>
                  <a:lnTo>
                    <a:pt x="983" y="942"/>
                  </a:lnTo>
                  <a:lnTo>
                    <a:pt x="983" y="944"/>
                  </a:lnTo>
                  <a:lnTo>
                    <a:pt x="983" y="947"/>
                  </a:lnTo>
                  <a:lnTo>
                    <a:pt x="983" y="950"/>
                  </a:lnTo>
                  <a:lnTo>
                    <a:pt x="983" y="952"/>
                  </a:lnTo>
                  <a:lnTo>
                    <a:pt x="983" y="955"/>
                  </a:lnTo>
                  <a:lnTo>
                    <a:pt x="983" y="957"/>
                  </a:lnTo>
                  <a:lnTo>
                    <a:pt x="983" y="960"/>
                  </a:lnTo>
                  <a:lnTo>
                    <a:pt x="983" y="963"/>
                  </a:lnTo>
                  <a:lnTo>
                    <a:pt x="970" y="963"/>
                  </a:lnTo>
                  <a:lnTo>
                    <a:pt x="970" y="1002"/>
                  </a:lnTo>
                  <a:lnTo>
                    <a:pt x="973" y="1015"/>
                  </a:lnTo>
                  <a:lnTo>
                    <a:pt x="973" y="1018"/>
                  </a:lnTo>
                  <a:lnTo>
                    <a:pt x="975" y="1083"/>
                  </a:lnTo>
                  <a:lnTo>
                    <a:pt x="946" y="1083"/>
                  </a:lnTo>
                  <a:lnTo>
                    <a:pt x="946" y="1089"/>
                  </a:lnTo>
                  <a:lnTo>
                    <a:pt x="946" y="1110"/>
                  </a:lnTo>
                  <a:lnTo>
                    <a:pt x="946" y="1112"/>
                  </a:lnTo>
                  <a:lnTo>
                    <a:pt x="949" y="1117"/>
                  </a:lnTo>
                  <a:lnTo>
                    <a:pt x="949" y="1120"/>
                  </a:lnTo>
                  <a:lnTo>
                    <a:pt x="949" y="1123"/>
                  </a:lnTo>
                  <a:lnTo>
                    <a:pt x="949" y="1125"/>
                  </a:lnTo>
                  <a:lnTo>
                    <a:pt x="949" y="1128"/>
                  </a:lnTo>
                  <a:lnTo>
                    <a:pt x="949" y="1131"/>
                  </a:lnTo>
                  <a:lnTo>
                    <a:pt x="949" y="1133"/>
                  </a:lnTo>
                  <a:lnTo>
                    <a:pt x="949" y="1136"/>
                  </a:lnTo>
                  <a:lnTo>
                    <a:pt x="949" y="1138"/>
                  </a:lnTo>
                  <a:lnTo>
                    <a:pt x="949" y="1141"/>
                  </a:lnTo>
                  <a:lnTo>
                    <a:pt x="949" y="1144"/>
                  </a:lnTo>
                  <a:lnTo>
                    <a:pt x="923" y="1146"/>
                  </a:lnTo>
                  <a:lnTo>
                    <a:pt x="923" y="1154"/>
                  </a:lnTo>
                  <a:lnTo>
                    <a:pt x="923" y="1167"/>
                  </a:lnTo>
                  <a:lnTo>
                    <a:pt x="923" y="1175"/>
                  </a:lnTo>
                  <a:lnTo>
                    <a:pt x="923" y="1186"/>
                  </a:lnTo>
                  <a:lnTo>
                    <a:pt x="923" y="1188"/>
                  </a:lnTo>
                  <a:lnTo>
                    <a:pt x="925" y="1188"/>
                  </a:lnTo>
                  <a:lnTo>
                    <a:pt x="933" y="1188"/>
                  </a:lnTo>
                  <a:lnTo>
                    <a:pt x="938" y="1186"/>
                  </a:lnTo>
                  <a:lnTo>
                    <a:pt x="941" y="1194"/>
                  </a:lnTo>
                  <a:lnTo>
                    <a:pt x="941" y="1209"/>
                  </a:lnTo>
                  <a:lnTo>
                    <a:pt x="941" y="1212"/>
                  </a:lnTo>
                  <a:lnTo>
                    <a:pt x="941" y="1215"/>
                  </a:lnTo>
                  <a:lnTo>
                    <a:pt x="944" y="1215"/>
                  </a:lnTo>
                  <a:lnTo>
                    <a:pt x="944" y="1217"/>
                  </a:lnTo>
                  <a:lnTo>
                    <a:pt x="944" y="1220"/>
                  </a:lnTo>
                  <a:lnTo>
                    <a:pt x="944" y="1228"/>
                  </a:lnTo>
                  <a:lnTo>
                    <a:pt x="980" y="1225"/>
                  </a:lnTo>
                  <a:lnTo>
                    <a:pt x="983" y="1246"/>
                  </a:lnTo>
                  <a:lnTo>
                    <a:pt x="983" y="1249"/>
                  </a:lnTo>
                  <a:lnTo>
                    <a:pt x="983" y="1251"/>
                  </a:lnTo>
                  <a:lnTo>
                    <a:pt x="983" y="1254"/>
                  </a:lnTo>
                  <a:lnTo>
                    <a:pt x="983" y="1257"/>
                  </a:lnTo>
                  <a:lnTo>
                    <a:pt x="983" y="1259"/>
                  </a:lnTo>
                  <a:lnTo>
                    <a:pt x="983" y="1262"/>
                  </a:lnTo>
                  <a:lnTo>
                    <a:pt x="983" y="1264"/>
                  </a:lnTo>
                  <a:lnTo>
                    <a:pt x="983" y="1267"/>
                  </a:lnTo>
                  <a:lnTo>
                    <a:pt x="983" y="1270"/>
                  </a:lnTo>
                  <a:lnTo>
                    <a:pt x="983" y="1272"/>
                  </a:lnTo>
                  <a:lnTo>
                    <a:pt x="983" y="1275"/>
                  </a:lnTo>
                  <a:lnTo>
                    <a:pt x="983" y="1278"/>
                  </a:lnTo>
                  <a:lnTo>
                    <a:pt x="983" y="1280"/>
                  </a:lnTo>
                  <a:lnTo>
                    <a:pt x="983" y="1288"/>
                  </a:lnTo>
                  <a:lnTo>
                    <a:pt x="983" y="1291"/>
                  </a:lnTo>
                  <a:lnTo>
                    <a:pt x="980" y="1293"/>
                  </a:lnTo>
                  <a:lnTo>
                    <a:pt x="980" y="1296"/>
                  </a:lnTo>
                  <a:lnTo>
                    <a:pt x="980" y="1299"/>
                  </a:lnTo>
                  <a:lnTo>
                    <a:pt x="975" y="1293"/>
                  </a:lnTo>
                  <a:lnTo>
                    <a:pt x="973" y="1291"/>
                  </a:lnTo>
                  <a:lnTo>
                    <a:pt x="970" y="1291"/>
                  </a:lnTo>
                  <a:lnTo>
                    <a:pt x="967" y="1288"/>
                  </a:lnTo>
                  <a:lnTo>
                    <a:pt x="962" y="1288"/>
                  </a:lnTo>
                  <a:lnTo>
                    <a:pt x="946" y="1288"/>
                  </a:lnTo>
                  <a:lnTo>
                    <a:pt x="944" y="1288"/>
                  </a:lnTo>
                  <a:lnTo>
                    <a:pt x="941" y="1288"/>
                  </a:lnTo>
                  <a:lnTo>
                    <a:pt x="936" y="1288"/>
                  </a:lnTo>
                  <a:lnTo>
                    <a:pt x="928" y="1288"/>
                  </a:lnTo>
                  <a:lnTo>
                    <a:pt x="923" y="1288"/>
                  </a:lnTo>
                  <a:lnTo>
                    <a:pt x="920" y="1285"/>
                  </a:lnTo>
                  <a:lnTo>
                    <a:pt x="917" y="1285"/>
                  </a:lnTo>
                  <a:lnTo>
                    <a:pt x="912" y="1283"/>
                  </a:lnTo>
                  <a:lnTo>
                    <a:pt x="907" y="1280"/>
                  </a:lnTo>
                  <a:lnTo>
                    <a:pt x="902" y="1278"/>
                  </a:lnTo>
                  <a:lnTo>
                    <a:pt x="894" y="1272"/>
                  </a:lnTo>
                  <a:lnTo>
                    <a:pt x="886" y="1264"/>
                  </a:lnTo>
                  <a:lnTo>
                    <a:pt x="881" y="1262"/>
                  </a:lnTo>
                  <a:lnTo>
                    <a:pt x="878" y="1259"/>
                  </a:lnTo>
                  <a:lnTo>
                    <a:pt x="855" y="1241"/>
                  </a:lnTo>
                  <a:lnTo>
                    <a:pt x="855" y="1238"/>
                  </a:lnTo>
                  <a:lnTo>
                    <a:pt x="852" y="1238"/>
                  </a:lnTo>
                  <a:lnTo>
                    <a:pt x="834" y="1215"/>
                  </a:lnTo>
                  <a:lnTo>
                    <a:pt x="834" y="1212"/>
                  </a:lnTo>
                  <a:lnTo>
                    <a:pt x="828" y="1207"/>
                  </a:lnTo>
                  <a:lnTo>
                    <a:pt x="826" y="1204"/>
                  </a:lnTo>
                  <a:lnTo>
                    <a:pt x="826" y="1201"/>
                  </a:lnTo>
                  <a:lnTo>
                    <a:pt x="820" y="1196"/>
                  </a:lnTo>
                  <a:lnTo>
                    <a:pt x="820" y="1194"/>
                  </a:lnTo>
                  <a:lnTo>
                    <a:pt x="815" y="1191"/>
                  </a:lnTo>
                  <a:lnTo>
                    <a:pt x="813" y="1186"/>
                  </a:lnTo>
                  <a:lnTo>
                    <a:pt x="810" y="1183"/>
                  </a:lnTo>
                  <a:lnTo>
                    <a:pt x="805" y="1183"/>
                  </a:lnTo>
                  <a:lnTo>
                    <a:pt x="773" y="1159"/>
                  </a:lnTo>
                  <a:lnTo>
                    <a:pt x="768" y="1157"/>
                  </a:lnTo>
                  <a:lnTo>
                    <a:pt x="763" y="1154"/>
                  </a:lnTo>
                  <a:lnTo>
                    <a:pt x="758" y="1149"/>
                  </a:lnTo>
                  <a:lnTo>
                    <a:pt x="750" y="1144"/>
                  </a:lnTo>
                  <a:lnTo>
                    <a:pt x="734" y="1131"/>
                  </a:lnTo>
                  <a:lnTo>
                    <a:pt x="716" y="1112"/>
                  </a:lnTo>
                  <a:lnTo>
                    <a:pt x="713" y="1112"/>
                  </a:lnTo>
                  <a:lnTo>
                    <a:pt x="700" y="1099"/>
                  </a:lnTo>
                  <a:lnTo>
                    <a:pt x="697" y="1099"/>
                  </a:lnTo>
                  <a:lnTo>
                    <a:pt x="697" y="1096"/>
                  </a:lnTo>
                  <a:lnTo>
                    <a:pt x="697" y="1094"/>
                  </a:lnTo>
                  <a:lnTo>
                    <a:pt x="695" y="1094"/>
                  </a:lnTo>
                  <a:lnTo>
                    <a:pt x="692" y="1091"/>
                  </a:lnTo>
                  <a:lnTo>
                    <a:pt x="692" y="1089"/>
                  </a:lnTo>
                  <a:lnTo>
                    <a:pt x="689" y="1086"/>
                  </a:lnTo>
                  <a:lnTo>
                    <a:pt x="689" y="1083"/>
                  </a:lnTo>
                  <a:lnTo>
                    <a:pt x="689" y="1081"/>
                  </a:lnTo>
                  <a:lnTo>
                    <a:pt x="687" y="1081"/>
                  </a:lnTo>
                  <a:lnTo>
                    <a:pt x="687" y="1078"/>
                  </a:lnTo>
                  <a:lnTo>
                    <a:pt x="687" y="1073"/>
                  </a:lnTo>
                  <a:lnTo>
                    <a:pt x="684" y="1065"/>
                  </a:lnTo>
                  <a:lnTo>
                    <a:pt x="682" y="1057"/>
                  </a:lnTo>
                  <a:lnTo>
                    <a:pt x="679" y="1047"/>
                  </a:lnTo>
                  <a:lnTo>
                    <a:pt x="679" y="1044"/>
                  </a:lnTo>
                  <a:lnTo>
                    <a:pt x="679" y="1041"/>
                  </a:lnTo>
                  <a:lnTo>
                    <a:pt x="676" y="1039"/>
                  </a:lnTo>
                  <a:lnTo>
                    <a:pt x="676" y="1036"/>
                  </a:lnTo>
                  <a:lnTo>
                    <a:pt x="676" y="1034"/>
                  </a:lnTo>
                  <a:lnTo>
                    <a:pt x="679" y="1031"/>
                  </a:lnTo>
                  <a:lnTo>
                    <a:pt x="679" y="1028"/>
                  </a:lnTo>
                  <a:lnTo>
                    <a:pt x="679" y="1026"/>
                  </a:lnTo>
                  <a:lnTo>
                    <a:pt x="682" y="1020"/>
                  </a:lnTo>
                  <a:lnTo>
                    <a:pt x="682" y="1015"/>
                  </a:lnTo>
                  <a:lnTo>
                    <a:pt x="684" y="1013"/>
                  </a:lnTo>
                  <a:lnTo>
                    <a:pt x="684" y="1010"/>
                  </a:lnTo>
                  <a:lnTo>
                    <a:pt x="684" y="1007"/>
                  </a:lnTo>
                  <a:lnTo>
                    <a:pt x="684" y="1005"/>
                  </a:lnTo>
                  <a:lnTo>
                    <a:pt x="684" y="1002"/>
                  </a:lnTo>
                  <a:lnTo>
                    <a:pt x="682" y="999"/>
                  </a:lnTo>
                  <a:lnTo>
                    <a:pt x="682" y="997"/>
                  </a:lnTo>
                  <a:lnTo>
                    <a:pt x="679" y="994"/>
                  </a:lnTo>
                  <a:lnTo>
                    <a:pt x="679" y="992"/>
                  </a:lnTo>
                  <a:lnTo>
                    <a:pt x="676" y="992"/>
                  </a:lnTo>
                  <a:lnTo>
                    <a:pt x="674" y="989"/>
                  </a:lnTo>
                  <a:lnTo>
                    <a:pt x="671" y="989"/>
                  </a:lnTo>
                  <a:lnTo>
                    <a:pt x="658" y="986"/>
                  </a:lnTo>
                  <a:lnTo>
                    <a:pt x="629" y="981"/>
                  </a:lnTo>
                  <a:lnTo>
                    <a:pt x="579" y="976"/>
                  </a:lnTo>
                  <a:lnTo>
                    <a:pt x="564" y="973"/>
                  </a:lnTo>
                  <a:lnTo>
                    <a:pt x="532" y="968"/>
                  </a:lnTo>
                  <a:lnTo>
                    <a:pt x="503" y="965"/>
                  </a:lnTo>
                  <a:lnTo>
                    <a:pt x="488" y="960"/>
                  </a:lnTo>
                  <a:lnTo>
                    <a:pt x="477" y="960"/>
                  </a:lnTo>
                  <a:lnTo>
                    <a:pt x="461" y="957"/>
                  </a:lnTo>
                  <a:lnTo>
                    <a:pt x="440" y="955"/>
                  </a:lnTo>
                  <a:lnTo>
                    <a:pt x="430" y="952"/>
                  </a:lnTo>
                  <a:lnTo>
                    <a:pt x="427" y="952"/>
                  </a:lnTo>
                  <a:lnTo>
                    <a:pt x="425" y="955"/>
                  </a:lnTo>
                  <a:lnTo>
                    <a:pt x="422" y="955"/>
                  </a:lnTo>
                  <a:lnTo>
                    <a:pt x="411" y="963"/>
                  </a:lnTo>
                  <a:lnTo>
                    <a:pt x="401" y="973"/>
                  </a:lnTo>
                  <a:lnTo>
                    <a:pt x="398" y="973"/>
                  </a:lnTo>
                  <a:lnTo>
                    <a:pt x="396" y="976"/>
                  </a:lnTo>
                  <a:lnTo>
                    <a:pt x="380" y="986"/>
                  </a:lnTo>
                  <a:lnTo>
                    <a:pt x="375" y="992"/>
                  </a:lnTo>
                  <a:lnTo>
                    <a:pt x="372" y="994"/>
                  </a:lnTo>
                  <a:lnTo>
                    <a:pt x="370" y="997"/>
                  </a:lnTo>
                  <a:lnTo>
                    <a:pt x="370" y="999"/>
                  </a:lnTo>
                  <a:lnTo>
                    <a:pt x="367" y="1010"/>
                  </a:lnTo>
                  <a:lnTo>
                    <a:pt x="359" y="1036"/>
                  </a:lnTo>
                  <a:lnTo>
                    <a:pt x="356" y="1036"/>
                  </a:lnTo>
                  <a:lnTo>
                    <a:pt x="338" y="1028"/>
                  </a:lnTo>
                  <a:lnTo>
                    <a:pt x="330" y="1018"/>
                  </a:lnTo>
                  <a:lnTo>
                    <a:pt x="325" y="1010"/>
                  </a:lnTo>
                  <a:lnTo>
                    <a:pt x="320" y="999"/>
                  </a:lnTo>
                  <a:lnTo>
                    <a:pt x="312" y="989"/>
                  </a:lnTo>
                  <a:lnTo>
                    <a:pt x="301" y="973"/>
                  </a:lnTo>
                  <a:lnTo>
                    <a:pt x="299" y="971"/>
                  </a:lnTo>
                  <a:lnTo>
                    <a:pt x="296" y="968"/>
                  </a:lnTo>
                  <a:lnTo>
                    <a:pt x="294" y="965"/>
                  </a:lnTo>
                  <a:lnTo>
                    <a:pt x="288" y="957"/>
                  </a:lnTo>
                  <a:lnTo>
                    <a:pt x="283" y="950"/>
                  </a:lnTo>
                  <a:lnTo>
                    <a:pt x="278" y="944"/>
                  </a:lnTo>
                  <a:lnTo>
                    <a:pt x="273" y="939"/>
                  </a:lnTo>
                  <a:lnTo>
                    <a:pt x="262" y="929"/>
                  </a:lnTo>
                  <a:lnTo>
                    <a:pt x="249" y="918"/>
                  </a:lnTo>
                  <a:lnTo>
                    <a:pt x="238" y="910"/>
                  </a:lnTo>
                  <a:lnTo>
                    <a:pt x="223" y="894"/>
                  </a:lnTo>
                  <a:lnTo>
                    <a:pt x="210" y="881"/>
                  </a:lnTo>
                  <a:lnTo>
                    <a:pt x="191" y="866"/>
                  </a:lnTo>
                  <a:lnTo>
                    <a:pt x="183" y="858"/>
                  </a:lnTo>
                  <a:lnTo>
                    <a:pt x="173" y="850"/>
                  </a:lnTo>
                  <a:lnTo>
                    <a:pt x="162" y="839"/>
                  </a:lnTo>
                  <a:lnTo>
                    <a:pt x="147" y="826"/>
                  </a:lnTo>
                  <a:lnTo>
                    <a:pt x="131" y="813"/>
                  </a:lnTo>
                  <a:lnTo>
                    <a:pt x="110" y="792"/>
                  </a:lnTo>
                  <a:lnTo>
                    <a:pt x="105" y="787"/>
                  </a:lnTo>
                  <a:lnTo>
                    <a:pt x="92" y="776"/>
                  </a:lnTo>
                  <a:lnTo>
                    <a:pt x="81" y="763"/>
                  </a:lnTo>
                  <a:lnTo>
                    <a:pt x="73" y="755"/>
                  </a:lnTo>
                  <a:lnTo>
                    <a:pt x="65" y="747"/>
                  </a:lnTo>
                  <a:lnTo>
                    <a:pt x="44" y="726"/>
                  </a:lnTo>
                  <a:lnTo>
                    <a:pt x="39" y="721"/>
                  </a:lnTo>
                  <a:lnTo>
                    <a:pt x="34" y="716"/>
                  </a:lnTo>
                  <a:lnTo>
                    <a:pt x="21" y="703"/>
                  </a:lnTo>
                  <a:lnTo>
                    <a:pt x="8" y="690"/>
                  </a:lnTo>
                  <a:lnTo>
                    <a:pt x="0" y="682"/>
                  </a:lnTo>
                  <a:lnTo>
                    <a:pt x="5" y="677"/>
                  </a:lnTo>
                  <a:lnTo>
                    <a:pt x="8" y="674"/>
                  </a:lnTo>
                  <a:lnTo>
                    <a:pt x="10" y="669"/>
                  </a:lnTo>
                  <a:lnTo>
                    <a:pt x="16" y="661"/>
                  </a:lnTo>
                  <a:lnTo>
                    <a:pt x="21" y="653"/>
                  </a:lnTo>
                  <a:lnTo>
                    <a:pt x="26" y="648"/>
                  </a:lnTo>
                  <a:lnTo>
                    <a:pt x="26" y="645"/>
                  </a:lnTo>
                  <a:lnTo>
                    <a:pt x="29" y="642"/>
                  </a:lnTo>
                  <a:lnTo>
                    <a:pt x="29" y="640"/>
                  </a:lnTo>
                  <a:lnTo>
                    <a:pt x="31" y="637"/>
                  </a:lnTo>
                  <a:lnTo>
                    <a:pt x="34" y="632"/>
                  </a:lnTo>
                  <a:lnTo>
                    <a:pt x="34" y="629"/>
                  </a:lnTo>
                  <a:lnTo>
                    <a:pt x="37" y="627"/>
                  </a:lnTo>
                  <a:lnTo>
                    <a:pt x="37" y="624"/>
                  </a:lnTo>
                  <a:lnTo>
                    <a:pt x="39" y="621"/>
                  </a:lnTo>
                  <a:lnTo>
                    <a:pt x="39" y="616"/>
                  </a:lnTo>
                  <a:lnTo>
                    <a:pt x="39" y="614"/>
                  </a:lnTo>
                  <a:lnTo>
                    <a:pt x="42" y="606"/>
                  </a:lnTo>
                  <a:lnTo>
                    <a:pt x="44" y="595"/>
                  </a:lnTo>
                  <a:lnTo>
                    <a:pt x="47" y="590"/>
                  </a:lnTo>
                  <a:lnTo>
                    <a:pt x="47" y="587"/>
                  </a:lnTo>
                  <a:lnTo>
                    <a:pt x="50" y="579"/>
                  </a:lnTo>
                  <a:lnTo>
                    <a:pt x="52" y="572"/>
                  </a:lnTo>
                  <a:lnTo>
                    <a:pt x="55" y="566"/>
                  </a:lnTo>
                  <a:lnTo>
                    <a:pt x="55" y="561"/>
                  </a:lnTo>
                  <a:lnTo>
                    <a:pt x="58" y="556"/>
                  </a:lnTo>
                  <a:lnTo>
                    <a:pt x="58" y="548"/>
                  </a:lnTo>
                  <a:lnTo>
                    <a:pt x="60" y="543"/>
                  </a:lnTo>
                  <a:lnTo>
                    <a:pt x="60" y="538"/>
                  </a:lnTo>
                  <a:lnTo>
                    <a:pt x="63" y="535"/>
                  </a:lnTo>
                  <a:lnTo>
                    <a:pt x="63" y="530"/>
                  </a:lnTo>
                  <a:lnTo>
                    <a:pt x="65" y="527"/>
                  </a:lnTo>
                  <a:lnTo>
                    <a:pt x="65" y="524"/>
                  </a:lnTo>
                  <a:lnTo>
                    <a:pt x="65" y="522"/>
                  </a:lnTo>
                  <a:lnTo>
                    <a:pt x="68" y="519"/>
                  </a:lnTo>
                  <a:lnTo>
                    <a:pt x="68" y="517"/>
                  </a:lnTo>
                  <a:lnTo>
                    <a:pt x="71" y="509"/>
                  </a:lnTo>
                  <a:lnTo>
                    <a:pt x="71" y="503"/>
                  </a:lnTo>
                  <a:lnTo>
                    <a:pt x="71" y="501"/>
                  </a:lnTo>
                  <a:lnTo>
                    <a:pt x="73" y="498"/>
                  </a:lnTo>
                  <a:lnTo>
                    <a:pt x="73" y="496"/>
                  </a:lnTo>
                  <a:lnTo>
                    <a:pt x="73" y="493"/>
                  </a:lnTo>
                  <a:lnTo>
                    <a:pt x="76" y="488"/>
                  </a:lnTo>
                  <a:lnTo>
                    <a:pt x="76" y="485"/>
                  </a:lnTo>
                  <a:lnTo>
                    <a:pt x="76" y="482"/>
                  </a:lnTo>
                  <a:lnTo>
                    <a:pt x="79" y="480"/>
                  </a:lnTo>
                  <a:lnTo>
                    <a:pt x="79" y="475"/>
                  </a:lnTo>
                  <a:lnTo>
                    <a:pt x="79" y="472"/>
                  </a:lnTo>
                  <a:lnTo>
                    <a:pt x="81" y="469"/>
                  </a:lnTo>
                  <a:lnTo>
                    <a:pt x="81" y="467"/>
                  </a:lnTo>
                  <a:lnTo>
                    <a:pt x="81" y="464"/>
                  </a:lnTo>
                  <a:lnTo>
                    <a:pt x="81" y="461"/>
                  </a:lnTo>
                  <a:lnTo>
                    <a:pt x="84" y="461"/>
                  </a:lnTo>
                  <a:lnTo>
                    <a:pt x="84" y="459"/>
                  </a:lnTo>
                  <a:lnTo>
                    <a:pt x="84" y="456"/>
                  </a:lnTo>
                  <a:lnTo>
                    <a:pt x="84" y="454"/>
                  </a:lnTo>
                  <a:lnTo>
                    <a:pt x="86" y="451"/>
                  </a:lnTo>
                  <a:lnTo>
                    <a:pt x="86" y="448"/>
                  </a:lnTo>
                  <a:lnTo>
                    <a:pt x="86" y="443"/>
                  </a:lnTo>
                  <a:lnTo>
                    <a:pt x="89" y="435"/>
                  </a:lnTo>
                  <a:lnTo>
                    <a:pt x="92" y="430"/>
                  </a:lnTo>
                  <a:lnTo>
                    <a:pt x="92" y="427"/>
                  </a:lnTo>
                  <a:lnTo>
                    <a:pt x="92" y="425"/>
                  </a:lnTo>
                  <a:lnTo>
                    <a:pt x="94" y="422"/>
                  </a:lnTo>
                  <a:lnTo>
                    <a:pt x="94" y="419"/>
                  </a:lnTo>
                  <a:lnTo>
                    <a:pt x="94" y="417"/>
                  </a:lnTo>
                  <a:lnTo>
                    <a:pt x="94" y="414"/>
                  </a:lnTo>
                  <a:lnTo>
                    <a:pt x="97" y="412"/>
                  </a:lnTo>
                  <a:lnTo>
                    <a:pt x="97" y="409"/>
                  </a:lnTo>
                  <a:lnTo>
                    <a:pt x="97" y="406"/>
                  </a:lnTo>
                  <a:lnTo>
                    <a:pt x="100" y="404"/>
                  </a:lnTo>
                  <a:lnTo>
                    <a:pt x="100" y="401"/>
                  </a:lnTo>
                  <a:lnTo>
                    <a:pt x="100" y="396"/>
                  </a:lnTo>
                  <a:lnTo>
                    <a:pt x="102" y="393"/>
                  </a:lnTo>
                  <a:lnTo>
                    <a:pt x="102" y="391"/>
                  </a:lnTo>
                  <a:lnTo>
                    <a:pt x="105" y="383"/>
                  </a:lnTo>
                  <a:lnTo>
                    <a:pt x="105" y="380"/>
                  </a:lnTo>
                  <a:lnTo>
                    <a:pt x="105" y="377"/>
                  </a:lnTo>
                  <a:lnTo>
                    <a:pt x="107" y="372"/>
                  </a:lnTo>
                  <a:lnTo>
                    <a:pt x="113" y="354"/>
                  </a:lnTo>
                  <a:lnTo>
                    <a:pt x="113" y="349"/>
                  </a:lnTo>
                  <a:lnTo>
                    <a:pt x="115" y="343"/>
                  </a:lnTo>
                  <a:lnTo>
                    <a:pt x="115" y="341"/>
                  </a:lnTo>
                  <a:lnTo>
                    <a:pt x="118" y="338"/>
                  </a:lnTo>
                  <a:lnTo>
                    <a:pt x="118" y="330"/>
                  </a:lnTo>
                  <a:lnTo>
                    <a:pt x="121" y="325"/>
                  </a:lnTo>
                  <a:lnTo>
                    <a:pt x="123" y="317"/>
                  </a:lnTo>
                  <a:lnTo>
                    <a:pt x="123" y="314"/>
                  </a:lnTo>
                  <a:lnTo>
                    <a:pt x="123" y="312"/>
                  </a:lnTo>
                  <a:lnTo>
                    <a:pt x="131" y="280"/>
                  </a:lnTo>
                  <a:lnTo>
                    <a:pt x="134" y="278"/>
                  </a:lnTo>
                  <a:lnTo>
                    <a:pt x="141" y="249"/>
                  </a:lnTo>
                  <a:lnTo>
                    <a:pt x="141" y="246"/>
                  </a:lnTo>
                  <a:lnTo>
                    <a:pt x="141" y="241"/>
                  </a:lnTo>
                  <a:lnTo>
                    <a:pt x="144" y="238"/>
                  </a:lnTo>
                  <a:lnTo>
                    <a:pt x="144" y="233"/>
                  </a:lnTo>
                  <a:lnTo>
                    <a:pt x="149" y="217"/>
                  </a:lnTo>
                  <a:lnTo>
                    <a:pt x="157" y="191"/>
                  </a:lnTo>
                  <a:lnTo>
                    <a:pt x="157" y="188"/>
                  </a:lnTo>
                  <a:lnTo>
                    <a:pt x="157" y="186"/>
                  </a:lnTo>
                  <a:lnTo>
                    <a:pt x="160" y="183"/>
                  </a:lnTo>
                  <a:lnTo>
                    <a:pt x="162" y="173"/>
                  </a:lnTo>
                  <a:lnTo>
                    <a:pt x="162" y="170"/>
                  </a:lnTo>
                  <a:lnTo>
                    <a:pt x="162" y="167"/>
                  </a:lnTo>
                  <a:lnTo>
                    <a:pt x="165" y="162"/>
                  </a:lnTo>
                  <a:lnTo>
                    <a:pt x="165" y="154"/>
                  </a:lnTo>
                  <a:lnTo>
                    <a:pt x="168" y="152"/>
                  </a:lnTo>
                  <a:lnTo>
                    <a:pt x="168" y="144"/>
                  </a:lnTo>
                  <a:lnTo>
                    <a:pt x="170" y="141"/>
                  </a:lnTo>
                  <a:lnTo>
                    <a:pt x="170" y="136"/>
                  </a:lnTo>
                  <a:lnTo>
                    <a:pt x="173" y="133"/>
                  </a:lnTo>
                  <a:lnTo>
                    <a:pt x="176" y="123"/>
                  </a:lnTo>
                  <a:lnTo>
                    <a:pt x="176" y="120"/>
                  </a:lnTo>
                  <a:lnTo>
                    <a:pt x="176" y="118"/>
                  </a:lnTo>
                  <a:lnTo>
                    <a:pt x="178" y="115"/>
                  </a:lnTo>
                  <a:lnTo>
                    <a:pt x="183" y="97"/>
                  </a:lnTo>
                  <a:lnTo>
                    <a:pt x="186" y="81"/>
                  </a:lnTo>
                  <a:lnTo>
                    <a:pt x="189" y="68"/>
                  </a:lnTo>
                  <a:lnTo>
                    <a:pt x="191" y="68"/>
                  </a:lnTo>
                  <a:lnTo>
                    <a:pt x="191" y="57"/>
                  </a:lnTo>
                  <a:lnTo>
                    <a:pt x="194" y="52"/>
                  </a:lnTo>
                  <a:lnTo>
                    <a:pt x="197" y="47"/>
                  </a:lnTo>
                  <a:lnTo>
                    <a:pt x="197" y="39"/>
                  </a:lnTo>
                  <a:lnTo>
                    <a:pt x="202" y="21"/>
                  </a:lnTo>
                  <a:lnTo>
                    <a:pt x="207" y="7"/>
                  </a:lnTo>
                  <a:lnTo>
                    <a:pt x="210" y="7"/>
                  </a:lnTo>
                  <a:lnTo>
                    <a:pt x="212" y="7"/>
                  </a:lnTo>
                  <a:lnTo>
                    <a:pt x="215" y="7"/>
                  </a:lnTo>
                  <a:lnTo>
                    <a:pt x="218" y="7"/>
                  </a:lnTo>
                  <a:lnTo>
                    <a:pt x="220" y="7"/>
                  </a:lnTo>
                  <a:lnTo>
                    <a:pt x="223" y="7"/>
                  </a:lnTo>
                  <a:lnTo>
                    <a:pt x="225" y="7"/>
                  </a:lnTo>
                  <a:lnTo>
                    <a:pt x="228" y="7"/>
                  </a:lnTo>
                  <a:lnTo>
                    <a:pt x="231" y="7"/>
                  </a:lnTo>
                  <a:lnTo>
                    <a:pt x="233" y="7"/>
                  </a:lnTo>
                  <a:lnTo>
                    <a:pt x="236" y="7"/>
                  </a:lnTo>
                  <a:lnTo>
                    <a:pt x="238" y="7"/>
                  </a:lnTo>
                  <a:lnTo>
                    <a:pt x="244" y="7"/>
                  </a:lnTo>
                  <a:lnTo>
                    <a:pt x="246" y="7"/>
                  </a:lnTo>
                  <a:lnTo>
                    <a:pt x="249" y="7"/>
                  </a:lnTo>
                  <a:lnTo>
                    <a:pt x="252" y="5"/>
                  </a:lnTo>
                  <a:lnTo>
                    <a:pt x="254" y="5"/>
                  </a:lnTo>
                  <a:lnTo>
                    <a:pt x="257" y="5"/>
                  </a:lnTo>
                  <a:lnTo>
                    <a:pt x="259" y="5"/>
                  </a:lnTo>
                  <a:lnTo>
                    <a:pt x="262" y="5"/>
                  </a:lnTo>
                  <a:lnTo>
                    <a:pt x="265" y="5"/>
                  </a:lnTo>
                  <a:lnTo>
                    <a:pt x="267" y="5"/>
                  </a:lnTo>
                  <a:lnTo>
                    <a:pt x="270" y="5"/>
                  </a:lnTo>
                  <a:lnTo>
                    <a:pt x="273" y="5"/>
                  </a:lnTo>
                  <a:lnTo>
                    <a:pt x="275" y="5"/>
                  </a:lnTo>
                  <a:lnTo>
                    <a:pt x="278" y="5"/>
                  </a:lnTo>
                  <a:lnTo>
                    <a:pt x="280" y="5"/>
                  </a:lnTo>
                  <a:lnTo>
                    <a:pt x="283" y="5"/>
                  </a:lnTo>
                  <a:lnTo>
                    <a:pt x="286" y="5"/>
                  </a:lnTo>
                  <a:lnTo>
                    <a:pt x="288" y="5"/>
                  </a:lnTo>
                  <a:lnTo>
                    <a:pt x="291" y="5"/>
                  </a:lnTo>
                  <a:lnTo>
                    <a:pt x="296" y="5"/>
                  </a:lnTo>
                  <a:lnTo>
                    <a:pt x="301" y="5"/>
                  </a:lnTo>
                  <a:lnTo>
                    <a:pt x="304" y="5"/>
                  </a:lnTo>
                  <a:lnTo>
                    <a:pt x="307" y="5"/>
                  </a:lnTo>
                  <a:lnTo>
                    <a:pt x="309" y="5"/>
                  </a:lnTo>
                  <a:lnTo>
                    <a:pt x="312" y="5"/>
                  </a:lnTo>
                  <a:lnTo>
                    <a:pt x="315" y="5"/>
                  </a:lnTo>
                  <a:lnTo>
                    <a:pt x="317" y="5"/>
                  </a:lnTo>
                  <a:lnTo>
                    <a:pt x="328" y="5"/>
                  </a:lnTo>
                  <a:lnTo>
                    <a:pt x="330" y="5"/>
                  </a:lnTo>
                  <a:lnTo>
                    <a:pt x="333" y="5"/>
                  </a:lnTo>
                  <a:lnTo>
                    <a:pt x="338" y="5"/>
                  </a:lnTo>
                  <a:lnTo>
                    <a:pt x="341" y="5"/>
                  </a:lnTo>
                  <a:lnTo>
                    <a:pt x="367" y="5"/>
                  </a:lnTo>
                  <a:lnTo>
                    <a:pt x="377" y="2"/>
                  </a:lnTo>
                  <a:lnTo>
                    <a:pt x="388" y="2"/>
                  </a:lnTo>
                  <a:lnTo>
                    <a:pt x="404" y="2"/>
                  </a:lnTo>
                  <a:lnTo>
                    <a:pt x="409" y="2"/>
                  </a:lnTo>
                  <a:lnTo>
                    <a:pt x="417" y="2"/>
                  </a:lnTo>
                  <a:lnTo>
                    <a:pt x="448" y="2"/>
                  </a:lnTo>
                  <a:lnTo>
                    <a:pt x="451" y="2"/>
                  </a:lnTo>
                  <a:lnTo>
                    <a:pt x="456" y="2"/>
                  </a:lnTo>
                  <a:lnTo>
                    <a:pt x="459" y="2"/>
                  </a:lnTo>
                  <a:lnTo>
                    <a:pt x="469" y="2"/>
                  </a:lnTo>
                  <a:lnTo>
                    <a:pt x="474" y="0"/>
                  </a:lnTo>
                  <a:lnTo>
                    <a:pt x="477" y="0"/>
                  </a:lnTo>
                  <a:lnTo>
                    <a:pt x="480" y="0"/>
                  </a:lnTo>
                  <a:lnTo>
                    <a:pt x="480" y="2"/>
                  </a:lnTo>
                  <a:lnTo>
                    <a:pt x="482" y="2"/>
                  </a:lnTo>
                  <a:lnTo>
                    <a:pt x="485" y="2"/>
                  </a:lnTo>
                  <a:lnTo>
                    <a:pt x="488" y="2"/>
                  </a:lnTo>
                  <a:lnTo>
                    <a:pt x="490" y="2"/>
                  </a:lnTo>
                  <a:lnTo>
                    <a:pt x="495" y="2"/>
                  </a:lnTo>
                  <a:lnTo>
                    <a:pt x="498" y="2"/>
                  </a:lnTo>
                  <a:lnTo>
                    <a:pt x="501" y="2"/>
                  </a:lnTo>
                  <a:lnTo>
                    <a:pt x="506" y="2"/>
                  </a:lnTo>
                  <a:lnTo>
                    <a:pt x="550" y="7"/>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1" name="フリーフォーム 20"/>
            <p:cNvSpPr>
              <a:spLocks/>
            </p:cNvSpPr>
            <p:nvPr/>
          </p:nvSpPr>
          <p:spPr bwMode="auto">
            <a:xfrm>
              <a:off x="6822707" y="4687219"/>
              <a:ext cx="526308" cy="620696"/>
            </a:xfrm>
            <a:custGeom>
              <a:avLst/>
              <a:gdLst>
                <a:gd name="T0" fmla="*/ 1067 w 1098"/>
                <a:gd name="T1" fmla="*/ 236 h 1275"/>
                <a:gd name="T2" fmla="*/ 1015 w 1098"/>
                <a:gd name="T3" fmla="*/ 365 h 1275"/>
                <a:gd name="T4" fmla="*/ 920 w 1098"/>
                <a:gd name="T5" fmla="*/ 459 h 1275"/>
                <a:gd name="T6" fmla="*/ 918 w 1098"/>
                <a:gd name="T7" fmla="*/ 619 h 1275"/>
                <a:gd name="T8" fmla="*/ 902 w 1098"/>
                <a:gd name="T9" fmla="*/ 690 h 1275"/>
                <a:gd name="T10" fmla="*/ 891 w 1098"/>
                <a:gd name="T11" fmla="*/ 722 h 1275"/>
                <a:gd name="T12" fmla="*/ 844 w 1098"/>
                <a:gd name="T13" fmla="*/ 848 h 1275"/>
                <a:gd name="T14" fmla="*/ 784 w 1098"/>
                <a:gd name="T15" fmla="*/ 1008 h 1275"/>
                <a:gd name="T16" fmla="*/ 737 w 1098"/>
                <a:gd name="T17" fmla="*/ 1115 h 1275"/>
                <a:gd name="T18" fmla="*/ 703 w 1098"/>
                <a:gd name="T19" fmla="*/ 1194 h 1275"/>
                <a:gd name="T20" fmla="*/ 674 w 1098"/>
                <a:gd name="T21" fmla="*/ 1254 h 1275"/>
                <a:gd name="T22" fmla="*/ 658 w 1098"/>
                <a:gd name="T23" fmla="*/ 1275 h 1275"/>
                <a:gd name="T24" fmla="*/ 480 w 1098"/>
                <a:gd name="T25" fmla="*/ 1257 h 1275"/>
                <a:gd name="T26" fmla="*/ 419 w 1098"/>
                <a:gd name="T27" fmla="*/ 1244 h 1275"/>
                <a:gd name="T28" fmla="*/ 414 w 1098"/>
                <a:gd name="T29" fmla="*/ 1210 h 1275"/>
                <a:gd name="T30" fmla="*/ 412 w 1098"/>
                <a:gd name="T31" fmla="*/ 1181 h 1275"/>
                <a:gd name="T32" fmla="*/ 417 w 1098"/>
                <a:gd name="T33" fmla="*/ 1147 h 1275"/>
                <a:gd name="T34" fmla="*/ 422 w 1098"/>
                <a:gd name="T35" fmla="*/ 1084 h 1275"/>
                <a:gd name="T36" fmla="*/ 383 w 1098"/>
                <a:gd name="T37" fmla="*/ 1036 h 1275"/>
                <a:gd name="T38" fmla="*/ 288 w 1098"/>
                <a:gd name="T39" fmla="*/ 1000 h 1275"/>
                <a:gd name="T40" fmla="*/ 131 w 1098"/>
                <a:gd name="T41" fmla="*/ 939 h 1275"/>
                <a:gd name="T42" fmla="*/ 100 w 1098"/>
                <a:gd name="T43" fmla="*/ 945 h 1275"/>
                <a:gd name="T44" fmla="*/ 18 w 1098"/>
                <a:gd name="T45" fmla="*/ 992 h 1275"/>
                <a:gd name="T46" fmla="*/ 3 w 1098"/>
                <a:gd name="T47" fmla="*/ 976 h 1275"/>
                <a:gd name="T48" fmla="*/ 8 w 1098"/>
                <a:gd name="T49" fmla="*/ 952 h 1275"/>
                <a:gd name="T50" fmla="*/ 13 w 1098"/>
                <a:gd name="T51" fmla="*/ 934 h 1275"/>
                <a:gd name="T52" fmla="*/ 21 w 1098"/>
                <a:gd name="T53" fmla="*/ 895 h 1275"/>
                <a:gd name="T54" fmla="*/ 45 w 1098"/>
                <a:gd name="T55" fmla="*/ 858 h 1275"/>
                <a:gd name="T56" fmla="*/ 60 w 1098"/>
                <a:gd name="T57" fmla="*/ 834 h 1275"/>
                <a:gd name="T58" fmla="*/ 92 w 1098"/>
                <a:gd name="T59" fmla="*/ 782 h 1275"/>
                <a:gd name="T60" fmla="*/ 110 w 1098"/>
                <a:gd name="T61" fmla="*/ 753 h 1275"/>
                <a:gd name="T62" fmla="*/ 121 w 1098"/>
                <a:gd name="T63" fmla="*/ 732 h 1275"/>
                <a:gd name="T64" fmla="*/ 155 w 1098"/>
                <a:gd name="T65" fmla="*/ 708 h 1275"/>
                <a:gd name="T66" fmla="*/ 157 w 1098"/>
                <a:gd name="T67" fmla="*/ 672 h 1275"/>
                <a:gd name="T68" fmla="*/ 168 w 1098"/>
                <a:gd name="T69" fmla="*/ 643 h 1275"/>
                <a:gd name="T70" fmla="*/ 181 w 1098"/>
                <a:gd name="T71" fmla="*/ 624 h 1275"/>
                <a:gd name="T72" fmla="*/ 189 w 1098"/>
                <a:gd name="T73" fmla="*/ 598 h 1275"/>
                <a:gd name="T74" fmla="*/ 199 w 1098"/>
                <a:gd name="T75" fmla="*/ 567 h 1275"/>
                <a:gd name="T76" fmla="*/ 220 w 1098"/>
                <a:gd name="T77" fmla="*/ 538 h 1275"/>
                <a:gd name="T78" fmla="*/ 233 w 1098"/>
                <a:gd name="T79" fmla="*/ 491 h 1275"/>
                <a:gd name="T80" fmla="*/ 244 w 1098"/>
                <a:gd name="T81" fmla="*/ 477 h 1275"/>
                <a:gd name="T82" fmla="*/ 262 w 1098"/>
                <a:gd name="T83" fmla="*/ 430 h 1275"/>
                <a:gd name="T84" fmla="*/ 273 w 1098"/>
                <a:gd name="T85" fmla="*/ 409 h 1275"/>
                <a:gd name="T86" fmla="*/ 294 w 1098"/>
                <a:gd name="T87" fmla="*/ 383 h 1275"/>
                <a:gd name="T88" fmla="*/ 349 w 1098"/>
                <a:gd name="T89" fmla="*/ 254 h 1275"/>
                <a:gd name="T90" fmla="*/ 357 w 1098"/>
                <a:gd name="T91" fmla="*/ 223 h 1275"/>
                <a:gd name="T92" fmla="*/ 375 w 1098"/>
                <a:gd name="T93" fmla="*/ 181 h 1275"/>
                <a:gd name="T94" fmla="*/ 385 w 1098"/>
                <a:gd name="T95" fmla="*/ 147 h 1275"/>
                <a:gd name="T96" fmla="*/ 393 w 1098"/>
                <a:gd name="T97" fmla="*/ 121 h 1275"/>
                <a:gd name="T98" fmla="*/ 406 w 1098"/>
                <a:gd name="T99" fmla="*/ 102 h 1275"/>
                <a:gd name="T100" fmla="*/ 422 w 1098"/>
                <a:gd name="T101" fmla="*/ 44 h 1275"/>
                <a:gd name="T102" fmla="*/ 430 w 1098"/>
                <a:gd name="T103" fmla="*/ 13 h 1275"/>
                <a:gd name="T104" fmla="*/ 454 w 1098"/>
                <a:gd name="T105" fmla="*/ 18 h 1275"/>
                <a:gd name="T106" fmla="*/ 490 w 1098"/>
                <a:gd name="T107" fmla="*/ 29 h 1275"/>
                <a:gd name="T108" fmla="*/ 553 w 1098"/>
                <a:gd name="T109" fmla="*/ 50 h 1275"/>
                <a:gd name="T110" fmla="*/ 710 w 1098"/>
                <a:gd name="T111" fmla="*/ 100 h 1275"/>
                <a:gd name="T112" fmla="*/ 747 w 1098"/>
                <a:gd name="T113" fmla="*/ 102 h 1275"/>
                <a:gd name="T114" fmla="*/ 789 w 1098"/>
                <a:gd name="T115" fmla="*/ 102 h 1275"/>
                <a:gd name="T116" fmla="*/ 815 w 1098"/>
                <a:gd name="T117" fmla="*/ 100 h 1275"/>
                <a:gd name="T118" fmla="*/ 852 w 1098"/>
                <a:gd name="T119" fmla="*/ 84 h 1275"/>
                <a:gd name="T120" fmla="*/ 876 w 1098"/>
                <a:gd name="T121" fmla="*/ 65 h 1275"/>
                <a:gd name="T122" fmla="*/ 899 w 1098"/>
                <a:gd name="T123" fmla="*/ 42 h 1275"/>
                <a:gd name="T124" fmla="*/ 944 w 1098"/>
                <a:gd name="T125" fmla="*/ 8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8" h="1275">
                  <a:moveTo>
                    <a:pt x="1028" y="94"/>
                  </a:moveTo>
                  <a:lnTo>
                    <a:pt x="1041" y="105"/>
                  </a:lnTo>
                  <a:lnTo>
                    <a:pt x="1046" y="110"/>
                  </a:lnTo>
                  <a:lnTo>
                    <a:pt x="1067" y="131"/>
                  </a:lnTo>
                  <a:lnTo>
                    <a:pt x="1083" y="144"/>
                  </a:lnTo>
                  <a:lnTo>
                    <a:pt x="1098" y="157"/>
                  </a:lnTo>
                  <a:lnTo>
                    <a:pt x="1088" y="186"/>
                  </a:lnTo>
                  <a:lnTo>
                    <a:pt x="1077" y="210"/>
                  </a:lnTo>
                  <a:lnTo>
                    <a:pt x="1067" y="236"/>
                  </a:lnTo>
                  <a:lnTo>
                    <a:pt x="1059" y="252"/>
                  </a:lnTo>
                  <a:lnTo>
                    <a:pt x="1059" y="257"/>
                  </a:lnTo>
                  <a:lnTo>
                    <a:pt x="1057" y="260"/>
                  </a:lnTo>
                  <a:lnTo>
                    <a:pt x="1057" y="262"/>
                  </a:lnTo>
                  <a:lnTo>
                    <a:pt x="1051" y="270"/>
                  </a:lnTo>
                  <a:lnTo>
                    <a:pt x="1051" y="273"/>
                  </a:lnTo>
                  <a:lnTo>
                    <a:pt x="1046" y="289"/>
                  </a:lnTo>
                  <a:lnTo>
                    <a:pt x="1041" y="299"/>
                  </a:lnTo>
                  <a:lnTo>
                    <a:pt x="1015" y="365"/>
                  </a:lnTo>
                  <a:lnTo>
                    <a:pt x="1012" y="375"/>
                  </a:lnTo>
                  <a:lnTo>
                    <a:pt x="1009" y="378"/>
                  </a:lnTo>
                  <a:lnTo>
                    <a:pt x="1009" y="380"/>
                  </a:lnTo>
                  <a:lnTo>
                    <a:pt x="1004" y="393"/>
                  </a:lnTo>
                  <a:lnTo>
                    <a:pt x="986" y="435"/>
                  </a:lnTo>
                  <a:lnTo>
                    <a:pt x="925" y="417"/>
                  </a:lnTo>
                  <a:lnTo>
                    <a:pt x="923" y="417"/>
                  </a:lnTo>
                  <a:lnTo>
                    <a:pt x="920" y="417"/>
                  </a:lnTo>
                  <a:lnTo>
                    <a:pt x="920" y="459"/>
                  </a:lnTo>
                  <a:lnTo>
                    <a:pt x="920" y="472"/>
                  </a:lnTo>
                  <a:lnTo>
                    <a:pt x="920" y="506"/>
                  </a:lnTo>
                  <a:lnTo>
                    <a:pt x="920" y="535"/>
                  </a:lnTo>
                  <a:lnTo>
                    <a:pt x="918" y="564"/>
                  </a:lnTo>
                  <a:lnTo>
                    <a:pt x="918" y="596"/>
                  </a:lnTo>
                  <a:lnTo>
                    <a:pt x="918" y="606"/>
                  </a:lnTo>
                  <a:lnTo>
                    <a:pt x="918" y="609"/>
                  </a:lnTo>
                  <a:lnTo>
                    <a:pt x="918" y="611"/>
                  </a:lnTo>
                  <a:lnTo>
                    <a:pt x="918" y="619"/>
                  </a:lnTo>
                  <a:lnTo>
                    <a:pt x="918" y="627"/>
                  </a:lnTo>
                  <a:lnTo>
                    <a:pt x="915" y="638"/>
                  </a:lnTo>
                  <a:lnTo>
                    <a:pt x="915" y="640"/>
                  </a:lnTo>
                  <a:lnTo>
                    <a:pt x="912" y="653"/>
                  </a:lnTo>
                  <a:lnTo>
                    <a:pt x="912" y="659"/>
                  </a:lnTo>
                  <a:lnTo>
                    <a:pt x="910" y="661"/>
                  </a:lnTo>
                  <a:lnTo>
                    <a:pt x="910" y="666"/>
                  </a:lnTo>
                  <a:lnTo>
                    <a:pt x="904" y="687"/>
                  </a:lnTo>
                  <a:lnTo>
                    <a:pt x="902" y="690"/>
                  </a:lnTo>
                  <a:lnTo>
                    <a:pt x="902" y="693"/>
                  </a:lnTo>
                  <a:lnTo>
                    <a:pt x="899" y="693"/>
                  </a:lnTo>
                  <a:lnTo>
                    <a:pt x="899" y="695"/>
                  </a:lnTo>
                  <a:lnTo>
                    <a:pt x="899" y="698"/>
                  </a:lnTo>
                  <a:lnTo>
                    <a:pt x="899" y="701"/>
                  </a:lnTo>
                  <a:lnTo>
                    <a:pt x="897" y="701"/>
                  </a:lnTo>
                  <a:lnTo>
                    <a:pt x="897" y="703"/>
                  </a:lnTo>
                  <a:lnTo>
                    <a:pt x="897" y="706"/>
                  </a:lnTo>
                  <a:lnTo>
                    <a:pt x="891" y="722"/>
                  </a:lnTo>
                  <a:lnTo>
                    <a:pt x="889" y="727"/>
                  </a:lnTo>
                  <a:lnTo>
                    <a:pt x="886" y="735"/>
                  </a:lnTo>
                  <a:lnTo>
                    <a:pt x="883" y="737"/>
                  </a:lnTo>
                  <a:lnTo>
                    <a:pt x="878" y="753"/>
                  </a:lnTo>
                  <a:lnTo>
                    <a:pt x="873" y="771"/>
                  </a:lnTo>
                  <a:lnTo>
                    <a:pt x="870" y="782"/>
                  </a:lnTo>
                  <a:lnTo>
                    <a:pt x="868" y="787"/>
                  </a:lnTo>
                  <a:lnTo>
                    <a:pt x="855" y="819"/>
                  </a:lnTo>
                  <a:lnTo>
                    <a:pt x="844" y="848"/>
                  </a:lnTo>
                  <a:lnTo>
                    <a:pt x="844" y="853"/>
                  </a:lnTo>
                  <a:lnTo>
                    <a:pt x="834" y="882"/>
                  </a:lnTo>
                  <a:lnTo>
                    <a:pt x="831" y="884"/>
                  </a:lnTo>
                  <a:lnTo>
                    <a:pt x="818" y="924"/>
                  </a:lnTo>
                  <a:lnTo>
                    <a:pt x="810" y="945"/>
                  </a:lnTo>
                  <a:lnTo>
                    <a:pt x="805" y="958"/>
                  </a:lnTo>
                  <a:lnTo>
                    <a:pt x="797" y="981"/>
                  </a:lnTo>
                  <a:lnTo>
                    <a:pt x="789" y="997"/>
                  </a:lnTo>
                  <a:lnTo>
                    <a:pt x="784" y="1008"/>
                  </a:lnTo>
                  <a:lnTo>
                    <a:pt x="779" y="1021"/>
                  </a:lnTo>
                  <a:lnTo>
                    <a:pt x="773" y="1031"/>
                  </a:lnTo>
                  <a:lnTo>
                    <a:pt x="763" y="1055"/>
                  </a:lnTo>
                  <a:lnTo>
                    <a:pt x="755" y="1073"/>
                  </a:lnTo>
                  <a:lnTo>
                    <a:pt x="752" y="1078"/>
                  </a:lnTo>
                  <a:lnTo>
                    <a:pt x="752" y="1081"/>
                  </a:lnTo>
                  <a:lnTo>
                    <a:pt x="745" y="1097"/>
                  </a:lnTo>
                  <a:lnTo>
                    <a:pt x="745" y="1099"/>
                  </a:lnTo>
                  <a:lnTo>
                    <a:pt x="737" y="1115"/>
                  </a:lnTo>
                  <a:lnTo>
                    <a:pt x="729" y="1136"/>
                  </a:lnTo>
                  <a:lnTo>
                    <a:pt x="718" y="1162"/>
                  </a:lnTo>
                  <a:lnTo>
                    <a:pt x="716" y="1168"/>
                  </a:lnTo>
                  <a:lnTo>
                    <a:pt x="713" y="1168"/>
                  </a:lnTo>
                  <a:lnTo>
                    <a:pt x="713" y="1173"/>
                  </a:lnTo>
                  <a:lnTo>
                    <a:pt x="710" y="1176"/>
                  </a:lnTo>
                  <a:lnTo>
                    <a:pt x="710" y="1178"/>
                  </a:lnTo>
                  <a:lnTo>
                    <a:pt x="708" y="1181"/>
                  </a:lnTo>
                  <a:lnTo>
                    <a:pt x="703" y="1194"/>
                  </a:lnTo>
                  <a:lnTo>
                    <a:pt x="700" y="1197"/>
                  </a:lnTo>
                  <a:lnTo>
                    <a:pt x="692" y="1215"/>
                  </a:lnTo>
                  <a:lnTo>
                    <a:pt x="689" y="1223"/>
                  </a:lnTo>
                  <a:lnTo>
                    <a:pt x="684" y="1231"/>
                  </a:lnTo>
                  <a:lnTo>
                    <a:pt x="682" y="1233"/>
                  </a:lnTo>
                  <a:lnTo>
                    <a:pt x="682" y="1236"/>
                  </a:lnTo>
                  <a:lnTo>
                    <a:pt x="679" y="1241"/>
                  </a:lnTo>
                  <a:lnTo>
                    <a:pt x="674" y="1252"/>
                  </a:lnTo>
                  <a:lnTo>
                    <a:pt x="674" y="1254"/>
                  </a:lnTo>
                  <a:lnTo>
                    <a:pt x="671" y="1260"/>
                  </a:lnTo>
                  <a:lnTo>
                    <a:pt x="669" y="1262"/>
                  </a:lnTo>
                  <a:lnTo>
                    <a:pt x="666" y="1265"/>
                  </a:lnTo>
                  <a:lnTo>
                    <a:pt x="666" y="1267"/>
                  </a:lnTo>
                  <a:lnTo>
                    <a:pt x="666" y="1270"/>
                  </a:lnTo>
                  <a:lnTo>
                    <a:pt x="663" y="1273"/>
                  </a:lnTo>
                  <a:lnTo>
                    <a:pt x="663" y="1275"/>
                  </a:lnTo>
                  <a:lnTo>
                    <a:pt x="661" y="1275"/>
                  </a:lnTo>
                  <a:lnTo>
                    <a:pt x="658" y="1275"/>
                  </a:lnTo>
                  <a:lnTo>
                    <a:pt x="621" y="1270"/>
                  </a:lnTo>
                  <a:lnTo>
                    <a:pt x="608" y="1270"/>
                  </a:lnTo>
                  <a:lnTo>
                    <a:pt x="574" y="1267"/>
                  </a:lnTo>
                  <a:lnTo>
                    <a:pt x="540" y="1262"/>
                  </a:lnTo>
                  <a:lnTo>
                    <a:pt x="535" y="1262"/>
                  </a:lnTo>
                  <a:lnTo>
                    <a:pt x="511" y="1260"/>
                  </a:lnTo>
                  <a:lnTo>
                    <a:pt x="488" y="1257"/>
                  </a:lnTo>
                  <a:lnTo>
                    <a:pt x="482" y="1257"/>
                  </a:lnTo>
                  <a:lnTo>
                    <a:pt x="480" y="1257"/>
                  </a:lnTo>
                  <a:lnTo>
                    <a:pt x="477" y="1257"/>
                  </a:lnTo>
                  <a:lnTo>
                    <a:pt x="464" y="1257"/>
                  </a:lnTo>
                  <a:lnTo>
                    <a:pt x="464" y="1252"/>
                  </a:lnTo>
                  <a:lnTo>
                    <a:pt x="454" y="1252"/>
                  </a:lnTo>
                  <a:lnTo>
                    <a:pt x="446" y="1249"/>
                  </a:lnTo>
                  <a:lnTo>
                    <a:pt x="443" y="1249"/>
                  </a:lnTo>
                  <a:lnTo>
                    <a:pt x="419" y="1249"/>
                  </a:lnTo>
                  <a:lnTo>
                    <a:pt x="422" y="1244"/>
                  </a:lnTo>
                  <a:lnTo>
                    <a:pt x="419" y="1244"/>
                  </a:lnTo>
                  <a:lnTo>
                    <a:pt x="412" y="1244"/>
                  </a:lnTo>
                  <a:lnTo>
                    <a:pt x="414" y="1241"/>
                  </a:lnTo>
                  <a:lnTo>
                    <a:pt x="412" y="1239"/>
                  </a:lnTo>
                  <a:lnTo>
                    <a:pt x="412" y="1233"/>
                  </a:lnTo>
                  <a:lnTo>
                    <a:pt x="412" y="1231"/>
                  </a:lnTo>
                  <a:lnTo>
                    <a:pt x="412" y="1228"/>
                  </a:lnTo>
                  <a:lnTo>
                    <a:pt x="412" y="1225"/>
                  </a:lnTo>
                  <a:lnTo>
                    <a:pt x="412" y="1223"/>
                  </a:lnTo>
                  <a:lnTo>
                    <a:pt x="414" y="1210"/>
                  </a:lnTo>
                  <a:lnTo>
                    <a:pt x="409" y="1207"/>
                  </a:lnTo>
                  <a:lnTo>
                    <a:pt x="406" y="1204"/>
                  </a:lnTo>
                  <a:lnTo>
                    <a:pt x="412" y="1194"/>
                  </a:lnTo>
                  <a:lnTo>
                    <a:pt x="412" y="1191"/>
                  </a:lnTo>
                  <a:lnTo>
                    <a:pt x="414" y="1189"/>
                  </a:lnTo>
                  <a:lnTo>
                    <a:pt x="414" y="1186"/>
                  </a:lnTo>
                  <a:lnTo>
                    <a:pt x="412" y="1186"/>
                  </a:lnTo>
                  <a:lnTo>
                    <a:pt x="412" y="1183"/>
                  </a:lnTo>
                  <a:lnTo>
                    <a:pt x="412" y="1181"/>
                  </a:lnTo>
                  <a:lnTo>
                    <a:pt x="414" y="1178"/>
                  </a:lnTo>
                  <a:lnTo>
                    <a:pt x="414" y="1176"/>
                  </a:lnTo>
                  <a:lnTo>
                    <a:pt x="414" y="1173"/>
                  </a:lnTo>
                  <a:lnTo>
                    <a:pt x="417" y="1170"/>
                  </a:lnTo>
                  <a:lnTo>
                    <a:pt x="417" y="1168"/>
                  </a:lnTo>
                  <a:lnTo>
                    <a:pt x="419" y="1168"/>
                  </a:lnTo>
                  <a:lnTo>
                    <a:pt x="414" y="1165"/>
                  </a:lnTo>
                  <a:lnTo>
                    <a:pt x="419" y="1152"/>
                  </a:lnTo>
                  <a:lnTo>
                    <a:pt x="417" y="1147"/>
                  </a:lnTo>
                  <a:lnTo>
                    <a:pt x="417" y="1141"/>
                  </a:lnTo>
                  <a:lnTo>
                    <a:pt x="417" y="1139"/>
                  </a:lnTo>
                  <a:lnTo>
                    <a:pt x="414" y="1136"/>
                  </a:lnTo>
                  <a:lnTo>
                    <a:pt x="417" y="1134"/>
                  </a:lnTo>
                  <a:lnTo>
                    <a:pt x="417" y="1131"/>
                  </a:lnTo>
                  <a:lnTo>
                    <a:pt x="417" y="1123"/>
                  </a:lnTo>
                  <a:lnTo>
                    <a:pt x="417" y="1120"/>
                  </a:lnTo>
                  <a:lnTo>
                    <a:pt x="419" y="1110"/>
                  </a:lnTo>
                  <a:lnTo>
                    <a:pt x="422" y="1084"/>
                  </a:lnTo>
                  <a:lnTo>
                    <a:pt x="425" y="1073"/>
                  </a:lnTo>
                  <a:lnTo>
                    <a:pt x="425" y="1071"/>
                  </a:lnTo>
                  <a:lnTo>
                    <a:pt x="427" y="1065"/>
                  </a:lnTo>
                  <a:lnTo>
                    <a:pt x="427" y="1060"/>
                  </a:lnTo>
                  <a:lnTo>
                    <a:pt x="427" y="1052"/>
                  </a:lnTo>
                  <a:lnTo>
                    <a:pt x="427" y="1042"/>
                  </a:lnTo>
                  <a:lnTo>
                    <a:pt x="406" y="1039"/>
                  </a:lnTo>
                  <a:lnTo>
                    <a:pt x="385" y="1036"/>
                  </a:lnTo>
                  <a:lnTo>
                    <a:pt x="383" y="1036"/>
                  </a:lnTo>
                  <a:lnTo>
                    <a:pt x="380" y="1036"/>
                  </a:lnTo>
                  <a:lnTo>
                    <a:pt x="378" y="1039"/>
                  </a:lnTo>
                  <a:lnTo>
                    <a:pt x="372" y="1036"/>
                  </a:lnTo>
                  <a:lnTo>
                    <a:pt x="372" y="1034"/>
                  </a:lnTo>
                  <a:lnTo>
                    <a:pt x="372" y="1031"/>
                  </a:lnTo>
                  <a:lnTo>
                    <a:pt x="370" y="1031"/>
                  </a:lnTo>
                  <a:lnTo>
                    <a:pt x="336" y="1018"/>
                  </a:lnTo>
                  <a:lnTo>
                    <a:pt x="312" y="1008"/>
                  </a:lnTo>
                  <a:lnTo>
                    <a:pt x="288" y="1000"/>
                  </a:lnTo>
                  <a:lnTo>
                    <a:pt x="267" y="992"/>
                  </a:lnTo>
                  <a:lnTo>
                    <a:pt x="254" y="987"/>
                  </a:lnTo>
                  <a:lnTo>
                    <a:pt x="236" y="979"/>
                  </a:lnTo>
                  <a:lnTo>
                    <a:pt x="233" y="979"/>
                  </a:lnTo>
                  <a:lnTo>
                    <a:pt x="210" y="968"/>
                  </a:lnTo>
                  <a:lnTo>
                    <a:pt x="186" y="960"/>
                  </a:lnTo>
                  <a:lnTo>
                    <a:pt x="147" y="945"/>
                  </a:lnTo>
                  <a:lnTo>
                    <a:pt x="136" y="939"/>
                  </a:lnTo>
                  <a:lnTo>
                    <a:pt x="131" y="939"/>
                  </a:lnTo>
                  <a:lnTo>
                    <a:pt x="128" y="939"/>
                  </a:lnTo>
                  <a:lnTo>
                    <a:pt x="123" y="939"/>
                  </a:lnTo>
                  <a:lnTo>
                    <a:pt x="118" y="939"/>
                  </a:lnTo>
                  <a:lnTo>
                    <a:pt x="115" y="939"/>
                  </a:lnTo>
                  <a:lnTo>
                    <a:pt x="113" y="939"/>
                  </a:lnTo>
                  <a:lnTo>
                    <a:pt x="107" y="942"/>
                  </a:lnTo>
                  <a:lnTo>
                    <a:pt x="105" y="942"/>
                  </a:lnTo>
                  <a:lnTo>
                    <a:pt x="102" y="942"/>
                  </a:lnTo>
                  <a:lnTo>
                    <a:pt x="100" y="945"/>
                  </a:lnTo>
                  <a:lnTo>
                    <a:pt x="94" y="947"/>
                  </a:lnTo>
                  <a:lnTo>
                    <a:pt x="89" y="950"/>
                  </a:lnTo>
                  <a:lnTo>
                    <a:pt x="89" y="942"/>
                  </a:lnTo>
                  <a:lnTo>
                    <a:pt x="87" y="934"/>
                  </a:lnTo>
                  <a:lnTo>
                    <a:pt x="66" y="955"/>
                  </a:lnTo>
                  <a:lnTo>
                    <a:pt x="55" y="963"/>
                  </a:lnTo>
                  <a:lnTo>
                    <a:pt x="26" y="987"/>
                  </a:lnTo>
                  <a:lnTo>
                    <a:pt x="21" y="989"/>
                  </a:lnTo>
                  <a:lnTo>
                    <a:pt x="18" y="992"/>
                  </a:lnTo>
                  <a:lnTo>
                    <a:pt x="13" y="992"/>
                  </a:lnTo>
                  <a:lnTo>
                    <a:pt x="10" y="994"/>
                  </a:lnTo>
                  <a:lnTo>
                    <a:pt x="5" y="994"/>
                  </a:lnTo>
                  <a:lnTo>
                    <a:pt x="0" y="989"/>
                  </a:lnTo>
                  <a:lnTo>
                    <a:pt x="0" y="987"/>
                  </a:lnTo>
                  <a:lnTo>
                    <a:pt x="0" y="984"/>
                  </a:lnTo>
                  <a:lnTo>
                    <a:pt x="0" y="981"/>
                  </a:lnTo>
                  <a:lnTo>
                    <a:pt x="3" y="979"/>
                  </a:lnTo>
                  <a:lnTo>
                    <a:pt x="3" y="976"/>
                  </a:lnTo>
                  <a:lnTo>
                    <a:pt x="3" y="973"/>
                  </a:lnTo>
                  <a:lnTo>
                    <a:pt x="3" y="971"/>
                  </a:lnTo>
                  <a:lnTo>
                    <a:pt x="5" y="968"/>
                  </a:lnTo>
                  <a:lnTo>
                    <a:pt x="5" y="966"/>
                  </a:lnTo>
                  <a:lnTo>
                    <a:pt x="5" y="963"/>
                  </a:lnTo>
                  <a:lnTo>
                    <a:pt x="5" y="960"/>
                  </a:lnTo>
                  <a:lnTo>
                    <a:pt x="8" y="958"/>
                  </a:lnTo>
                  <a:lnTo>
                    <a:pt x="8" y="955"/>
                  </a:lnTo>
                  <a:lnTo>
                    <a:pt x="8" y="952"/>
                  </a:lnTo>
                  <a:lnTo>
                    <a:pt x="8" y="950"/>
                  </a:lnTo>
                  <a:lnTo>
                    <a:pt x="8" y="947"/>
                  </a:lnTo>
                  <a:lnTo>
                    <a:pt x="10" y="947"/>
                  </a:lnTo>
                  <a:lnTo>
                    <a:pt x="10" y="945"/>
                  </a:lnTo>
                  <a:lnTo>
                    <a:pt x="10" y="942"/>
                  </a:lnTo>
                  <a:lnTo>
                    <a:pt x="10" y="939"/>
                  </a:lnTo>
                  <a:lnTo>
                    <a:pt x="10" y="937"/>
                  </a:lnTo>
                  <a:lnTo>
                    <a:pt x="13" y="937"/>
                  </a:lnTo>
                  <a:lnTo>
                    <a:pt x="13" y="934"/>
                  </a:lnTo>
                  <a:lnTo>
                    <a:pt x="13" y="931"/>
                  </a:lnTo>
                  <a:lnTo>
                    <a:pt x="13" y="929"/>
                  </a:lnTo>
                  <a:lnTo>
                    <a:pt x="16" y="926"/>
                  </a:lnTo>
                  <a:lnTo>
                    <a:pt x="16" y="924"/>
                  </a:lnTo>
                  <a:lnTo>
                    <a:pt x="16" y="921"/>
                  </a:lnTo>
                  <a:lnTo>
                    <a:pt x="18" y="916"/>
                  </a:lnTo>
                  <a:lnTo>
                    <a:pt x="18" y="913"/>
                  </a:lnTo>
                  <a:lnTo>
                    <a:pt x="18" y="910"/>
                  </a:lnTo>
                  <a:lnTo>
                    <a:pt x="21" y="895"/>
                  </a:lnTo>
                  <a:lnTo>
                    <a:pt x="24" y="889"/>
                  </a:lnTo>
                  <a:lnTo>
                    <a:pt x="26" y="879"/>
                  </a:lnTo>
                  <a:lnTo>
                    <a:pt x="31" y="871"/>
                  </a:lnTo>
                  <a:lnTo>
                    <a:pt x="34" y="866"/>
                  </a:lnTo>
                  <a:lnTo>
                    <a:pt x="37" y="869"/>
                  </a:lnTo>
                  <a:lnTo>
                    <a:pt x="39" y="866"/>
                  </a:lnTo>
                  <a:lnTo>
                    <a:pt x="42" y="863"/>
                  </a:lnTo>
                  <a:lnTo>
                    <a:pt x="42" y="861"/>
                  </a:lnTo>
                  <a:lnTo>
                    <a:pt x="45" y="858"/>
                  </a:lnTo>
                  <a:lnTo>
                    <a:pt x="45" y="855"/>
                  </a:lnTo>
                  <a:lnTo>
                    <a:pt x="47" y="853"/>
                  </a:lnTo>
                  <a:lnTo>
                    <a:pt x="50" y="848"/>
                  </a:lnTo>
                  <a:lnTo>
                    <a:pt x="50" y="845"/>
                  </a:lnTo>
                  <a:lnTo>
                    <a:pt x="50" y="840"/>
                  </a:lnTo>
                  <a:lnTo>
                    <a:pt x="52" y="840"/>
                  </a:lnTo>
                  <a:lnTo>
                    <a:pt x="55" y="840"/>
                  </a:lnTo>
                  <a:lnTo>
                    <a:pt x="58" y="837"/>
                  </a:lnTo>
                  <a:lnTo>
                    <a:pt x="60" y="834"/>
                  </a:lnTo>
                  <a:lnTo>
                    <a:pt x="63" y="832"/>
                  </a:lnTo>
                  <a:lnTo>
                    <a:pt x="66" y="829"/>
                  </a:lnTo>
                  <a:lnTo>
                    <a:pt x="68" y="824"/>
                  </a:lnTo>
                  <a:lnTo>
                    <a:pt x="71" y="816"/>
                  </a:lnTo>
                  <a:lnTo>
                    <a:pt x="81" y="790"/>
                  </a:lnTo>
                  <a:lnTo>
                    <a:pt x="81" y="787"/>
                  </a:lnTo>
                  <a:lnTo>
                    <a:pt x="87" y="779"/>
                  </a:lnTo>
                  <a:lnTo>
                    <a:pt x="89" y="779"/>
                  </a:lnTo>
                  <a:lnTo>
                    <a:pt x="92" y="782"/>
                  </a:lnTo>
                  <a:lnTo>
                    <a:pt x="94" y="782"/>
                  </a:lnTo>
                  <a:lnTo>
                    <a:pt x="94" y="779"/>
                  </a:lnTo>
                  <a:lnTo>
                    <a:pt x="97" y="779"/>
                  </a:lnTo>
                  <a:lnTo>
                    <a:pt x="97" y="777"/>
                  </a:lnTo>
                  <a:lnTo>
                    <a:pt x="100" y="771"/>
                  </a:lnTo>
                  <a:lnTo>
                    <a:pt x="102" y="771"/>
                  </a:lnTo>
                  <a:lnTo>
                    <a:pt x="102" y="769"/>
                  </a:lnTo>
                  <a:lnTo>
                    <a:pt x="107" y="758"/>
                  </a:lnTo>
                  <a:lnTo>
                    <a:pt x="110" y="753"/>
                  </a:lnTo>
                  <a:lnTo>
                    <a:pt x="113" y="750"/>
                  </a:lnTo>
                  <a:lnTo>
                    <a:pt x="113" y="748"/>
                  </a:lnTo>
                  <a:lnTo>
                    <a:pt x="115" y="745"/>
                  </a:lnTo>
                  <a:lnTo>
                    <a:pt x="115" y="743"/>
                  </a:lnTo>
                  <a:lnTo>
                    <a:pt x="118" y="740"/>
                  </a:lnTo>
                  <a:lnTo>
                    <a:pt x="118" y="737"/>
                  </a:lnTo>
                  <a:lnTo>
                    <a:pt x="121" y="737"/>
                  </a:lnTo>
                  <a:lnTo>
                    <a:pt x="123" y="732"/>
                  </a:lnTo>
                  <a:lnTo>
                    <a:pt x="121" y="732"/>
                  </a:lnTo>
                  <a:lnTo>
                    <a:pt x="121" y="729"/>
                  </a:lnTo>
                  <a:lnTo>
                    <a:pt x="126" y="724"/>
                  </a:lnTo>
                  <a:lnTo>
                    <a:pt x="128" y="722"/>
                  </a:lnTo>
                  <a:lnTo>
                    <a:pt x="131" y="719"/>
                  </a:lnTo>
                  <a:lnTo>
                    <a:pt x="134" y="716"/>
                  </a:lnTo>
                  <a:lnTo>
                    <a:pt x="136" y="714"/>
                  </a:lnTo>
                  <a:lnTo>
                    <a:pt x="144" y="714"/>
                  </a:lnTo>
                  <a:lnTo>
                    <a:pt x="149" y="719"/>
                  </a:lnTo>
                  <a:lnTo>
                    <a:pt x="155" y="708"/>
                  </a:lnTo>
                  <a:lnTo>
                    <a:pt x="155" y="706"/>
                  </a:lnTo>
                  <a:lnTo>
                    <a:pt x="155" y="698"/>
                  </a:lnTo>
                  <a:lnTo>
                    <a:pt x="155" y="693"/>
                  </a:lnTo>
                  <a:lnTo>
                    <a:pt x="157" y="690"/>
                  </a:lnTo>
                  <a:lnTo>
                    <a:pt x="157" y="687"/>
                  </a:lnTo>
                  <a:lnTo>
                    <a:pt x="157" y="685"/>
                  </a:lnTo>
                  <a:lnTo>
                    <a:pt x="157" y="682"/>
                  </a:lnTo>
                  <a:lnTo>
                    <a:pt x="157" y="677"/>
                  </a:lnTo>
                  <a:lnTo>
                    <a:pt x="157" y="672"/>
                  </a:lnTo>
                  <a:lnTo>
                    <a:pt x="157" y="669"/>
                  </a:lnTo>
                  <a:lnTo>
                    <a:pt x="157" y="666"/>
                  </a:lnTo>
                  <a:lnTo>
                    <a:pt x="157" y="664"/>
                  </a:lnTo>
                  <a:lnTo>
                    <a:pt x="160" y="661"/>
                  </a:lnTo>
                  <a:lnTo>
                    <a:pt x="160" y="659"/>
                  </a:lnTo>
                  <a:lnTo>
                    <a:pt x="160" y="656"/>
                  </a:lnTo>
                  <a:lnTo>
                    <a:pt x="163" y="653"/>
                  </a:lnTo>
                  <a:lnTo>
                    <a:pt x="165" y="648"/>
                  </a:lnTo>
                  <a:lnTo>
                    <a:pt x="168" y="643"/>
                  </a:lnTo>
                  <a:lnTo>
                    <a:pt x="168" y="640"/>
                  </a:lnTo>
                  <a:lnTo>
                    <a:pt x="170" y="640"/>
                  </a:lnTo>
                  <a:lnTo>
                    <a:pt x="170" y="638"/>
                  </a:lnTo>
                  <a:lnTo>
                    <a:pt x="168" y="638"/>
                  </a:lnTo>
                  <a:lnTo>
                    <a:pt x="170" y="635"/>
                  </a:lnTo>
                  <a:lnTo>
                    <a:pt x="170" y="630"/>
                  </a:lnTo>
                  <a:lnTo>
                    <a:pt x="176" y="630"/>
                  </a:lnTo>
                  <a:lnTo>
                    <a:pt x="176" y="622"/>
                  </a:lnTo>
                  <a:lnTo>
                    <a:pt x="181" y="624"/>
                  </a:lnTo>
                  <a:lnTo>
                    <a:pt x="181" y="622"/>
                  </a:lnTo>
                  <a:lnTo>
                    <a:pt x="181" y="619"/>
                  </a:lnTo>
                  <a:lnTo>
                    <a:pt x="184" y="617"/>
                  </a:lnTo>
                  <a:lnTo>
                    <a:pt x="184" y="614"/>
                  </a:lnTo>
                  <a:lnTo>
                    <a:pt x="184" y="611"/>
                  </a:lnTo>
                  <a:lnTo>
                    <a:pt x="186" y="606"/>
                  </a:lnTo>
                  <a:lnTo>
                    <a:pt x="189" y="603"/>
                  </a:lnTo>
                  <a:lnTo>
                    <a:pt x="189" y="601"/>
                  </a:lnTo>
                  <a:lnTo>
                    <a:pt x="189" y="598"/>
                  </a:lnTo>
                  <a:lnTo>
                    <a:pt x="191" y="590"/>
                  </a:lnTo>
                  <a:lnTo>
                    <a:pt x="194" y="585"/>
                  </a:lnTo>
                  <a:lnTo>
                    <a:pt x="194" y="582"/>
                  </a:lnTo>
                  <a:lnTo>
                    <a:pt x="197" y="580"/>
                  </a:lnTo>
                  <a:lnTo>
                    <a:pt x="197" y="577"/>
                  </a:lnTo>
                  <a:lnTo>
                    <a:pt x="197" y="575"/>
                  </a:lnTo>
                  <a:lnTo>
                    <a:pt x="197" y="572"/>
                  </a:lnTo>
                  <a:lnTo>
                    <a:pt x="199" y="569"/>
                  </a:lnTo>
                  <a:lnTo>
                    <a:pt x="199" y="567"/>
                  </a:lnTo>
                  <a:lnTo>
                    <a:pt x="202" y="564"/>
                  </a:lnTo>
                  <a:lnTo>
                    <a:pt x="202" y="559"/>
                  </a:lnTo>
                  <a:lnTo>
                    <a:pt x="204" y="559"/>
                  </a:lnTo>
                  <a:lnTo>
                    <a:pt x="204" y="556"/>
                  </a:lnTo>
                  <a:lnTo>
                    <a:pt x="204" y="554"/>
                  </a:lnTo>
                  <a:lnTo>
                    <a:pt x="207" y="554"/>
                  </a:lnTo>
                  <a:lnTo>
                    <a:pt x="212" y="540"/>
                  </a:lnTo>
                  <a:lnTo>
                    <a:pt x="212" y="538"/>
                  </a:lnTo>
                  <a:lnTo>
                    <a:pt x="220" y="538"/>
                  </a:lnTo>
                  <a:lnTo>
                    <a:pt x="223" y="527"/>
                  </a:lnTo>
                  <a:lnTo>
                    <a:pt x="225" y="525"/>
                  </a:lnTo>
                  <a:lnTo>
                    <a:pt x="223" y="512"/>
                  </a:lnTo>
                  <a:lnTo>
                    <a:pt x="225" y="509"/>
                  </a:lnTo>
                  <a:lnTo>
                    <a:pt x="225" y="504"/>
                  </a:lnTo>
                  <a:lnTo>
                    <a:pt x="228" y="501"/>
                  </a:lnTo>
                  <a:lnTo>
                    <a:pt x="231" y="496"/>
                  </a:lnTo>
                  <a:lnTo>
                    <a:pt x="231" y="493"/>
                  </a:lnTo>
                  <a:lnTo>
                    <a:pt x="233" y="491"/>
                  </a:lnTo>
                  <a:lnTo>
                    <a:pt x="233" y="488"/>
                  </a:lnTo>
                  <a:lnTo>
                    <a:pt x="236" y="488"/>
                  </a:lnTo>
                  <a:lnTo>
                    <a:pt x="236" y="485"/>
                  </a:lnTo>
                  <a:lnTo>
                    <a:pt x="239" y="485"/>
                  </a:lnTo>
                  <a:lnTo>
                    <a:pt x="239" y="483"/>
                  </a:lnTo>
                  <a:lnTo>
                    <a:pt x="239" y="480"/>
                  </a:lnTo>
                  <a:lnTo>
                    <a:pt x="241" y="480"/>
                  </a:lnTo>
                  <a:lnTo>
                    <a:pt x="241" y="477"/>
                  </a:lnTo>
                  <a:lnTo>
                    <a:pt x="244" y="477"/>
                  </a:lnTo>
                  <a:lnTo>
                    <a:pt x="246" y="477"/>
                  </a:lnTo>
                  <a:lnTo>
                    <a:pt x="244" y="475"/>
                  </a:lnTo>
                  <a:lnTo>
                    <a:pt x="246" y="472"/>
                  </a:lnTo>
                  <a:lnTo>
                    <a:pt x="246" y="470"/>
                  </a:lnTo>
                  <a:lnTo>
                    <a:pt x="249" y="467"/>
                  </a:lnTo>
                  <a:lnTo>
                    <a:pt x="257" y="443"/>
                  </a:lnTo>
                  <a:lnTo>
                    <a:pt x="260" y="438"/>
                  </a:lnTo>
                  <a:lnTo>
                    <a:pt x="262" y="433"/>
                  </a:lnTo>
                  <a:lnTo>
                    <a:pt x="262" y="430"/>
                  </a:lnTo>
                  <a:lnTo>
                    <a:pt x="265" y="430"/>
                  </a:lnTo>
                  <a:lnTo>
                    <a:pt x="265" y="428"/>
                  </a:lnTo>
                  <a:lnTo>
                    <a:pt x="265" y="425"/>
                  </a:lnTo>
                  <a:lnTo>
                    <a:pt x="265" y="422"/>
                  </a:lnTo>
                  <a:lnTo>
                    <a:pt x="267" y="422"/>
                  </a:lnTo>
                  <a:lnTo>
                    <a:pt x="267" y="420"/>
                  </a:lnTo>
                  <a:lnTo>
                    <a:pt x="270" y="417"/>
                  </a:lnTo>
                  <a:lnTo>
                    <a:pt x="270" y="414"/>
                  </a:lnTo>
                  <a:lnTo>
                    <a:pt x="273" y="409"/>
                  </a:lnTo>
                  <a:lnTo>
                    <a:pt x="275" y="404"/>
                  </a:lnTo>
                  <a:lnTo>
                    <a:pt x="275" y="407"/>
                  </a:lnTo>
                  <a:lnTo>
                    <a:pt x="278" y="407"/>
                  </a:lnTo>
                  <a:lnTo>
                    <a:pt x="281" y="407"/>
                  </a:lnTo>
                  <a:lnTo>
                    <a:pt x="281" y="409"/>
                  </a:lnTo>
                  <a:lnTo>
                    <a:pt x="283" y="409"/>
                  </a:lnTo>
                  <a:lnTo>
                    <a:pt x="283" y="407"/>
                  </a:lnTo>
                  <a:lnTo>
                    <a:pt x="286" y="401"/>
                  </a:lnTo>
                  <a:lnTo>
                    <a:pt x="294" y="383"/>
                  </a:lnTo>
                  <a:lnTo>
                    <a:pt x="309" y="346"/>
                  </a:lnTo>
                  <a:lnTo>
                    <a:pt x="309" y="344"/>
                  </a:lnTo>
                  <a:lnTo>
                    <a:pt x="315" y="338"/>
                  </a:lnTo>
                  <a:lnTo>
                    <a:pt x="317" y="331"/>
                  </a:lnTo>
                  <a:lnTo>
                    <a:pt x="317" y="328"/>
                  </a:lnTo>
                  <a:lnTo>
                    <a:pt x="325" y="312"/>
                  </a:lnTo>
                  <a:lnTo>
                    <a:pt x="336" y="286"/>
                  </a:lnTo>
                  <a:lnTo>
                    <a:pt x="349" y="257"/>
                  </a:lnTo>
                  <a:lnTo>
                    <a:pt x="349" y="254"/>
                  </a:lnTo>
                  <a:lnTo>
                    <a:pt x="351" y="252"/>
                  </a:lnTo>
                  <a:lnTo>
                    <a:pt x="351" y="249"/>
                  </a:lnTo>
                  <a:lnTo>
                    <a:pt x="351" y="247"/>
                  </a:lnTo>
                  <a:lnTo>
                    <a:pt x="351" y="241"/>
                  </a:lnTo>
                  <a:lnTo>
                    <a:pt x="354" y="239"/>
                  </a:lnTo>
                  <a:lnTo>
                    <a:pt x="354" y="231"/>
                  </a:lnTo>
                  <a:lnTo>
                    <a:pt x="354" y="228"/>
                  </a:lnTo>
                  <a:lnTo>
                    <a:pt x="357" y="228"/>
                  </a:lnTo>
                  <a:lnTo>
                    <a:pt x="357" y="223"/>
                  </a:lnTo>
                  <a:lnTo>
                    <a:pt x="362" y="218"/>
                  </a:lnTo>
                  <a:lnTo>
                    <a:pt x="362" y="212"/>
                  </a:lnTo>
                  <a:lnTo>
                    <a:pt x="364" y="210"/>
                  </a:lnTo>
                  <a:lnTo>
                    <a:pt x="370" y="199"/>
                  </a:lnTo>
                  <a:lnTo>
                    <a:pt x="372" y="191"/>
                  </a:lnTo>
                  <a:lnTo>
                    <a:pt x="372" y="189"/>
                  </a:lnTo>
                  <a:lnTo>
                    <a:pt x="372" y="184"/>
                  </a:lnTo>
                  <a:lnTo>
                    <a:pt x="372" y="181"/>
                  </a:lnTo>
                  <a:lnTo>
                    <a:pt x="375" y="181"/>
                  </a:lnTo>
                  <a:lnTo>
                    <a:pt x="375" y="178"/>
                  </a:lnTo>
                  <a:lnTo>
                    <a:pt x="380" y="168"/>
                  </a:lnTo>
                  <a:lnTo>
                    <a:pt x="380" y="165"/>
                  </a:lnTo>
                  <a:lnTo>
                    <a:pt x="383" y="165"/>
                  </a:lnTo>
                  <a:lnTo>
                    <a:pt x="383" y="163"/>
                  </a:lnTo>
                  <a:lnTo>
                    <a:pt x="385" y="160"/>
                  </a:lnTo>
                  <a:lnTo>
                    <a:pt x="383" y="157"/>
                  </a:lnTo>
                  <a:lnTo>
                    <a:pt x="385" y="152"/>
                  </a:lnTo>
                  <a:lnTo>
                    <a:pt x="385" y="147"/>
                  </a:lnTo>
                  <a:lnTo>
                    <a:pt x="385" y="139"/>
                  </a:lnTo>
                  <a:lnTo>
                    <a:pt x="388" y="139"/>
                  </a:lnTo>
                  <a:lnTo>
                    <a:pt x="388" y="136"/>
                  </a:lnTo>
                  <a:lnTo>
                    <a:pt x="388" y="134"/>
                  </a:lnTo>
                  <a:lnTo>
                    <a:pt x="391" y="134"/>
                  </a:lnTo>
                  <a:lnTo>
                    <a:pt x="391" y="128"/>
                  </a:lnTo>
                  <a:lnTo>
                    <a:pt x="393" y="128"/>
                  </a:lnTo>
                  <a:lnTo>
                    <a:pt x="393" y="126"/>
                  </a:lnTo>
                  <a:lnTo>
                    <a:pt x="393" y="121"/>
                  </a:lnTo>
                  <a:lnTo>
                    <a:pt x="396" y="118"/>
                  </a:lnTo>
                  <a:lnTo>
                    <a:pt x="396" y="115"/>
                  </a:lnTo>
                  <a:lnTo>
                    <a:pt x="398" y="107"/>
                  </a:lnTo>
                  <a:lnTo>
                    <a:pt x="398" y="105"/>
                  </a:lnTo>
                  <a:lnTo>
                    <a:pt x="401" y="105"/>
                  </a:lnTo>
                  <a:lnTo>
                    <a:pt x="401" y="102"/>
                  </a:lnTo>
                  <a:lnTo>
                    <a:pt x="404" y="102"/>
                  </a:lnTo>
                  <a:lnTo>
                    <a:pt x="406" y="105"/>
                  </a:lnTo>
                  <a:lnTo>
                    <a:pt x="406" y="102"/>
                  </a:lnTo>
                  <a:lnTo>
                    <a:pt x="409" y="92"/>
                  </a:lnTo>
                  <a:lnTo>
                    <a:pt x="412" y="86"/>
                  </a:lnTo>
                  <a:lnTo>
                    <a:pt x="412" y="81"/>
                  </a:lnTo>
                  <a:lnTo>
                    <a:pt x="414" y="73"/>
                  </a:lnTo>
                  <a:lnTo>
                    <a:pt x="414" y="71"/>
                  </a:lnTo>
                  <a:lnTo>
                    <a:pt x="414" y="68"/>
                  </a:lnTo>
                  <a:lnTo>
                    <a:pt x="422" y="50"/>
                  </a:lnTo>
                  <a:lnTo>
                    <a:pt x="422" y="47"/>
                  </a:lnTo>
                  <a:lnTo>
                    <a:pt x="422" y="44"/>
                  </a:lnTo>
                  <a:lnTo>
                    <a:pt x="425" y="42"/>
                  </a:lnTo>
                  <a:lnTo>
                    <a:pt x="430" y="29"/>
                  </a:lnTo>
                  <a:lnTo>
                    <a:pt x="430" y="26"/>
                  </a:lnTo>
                  <a:lnTo>
                    <a:pt x="422" y="23"/>
                  </a:lnTo>
                  <a:lnTo>
                    <a:pt x="422" y="16"/>
                  </a:lnTo>
                  <a:lnTo>
                    <a:pt x="425" y="16"/>
                  </a:lnTo>
                  <a:lnTo>
                    <a:pt x="425" y="13"/>
                  </a:lnTo>
                  <a:lnTo>
                    <a:pt x="427" y="13"/>
                  </a:lnTo>
                  <a:lnTo>
                    <a:pt x="430" y="13"/>
                  </a:lnTo>
                  <a:lnTo>
                    <a:pt x="433" y="13"/>
                  </a:lnTo>
                  <a:lnTo>
                    <a:pt x="435" y="16"/>
                  </a:lnTo>
                  <a:lnTo>
                    <a:pt x="438" y="16"/>
                  </a:lnTo>
                  <a:lnTo>
                    <a:pt x="440" y="16"/>
                  </a:lnTo>
                  <a:lnTo>
                    <a:pt x="443" y="16"/>
                  </a:lnTo>
                  <a:lnTo>
                    <a:pt x="446" y="16"/>
                  </a:lnTo>
                  <a:lnTo>
                    <a:pt x="448" y="18"/>
                  </a:lnTo>
                  <a:lnTo>
                    <a:pt x="451" y="18"/>
                  </a:lnTo>
                  <a:lnTo>
                    <a:pt x="454" y="18"/>
                  </a:lnTo>
                  <a:lnTo>
                    <a:pt x="456" y="18"/>
                  </a:lnTo>
                  <a:lnTo>
                    <a:pt x="459" y="21"/>
                  </a:lnTo>
                  <a:lnTo>
                    <a:pt x="461" y="21"/>
                  </a:lnTo>
                  <a:lnTo>
                    <a:pt x="464" y="21"/>
                  </a:lnTo>
                  <a:lnTo>
                    <a:pt x="467" y="23"/>
                  </a:lnTo>
                  <a:lnTo>
                    <a:pt x="469" y="23"/>
                  </a:lnTo>
                  <a:lnTo>
                    <a:pt x="472" y="23"/>
                  </a:lnTo>
                  <a:lnTo>
                    <a:pt x="485" y="29"/>
                  </a:lnTo>
                  <a:lnTo>
                    <a:pt x="490" y="29"/>
                  </a:lnTo>
                  <a:lnTo>
                    <a:pt x="495" y="31"/>
                  </a:lnTo>
                  <a:lnTo>
                    <a:pt x="498" y="31"/>
                  </a:lnTo>
                  <a:lnTo>
                    <a:pt x="501" y="31"/>
                  </a:lnTo>
                  <a:lnTo>
                    <a:pt x="511" y="37"/>
                  </a:lnTo>
                  <a:lnTo>
                    <a:pt x="516" y="37"/>
                  </a:lnTo>
                  <a:lnTo>
                    <a:pt x="537" y="44"/>
                  </a:lnTo>
                  <a:lnTo>
                    <a:pt x="540" y="44"/>
                  </a:lnTo>
                  <a:lnTo>
                    <a:pt x="545" y="47"/>
                  </a:lnTo>
                  <a:lnTo>
                    <a:pt x="553" y="50"/>
                  </a:lnTo>
                  <a:lnTo>
                    <a:pt x="564" y="52"/>
                  </a:lnTo>
                  <a:lnTo>
                    <a:pt x="566" y="55"/>
                  </a:lnTo>
                  <a:lnTo>
                    <a:pt x="569" y="55"/>
                  </a:lnTo>
                  <a:lnTo>
                    <a:pt x="572" y="55"/>
                  </a:lnTo>
                  <a:lnTo>
                    <a:pt x="585" y="63"/>
                  </a:lnTo>
                  <a:lnTo>
                    <a:pt x="592" y="68"/>
                  </a:lnTo>
                  <a:lnTo>
                    <a:pt x="661" y="89"/>
                  </a:lnTo>
                  <a:lnTo>
                    <a:pt x="705" y="102"/>
                  </a:lnTo>
                  <a:lnTo>
                    <a:pt x="710" y="100"/>
                  </a:lnTo>
                  <a:lnTo>
                    <a:pt x="716" y="100"/>
                  </a:lnTo>
                  <a:lnTo>
                    <a:pt x="718" y="100"/>
                  </a:lnTo>
                  <a:lnTo>
                    <a:pt x="721" y="100"/>
                  </a:lnTo>
                  <a:lnTo>
                    <a:pt x="724" y="100"/>
                  </a:lnTo>
                  <a:lnTo>
                    <a:pt x="731" y="102"/>
                  </a:lnTo>
                  <a:lnTo>
                    <a:pt x="734" y="102"/>
                  </a:lnTo>
                  <a:lnTo>
                    <a:pt x="739" y="102"/>
                  </a:lnTo>
                  <a:lnTo>
                    <a:pt x="742" y="102"/>
                  </a:lnTo>
                  <a:lnTo>
                    <a:pt x="747" y="102"/>
                  </a:lnTo>
                  <a:lnTo>
                    <a:pt x="752" y="102"/>
                  </a:lnTo>
                  <a:lnTo>
                    <a:pt x="758" y="102"/>
                  </a:lnTo>
                  <a:lnTo>
                    <a:pt x="768" y="102"/>
                  </a:lnTo>
                  <a:lnTo>
                    <a:pt x="773" y="102"/>
                  </a:lnTo>
                  <a:lnTo>
                    <a:pt x="779" y="102"/>
                  </a:lnTo>
                  <a:lnTo>
                    <a:pt x="781" y="102"/>
                  </a:lnTo>
                  <a:lnTo>
                    <a:pt x="784" y="102"/>
                  </a:lnTo>
                  <a:lnTo>
                    <a:pt x="786" y="102"/>
                  </a:lnTo>
                  <a:lnTo>
                    <a:pt x="789" y="102"/>
                  </a:lnTo>
                  <a:lnTo>
                    <a:pt x="792" y="102"/>
                  </a:lnTo>
                  <a:lnTo>
                    <a:pt x="794" y="102"/>
                  </a:lnTo>
                  <a:lnTo>
                    <a:pt x="797" y="102"/>
                  </a:lnTo>
                  <a:lnTo>
                    <a:pt x="800" y="102"/>
                  </a:lnTo>
                  <a:lnTo>
                    <a:pt x="805" y="102"/>
                  </a:lnTo>
                  <a:lnTo>
                    <a:pt x="807" y="102"/>
                  </a:lnTo>
                  <a:lnTo>
                    <a:pt x="807" y="100"/>
                  </a:lnTo>
                  <a:lnTo>
                    <a:pt x="810" y="100"/>
                  </a:lnTo>
                  <a:lnTo>
                    <a:pt x="815" y="100"/>
                  </a:lnTo>
                  <a:lnTo>
                    <a:pt x="821" y="97"/>
                  </a:lnTo>
                  <a:lnTo>
                    <a:pt x="826" y="97"/>
                  </a:lnTo>
                  <a:lnTo>
                    <a:pt x="828" y="97"/>
                  </a:lnTo>
                  <a:lnTo>
                    <a:pt x="834" y="94"/>
                  </a:lnTo>
                  <a:lnTo>
                    <a:pt x="836" y="92"/>
                  </a:lnTo>
                  <a:lnTo>
                    <a:pt x="842" y="89"/>
                  </a:lnTo>
                  <a:lnTo>
                    <a:pt x="844" y="89"/>
                  </a:lnTo>
                  <a:lnTo>
                    <a:pt x="849" y="86"/>
                  </a:lnTo>
                  <a:lnTo>
                    <a:pt x="852" y="84"/>
                  </a:lnTo>
                  <a:lnTo>
                    <a:pt x="857" y="81"/>
                  </a:lnTo>
                  <a:lnTo>
                    <a:pt x="863" y="76"/>
                  </a:lnTo>
                  <a:lnTo>
                    <a:pt x="865" y="76"/>
                  </a:lnTo>
                  <a:lnTo>
                    <a:pt x="865" y="73"/>
                  </a:lnTo>
                  <a:lnTo>
                    <a:pt x="868" y="73"/>
                  </a:lnTo>
                  <a:lnTo>
                    <a:pt x="873" y="71"/>
                  </a:lnTo>
                  <a:lnTo>
                    <a:pt x="873" y="68"/>
                  </a:lnTo>
                  <a:lnTo>
                    <a:pt x="876" y="68"/>
                  </a:lnTo>
                  <a:lnTo>
                    <a:pt x="876" y="65"/>
                  </a:lnTo>
                  <a:lnTo>
                    <a:pt x="881" y="63"/>
                  </a:lnTo>
                  <a:lnTo>
                    <a:pt x="881" y="60"/>
                  </a:lnTo>
                  <a:lnTo>
                    <a:pt x="883" y="58"/>
                  </a:lnTo>
                  <a:lnTo>
                    <a:pt x="886" y="58"/>
                  </a:lnTo>
                  <a:lnTo>
                    <a:pt x="889" y="52"/>
                  </a:lnTo>
                  <a:lnTo>
                    <a:pt x="891" y="52"/>
                  </a:lnTo>
                  <a:lnTo>
                    <a:pt x="891" y="50"/>
                  </a:lnTo>
                  <a:lnTo>
                    <a:pt x="894" y="47"/>
                  </a:lnTo>
                  <a:lnTo>
                    <a:pt x="899" y="42"/>
                  </a:lnTo>
                  <a:lnTo>
                    <a:pt x="904" y="37"/>
                  </a:lnTo>
                  <a:lnTo>
                    <a:pt x="910" y="31"/>
                  </a:lnTo>
                  <a:lnTo>
                    <a:pt x="918" y="21"/>
                  </a:lnTo>
                  <a:lnTo>
                    <a:pt x="920" y="21"/>
                  </a:lnTo>
                  <a:lnTo>
                    <a:pt x="920" y="18"/>
                  </a:lnTo>
                  <a:lnTo>
                    <a:pt x="928" y="8"/>
                  </a:lnTo>
                  <a:lnTo>
                    <a:pt x="931" y="8"/>
                  </a:lnTo>
                  <a:lnTo>
                    <a:pt x="936" y="0"/>
                  </a:lnTo>
                  <a:lnTo>
                    <a:pt x="944" y="8"/>
                  </a:lnTo>
                  <a:lnTo>
                    <a:pt x="957" y="21"/>
                  </a:lnTo>
                  <a:lnTo>
                    <a:pt x="970" y="34"/>
                  </a:lnTo>
                  <a:lnTo>
                    <a:pt x="975" y="39"/>
                  </a:lnTo>
                  <a:lnTo>
                    <a:pt x="980" y="44"/>
                  </a:lnTo>
                  <a:lnTo>
                    <a:pt x="1001" y="65"/>
                  </a:lnTo>
                  <a:lnTo>
                    <a:pt x="1009" y="73"/>
                  </a:lnTo>
                  <a:lnTo>
                    <a:pt x="1017" y="81"/>
                  </a:lnTo>
                  <a:lnTo>
                    <a:pt x="1028" y="94"/>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8" name="フリーフォーム 27"/>
            <p:cNvSpPr>
              <a:spLocks/>
            </p:cNvSpPr>
            <p:nvPr/>
          </p:nvSpPr>
          <p:spPr bwMode="auto">
            <a:xfrm>
              <a:off x="6998975" y="4161262"/>
              <a:ext cx="424939" cy="578685"/>
            </a:xfrm>
            <a:custGeom>
              <a:avLst/>
              <a:gdLst>
                <a:gd name="T0" fmla="*/ 870 w 886"/>
                <a:gd name="T1" fmla="*/ 139 h 1189"/>
                <a:gd name="T2" fmla="*/ 852 w 886"/>
                <a:gd name="T3" fmla="*/ 189 h 1189"/>
                <a:gd name="T4" fmla="*/ 807 w 886"/>
                <a:gd name="T5" fmla="*/ 344 h 1189"/>
                <a:gd name="T6" fmla="*/ 794 w 886"/>
                <a:gd name="T7" fmla="*/ 389 h 1189"/>
                <a:gd name="T8" fmla="*/ 779 w 886"/>
                <a:gd name="T9" fmla="*/ 444 h 1189"/>
                <a:gd name="T10" fmla="*/ 768 w 886"/>
                <a:gd name="T11" fmla="*/ 486 h 1189"/>
                <a:gd name="T12" fmla="*/ 755 w 886"/>
                <a:gd name="T13" fmla="*/ 538 h 1189"/>
                <a:gd name="T14" fmla="*/ 747 w 886"/>
                <a:gd name="T15" fmla="*/ 567 h 1189"/>
                <a:gd name="T16" fmla="*/ 739 w 886"/>
                <a:gd name="T17" fmla="*/ 593 h 1189"/>
                <a:gd name="T18" fmla="*/ 723 w 886"/>
                <a:gd name="T19" fmla="*/ 651 h 1189"/>
                <a:gd name="T20" fmla="*/ 705 w 886"/>
                <a:gd name="T21" fmla="*/ 722 h 1189"/>
                <a:gd name="T22" fmla="*/ 695 w 886"/>
                <a:gd name="T23" fmla="*/ 754 h 1189"/>
                <a:gd name="T24" fmla="*/ 684 w 886"/>
                <a:gd name="T25" fmla="*/ 796 h 1189"/>
                <a:gd name="T26" fmla="*/ 679 w 886"/>
                <a:gd name="T27" fmla="*/ 814 h 1189"/>
                <a:gd name="T28" fmla="*/ 674 w 886"/>
                <a:gd name="T29" fmla="*/ 830 h 1189"/>
                <a:gd name="T30" fmla="*/ 668 w 886"/>
                <a:gd name="T31" fmla="*/ 856 h 1189"/>
                <a:gd name="T32" fmla="*/ 663 w 886"/>
                <a:gd name="T33" fmla="*/ 869 h 1189"/>
                <a:gd name="T34" fmla="*/ 658 w 886"/>
                <a:gd name="T35" fmla="*/ 887 h 1189"/>
                <a:gd name="T36" fmla="*/ 653 w 886"/>
                <a:gd name="T37" fmla="*/ 906 h 1189"/>
                <a:gd name="T38" fmla="*/ 647 w 886"/>
                <a:gd name="T39" fmla="*/ 929 h 1189"/>
                <a:gd name="T40" fmla="*/ 640 w 886"/>
                <a:gd name="T41" fmla="*/ 953 h 1189"/>
                <a:gd name="T42" fmla="*/ 629 w 886"/>
                <a:gd name="T43" fmla="*/ 992 h 1189"/>
                <a:gd name="T44" fmla="*/ 621 w 886"/>
                <a:gd name="T45" fmla="*/ 1026 h 1189"/>
                <a:gd name="T46" fmla="*/ 611 w 886"/>
                <a:gd name="T47" fmla="*/ 1045 h 1189"/>
                <a:gd name="T48" fmla="*/ 592 w 886"/>
                <a:gd name="T49" fmla="*/ 1074 h 1189"/>
                <a:gd name="T50" fmla="*/ 566 w 886"/>
                <a:gd name="T51" fmla="*/ 1105 h 1189"/>
                <a:gd name="T52" fmla="*/ 540 w 886"/>
                <a:gd name="T53" fmla="*/ 1134 h 1189"/>
                <a:gd name="T54" fmla="*/ 527 w 886"/>
                <a:gd name="T55" fmla="*/ 1147 h 1189"/>
                <a:gd name="T56" fmla="*/ 514 w 886"/>
                <a:gd name="T57" fmla="*/ 1160 h 1189"/>
                <a:gd name="T58" fmla="*/ 495 w 886"/>
                <a:gd name="T59" fmla="*/ 1173 h 1189"/>
                <a:gd name="T60" fmla="*/ 472 w 886"/>
                <a:gd name="T61" fmla="*/ 1184 h 1189"/>
                <a:gd name="T62" fmla="*/ 451 w 886"/>
                <a:gd name="T63" fmla="*/ 1189 h 1189"/>
                <a:gd name="T64" fmla="*/ 432 w 886"/>
                <a:gd name="T65" fmla="*/ 1189 h 1189"/>
                <a:gd name="T66" fmla="*/ 404 w 886"/>
                <a:gd name="T67" fmla="*/ 1189 h 1189"/>
                <a:gd name="T68" fmla="*/ 377 w 886"/>
                <a:gd name="T69" fmla="*/ 1189 h 1189"/>
                <a:gd name="T70" fmla="*/ 351 w 886"/>
                <a:gd name="T71" fmla="*/ 1189 h 1189"/>
                <a:gd name="T72" fmla="*/ 212 w 886"/>
                <a:gd name="T73" fmla="*/ 1142 h 1189"/>
                <a:gd name="T74" fmla="*/ 162 w 886"/>
                <a:gd name="T75" fmla="*/ 1124 h 1189"/>
                <a:gd name="T76" fmla="*/ 131 w 886"/>
                <a:gd name="T77" fmla="*/ 1116 h 1189"/>
                <a:gd name="T78" fmla="*/ 105 w 886"/>
                <a:gd name="T79" fmla="*/ 1108 h 1189"/>
                <a:gd name="T80" fmla="*/ 89 w 886"/>
                <a:gd name="T81" fmla="*/ 1103 h 1189"/>
                <a:gd name="T82" fmla="*/ 73 w 886"/>
                <a:gd name="T83" fmla="*/ 1100 h 1189"/>
                <a:gd name="T84" fmla="*/ 52 w 886"/>
                <a:gd name="T85" fmla="*/ 1087 h 1189"/>
                <a:gd name="T86" fmla="*/ 18 w 886"/>
                <a:gd name="T87" fmla="*/ 1076 h 1189"/>
                <a:gd name="T88" fmla="*/ 3 w 886"/>
                <a:gd name="T89" fmla="*/ 1071 h 1189"/>
                <a:gd name="T90" fmla="*/ 24 w 886"/>
                <a:gd name="T91" fmla="*/ 990 h 1189"/>
                <a:gd name="T92" fmla="*/ 55 w 886"/>
                <a:gd name="T93" fmla="*/ 885 h 1189"/>
                <a:gd name="T94" fmla="*/ 102 w 886"/>
                <a:gd name="T95" fmla="*/ 872 h 1189"/>
                <a:gd name="T96" fmla="*/ 141 w 886"/>
                <a:gd name="T97" fmla="*/ 688 h 1189"/>
                <a:gd name="T98" fmla="*/ 144 w 886"/>
                <a:gd name="T99" fmla="*/ 646 h 1189"/>
                <a:gd name="T100" fmla="*/ 157 w 886"/>
                <a:gd name="T101" fmla="*/ 454 h 1189"/>
                <a:gd name="T102" fmla="*/ 210 w 886"/>
                <a:gd name="T103" fmla="*/ 363 h 1189"/>
                <a:gd name="T104" fmla="*/ 307 w 886"/>
                <a:gd name="T105" fmla="*/ 368 h 1189"/>
                <a:gd name="T106" fmla="*/ 388 w 886"/>
                <a:gd name="T107" fmla="*/ 381 h 1189"/>
                <a:gd name="T108" fmla="*/ 459 w 886"/>
                <a:gd name="T109" fmla="*/ 166 h 1189"/>
                <a:gd name="T110" fmla="*/ 503 w 886"/>
                <a:gd name="T111" fmla="*/ 0 h 1189"/>
                <a:gd name="T112" fmla="*/ 692 w 886"/>
                <a:gd name="T113" fmla="*/ 37 h 1189"/>
                <a:gd name="T114" fmla="*/ 731 w 886"/>
                <a:gd name="T115" fmla="*/ 48 h 1189"/>
                <a:gd name="T116" fmla="*/ 881 w 886"/>
                <a:gd name="T117" fmla="*/ 58 h 1189"/>
                <a:gd name="T118" fmla="*/ 881 w 886"/>
                <a:gd name="T119" fmla="*/ 82 h 1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6" h="1189">
                  <a:moveTo>
                    <a:pt x="878" y="103"/>
                  </a:moveTo>
                  <a:lnTo>
                    <a:pt x="876" y="126"/>
                  </a:lnTo>
                  <a:lnTo>
                    <a:pt x="873" y="126"/>
                  </a:lnTo>
                  <a:lnTo>
                    <a:pt x="873" y="132"/>
                  </a:lnTo>
                  <a:lnTo>
                    <a:pt x="870" y="132"/>
                  </a:lnTo>
                  <a:lnTo>
                    <a:pt x="870" y="139"/>
                  </a:lnTo>
                  <a:lnTo>
                    <a:pt x="868" y="147"/>
                  </a:lnTo>
                  <a:lnTo>
                    <a:pt x="868" y="153"/>
                  </a:lnTo>
                  <a:lnTo>
                    <a:pt x="865" y="158"/>
                  </a:lnTo>
                  <a:lnTo>
                    <a:pt x="860" y="166"/>
                  </a:lnTo>
                  <a:lnTo>
                    <a:pt x="855" y="181"/>
                  </a:lnTo>
                  <a:lnTo>
                    <a:pt x="852" y="189"/>
                  </a:lnTo>
                  <a:lnTo>
                    <a:pt x="849" y="197"/>
                  </a:lnTo>
                  <a:lnTo>
                    <a:pt x="849" y="200"/>
                  </a:lnTo>
                  <a:lnTo>
                    <a:pt x="831" y="263"/>
                  </a:lnTo>
                  <a:lnTo>
                    <a:pt x="820" y="302"/>
                  </a:lnTo>
                  <a:lnTo>
                    <a:pt x="810" y="342"/>
                  </a:lnTo>
                  <a:lnTo>
                    <a:pt x="807" y="344"/>
                  </a:lnTo>
                  <a:lnTo>
                    <a:pt x="807" y="347"/>
                  </a:lnTo>
                  <a:lnTo>
                    <a:pt x="805" y="355"/>
                  </a:lnTo>
                  <a:lnTo>
                    <a:pt x="802" y="360"/>
                  </a:lnTo>
                  <a:lnTo>
                    <a:pt x="797" y="384"/>
                  </a:lnTo>
                  <a:lnTo>
                    <a:pt x="797" y="386"/>
                  </a:lnTo>
                  <a:lnTo>
                    <a:pt x="794" y="389"/>
                  </a:lnTo>
                  <a:lnTo>
                    <a:pt x="794" y="391"/>
                  </a:lnTo>
                  <a:lnTo>
                    <a:pt x="792" y="402"/>
                  </a:lnTo>
                  <a:lnTo>
                    <a:pt x="789" y="410"/>
                  </a:lnTo>
                  <a:lnTo>
                    <a:pt x="789" y="412"/>
                  </a:lnTo>
                  <a:lnTo>
                    <a:pt x="784" y="426"/>
                  </a:lnTo>
                  <a:lnTo>
                    <a:pt x="779" y="444"/>
                  </a:lnTo>
                  <a:lnTo>
                    <a:pt x="779" y="452"/>
                  </a:lnTo>
                  <a:lnTo>
                    <a:pt x="776" y="457"/>
                  </a:lnTo>
                  <a:lnTo>
                    <a:pt x="773" y="462"/>
                  </a:lnTo>
                  <a:lnTo>
                    <a:pt x="773" y="473"/>
                  </a:lnTo>
                  <a:lnTo>
                    <a:pt x="771" y="473"/>
                  </a:lnTo>
                  <a:lnTo>
                    <a:pt x="768" y="486"/>
                  </a:lnTo>
                  <a:lnTo>
                    <a:pt x="765" y="502"/>
                  </a:lnTo>
                  <a:lnTo>
                    <a:pt x="760" y="520"/>
                  </a:lnTo>
                  <a:lnTo>
                    <a:pt x="758" y="523"/>
                  </a:lnTo>
                  <a:lnTo>
                    <a:pt x="758" y="525"/>
                  </a:lnTo>
                  <a:lnTo>
                    <a:pt x="758" y="528"/>
                  </a:lnTo>
                  <a:lnTo>
                    <a:pt x="755" y="538"/>
                  </a:lnTo>
                  <a:lnTo>
                    <a:pt x="752" y="541"/>
                  </a:lnTo>
                  <a:lnTo>
                    <a:pt x="752" y="546"/>
                  </a:lnTo>
                  <a:lnTo>
                    <a:pt x="750" y="549"/>
                  </a:lnTo>
                  <a:lnTo>
                    <a:pt x="750" y="557"/>
                  </a:lnTo>
                  <a:lnTo>
                    <a:pt x="747" y="559"/>
                  </a:lnTo>
                  <a:lnTo>
                    <a:pt x="747" y="567"/>
                  </a:lnTo>
                  <a:lnTo>
                    <a:pt x="744" y="572"/>
                  </a:lnTo>
                  <a:lnTo>
                    <a:pt x="744" y="575"/>
                  </a:lnTo>
                  <a:lnTo>
                    <a:pt x="744" y="578"/>
                  </a:lnTo>
                  <a:lnTo>
                    <a:pt x="742" y="588"/>
                  </a:lnTo>
                  <a:lnTo>
                    <a:pt x="739" y="591"/>
                  </a:lnTo>
                  <a:lnTo>
                    <a:pt x="739" y="593"/>
                  </a:lnTo>
                  <a:lnTo>
                    <a:pt x="739" y="596"/>
                  </a:lnTo>
                  <a:lnTo>
                    <a:pt x="731" y="622"/>
                  </a:lnTo>
                  <a:lnTo>
                    <a:pt x="726" y="638"/>
                  </a:lnTo>
                  <a:lnTo>
                    <a:pt x="726" y="643"/>
                  </a:lnTo>
                  <a:lnTo>
                    <a:pt x="723" y="646"/>
                  </a:lnTo>
                  <a:lnTo>
                    <a:pt x="723" y="651"/>
                  </a:lnTo>
                  <a:lnTo>
                    <a:pt x="723" y="654"/>
                  </a:lnTo>
                  <a:lnTo>
                    <a:pt x="716" y="683"/>
                  </a:lnTo>
                  <a:lnTo>
                    <a:pt x="713" y="685"/>
                  </a:lnTo>
                  <a:lnTo>
                    <a:pt x="705" y="717"/>
                  </a:lnTo>
                  <a:lnTo>
                    <a:pt x="705" y="719"/>
                  </a:lnTo>
                  <a:lnTo>
                    <a:pt x="705" y="722"/>
                  </a:lnTo>
                  <a:lnTo>
                    <a:pt x="703" y="730"/>
                  </a:lnTo>
                  <a:lnTo>
                    <a:pt x="700" y="735"/>
                  </a:lnTo>
                  <a:lnTo>
                    <a:pt x="700" y="743"/>
                  </a:lnTo>
                  <a:lnTo>
                    <a:pt x="697" y="746"/>
                  </a:lnTo>
                  <a:lnTo>
                    <a:pt x="697" y="748"/>
                  </a:lnTo>
                  <a:lnTo>
                    <a:pt x="695" y="754"/>
                  </a:lnTo>
                  <a:lnTo>
                    <a:pt x="695" y="759"/>
                  </a:lnTo>
                  <a:lnTo>
                    <a:pt x="689" y="777"/>
                  </a:lnTo>
                  <a:lnTo>
                    <a:pt x="687" y="782"/>
                  </a:lnTo>
                  <a:lnTo>
                    <a:pt x="687" y="785"/>
                  </a:lnTo>
                  <a:lnTo>
                    <a:pt x="687" y="788"/>
                  </a:lnTo>
                  <a:lnTo>
                    <a:pt x="684" y="796"/>
                  </a:lnTo>
                  <a:lnTo>
                    <a:pt x="684" y="798"/>
                  </a:lnTo>
                  <a:lnTo>
                    <a:pt x="682" y="801"/>
                  </a:lnTo>
                  <a:lnTo>
                    <a:pt x="682" y="806"/>
                  </a:lnTo>
                  <a:lnTo>
                    <a:pt x="682" y="809"/>
                  </a:lnTo>
                  <a:lnTo>
                    <a:pt x="679" y="811"/>
                  </a:lnTo>
                  <a:lnTo>
                    <a:pt x="679" y="814"/>
                  </a:lnTo>
                  <a:lnTo>
                    <a:pt x="679" y="817"/>
                  </a:lnTo>
                  <a:lnTo>
                    <a:pt x="676" y="819"/>
                  </a:lnTo>
                  <a:lnTo>
                    <a:pt x="676" y="822"/>
                  </a:lnTo>
                  <a:lnTo>
                    <a:pt x="676" y="824"/>
                  </a:lnTo>
                  <a:lnTo>
                    <a:pt x="676" y="827"/>
                  </a:lnTo>
                  <a:lnTo>
                    <a:pt x="674" y="830"/>
                  </a:lnTo>
                  <a:lnTo>
                    <a:pt x="674" y="832"/>
                  </a:lnTo>
                  <a:lnTo>
                    <a:pt x="674" y="835"/>
                  </a:lnTo>
                  <a:lnTo>
                    <a:pt x="671" y="840"/>
                  </a:lnTo>
                  <a:lnTo>
                    <a:pt x="668" y="848"/>
                  </a:lnTo>
                  <a:lnTo>
                    <a:pt x="668" y="853"/>
                  </a:lnTo>
                  <a:lnTo>
                    <a:pt x="668" y="856"/>
                  </a:lnTo>
                  <a:lnTo>
                    <a:pt x="666" y="859"/>
                  </a:lnTo>
                  <a:lnTo>
                    <a:pt x="666" y="861"/>
                  </a:lnTo>
                  <a:lnTo>
                    <a:pt x="666" y="864"/>
                  </a:lnTo>
                  <a:lnTo>
                    <a:pt x="666" y="866"/>
                  </a:lnTo>
                  <a:lnTo>
                    <a:pt x="663" y="866"/>
                  </a:lnTo>
                  <a:lnTo>
                    <a:pt x="663" y="869"/>
                  </a:lnTo>
                  <a:lnTo>
                    <a:pt x="663" y="872"/>
                  </a:lnTo>
                  <a:lnTo>
                    <a:pt x="663" y="874"/>
                  </a:lnTo>
                  <a:lnTo>
                    <a:pt x="661" y="877"/>
                  </a:lnTo>
                  <a:lnTo>
                    <a:pt x="661" y="880"/>
                  </a:lnTo>
                  <a:lnTo>
                    <a:pt x="661" y="885"/>
                  </a:lnTo>
                  <a:lnTo>
                    <a:pt x="658" y="887"/>
                  </a:lnTo>
                  <a:lnTo>
                    <a:pt x="658" y="890"/>
                  </a:lnTo>
                  <a:lnTo>
                    <a:pt x="658" y="893"/>
                  </a:lnTo>
                  <a:lnTo>
                    <a:pt x="655" y="898"/>
                  </a:lnTo>
                  <a:lnTo>
                    <a:pt x="655" y="901"/>
                  </a:lnTo>
                  <a:lnTo>
                    <a:pt x="655" y="903"/>
                  </a:lnTo>
                  <a:lnTo>
                    <a:pt x="653" y="906"/>
                  </a:lnTo>
                  <a:lnTo>
                    <a:pt x="653" y="908"/>
                  </a:lnTo>
                  <a:lnTo>
                    <a:pt x="653" y="914"/>
                  </a:lnTo>
                  <a:lnTo>
                    <a:pt x="650" y="922"/>
                  </a:lnTo>
                  <a:lnTo>
                    <a:pt x="650" y="924"/>
                  </a:lnTo>
                  <a:lnTo>
                    <a:pt x="647" y="927"/>
                  </a:lnTo>
                  <a:lnTo>
                    <a:pt x="647" y="929"/>
                  </a:lnTo>
                  <a:lnTo>
                    <a:pt x="647" y="932"/>
                  </a:lnTo>
                  <a:lnTo>
                    <a:pt x="645" y="935"/>
                  </a:lnTo>
                  <a:lnTo>
                    <a:pt x="645" y="940"/>
                  </a:lnTo>
                  <a:lnTo>
                    <a:pt x="642" y="943"/>
                  </a:lnTo>
                  <a:lnTo>
                    <a:pt x="642" y="948"/>
                  </a:lnTo>
                  <a:lnTo>
                    <a:pt x="640" y="953"/>
                  </a:lnTo>
                  <a:lnTo>
                    <a:pt x="640" y="961"/>
                  </a:lnTo>
                  <a:lnTo>
                    <a:pt x="637" y="966"/>
                  </a:lnTo>
                  <a:lnTo>
                    <a:pt x="637" y="971"/>
                  </a:lnTo>
                  <a:lnTo>
                    <a:pt x="634" y="977"/>
                  </a:lnTo>
                  <a:lnTo>
                    <a:pt x="632" y="984"/>
                  </a:lnTo>
                  <a:lnTo>
                    <a:pt x="629" y="992"/>
                  </a:lnTo>
                  <a:lnTo>
                    <a:pt x="629" y="995"/>
                  </a:lnTo>
                  <a:lnTo>
                    <a:pt x="626" y="1000"/>
                  </a:lnTo>
                  <a:lnTo>
                    <a:pt x="624" y="1011"/>
                  </a:lnTo>
                  <a:lnTo>
                    <a:pt x="621" y="1019"/>
                  </a:lnTo>
                  <a:lnTo>
                    <a:pt x="621" y="1021"/>
                  </a:lnTo>
                  <a:lnTo>
                    <a:pt x="621" y="1026"/>
                  </a:lnTo>
                  <a:lnTo>
                    <a:pt x="619" y="1029"/>
                  </a:lnTo>
                  <a:lnTo>
                    <a:pt x="619" y="1032"/>
                  </a:lnTo>
                  <a:lnTo>
                    <a:pt x="616" y="1034"/>
                  </a:lnTo>
                  <a:lnTo>
                    <a:pt x="616" y="1037"/>
                  </a:lnTo>
                  <a:lnTo>
                    <a:pt x="613" y="1042"/>
                  </a:lnTo>
                  <a:lnTo>
                    <a:pt x="611" y="1045"/>
                  </a:lnTo>
                  <a:lnTo>
                    <a:pt x="611" y="1047"/>
                  </a:lnTo>
                  <a:lnTo>
                    <a:pt x="608" y="1050"/>
                  </a:lnTo>
                  <a:lnTo>
                    <a:pt x="608" y="1053"/>
                  </a:lnTo>
                  <a:lnTo>
                    <a:pt x="603" y="1058"/>
                  </a:lnTo>
                  <a:lnTo>
                    <a:pt x="598" y="1066"/>
                  </a:lnTo>
                  <a:lnTo>
                    <a:pt x="592" y="1074"/>
                  </a:lnTo>
                  <a:lnTo>
                    <a:pt x="590" y="1079"/>
                  </a:lnTo>
                  <a:lnTo>
                    <a:pt x="587" y="1082"/>
                  </a:lnTo>
                  <a:lnTo>
                    <a:pt x="582" y="1087"/>
                  </a:lnTo>
                  <a:lnTo>
                    <a:pt x="577" y="1095"/>
                  </a:lnTo>
                  <a:lnTo>
                    <a:pt x="574" y="1095"/>
                  </a:lnTo>
                  <a:lnTo>
                    <a:pt x="566" y="1105"/>
                  </a:lnTo>
                  <a:lnTo>
                    <a:pt x="566" y="1108"/>
                  </a:lnTo>
                  <a:lnTo>
                    <a:pt x="564" y="1108"/>
                  </a:lnTo>
                  <a:lnTo>
                    <a:pt x="556" y="1118"/>
                  </a:lnTo>
                  <a:lnTo>
                    <a:pt x="550" y="1124"/>
                  </a:lnTo>
                  <a:lnTo>
                    <a:pt x="545" y="1129"/>
                  </a:lnTo>
                  <a:lnTo>
                    <a:pt x="540" y="1134"/>
                  </a:lnTo>
                  <a:lnTo>
                    <a:pt x="537" y="1137"/>
                  </a:lnTo>
                  <a:lnTo>
                    <a:pt x="537" y="1139"/>
                  </a:lnTo>
                  <a:lnTo>
                    <a:pt x="535" y="1139"/>
                  </a:lnTo>
                  <a:lnTo>
                    <a:pt x="532" y="1145"/>
                  </a:lnTo>
                  <a:lnTo>
                    <a:pt x="529" y="1145"/>
                  </a:lnTo>
                  <a:lnTo>
                    <a:pt x="527" y="1147"/>
                  </a:lnTo>
                  <a:lnTo>
                    <a:pt x="527" y="1150"/>
                  </a:lnTo>
                  <a:lnTo>
                    <a:pt x="522" y="1152"/>
                  </a:lnTo>
                  <a:lnTo>
                    <a:pt x="522" y="1155"/>
                  </a:lnTo>
                  <a:lnTo>
                    <a:pt x="519" y="1155"/>
                  </a:lnTo>
                  <a:lnTo>
                    <a:pt x="519" y="1158"/>
                  </a:lnTo>
                  <a:lnTo>
                    <a:pt x="514" y="1160"/>
                  </a:lnTo>
                  <a:lnTo>
                    <a:pt x="511" y="1160"/>
                  </a:lnTo>
                  <a:lnTo>
                    <a:pt x="511" y="1163"/>
                  </a:lnTo>
                  <a:lnTo>
                    <a:pt x="509" y="1163"/>
                  </a:lnTo>
                  <a:lnTo>
                    <a:pt x="503" y="1168"/>
                  </a:lnTo>
                  <a:lnTo>
                    <a:pt x="498" y="1171"/>
                  </a:lnTo>
                  <a:lnTo>
                    <a:pt x="495" y="1173"/>
                  </a:lnTo>
                  <a:lnTo>
                    <a:pt x="490" y="1176"/>
                  </a:lnTo>
                  <a:lnTo>
                    <a:pt x="488" y="1176"/>
                  </a:lnTo>
                  <a:lnTo>
                    <a:pt x="482" y="1179"/>
                  </a:lnTo>
                  <a:lnTo>
                    <a:pt x="480" y="1181"/>
                  </a:lnTo>
                  <a:lnTo>
                    <a:pt x="474" y="1184"/>
                  </a:lnTo>
                  <a:lnTo>
                    <a:pt x="472" y="1184"/>
                  </a:lnTo>
                  <a:lnTo>
                    <a:pt x="467" y="1184"/>
                  </a:lnTo>
                  <a:lnTo>
                    <a:pt x="461" y="1187"/>
                  </a:lnTo>
                  <a:lnTo>
                    <a:pt x="456" y="1187"/>
                  </a:lnTo>
                  <a:lnTo>
                    <a:pt x="453" y="1187"/>
                  </a:lnTo>
                  <a:lnTo>
                    <a:pt x="453" y="1189"/>
                  </a:lnTo>
                  <a:lnTo>
                    <a:pt x="451" y="1189"/>
                  </a:lnTo>
                  <a:lnTo>
                    <a:pt x="446" y="1189"/>
                  </a:lnTo>
                  <a:lnTo>
                    <a:pt x="443" y="1189"/>
                  </a:lnTo>
                  <a:lnTo>
                    <a:pt x="440" y="1189"/>
                  </a:lnTo>
                  <a:lnTo>
                    <a:pt x="438" y="1189"/>
                  </a:lnTo>
                  <a:lnTo>
                    <a:pt x="435" y="1189"/>
                  </a:lnTo>
                  <a:lnTo>
                    <a:pt x="432" y="1189"/>
                  </a:lnTo>
                  <a:lnTo>
                    <a:pt x="430" y="1189"/>
                  </a:lnTo>
                  <a:lnTo>
                    <a:pt x="427" y="1189"/>
                  </a:lnTo>
                  <a:lnTo>
                    <a:pt x="425" y="1189"/>
                  </a:lnTo>
                  <a:lnTo>
                    <a:pt x="419" y="1189"/>
                  </a:lnTo>
                  <a:lnTo>
                    <a:pt x="414" y="1189"/>
                  </a:lnTo>
                  <a:lnTo>
                    <a:pt x="404" y="1189"/>
                  </a:lnTo>
                  <a:lnTo>
                    <a:pt x="398" y="1189"/>
                  </a:lnTo>
                  <a:lnTo>
                    <a:pt x="393" y="1189"/>
                  </a:lnTo>
                  <a:lnTo>
                    <a:pt x="388" y="1189"/>
                  </a:lnTo>
                  <a:lnTo>
                    <a:pt x="385" y="1189"/>
                  </a:lnTo>
                  <a:lnTo>
                    <a:pt x="380" y="1189"/>
                  </a:lnTo>
                  <a:lnTo>
                    <a:pt x="377" y="1189"/>
                  </a:lnTo>
                  <a:lnTo>
                    <a:pt x="370" y="1187"/>
                  </a:lnTo>
                  <a:lnTo>
                    <a:pt x="367" y="1187"/>
                  </a:lnTo>
                  <a:lnTo>
                    <a:pt x="364" y="1187"/>
                  </a:lnTo>
                  <a:lnTo>
                    <a:pt x="362" y="1187"/>
                  </a:lnTo>
                  <a:lnTo>
                    <a:pt x="356" y="1187"/>
                  </a:lnTo>
                  <a:lnTo>
                    <a:pt x="351" y="1189"/>
                  </a:lnTo>
                  <a:lnTo>
                    <a:pt x="307" y="1176"/>
                  </a:lnTo>
                  <a:lnTo>
                    <a:pt x="238" y="1155"/>
                  </a:lnTo>
                  <a:lnTo>
                    <a:pt x="231" y="1150"/>
                  </a:lnTo>
                  <a:lnTo>
                    <a:pt x="218" y="1142"/>
                  </a:lnTo>
                  <a:lnTo>
                    <a:pt x="215" y="1142"/>
                  </a:lnTo>
                  <a:lnTo>
                    <a:pt x="212" y="1142"/>
                  </a:lnTo>
                  <a:lnTo>
                    <a:pt x="210" y="1139"/>
                  </a:lnTo>
                  <a:lnTo>
                    <a:pt x="199" y="1137"/>
                  </a:lnTo>
                  <a:lnTo>
                    <a:pt x="191" y="1134"/>
                  </a:lnTo>
                  <a:lnTo>
                    <a:pt x="186" y="1131"/>
                  </a:lnTo>
                  <a:lnTo>
                    <a:pt x="183" y="1131"/>
                  </a:lnTo>
                  <a:lnTo>
                    <a:pt x="162" y="1124"/>
                  </a:lnTo>
                  <a:lnTo>
                    <a:pt x="157" y="1124"/>
                  </a:lnTo>
                  <a:lnTo>
                    <a:pt x="147" y="1118"/>
                  </a:lnTo>
                  <a:lnTo>
                    <a:pt x="144" y="1118"/>
                  </a:lnTo>
                  <a:lnTo>
                    <a:pt x="141" y="1118"/>
                  </a:lnTo>
                  <a:lnTo>
                    <a:pt x="136" y="1116"/>
                  </a:lnTo>
                  <a:lnTo>
                    <a:pt x="131" y="1116"/>
                  </a:lnTo>
                  <a:lnTo>
                    <a:pt x="118" y="1110"/>
                  </a:lnTo>
                  <a:lnTo>
                    <a:pt x="115" y="1110"/>
                  </a:lnTo>
                  <a:lnTo>
                    <a:pt x="113" y="1110"/>
                  </a:lnTo>
                  <a:lnTo>
                    <a:pt x="110" y="1108"/>
                  </a:lnTo>
                  <a:lnTo>
                    <a:pt x="107" y="1108"/>
                  </a:lnTo>
                  <a:lnTo>
                    <a:pt x="105" y="1108"/>
                  </a:lnTo>
                  <a:lnTo>
                    <a:pt x="102" y="1105"/>
                  </a:lnTo>
                  <a:lnTo>
                    <a:pt x="100" y="1105"/>
                  </a:lnTo>
                  <a:lnTo>
                    <a:pt x="97" y="1105"/>
                  </a:lnTo>
                  <a:lnTo>
                    <a:pt x="94" y="1105"/>
                  </a:lnTo>
                  <a:lnTo>
                    <a:pt x="92" y="1103"/>
                  </a:lnTo>
                  <a:lnTo>
                    <a:pt x="89" y="1103"/>
                  </a:lnTo>
                  <a:lnTo>
                    <a:pt x="86" y="1103"/>
                  </a:lnTo>
                  <a:lnTo>
                    <a:pt x="84" y="1103"/>
                  </a:lnTo>
                  <a:lnTo>
                    <a:pt x="81" y="1103"/>
                  </a:lnTo>
                  <a:lnTo>
                    <a:pt x="79" y="1100"/>
                  </a:lnTo>
                  <a:lnTo>
                    <a:pt x="76" y="1100"/>
                  </a:lnTo>
                  <a:lnTo>
                    <a:pt x="73" y="1100"/>
                  </a:lnTo>
                  <a:lnTo>
                    <a:pt x="71" y="1100"/>
                  </a:lnTo>
                  <a:lnTo>
                    <a:pt x="71" y="1097"/>
                  </a:lnTo>
                  <a:lnTo>
                    <a:pt x="71" y="1095"/>
                  </a:lnTo>
                  <a:lnTo>
                    <a:pt x="71" y="1092"/>
                  </a:lnTo>
                  <a:lnTo>
                    <a:pt x="65" y="1092"/>
                  </a:lnTo>
                  <a:lnTo>
                    <a:pt x="52" y="1087"/>
                  </a:lnTo>
                  <a:lnTo>
                    <a:pt x="47" y="1087"/>
                  </a:lnTo>
                  <a:lnTo>
                    <a:pt x="42" y="1084"/>
                  </a:lnTo>
                  <a:lnTo>
                    <a:pt x="37" y="1084"/>
                  </a:lnTo>
                  <a:lnTo>
                    <a:pt x="26" y="1079"/>
                  </a:lnTo>
                  <a:lnTo>
                    <a:pt x="24" y="1079"/>
                  </a:lnTo>
                  <a:lnTo>
                    <a:pt x="18" y="1076"/>
                  </a:lnTo>
                  <a:lnTo>
                    <a:pt x="16" y="1076"/>
                  </a:lnTo>
                  <a:lnTo>
                    <a:pt x="13" y="1076"/>
                  </a:lnTo>
                  <a:lnTo>
                    <a:pt x="10" y="1076"/>
                  </a:lnTo>
                  <a:lnTo>
                    <a:pt x="10" y="1074"/>
                  </a:lnTo>
                  <a:lnTo>
                    <a:pt x="8" y="1074"/>
                  </a:lnTo>
                  <a:lnTo>
                    <a:pt x="3" y="1071"/>
                  </a:lnTo>
                  <a:lnTo>
                    <a:pt x="0" y="1071"/>
                  </a:lnTo>
                  <a:lnTo>
                    <a:pt x="3" y="1066"/>
                  </a:lnTo>
                  <a:lnTo>
                    <a:pt x="3" y="1058"/>
                  </a:lnTo>
                  <a:lnTo>
                    <a:pt x="10" y="1040"/>
                  </a:lnTo>
                  <a:lnTo>
                    <a:pt x="16" y="1021"/>
                  </a:lnTo>
                  <a:lnTo>
                    <a:pt x="24" y="990"/>
                  </a:lnTo>
                  <a:lnTo>
                    <a:pt x="39" y="940"/>
                  </a:lnTo>
                  <a:lnTo>
                    <a:pt x="44" y="922"/>
                  </a:lnTo>
                  <a:lnTo>
                    <a:pt x="47" y="911"/>
                  </a:lnTo>
                  <a:lnTo>
                    <a:pt x="52" y="893"/>
                  </a:lnTo>
                  <a:lnTo>
                    <a:pt x="55" y="887"/>
                  </a:lnTo>
                  <a:lnTo>
                    <a:pt x="55" y="885"/>
                  </a:lnTo>
                  <a:lnTo>
                    <a:pt x="55" y="880"/>
                  </a:lnTo>
                  <a:lnTo>
                    <a:pt x="58" y="866"/>
                  </a:lnTo>
                  <a:lnTo>
                    <a:pt x="60" y="866"/>
                  </a:lnTo>
                  <a:lnTo>
                    <a:pt x="65" y="866"/>
                  </a:lnTo>
                  <a:lnTo>
                    <a:pt x="81" y="869"/>
                  </a:lnTo>
                  <a:lnTo>
                    <a:pt x="102" y="872"/>
                  </a:lnTo>
                  <a:lnTo>
                    <a:pt x="113" y="874"/>
                  </a:lnTo>
                  <a:lnTo>
                    <a:pt x="118" y="835"/>
                  </a:lnTo>
                  <a:lnTo>
                    <a:pt x="121" y="824"/>
                  </a:lnTo>
                  <a:lnTo>
                    <a:pt x="139" y="712"/>
                  </a:lnTo>
                  <a:lnTo>
                    <a:pt x="139" y="709"/>
                  </a:lnTo>
                  <a:lnTo>
                    <a:pt x="141" y="688"/>
                  </a:lnTo>
                  <a:lnTo>
                    <a:pt x="141" y="683"/>
                  </a:lnTo>
                  <a:lnTo>
                    <a:pt x="141" y="680"/>
                  </a:lnTo>
                  <a:lnTo>
                    <a:pt x="144" y="677"/>
                  </a:lnTo>
                  <a:lnTo>
                    <a:pt x="144" y="672"/>
                  </a:lnTo>
                  <a:lnTo>
                    <a:pt x="144" y="662"/>
                  </a:lnTo>
                  <a:lnTo>
                    <a:pt x="144" y="646"/>
                  </a:lnTo>
                  <a:lnTo>
                    <a:pt x="147" y="622"/>
                  </a:lnTo>
                  <a:lnTo>
                    <a:pt x="147" y="614"/>
                  </a:lnTo>
                  <a:lnTo>
                    <a:pt x="149" y="578"/>
                  </a:lnTo>
                  <a:lnTo>
                    <a:pt x="152" y="530"/>
                  </a:lnTo>
                  <a:lnTo>
                    <a:pt x="155" y="486"/>
                  </a:lnTo>
                  <a:lnTo>
                    <a:pt x="157" y="454"/>
                  </a:lnTo>
                  <a:lnTo>
                    <a:pt x="160" y="423"/>
                  </a:lnTo>
                  <a:lnTo>
                    <a:pt x="162" y="394"/>
                  </a:lnTo>
                  <a:lnTo>
                    <a:pt x="165" y="376"/>
                  </a:lnTo>
                  <a:lnTo>
                    <a:pt x="165" y="368"/>
                  </a:lnTo>
                  <a:lnTo>
                    <a:pt x="165" y="360"/>
                  </a:lnTo>
                  <a:lnTo>
                    <a:pt x="210" y="363"/>
                  </a:lnTo>
                  <a:lnTo>
                    <a:pt x="252" y="365"/>
                  </a:lnTo>
                  <a:lnTo>
                    <a:pt x="270" y="365"/>
                  </a:lnTo>
                  <a:lnTo>
                    <a:pt x="288" y="365"/>
                  </a:lnTo>
                  <a:lnTo>
                    <a:pt x="294" y="365"/>
                  </a:lnTo>
                  <a:lnTo>
                    <a:pt x="301" y="365"/>
                  </a:lnTo>
                  <a:lnTo>
                    <a:pt x="307" y="368"/>
                  </a:lnTo>
                  <a:lnTo>
                    <a:pt x="338" y="373"/>
                  </a:lnTo>
                  <a:lnTo>
                    <a:pt x="354" y="376"/>
                  </a:lnTo>
                  <a:lnTo>
                    <a:pt x="370" y="376"/>
                  </a:lnTo>
                  <a:lnTo>
                    <a:pt x="372" y="378"/>
                  </a:lnTo>
                  <a:lnTo>
                    <a:pt x="380" y="378"/>
                  </a:lnTo>
                  <a:lnTo>
                    <a:pt x="388" y="381"/>
                  </a:lnTo>
                  <a:lnTo>
                    <a:pt x="401" y="381"/>
                  </a:lnTo>
                  <a:lnTo>
                    <a:pt x="425" y="386"/>
                  </a:lnTo>
                  <a:lnTo>
                    <a:pt x="430" y="352"/>
                  </a:lnTo>
                  <a:lnTo>
                    <a:pt x="446" y="263"/>
                  </a:lnTo>
                  <a:lnTo>
                    <a:pt x="456" y="189"/>
                  </a:lnTo>
                  <a:lnTo>
                    <a:pt x="459" y="166"/>
                  </a:lnTo>
                  <a:lnTo>
                    <a:pt x="464" y="105"/>
                  </a:lnTo>
                  <a:lnTo>
                    <a:pt x="469" y="61"/>
                  </a:lnTo>
                  <a:lnTo>
                    <a:pt x="469" y="55"/>
                  </a:lnTo>
                  <a:lnTo>
                    <a:pt x="474" y="0"/>
                  </a:lnTo>
                  <a:lnTo>
                    <a:pt x="501" y="0"/>
                  </a:lnTo>
                  <a:lnTo>
                    <a:pt x="503" y="0"/>
                  </a:lnTo>
                  <a:lnTo>
                    <a:pt x="537" y="3"/>
                  </a:lnTo>
                  <a:lnTo>
                    <a:pt x="606" y="19"/>
                  </a:lnTo>
                  <a:lnTo>
                    <a:pt x="655" y="29"/>
                  </a:lnTo>
                  <a:lnTo>
                    <a:pt x="658" y="29"/>
                  </a:lnTo>
                  <a:lnTo>
                    <a:pt x="663" y="32"/>
                  </a:lnTo>
                  <a:lnTo>
                    <a:pt x="692" y="37"/>
                  </a:lnTo>
                  <a:lnTo>
                    <a:pt x="697" y="40"/>
                  </a:lnTo>
                  <a:lnTo>
                    <a:pt x="713" y="42"/>
                  </a:lnTo>
                  <a:lnTo>
                    <a:pt x="718" y="45"/>
                  </a:lnTo>
                  <a:lnTo>
                    <a:pt x="723" y="45"/>
                  </a:lnTo>
                  <a:lnTo>
                    <a:pt x="726" y="45"/>
                  </a:lnTo>
                  <a:lnTo>
                    <a:pt x="731" y="48"/>
                  </a:lnTo>
                  <a:lnTo>
                    <a:pt x="768" y="50"/>
                  </a:lnTo>
                  <a:lnTo>
                    <a:pt x="776" y="50"/>
                  </a:lnTo>
                  <a:lnTo>
                    <a:pt x="781" y="50"/>
                  </a:lnTo>
                  <a:lnTo>
                    <a:pt x="789" y="50"/>
                  </a:lnTo>
                  <a:lnTo>
                    <a:pt x="831" y="53"/>
                  </a:lnTo>
                  <a:lnTo>
                    <a:pt x="881" y="58"/>
                  </a:lnTo>
                  <a:lnTo>
                    <a:pt x="886" y="58"/>
                  </a:lnTo>
                  <a:lnTo>
                    <a:pt x="883" y="61"/>
                  </a:lnTo>
                  <a:lnTo>
                    <a:pt x="883" y="66"/>
                  </a:lnTo>
                  <a:lnTo>
                    <a:pt x="883" y="76"/>
                  </a:lnTo>
                  <a:lnTo>
                    <a:pt x="881" y="79"/>
                  </a:lnTo>
                  <a:lnTo>
                    <a:pt x="881" y="82"/>
                  </a:lnTo>
                  <a:lnTo>
                    <a:pt x="883" y="84"/>
                  </a:lnTo>
                  <a:lnTo>
                    <a:pt x="881" y="90"/>
                  </a:lnTo>
                  <a:lnTo>
                    <a:pt x="881" y="92"/>
                  </a:lnTo>
                  <a:lnTo>
                    <a:pt x="881" y="100"/>
                  </a:lnTo>
                  <a:lnTo>
                    <a:pt x="878" y="103"/>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29" name="フリーフォーム 28"/>
            <p:cNvSpPr>
              <a:spLocks/>
            </p:cNvSpPr>
            <p:nvPr/>
          </p:nvSpPr>
          <p:spPr bwMode="auto">
            <a:xfrm>
              <a:off x="7109142" y="4765553"/>
              <a:ext cx="535228" cy="1069640"/>
            </a:xfrm>
            <a:custGeom>
              <a:avLst/>
              <a:gdLst>
                <a:gd name="T0" fmla="*/ 771 w 1117"/>
                <a:gd name="T1" fmla="*/ 116 h 2197"/>
                <a:gd name="T2" fmla="*/ 978 w 1117"/>
                <a:gd name="T3" fmla="*/ 142 h 2197"/>
                <a:gd name="T4" fmla="*/ 1033 w 1117"/>
                <a:gd name="T5" fmla="*/ 171 h 2197"/>
                <a:gd name="T6" fmla="*/ 1028 w 1117"/>
                <a:gd name="T7" fmla="*/ 208 h 2197"/>
                <a:gd name="T8" fmla="*/ 1046 w 1117"/>
                <a:gd name="T9" fmla="*/ 255 h 2197"/>
                <a:gd name="T10" fmla="*/ 1038 w 1117"/>
                <a:gd name="T11" fmla="*/ 412 h 2197"/>
                <a:gd name="T12" fmla="*/ 983 w 1117"/>
                <a:gd name="T13" fmla="*/ 649 h 2197"/>
                <a:gd name="T14" fmla="*/ 886 w 1117"/>
                <a:gd name="T15" fmla="*/ 937 h 2197"/>
                <a:gd name="T16" fmla="*/ 886 w 1117"/>
                <a:gd name="T17" fmla="*/ 1171 h 2197"/>
                <a:gd name="T18" fmla="*/ 889 w 1117"/>
                <a:gd name="T19" fmla="*/ 1231 h 2197"/>
                <a:gd name="T20" fmla="*/ 884 w 1117"/>
                <a:gd name="T21" fmla="*/ 1339 h 2197"/>
                <a:gd name="T22" fmla="*/ 1004 w 1117"/>
                <a:gd name="T23" fmla="*/ 1407 h 2197"/>
                <a:gd name="T24" fmla="*/ 1002 w 1117"/>
                <a:gd name="T25" fmla="*/ 1475 h 2197"/>
                <a:gd name="T26" fmla="*/ 996 w 1117"/>
                <a:gd name="T27" fmla="*/ 1627 h 2197"/>
                <a:gd name="T28" fmla="*/ 991 w 1117"/>
                <a:gd name="T29" fmla="*/ 1727 h 2197"/>
                <a:gd name="T30" fmla="*/ 991 w 1117"/>
                <a:gd name="T31" fmla="*/ 1774 h 2197"/>
                <a:gd name="T32" fmla="*/ 986 w 1117"/>
                <a:gd name="T33" fmla="*/ 1801 h 2197"/>
                <a:gd name="T34" fmla="*/ 850 w 1117"/>
                <a:gd name="T35" fmla="*/ 1798 h 2197"/>
                <a:gd name="T36" fmla="*/ 732 w 1117"/>
                <a:gd name="T37" fmla="*/ 1803 h 2197"/>
                <a:gd name="T38" fmla="*/ 622 w 1117"/>
                <a:gd name="T39" fmla="*/ 1822 h 2197"/>
                <a:gd name="T40" fmla="*/ 587 w 1117"/>
                <a:gd name="T41" fmla="*/ 1895 h 2197"/>
                <a:gd name="T42" fmla="*/ 561 w 1117"/>
                <a:gd name="T43" fmla="*/ 1932 h 2197"/>
                <a:gd name="T44" fmla="*/ 559 w 1117"/>
                <a:gd name="T45" fmla="*/ 1974 h 2197"/>
                <a:gd name="T46" fmla="*/ 532 w 1117"/>
                <a:gd name="T47" fmla="*/ 2005 h 2197"/>
                <a:gd name="T48" fmla="*/ 538 w 1117"/>
                <a:gd name="T49" fmla="*/ 2060 h 2197"/>
                <a:gd name="T50" fmla="*/ 546 w 1117"/>
                <a:gd name="T51" fmla="*/ 2102 h 2197"/>
                <a:gd name="T52" fmla="*/ 551 w 1117"/>
                <a:gd name="T53" fmla="*/ 2144 h 2197"/>
                <a:gd name="T54" fmla="*/ 553 w 1117"/>
                <a:gd name="T55" fmla="*/ 2194 h 2197"/>
                <a:gd name="T56" fmla="*/ 543 w 1117"/>
                <a:gd name="T57" fmla="*/ 2110 h 2197"/>
                <a:gd name="T58" fmla="*/ 532 w 1117"/>
                <a:gd name="T59" fmla="*/ 2039 h 2197"/>
                <a:gd name="T60" fmla="*/ 517 w 1117"/>
                <a:gd name="T61" fmla="*/ 1984 h 2197"/>
                <a:gd name="T62" fmla="*/ 488 w 1117"/>
                <a:gd name="T63" fmla="*/ 1979 h 2197"/>
                <a:gd name="T64" fmla="*/ 451 w 1117"/>
                <a:gd name="T65" fmla="*/ 1974 h 2197"/>
                <a:gd name="T66" fmla="*/ 404 w 1117"/>
                <a:gd name="T67" fmla="*/ 1966 h 2197"/>
                <a:gd name="T68" fmla="*/ 344 w 1117"/>
                <a:gd name="T69" fmla="*/ 1953 h 2197"/>
                <a:gd name="T70" fmla="*/ 286 w 1117"/>
                <a:gd name="T71" fmla="*/ 1948 h 2197"/>
                <a:gd name="T72" fmla="*/ 286 w 1117"/>
                <a:gd name="T73" fmla="*/ 1916 h 2197"/>
                <a:gd name="T74" fmla="*/ 289 w 1117"/>
                <a:gd name="T75" fmla="*/ 1882 h 2197"/>
                <a:gd name="T76" fmla="*/ 289 w 1117"/>
                <a:gd name="T77" fmla="*/ 1848 h 2197"/>
                <a:gd name="T78" fmla="*/ 299 w 1117"/>
                <a:gd name="T79" fmla="*/ 1824 h 2197"/>
                <a:gd name="T80" fmla="*/ 299 w 1117"/>
                <a:gd name="T81" fmla="*/ 1745 h 2197"/>
                <a:gd name="T82" fmla="*/ 291 w 1117"/>
                <a:gd name="T83" fmla="*/ 1696 h 2197"/>
                <a:gd name="T84" fmla="*/ 296 w 1117"/>
                <a:gd name="T85" fmla="*/ 1585 h 2197"/>
                <a:gd name="T86" fmla="*/ 296 w 1117"/>
                <a:gd name="T87" fmla="*/ 1541 h 2197"/>
                <a:gd name="T88" fmla="*/ 296 w 1117"/>
                <a:gd name="T89" fmla="*/ 1488 h 2197"/>
                <a:gd name="T90" fmla="*/ 296 w 1117"/>
                <a:gd name="T91" fmla="*/ 1441 h 2197"/>
                <a:gd name="T92" fmla="*/ 317 w 1117"/>
                <a:gd name="T93" fmla="*/ 1425 h 2197"/>
                <a:gd name="T94" fmla="*/ 210 w 1117"/>
                <a:gd name="T95" fmla="*/ 1396 h 2197"/>
                <a:gd name="T96" fmla="*/ 3 w 1117"/>
                <a:gd name="T97" fmla="*/ 1362 h 2197"/>
                <a:gd name="T98" fmla="*/ 63 w 1117"/>
                <a:gd name="T99" fmla="*/ 1145 h 2197"/>
                <a:gd name="T100" fmla="*/ 95 w 1117"/>
                <a:gd name="T101" fmla="*/ 1076 h 2197"/>
                <a:gd name="T102" fmla="*/ 131 w 1117"/>
                <a:gd name="T103" fmla="*/ 1005 h 2197"/>
                <a:gd name="T104" fmla="*/ 202 w 1117"/>
                <a:gd name="T105" fmla="*/ 840 h 2197"/>
                <a:gd name="T106" fmla="*/ 286 w 1117"/>
                <a:gd name="T107" fmla="*/ 614 h 2197"/>
                <a:gd name="T108" fmla="*/ 312 w 1117"/>
                <a:gd name="T109" fmla="*/ 536 h 2197"/>
                <a:gd name="T110" fmla="*/ 331 w 1117"/>
                <a:gd name="T111" fmla="*/ 454 h 2197"/>
                <a:gd name="T112" fmla="*/ 399 w 1117"/>
                <a:gd name="T113" fmla="*/ 278 h 2197"/>
                <a:gd name="T114" fmla="*/ 472 w 1117"/>
                <a:gd name="T115" fmla="*/ 100 h 2197"/>
                <a:gd name="T116" fmla="*/ 598 w 1117"/>
                <a:gd name="T117" fmla="*/ 79 h 2197"/>
                <a:gd name="T118" fmla="*/ 674 w 1117"/>
                <a:gd name="T119" fmla="*/ 171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17" h="2197">
                  <a:moveTo>
                    <a:pt x="708" y="197"/>
                  </a:moveTo>
                  <a:lnTo>
                    <a:pt x="716" y="171"/>
                  </a:lnTo>
                  <a:lnTo>
                    <a:pt x="719" y="160"/>
                  </a:lnTo>
                  <a:lnTo>
                    <a:pt x="719" y="158"/>
                  </a:lnTo>
                  <a:lnTo>
                    <a:pt x="721" y="155"/>
                  </a:lnTo>
                  <a:lnTo>
                    <a:pt x="724" y="153"/>
                  </a:lnTo>
                  <a:lnTo>
                    <a:pt x="729" y="147"/>
                  </a:lnTo>
                  <a:lnTo>
                    <a:pt x="745" y="137"/>
                  </a:lnTo>
                  <a:lnTo>
                    <a:pt x="747" y="134"/>
                  </a:lnTo>
                  <a:lnTo>
                    <a:pt x="750" y="134"/>
                  </a:lnTo>
                  <a:lnTo>
                    <a:pt x="760" y="124"/>
                  </a:lnTo>
                  <a:lnTo>
                    <a:pt x="771" y="116"/>
                  </a:lnTo>
                  <a:lnTo>
                    <a:pt x="774" y="116"/>
                  </a:lnTo>
                  <a:lnTo>
                    <a:pt x="776" y="113"/>
                  </a:lnTo>
                  <a:lnTo>
                    <a:pt x="779" y="113"/>
                  </a:lnTo>
                  <a:lnTo>
                    <a:pt x="789" y="116"/>
                  </a:lnTo>
                  <a:lnTo>
                    <a:pt x="810" y="118"/>
                  </a:lnTo>
                  <a:lnTo>
                    <a:pt x="826" y="121"/>
                  </a:lnTo>
                  <a:lnTo>
                    <a:pt x="837" y="121"/>
                  </a:lnTo>
                  <a:lnTo>
                    <a:pt x="852" y="126"/>
                  </a:lnTo>
                  <a:lnTo>
                    <a:pt x="881" y="129"/>
                  </a:lnTo>
                  <a:lnTo>
                    <a:pt x="913" y="134"/>
                  </a:lnTo>
                  <a:lnTo>
                    <a:pt x="928" y="137"/>
                  </a:lnTo>
                  <a:lnTo>
                    <a:pt x="978" y="142"/>
                  </a:lnTo>
                  <a:lnTo>
                    <a:pt x="1007" y="147"/>
                  </a:lnTo>
                  <a:lnTo>
                    <a:pt x="1020" y="150"/>
                  </a:lnTo>
                  <a:lnTo>
                    <a:pt x="1023" y="150"/>
                  </a:lnTo>
                  <a:lnTo>
                    <a:pt x="1025" y="153"/>
                  </a:lnTo>
                  <a:lnTo>
                    <a:pt x="1028" y="153"/>
                  </a:lnTo>
                  <a:lnTo>
                    <a:pt x="1028" y="155"/>
                  </a:lnTo>
                  <a:lnTo>
                    <a:pt x="1031" y="158"/>
                  </a:lnTo>
                  <a:lnTo>
                    <a:pt x="1031" y="160"/>
                  </a:lnTo>
                  <a:lnTo>
                    <a:pt x="1033" y="163"/>
                  </a:lnTo>
                  <a:lnTo>
                    <a:pt x="1033" y="166"/>
                  </a:lnTo>
                  <a:lnTo>
                    <a:pt x="1033" y="168"/>
                  </a:lnTo>
                  <a:lnTo>
                    <a:pt x="1033" y="171"/>
                  </a:lnTo>
                  <a:lnTo>
                    <a:pt x="1033" y="174"/>
                  </a:lnTo>
                  <a:lnTo>
                    <a:pt x="1031" y="176"/>
                  </a:lnTo>
                  <a:lnTo>
                    <a:pt x="1031" y="181"/>
                  </a:lnTo>
                  <a:lnTo>
                    <a:pt x="1028" y="187"/>
                  </a:lnTo>
                  <a:lnTo>
                    <a:pt x="1028" y="189"/>
                  </a:lnTo>
                  <a:lnTo>
                    <a:pt x="1028" y="192"/>
                  </a:lnTo>
                  <a:lnTo>
                    <a:pt x="1025" y="195"/>
                  </a:lnTo>
                  <a:lnTo>
                    <a:pt x="1025" y="197"/>
                  </a:lnTo>
                  <a:lnTo>
                    <a:pt x="1025" y="200"/>
                  </a:lnTo>
                  <a:lnTo>
                    <a:pt x="1028" y="202"/>
                  </a:lnTo>
                  <a:lnTo>
                    <a:pt x="1028" y="205"/>
                  </a:lnTo>
                  <a:lnTo>
                    <a:pt x="1028" y="208"/>
                  </a:lnTo>
                  <a:lnTo>
                    <a:pt x="1031" y="218"/>
                  </a:lnTo>
                  <a:lnTo>
                    <a:pt x="1033" y="226"/>
                  </a:lnTo>
                  <a:lnTo>
                    <a:pt x="1036" y="234"/>
                  </a:lnTo>
                  <a:lnTo>
                    <a:pt x="1036" y="239"/>
                  </a:lnTo>
                  <a:lnTo>
                    <a:pt x="1036" y="242"/>
                  </a:lnTo>
                  <a:lnTo>
                    <a:pt x="1038" y="242"/>
                  </a:lnTo>
                  <a:lnTo>
                    <a:pt x="1038" y="244"/>
                  </a:lnTo>
                  <a:lnTo>
                    <a:pt x="1038" y="247"/>
                  </a:lnTo>
                  <a:lnTo>
                    <a:pt x="1041" y="250"/>
                  </a:lnTo>
                  <a:lnTo>
                    <a:pt x="1041" y="252"/>
                  </a:lnTo>
                  <a:lnTo>
                    <a:pt x="1044" y="255"/>
                  </a:lnTo>
                  <a:lnTo>
                    <a:pt x="1046" y="255"/>
                  </a:lnTo>
                  <a:lnTo>
                    <a:pt x="1046" y="257"/>
                  </a:lnTo>
                  <a:lnTo>
                    <a:pt x="1046" y="260"/>
                  </a:lnTo>
                  <a:lnTo>
                    <a:pt x="1049" y="260"/>
                  </a:lnTo>
                  <a:lnTo>
                    <a:pt x="1062" y="273"/>
                  </a:lnTo>
                  <a:lnTo>
                    <a:pt x="1065" y="273"/>
                  </a:lnTo>
                  <a:lnTo>
                    <a:pt x="1083" y="292"/>
                  </a:lnTo>
                  <a:lnTo>
                    <a:pt x="1099" y="305"/>
                  </a:lnTo>
                  <a:lnTo>
                    <a:pt x="1107" y="310"/>
                  </a:lnTo>
                  <a:lnTo>
                    <a:pt x="1112" y="315"/>
                  </a:lnTo>
                  <a:lnTo>
                    <a:pt x="1117" y="318"/>
                  </a:lnTo>
                  <a:lnTo>
                    <a:pt x="1041" y="412"/>
                  </a:lnTo>
                  <a:lnTo>
                    <a:pt x="1038" y="412"/>
                  </a:lnTo>
                  <a:lnTo>
                    <a:pt x="1038" y="415"/>
                  </a:lnTo>
                  <a:lnTo>
                    <a:pt x="1031" y="425"/>
                  </a:lnTo>
                  <a:lnTo>
                    <a:pt x="1028" y="431"/>
                  </a:lnTo>
                  <a:lnTo>
                    <a:pt x="1015" y="446"/>
                  </a:lnTo>
                  <a:lnTo>
                    <a:pt x="1012" y="446"/>
                  </a:lnTo>
                  <a:lnTo>
                    <a:pt x="1007" y="454"/>
                  </a:lnTo>
                  <a:lnTo>
                    <a:pt x="999" y="462"/>
                  </a:lnTo>
                  <a:lnTo>
                    <a:pt x="986" y="478"/>
                  </a:lnTo>
                  <a:lnTo>
                    <a:pt x="986" y="481"/>
                  </a:lnTo>
                  <a:lnTo>
                    <a:pt x="986" y="517"/>
                  </a:lnTo>
                  <a:lnTo>
                    <a:pt x="983" y="609"/>
                  </a:lnTo>
                  <a:lnTo>
                    <a:pt x="983" y="649"/>
                  </a:lnTo>
                  <a:lnTo>
                    <a:pt x="983" y="719"/>
                  </a:lnTo>
                  <a:lnTo>
                    <a:pt x="983" y="759"/>
                  </a:lnTo>
                  <a:lnTo>
                    <a:pt x="934" y="759"/>
                  </a:lnTo>
                  <a:lnTo>
                    <a:pt x="886" y="759"/>
                  </a:lnTo>
                  <a:lnTo>
                    <a:pt x="886" y="814"/>
                  </a:lnTo>
                  <a:lnTo>
                    <a:pt x="886" y="851"/>
                  </a:lnTo>
                  <a:lnTo>
                    <a:pt x="886" y="856"/>
                  </a:lnTo>
                  <a:lnTo>
                    <a:pt x="886" y="874"/>
                  </a:lnTo>
                  <a:lnTo>
                    <a:pt x="886" y="895"/>
                  </a:lnTo>
                  <a:lnTo>
                    <a:pt x="886" y="903"/>
                  </a:lnTo>
                  <a:lnTo>
                    <a:pt x="886" y="919"/>
                  </a:lnTo>
                  <a:lnTo>
                    <a:pt x="886" y="937"/>
                  </a:lnTo>
                  <a:lnTo>
                    <a:pt x="886" y="961"/>
                  </a:lnTo>
                  <a:lnTo>
                    <a:pt x="886" y="982"/>
                  </a:lnTo>
                  <a:lnTo>
                    <a:pt x="886" y="1011"/>
                  </a:lnTo>
                  <a:lnTo>
                    <a:pt x="886" y="1029"/>
                  </a:lnTo>
                  <a:lnTo>
                    <a:pt x="886" y="1058"/>
                  </a:lnTo>
                  <a:lnTo>
                    <a:pt x="886" y="1079"/>
                  </a:lnTo>
                  <a:lnTo>
                    <a:pt x="886" y="1100"/>
                  </a:lnTo>
                  <a:lnTo>
                    <a:pt x="886" y="1108"/>
                  </a:lnTo>
                  <a:lnTo>
                    <a:pt x="886" y="1131"/>
                  </a:lnTo>
                  <a:lnTo>
                    <a:pt x="886" y="1147"/>
                  </a:lnTo>
                  <a:lnTo>
                    <a:pt x="886" y="1158"/>
                  </a:lnTo>
                  <a:lnTo>
                    <a:pt x="886" y="1171"/>
                  </a:lnTo>
                  <a:lnTo>
                    <a:pt x="886" y="1176"/>
                  </a:lnTo>
                  <a:lnTo>
                    <a:pt x="892" y="1189"/>
                  </a:lnTo>
                  <a:lnTo>
                    <a:pt x="892" y="1192"/>
                  </a:lnTo>
                  <a:lnTo>
                    <a:pt x="892" y="1197"/>
                  </a:lnTo>
                  <a:lnTo>
                    <a:pt x="894" y="1202"/>
                  </a:lnTo>
                  <a:lnTo>
                    <a:pt x="894" y="1205"/>
                  </a:lnTo>
                  <a:lnTo>
                    <a:pt x="894" y="1208"/>
                  </a:lnTo>
                  <a:lnTo>
                    <a:pt x="894" y="1210"/>
                  </a:lnTo>
                  <a:lnTo>
                    <a:pt x="894" y="1213"/>
                  </a:lnTo>
                  <a:lnTo>
                    <a:pt x="892" y="1221"/>
                  </a:lnTo>
                  <a:lnTo>
                    <a:pt x="892" y="1226"/>
                  </a:lnTo>
                  <a:lnTo>
                    <a:pt x="889" y="1231"/>
                  </a:lnTo>
                  <a:lnTo>
                    <a:pt x="889" y="1234"/>
                  </a:lnTo>
                  <a:lnTo>
                    <a:pt x="889" y="1236"/>
                  </a:lnTo>
                  <a:lnTo>
                    <a:pt x="886" y="1244"/>
                  </a:lnTo>
                  <a:lnTo>
                    <a:pt x="886" y="1257"/>
                  </a:lnTo>
                  <a:lnTo>
                    <a:pt x="886" y="1260"/>
                  </a:lnTo>
                  <a:lnTo>
                    <a:pt x="886" y="1263"/>
                  </a:lnTo>
                  <a:lnTo>
                    <a:pt x="886" y="1265"/>
                  </a:lnTo>
                  <a:lnTo>
                    <a:pt x="886" y="1284"/>
                  </a:lnTo>
                  <a:lnTo>
                    <a:pt x="884" y="1302"/>
                  </a:lnTo>
                  <a:lnTo>
                    <a:pt x="884" y="1320"/>
                  </a:lnTo>
                  <a:lnTo>
                    <a:pt x="884" y="1326"/>
                  </a:lnTo>
                  <a:lnTo>
                    <a:pt x="884" y="1339"/>
                  </a:lnTo>
                  <a:lnTo>
                    <a:pt x="884" y="1357"/>
                  </a:lnTo>
                  <a:lnTo>
                    <a:pt x="884" y="1370"/>
                  </a:lnTo>
                  <a:lnTo>
                    <a:pt x="884" y="1375"/>
                  </a:lnTo>
                  <a:lnTo>
                    <a:pt x="884" y="1378"/>
                  </a:lnTo>
                  <a:lnTo>
                    <a:pt x="886" y="1378"/>
                  </a:lnTo>
                  <a:lnTo>
                    <a:pt x="886" y="1383"/>
                  </a:lnTo>
                  <a:lnTo>
                    <a:pt x="886" y="1386"/>
                  </a:lnTo>
                  <a:lnTo>
                    <a:pt x="886" y="1389"/>
                  </a:lnTo>
                  <a:lnTo>
                    <a:pt x="886" y="1396"/>
                  </a:lnTo>
                  <a:lnTo>
                    <a:pt x="886" y="1402"/>
                  </a:lnTo>
                  <a:lnTo>
                    <a:pt x="1004" y="1404"/>
                  </a:lnTo>
                  <a:lnTo>
                    <a:pt x="1004" y="1407"/>
                  </a:lnTo>
                  <a:lnTo>
                    <a:pt x="1004" y="1410"/>
                  </a:lnTo>
                  <a:lnTo>
                    <a:pt x="1004" y="1415"/>
                  </a:lnTo>
                  <a:lnTo>
                    <a:pt x="1004" y="1420"/>
                  </a:lnTo>
                  <a:lnTo>
                    <a:pt x="1004" y="1438"/>
                  </a:lnTo>
                  <a:lnTo>
                    <a:pt x="1004" y="1457"/>
                  </a:lnTo>
                  <a:lnTo>
                    <a:pt x="1004" y="1459"/>
                  </a:lnTo>
                  <a:lnTo>
                    <a:pt x="1004" y="1462"/>
                  </a:lnTo>
                  <a:lnTo>
                    <a:pt x="1002" y="1462"/>
                  </a:lnTo>
                  <a:lnTo>
                    <a:pt x="1002" y="1465"/>
                  </a:lnTo>
                  <a:lnTo>
                    <a:pt x="1002" y="1470"/>
                  </a:lnTo>
                  <a:lnTo>
                    <a:pt x="1002" y="1473"/>
                  </a:lnTo>
                  <a:lnTo>
                    <a:pt x="1002" y="1475"/>
                  </a:lnTo>
                  <a:lnTo>
                    <a:pt x="1002" y="1507"/>
                  </a:lnTo>
                  <a:lnTo>
                    <a:pt x="1002" y="1509"/>
                  </a:lnTo>
                  <a:lnTo>
                    <a:pt x="999" y="1538"/>
                  </a:lnTo>
                  <a:lnTo>
                    <a:pt x="999" y="1541"/>
                  </a:lnTo>
                  <a:lnTo>
                    <a:pt x="999" y="1549"/>
                  </a:lnTo>
                  <a:lnTo>
                    <a:pt x="999" y="1559"/>
                  </a:lnTo>
                  <a:lnTo>
                    <a:pt x="996" y="1567"/>
                  </a:lnTo>
                  <a:lnTo>
                    <a:pt x="996" y="1578"/>
                  </a:lnTo>
                  <a:lnTo>
                    <a:pt x="996" y="1591"/>
                  </a:lnTo>
                  <a:lnTo>
                    <a:pt x="996" y="1609"/>
                  </a:lnTo>
                  <a:lnTo>
                    <a:pt x="996" y="1617"/>
                  </a:lnTo>
                  <a:lnTo>
                    <a:pt x="996" y="1627"/>
                  </a:lnTo>
                  <a:lnTo>
                    <a:pt x="996" y="1643"/>
                  </a:lnTo>
                  <a:lnTo>
                    <a:pt x="994" y="1648"/>
                  </a:lnTo>
                  <a:lnTo>
                    <a:pt x="994" y="1659"/>
                  </a:lnTo>
                  <a:lnTo>
                    <a:pt x="994" y="1675"/>
                  </a:lnTo>
                  <a:lnTo>
                    <a:pt x="994" y="1683"/>
                  </a:lnTo>
                  <a:lnTo>
                    <a:pt x="994" y="1696"/>
                  </a:lnTo>
                  <a:lnTo>
                    <a:pt x="994" y="1704"/>
                  </a:lnTo>
                  <a:lnTo>
                    <a:pt x="994" y="1709"/>
                  </a:lnTo>
                  <a:lnTo>
                    <a:pt x="994" y="1714"/>
                  </a:lnTo>
                  <a:lnTo>
                    <a:pt x="994" y="1719"/>
                  </a:lnTo>
                  <a:lnTo>
                    <a:pt x="994" y="1722"/>
                  </a:lnTo>
                  <a:lnTo>
                    <a:pt x="991" y="1727"/>
                  </a:lnTo>
                  <a:lnTo>
                    <a:pt x="991" y="1735"/>
                  </a:lnTo>
                  <a:lnTo>
                    <a:pt x="991" y="1740"/>
                  </a:lnTo>
                  <a:lnTo>
                    <a:pt x="991" y="1745"/>
                  </a:lnTo>
                  <a:lnTo>
                    <a:pt x="991" y="1751"/>
                  </a:lnTo>
                  <a:lnTo>
                    <a:pt x="989" y="1753"/>
                  </a:lnTo>
                  <a:lnTo>
                    <a:pt x="989" y="1756"/>
                  </a:lnTo>
                  <a:lnTo>
                    <a:pt x="989" y="1761"/>
                  </a:lnTo>
                  <a:lnTo>
                    <a:pt x="989" y="1764"/>
                  </a:lnTo>
                  <a:lnTo>
                    <a:pt x="989" y="1766"/>
                  </a:lnTo>
                  <a:lnTo>
                    <a:pt x="989" y="1769"/>
                  </a:lnTo>
                  <a:lnTo>
                    <a:pt x="991" y="1772"/>
                  </a:lnTo>
                  <a:lnTo>
                    <a:pt x="991" y="1774"/>
                  </a:lnTo>
                  <a:lnTo>
                    <a:pt x="991" y="1777"/>
                  </a:lnTo>
                  <a:lnTo>
                    <a:pt x="991" y="1780"/>
                  </a:lnTo>
                  <a:lnTo>
                    <a:pt x="989" y="1780"/>
                  </a:lnTo>
                  <a:lnTo>
                    <a:pt x="989" y="1782"/>
                  </a:lnTo>
                  <a:lnTo>
                    <a:pt x="989" y="1785"/>
                  </a:lnTo>
                  <a:lnTo>
                    <a:pt x="989" y="1787"/>
                  </a:lnTo>
                  <a:lnTo>
                    <a:pt x="989" y="1790"/>
                  </a:lnTo>
                  <a:lnTo>
                    <a:pt x="989" y="1793"/>
                  </a:lnTo>
                  <a:lnTo>
                    <a:pt x="986" y="1793"/>
                  </a:lnTo>
                  <a:lnTo>
                    <a:pt x="986" y="1795"/>
                  </a:lnTo>
                  <a:lnTo>
                    <a:pt x="986" y="1798"/>
                  </a:lnTo>
                  <a:lnTo>
                    <a:pt x="986" y="1801"/>
                  </a:lnTo>
                  <a:lnTo>
                    <a:pt x="978" y="1801"/>
                  </a:lnTo>
                  <a:lnTo>
                    <a:pt x="975" y="1801"/>
                  </a:lnTo>
                  <a:lnTo>
                    <a:pt x="931" y="1801"/>
                  </a:lnTo>
                  <a:lnTo>
                    <a:pt x="928" y="1801"/>
                  </a:lnTo>
                  <a:lnTo>
                    <a:pt x="910" y="1803"/>
                  </a:lnTo>
                  <a:lnTo>
                    <a:pt x="910" y="1801"/>
                  </a:lnTo>
                  <a:lnTo>
                    <a:pt x="910" y="1798"/>
                  </a:lnTo>
                  <a:lnTo>
                    <a:pt x="894" y="1798"/>
                  </a:lnTo>
                  <a:lnTo>
                    <a:pt x="873" y="1798"/>
                  </a:lnTo>
                  <a:lnTo>
                    <a:pt x="860" y="1798"/>
                  </a:lnTo>
                  <a:lnTo>
                    <a:pt x="852" y="1798"/>
                  </a:lnTo>
                  <a:lnTo>
                    <a:pt x="850" y="1798"/>
                  </a:lnTo>
                  <a:lnTo>
                    <a:pt x="839" y="1798"/>
                  </a:lnTo>
                  <a:lnTo>
                    <a:pt x="837" y="1798"/>
                  </a:lnTo>
                  <a:lnTo>
                    <a:pt x="831" y="1798"/>
                  </a:lnTo>
                  <a:lnTo>
                    <a:pt x="826" y="1801"/>
                  </a:lnTo>
                  <a:lnTo>
                    <a:pt x="816" y="1801"/>
                  </a:lnTo>
                  <a:lnTo>
                    <a:pt x="810" y="1801"/>
                  </a:lnTo>
                  <a:lnTo>
                    <a:pt x="797" y="1801"/>
                  </a:lnTo>
                  <a:lnTo>
                    <a:pt x="776" y="1801"/>
                  </a:lnTo>
                  <a:lnTo>
                    <a:pt x="763" y="1801"/>
                  </a:lnTo>
                  <a:lnTo>
                    <a:pt x="758" y="1803"/>
                  </a:lnTo>
                  <a:lnTo>
                    <a:pt x="745" y="1803"/>
                  </a:lnTo>
                  <a:lnTo>
                    <a:pt x="732" y="1803"/>
                  </a:lnTo>
                  <a:lnTo>
                    <a:pt x="726" y="1803"/>
                  </a:lnTo>
                  <a:lnTo>
                    <a:pt x="721" y="1803"/>
                  </a:lnTo>
                  <a:lnTo>
                    <a:pt x="713" y="1803"/>
                  </a:lnTo>
                  <a:lnTo>
                    <a:pt x="705" y="1803"/>
                  </a:lnTo>
                  <a:lnTo>
                    <a:pt x="700" y="1803"/>
                  </a:lnTo>
                  <a:lnTo>
                    <a:pt x="692" y="1806"/>
                  </a:lnTo>
                  <a:lnTo>
                    <a:pt x="690" y="1806"/>
                  </a:lnTo>
                  <a:lnTo>
                    <a:pt x="687" y="1806"/>
                  </a:lnTo>
                  <a:lnTo>
                    <a:pt x="664" y="1806"/>
                  </a:lnTo>
                  <a:lnTo>
                    <a:pt x="664" y="1811"/>
                  </a:lnTo>
                  <a:lnTo>
                    <a:pt x="664" y="1816"/>
                  </a:lnTo>
                  <a:lnTo>
                    <a:pt x="622" y="1822"/>
                  </a:lnTo>
                  <a:lnTo>
                    <a:pt x="616" y="1822"/>
                  </a:lnTo>
                  <a:lnTo>
                    <a:pt x="614" y="1822"/>
                  </a:lnTo>
                  <a:lnTo>
                    <a:pt x="611" y="1822"/>
                  </a:lnTo>
                  <a:lnTo>
                    <a:pt x="608" y="1822"/>
                  </a:lnTo>
                  <a:lnTo>
                    <a:pt x="606" y="1822"/>
                  </a:lnTo>
                  <a:lnTo>
                    <a:pt x="580" y="1827"/>
                  </a:lnTo>
                  <a:lnTo>
                    <a:pt x="580" y="1829"/>
                  </a:lnTo>
                  <a:lnTo>
                    <a:pt x="580" y="1832"/>
                  </a:lnTo>
                  <a:lnTo>
                    <a:pt x="580" y="1837"/>
                  </a:lnTo>
                  <a:lnTo>
                    <a:pt x="582" y="1856"/>
                  </a:lnTo>
                  <a:lnTo>
                    <a:pt x="585" y="1874"/>
                  </a:lnTo>
                  <a:lnTo>
                    <a:pt x="587" y="1895"/>
                  </a:lnTo>
                  <a:lnTo>
                    <a:pt x="587" y="1898"/>
                  </a:lnTo>
                  <a:lnTo>
                    <a:pt x="587" y="1900"/>
                  </a:lnTo>
                  <a:lnTo>
                    <a:pt x="590" y="1911"/>
                  </a:lnTo>
                  <a:lnTo>
                    <a:pt x="590" y="1913"/>
                  </a:lnTo>
                  <a:lnTo>
                    <a:pt x="582" y="1913"/>
                  </a:lnTo>
                  <a:lnTo>
                    <a:pt x="574" y="1916"/>
                  </a:lnTo>
                  <a:lnTo>
                    <a:pt x="569" y="1913"/>
                  </a:lnTo>
                  <a:lnTo>
                    <a:pt x="567" y="1913"/>
                  </a:lnTo>
                  <a:lnTo>
                    <a:pt x="564" y="1913"/>
                  </a:lnTo>
                  <a:lnTo>
                    <a:pt x="564" y="1921"/>
                  </a:lnTo>
                  <a:lnTo>
                    <a:pt x="564" y="1924"/>
                  </a:lnTo>
                  <a:lnTo>
                    <a:pt x="561" y="1932"/>
                  </a:lnTo>
                  <a:lnTo>
                    <a:pt x="561" y="1934"/>
                  </a:lnTo>
                  <a:lnTo>
                    <a:pt x="561" y="1937"/>
                  </a:lnTo>
                  <a:lnTo>
                    <a:pt x="561" y="1942"/>
                  </a:lnTo>
                  <a:lnTo>
                    <a:pt x="561" y="1945"/>
                  </a:lnTo>
                  <a:lnTo>
                    <a:pt x="561" y="1950"/>
                  </a:lnTo>
                  <a:lnTo>
                    <a:pt x="564" y="1955"/>
                  </a:lnTo>
                  <a:lnTo>
                    <a:pt x="564" y="1958"/>
                  </a:lnTo>
                  <a:lnTo>
                    <a:pt x="564" y="1961"/>
                  </a:lnTo>
                  <a:lnTo>
                    <a:pt x="564" y="1963"/>
                  </a:lnTo>
                  <a:lnTo>
                    <a:pt x="564" y="1966"/>
                  </a:lnTo>
                  <a:lnTo>
                    <a:pt x="564" y="1971"/>
                  </a:lnTo>
                  <a:lnTo>
                    <a:pt x="559" y="1974"/>
                  </a:lnTo>
                  <a:lnTo>
                    <a:pt x="556" y="1976"/>
                  </a:lnTo>
                  <a:lnTo>
                    <a:pt x="546" y="1974"/>
                  </a:lnTo>
                  <a:lnTo>
                    <a:pt x="540" y="1974"/>
                  </a:lnTo>
                  <a:lnTo>
                    <a:pt x="540" y="1976"/>
                  </a:lnTo>
                  <a:lnTo>
                    <a:pt x="535" y="1987"/>
                  </a:lnTo>
                  <a:lnTo>
                    <a:pt x="532" y="1990"/>
                  </a:lnTo>
                  <a:lnTo>
                    <a:pt x="532" y="1992"/>
                  </a:lnTo>
                  <a:lnTo>
                    <a:pt x="532" y="1995"/>
                  </a:lnTo>
                  <a:lnTo>
                    <a:pt x="532" y="1997"/>
                  </a:lnTo>
                  <a:lnTo>
                    <a:pt x="532" y="2000"/>
                  </a:lnTo>
                  <a:lnTo>
                    <a:pt x="532" y="2003"/>
                  </a:lnTo>
                  <a:lnTo>
                    <a:pt x="532" y="2005"/>
                  </a:lnTo>
                  <a:lnTo>
                    <a:pt x="532" y="2008"/>
                  </a:lnTo>
                  <a:lnTo>
                    <a:pt x="532" y="2013"/>
                  </a:lnTo>
                  <a:lnTo>
                    <a:pt x="532" y="2016"/>
                  </a:lnTo>
                  <a:lnTo>
                    <a:pt x="532" y="2021"/>
                  </a:lnTo>
                  <a:lnTo>
                    <a:pt x="535" y="2026"/>
                  </a:lnTo>
                  <a:lnTo>
                    <a:pt x="535" y="2029"/>
                  </a:lnTo>
                  <a:lnTo>
                    <a:pt x="535" y="2032"/>
                  </a:lnTo>
                  <a:lnTo>
                    <a:pt x="535" y="2039"/>
                  </a:lnTo>
                  <a:lnTo>
                    <a:pt x="535" y="2042"/>
                  </a:lnTo>
                  <a:lnTo>
                    <a:pt x="538" y="2047"/>
                  </a:lnTo>
                  <a:lnTo>
                    <a:pt x="538" y="2055"/>
                  </a:lnTo>
                  <a:lnTo>
                    <a:pt x="538" y="2060"/>
                  </a:lnTo>
                  <a:lnTo>
                    <a:pt x="540" y="2066"/>
                  </a:lnTo>
                  <a:lnTo>
                    <a:pt x="540" y="2068"/>
                  </a:lnTo>
                  <a:lnTo>
                    <a:pt x="540" y="2074"/>
                  </a:lnTo>
                  <a:lnTo>
                    <a:pt x="540" y="2076"/>
                  </a:lnTo>
                  <a:lnTo>
                    <a:pt x="540" y="2079"/>
                  </a:lnTo>
                  <a:lnTo>
                    <a:pt x="540" y="2084"/>
                  </a:lnTo>
                  <a:lnTo>
                    <a:pt x="543" y="2087"/>
                  </a:lnTo>
                  <a:lnTo>
                    <a:pt x="543" y="2089"/>
                  </a:lnTo>
                  <a:lnTo>
                    <a:pt x="543" y="2092"/>
                  </a:lnTo>
                  <a:lnTo>
                    <a:pt x="543" y="2095"/>
                  </a:lnTo>
                  <a:lnTo>
                    <a:pt x="543" y="2102"/>
                  </a:lnTo>
                  <a:lnTo>
                    <a:pt x="546" y="2102"/>
                  </a:lnTo>
                  <a:lnTo>
                    <a:pt x="546" y="2105"/>
                  </a:lnTo>
                  <a:lnTo>
                    <a:pt x="546" y="2110"/>
                  </a:lnTo>
                  <a:lnTo>
                    <a:pt x="546" y="2113"/>
                  </a:lnTo>
                  <a:lnTo>
                    <a:pt x="548" y="2113"/>
                  </a:lnTo>
                  <a:lnTo>
                    <a:pt x="548" y="2121"/>
                  </a:lnTo>
                  <a:lnTo>
                    <a:pt x="548" y="2123"/>
                  </a:lnTo>
                  <a:lnTo>
                    <a:pt x="548" y="2126"/>
                  </a:lnTo>
                  <a:lnTo>
                    <a:pt x="551" y="2134"/>
                  </a:lnTo>
                  <a:lnTo>
                    <a:pt x="548" y="2134"/>
                  </a:lnTo>
                  <a:lnTo>
                    <a:pt x="551" y="2139"/>
                  </a:lnTo>
                  <a:lnTo>
                    <a:pt x="551" y="2142"/>
                  </a:lnTo>
                  <a:lnTo>
                    <a:pt x="551" y="2144"/>
                  </a:lnTo>
                  <a:lnTo>
                    <a:pt x="551" y="2152"/>
                  </a:lnTo>
                  <a:lnTo>
                    <a:pt x="551" y="2155"/>
                  </a:lnTo>
                  <a:lnTo>
                    <a:pt x="551" y="2160"/>
                  </a:lnTo>
                  <a:lnTo>
                    <a:pt x="551" y="2163"/>
                  </a:lnTo>
                  <a:lnTo>
                    <a:pt x="551" y="2165"/>
                  </a:lnTo>
                  <a:lnTo>
                    <a:pt x="553" y="2165"/>
                  </a:lnTo>
                  <a:lnTo>
                    <a:pt x="556" y="2176"/>
                  </a:lnTo>
                  <a:lnTo>
                    <a:pt x="556" y="2192"/>
                  </a:lnTo>
                  <a:lnTo>
                    <a:pt x="556" y="2194"/>
                  </a:lnTo>
                  <a:lnTo>
                    <a:pt x="559" y="2197"/>
                  </a:lnTo>
                  <a:lnTo>
                    <a:pt x="553" y="2197"/>
                  </a:lnTo>
                  <a:lnTo>
                    <a:pt x="553" y="2194"/>
                  </a:lnTo>
                  <a:lnTo>
                    <a:pt x="553" y="2186"/>
                  </a:lnTo>
                  <a:lnTo>
                    <a:pt x="551" y="2181"/>
                  </a:lnTo>
                  <a:lnTo>
                    <a:pt x="551" y="2173"/>
                  </a:lnTo>
                  <a:lnTo>
                    <a:pt x="551" y="2165"/>
                  </a:lnTo>
                  <a:lnTo>
                    <a:pt x="548" y="2160"/>
                  </a:lnTo>
                  <a:lnTo>
                    <a:pt x="548" y="2152"/>
                  </a:lnTo>
                  <a:lnTo>
                    <a:pt x="548" y="2144"/>
                  </a:lnTo>
                  <a:lnTo>
                    <a:pt x="546" y="2134"/>
                  </a:lnTo>
                  <a:lnTo>
                    <a:pt x="546" y="2126"/>
                  </a:lnTo>
                  <a:lnTo>
                    <a:pt x="543" y="2121"/>
                  </a:lnTo>
                  <a:lnTo>
                    <a:pt x="543" y="2116"/>
                  </a:lnTo>
                  <a:lnTo>
                    <a:pt x="543" y="2110"/>
                  </a:lnTo>
                  <a:lnTo>
                    <a:pt x="543" y="2105"/>
                  </a:lnTo>
                  <a:lnTo>
                    <a:pt x="543" y="2100"/>
                  </a:lnTo>
                  <a:lnTo>
                    <a:pt x="540" y="2095"/>
                  </a:lnTo>
                  <a:lnTo>
                    <a:pt x="540" y="2092"/>
                  </a:lnTo>
                  <a:lnTo>
                    <a:pt x="540" y="2081"/>
                  </a:lnTo>
                  <a:lnTo>
                    <a:pt x="538" y="2076"/>
                  </a:lnTo>
                  <a:lnTo>
                    <a:pt x="538" y="2066"/>
                  </a:lnTo>
                  <a:lnTo>
                    <a:pt x="535" y="2058"/>
                  </a:lnTo>
                  <a:lnTo>
                    <a:pt x="535" y="2055"/>
                  </a:lnTo>
                  <a:lnTo>
                    <a:pt x="535" y="2047"/>
                  </a:lnTo>
                  <a:lnTo>
                    <a:pt x="535" y="2045"/>
                  </a:lnTo>
                  <a:lnTo>
                    <a:pt x="532" y="2039"/>
                  </a:lnTo>
                  <a:lnTo>
                    <a:pt x="532" y="2032"/>
                  </a:lnTo>
                  <a:lnTo>
                    <a:pt x="532" y="2029"/>
                  </a:lnTo>
                  <a:lnTo>
                    <a:pt x="532" y="2024"/>
                  </a:lnTo>
                  <a:lnTo>
                    <a:pt x="530" y="2018"/>
                  </a:lnTo>
                  <a:lnTo>
                    <a:pt x="530" y="2013"/>
                  </a:lnTo>
                  <a:lnTo>
                    <a:pt x="530" y="2005"/>
                  </a:lnTo>
                  <a:lnTo>
                    <a:pt x="530" y="2003"/>
                  </a:lnTo>
                  <a:lnTo>
                    <a:pt x="527" y="1997"/>
                  </a:lnTo>
                  <a:lnTo>
                    <a:pt x="522" y="1990"/>
                  </a:lnTo>
                  <a:lnTo>
                    <a:pt x="522" y="1987"/>
                  </a:lnTo>
                  <a:lnTo>
                    <a:pt x="519" y="1984"/>
                  </a:lnTo>
                  <a:lnTo>
                    <a:pt x="517" y="1984"/>
                  </a:lnTo>
                  <a:lnTo>
                    <a:pt x="514" y="1984"/>
                  </a:lnTo>
                  <a:lnTo>
                    <a:pt x="509" y="1984"/>
                  </a:lnTo>
                  <a:lnTo>
                    <a:pt x="506" y="1984"/>
                  </a:lnTo>
                  <a:lnTo>
                    <a:pt x="504" y="1984"/>
                  </a:lnTo>
                  <a:lnTo>
                    <a:pt x="504" y="1982"/>
                  </a:lnTo>
                  <a:lnTo>
                    <a:pt x="501" y="1982"/>
                  </a:lnTo>
                  <a:lnTo>
                    <a:pt x="498" y="1982"/>
                  </a:lnTo>
                  <a:lnTo>
                    <a:pt x="496" y="1982"/>
                  </a:lnTo>
                  <a:lnTo>
                    <a:pt x="493" y="1982"/>
                  </a:lnTo>
                  <a:lnTo>
                    <a:pt x="490" y="1982"/>
                  </a:lnTo>
                  <a:lnTo>
                    <a:pt x="490" y="1979"/>
                  </a:lnTo>
                  <a:lnTo>
                    <a:pt x="488" y="1979"/>
                  </a:lnTo>
                  <a:lnTo>
                    <a:pt x="485" y="1979"/>
                  </a:lnTo>
                  <a:lnTo>
                    <a:pt x="485" y="1976"/>
                  </a:lnTo>
                  <a:lnTo>
                    <a:pt x="483" y="1976"/>
                  </a:lnTo>
                  <a:lnTo>
                    <a:pt x="477" y="1974"/>
                  </a:lnTo>
                  <a:lnTo>
                    <a:pt x="472" y="1974"/>
                  </a:lnTo>
                  <a:lnTo>
                    <a:pt x="467" y="1974"/>
                  </a:lnTo>
                  <a:lnTo>
                    <a:pt x="464" y="1974"/>
                  </a:lnTo>
                  <a:lnTo>
                    <a:pt x="462" y="1974"/>
                  </a:lnTo>
                  <a:lnTo>
                    <a:pt x="459" y="1974"/>
                  </a:lnTo>
                  <a:lnTo>
                    <a:pt x="456" y="1974"/>
                  </a:lnTo>
                  <a:lnTo>
                    <a:pt x="454" y="1974"/>
                  </a:lnTo>
                  <a:lnTo>
                    <a:pt x="451" y="1974"/>
                  </a:lnTo>
                  <a:lnTo>
                    <a:pt x="451" y="1971"/>
                  </a:lnTo>
                  <a:lnTo>
                    <a:pt x="449" y="1971"/>
                  </a:lnTo>
                  <a:lnTo>
                    <a:pt x="449" y="1966"/>
                  </a:lnTo>
                  <a:lnTo>
                    <a:pt x="443" y="1969"/>
                  </a:lnTo>
                  <a:lnTo>
                    <a:pt x="441" y="1969"/>
                  </a:lnTo>
                  <a:lnTo>
                    <a:pt x="435" y="1974"/>
                  </a:lnTo>
                  <a:lnTo>
                    <a:pt x="435" y="1971"/>
                  </a:lnTo>
                  <a:lnTo>
                    <a:pt x="433" y="1971"/>
                  </a:lnTo>
                  <a:lnTo>
                    <a:pt x="425" y="1976"/>
                  </a:lnTo>
                  <a:lnTo>
                    <a:pt x="407" y="1971"/>
                  </a:lnTo>
                  <a:lnTo>
                    <a:pt x="407" y="1969"/>
                  </a:lnTo>
                  <a:lnTo>
                    <a:pt x="404" y="1966"/>
                  </a:lnTo>
                  <a:lnTo>
                    <a:pt x="404" y="1963"/>
                  </a:lnTo>
                  <a:lnTo>
                    <a:pt x="401" y="1961"/>
                  </a:lnTo>
                  <a:lnTo>
                    <a:pt x="393" y="1945"/>
                  </a:lnTo>
                  <a:lnTo>
                    <a:pt x="391" y="1942"/>
                  </a:lnTo>
                  <a:lnTo>
                    <a:pt x="388" y="1934"/>
                  </a:lnTo>
                  <a:lnTo>
                    <a:pt x="383" y="1929"/>
                  </a:lnTo>
                  <a:lnTo>
                    <a:pt x="375" y="1934"/>
                  </a:lnTo>
                  <a:lnTo>
                    <a:pt x="370" y="1937"/>
                  </a:lnTo>
                  <a:lnTo>
                    <a:pt x="365" y="1940"/>
                  </a:lnTo>
                  <a:lnTo>
                    <a:pt x="362" y="1942"/>
                  </a:lnTo>
                  <a:lnTo>
                    <a:pt x="354" y="1945"/>
                  </a:lnTo>
                  <a:lnTo>
                    <a:pt x="344" y="1953"/>
                  </a:lnTo>
                  <a:lnTo>
                    <a:pt x="328" y="1961"/>
                  </a:lnTo>
                  <a:lnTo>
                    <a:pt x="315" y="1969"/>
                  </a:lnTo>
                  <a:lnTo>
                    <a:pt x="307" y="1974"/>
                  </a:lnTo>
                  <a:lnTo>
                    <a:pt x="299" y="1979"/>
                  </a:lnTo>
                  <a:lnTo>
                    <a:pt x="294" y="1961"/>
                  </a:lnTo>
                  <a:lnTo>
                    <a:pt x="291" y="1958"/>
                  </a:lnTo>
                  <a:lnTo>
                    <a:pt x="291" y="1955"/>
                  </a:lnTo>
                  <a:lnTo>
                    <a:pt x="291" y="1953"/>
                  </a:lnTo>
                  <a:lnTo>
                    <a:pt x="289" y="1953"/>
                  </a:lnTo>
                  <a:lnTo>
                    <a:pt x="289" y="1950"/>
                  </a:lnTo>
                  <a:lnTo>
                    <a:pt x="289" y="1948"/>
                  </a:lnTo>
                  <a:lnTo>
                    <a:pt x="286" y="1948"/>
                  </a:lnTo>
                  <a:lnTo>
                    <a:pt x="286" y="1945"/>
                  </a:lnTo>
                  <a:lnTo>
                    <a:pt x="286" y="1942"/>
                  </a:lnTo>
                  <a:lnTo>
                    <a:pt x="286" y="1940"/>
                  </a:lnTo>
                  <a:lnTo>
                    <a:pt x="286" y="1937"/>
                  </a:lnTo>
                  <a:lnTo>
                    <a:pt x="289" y="1934"/>
                  </a:lnTo>
                  <a:lnTo>
                    <a:pt x="289" y="1932"/>
                  </a:lnTo>
                  <a:lnTo>
                    <a:pt x="289" y="1929"/>
                  </a:lnTo>
                  <a:lnTo>
                    <a:pt x="289" y="1927"/>
                  </a:lnTo>
                  <a:lnTo>
                    <a:pt x="289" y="1924"/>
                  </a:lnTo>
                  <a:lnTo>
                    <a:pt x="286" y="1921"/>
                  </a:lnTo>
                  <a:lnTo>
                    <a:pt x="286" y="1919"/>
                  </a:lnTo>
                  <a:lnTo>
                    <a:pt x="286" y="1916"/>
                  </a:lnTo>
                  <a:lnTo>
                    <a:pt x="286" y="1913"/>
                  </a:lnTo>
                  <a:lnTo>
                    <a:pt x="286" y="1911"/>
                  </a:lnTo>
                  <a:lnTo>
                    <a:pt x="289" y="1906"/>
                  </a:lnTo>
                  <a:lnTo>
                    <a:pt x="289" y="1903"/>
                  </a:lnTo>
                  <a:lnTo>
                    <a:pt x="291" y="1900"/>
                  </a:lnTo>
                  <a:lnTo>
                    <a:pt x="291" y="1898"/>
                  </a:lnTo>
                  <a:lnTo>
                    <a:pt x="291" y="1895"/>
                  </a:lnTo>
                  <a:lnTo>
                    <a:pt x="294" y="1892"/>
                  </a:lnTo>
                  <a:lnTo>
                    <a:pt x="294" y="1890"/>
                  </a:lnTo>
                  <a:lnTo>
                    <a:pt x="294" y="1887"/>
                  </a:lnTo>
                  <a:lnTo>
                    <a:pt x="291" y="1885"/>
                  </a:lnTo>
                  <a:lnTo>
                    <a:pt x="289" y="1882"/>
                  </a:lnTo>
                  <a:lnTo>
                    <a:pt x="283" y="1882"/>
                  </a:lnTo>
                  <a:lnTo>
                    <a:pt x="283" y="1879"/>
                  </a:lnTo>
                  <a:lnTo>
                    <a:pt x="283" y="1874"/>
                  </a:lnTo>
                  <a:lnTo>
                    <a:pt x="286" y="1874"/>
                  </a:lnTo>
                  <a:lnTo>
                    <a:pt x="286" y="1871"/>
                  </a:lnTo>
                  <a:lnTo>
                    <a:pt x="286" y="1869"/>
                  </a:lnTo>
                  <a:lnTo>
                    <a:pt x="286" y="1866"/>
                  </a:lnTo>
                  <a:lnTo>
                    <a:pt x="289" y="1864"/>
                  </a:lnTo>
                  <a:lnTo>
                    <a:pt x="289" y="1861"/>
                  </a:lnTo>
                  <a:lnTo>
                    <a:pt x="289" y="1858"/>
                  </a:lnTo>
                  <a:lnTo>
                    <a:pt x="289" y="1853"/>
                  </a:lnTo>
                  <a:lnTo>
                    <a:pt x="289" y="1848"/>
                  </a:lnTo>
                  <a:lnTo>
                    <a:pt x="289" y="1845"/>
                  </a:lnTo>
                  <a:lnTo>
                    <a:pt x="291" y="1843"/>
                  </a:lnTo>
                  <a:lnTo>
                    <a:pt x="291" y="1837"/>
                  </a:lnTo>
                  <a:lnTo>
                    <a:pt x="291" y="1832"/>
                  </a:lnTo>
                  <a:lnTo>
                    <a:pt x="296" y="1832"/>
                  </a:lnTo>
                  <a:lnTo>
                    <a:pt x="299" y="1832"/>
                  </a:lnTo>
                  <a:lnTo>
                    <a:pt x="299" y="1835"/>
                  </a:lnTo>
                  <a:lnTo>
                    <a:pt x="299" y="1832"/>
                  </a:lnTo>
                  <a:lnTo>
                    <a:pt x="302" y="1829"/>
                  </a:lnTo>
                  <a:lnTo>
                    <a:pt x="299" y="1829"/>
                  </a:lnTo>
                  <a:lnTo>
                    <a:pt x="296" y="1829"/>
                  </a:lnTo>
                  <a:lnTo>
                    <a:pt x="299" y="1824"/>
                  </a:lnTo>
                  <a:lnTo>
                    <a:pt x="296" y="1824"/>
                  </a:lnTo>
                  <a:lnTo>
                    <a:pt x="299" y="1814"/>
                  </a:lnTo>
                  <a:lnTo>
                    <a:pt x="299" y="1808"/>
                  </a:lnTo>
                  <a:lnTo>
                    <a:pt x="299" y="1803"/>
                  </a:lnTo>
                  <a:lnTo>
                    <a:pt x="299" y="1785"/>
                  </a:lnTo>
                  <a:lnTo>
                    <a:pt x="294" y="1785"/>
                  </a:lnTo>
                  <a:lnTo>
                    <a:pt x="294" y="1774"/>
                  </a:lnTo>
                  <a:lnTo>
                    <a:pt x="294" y="1766"/>
                  </a:lnTo>
                  <a:lnTo>
                    <a:pt x="294" y="1753"/>
                  </a:lnTo>
                  <a:lnTo>
                    <a:pt x="296" y="1748"/>
                  </a:lnTo>
                  <a:lnTo>
                    <a:pt x="296" y="1745"/>
                  </a:lnTo>
                  <a:lnTo>
                    <a:pt x="299" y="1745"/>
                  </a:lnTo>
                  <a:lnTo>
                    <a:pt x="299" y="1743"/>
                  </a:lnTo>
                  <a:lnTo>
                    <a:pt x="299" y="1740"/>
                  </a:lnTo>
                  <a:lnTo>
                    <a:pt x="299" y="1738"/>
                  </a:lnTo>
                  <a:lnTo>
                    <a:pt x="299" y="1735"/>
                  </a:lnTo>
                  <a:lnTo>
                    <a:pt x="299" y="1732"/>
                  </a:lnTo>
                  <a:lnTo>
                    <a:pt x="296" y="1735"/>
                  </a:lnTo>
                  <a:lnTo>
                    <a:pt x="294" y="1735"/>
                  </a:lnTo>
                  <a:lnTo>
                    <a:pt x="294" y="1719"/>
                  </a:lnTo>
                  <a:lnTo>
                    <a:pt x="294" y="1717"/>
                  </a:lnTo>
                  <a:lnTo>
                    <a:pt x="291" y="1709"/>
                  </a:lnTo>
                  <a:lnTo>
                    <a:pt x="291" y="1704"/>
                  </a:lnTo>
                  <a:lnTo>
                    <a:pt x="291" y="1696"/>
                  </a:lnTo>
                  <a:lnTo>
                    <a:pt x="291" y="1690"/>
                  </a:lnTo>
                  <a:lnTo>
                    <a:pt x="291" y="1683"/>
                  </a:lnTo>
                  <a:lnTo>
                    <a:pt x="291" y="1675"/>
                  </a:lnTo>
                  <a:lnTo>
                    <a:pt x="291" y="1667"/>
                  </a:lnTo>
                  <a:lnTo>
                    <a:pt x="291" y="1656"/>
                  </a:lnTo>
                  <a:lnTo>
                    <a:pt x="294" y="1648"/>
                  </a:lnTo>
                  <a:lnTo>
                    <a:pt x="294" y="1627"/>
                  </a:lnTo>
                  <a:lnTo>
                    <a:pt x="294" y="1601"/>
                  </a:lnTo>
                  <a:lnTo>
                    <a:pt x="294" y="1599"/>
                  </a:lnTo>
                  <a:lnTo>
                    <a:pt x="296" y="1599"/>
                  </a:lnTo>
                  <a:lnTo>
                    <a:pt x="296" y="1588"/>
                  </a:lnTo>
                  <a:lnTo>
                    <a:pt x="296" y="1585"/>
                  </a:lnTo>
                  <a:lnTo>
                    <a:pt x="294" y="1583"/>
                  </a:lnTo>
                  <a:lnTo>
                    <a:pt x="294" y="1578"/>
                  </a:lnTo>
                  <a:lnTo>
                    <a:pt x="294" y="1575"/>
                  </a:lnTo>
                  <a:lnTo>
                    <a:pt x="294" y="1572"/>
                  </a:lnTo>
                  <a:lnTo>
                    <a:pt x="294" y="1567"/>
                  </a:lnTo>
                  <a:lnTo>
                    <a:pt x="294" y="1564"/>
                  </a:lnTo>
                  <a:lnTo>
                    <a:pt x="294" y="1559"/>
                  </a:lnTo>
                  <a:lnTo>
                    <a:pt x="294" y="1554"/>
                  </a:lnTo>
                  <a:lnTo>
                    <a:pt x="294" y="1549"/>
                  </a:lnTo>
                  <a:lnTo>
                    <a:pt x="296" y="1546"/>
                  </a:lnTo>
                  <a:lnTo>
                    <a:pt x="296" y="1543"/>
                  </a:lnTo>
                  <a:lnTo>
                    <a:pt x="296" y="1541"/>
                  </a:lnTo>
                  <a:lnTo>
                    <a:pt x="296" y="1538"/>
                  </a:lnTo>
                  <a:lnTo>
                    <a:pt x="296" y="1536"/>
                  </a:lnTo>
                  <a:lnTo>
                    <a:pt x="296" y="1533"/>
                  </a:lnTo>
                  <a:lnTo>
                    <a:pt x="296" y="1530"/>
                  </a:lnTo>
                  <a:lnTo>
                    <a:pt x="294" y="1528"/>
                  </a:lnTo>
                  <a:lnTo>
                    <a:pt x="294" y="1512"/>
                  </a:lnTo>
                  <a:lnTo>
                    <a:pt x="294" y="1509"/>
                  </a:lnTo>
                  <a:lnTo>
                    <a:pt x="294" y="1496"/>
                  </a:lnTo>
                  <a:lnTo>
                    <a:pt x="294" y="1494"/>
                  </a:lnTo>
                  <a:lnTo>
                    <a:pt x="294" y="1491"/>
                  </a:lnTo>
                  <a:lnTo>
                    <a:pt x="294" y="1488"/>
                  </a:lnTo>
                  <a:lnTo>
                    <a:pt x="296" y="1488"/>
                  </a:lnTo>
                  <a:lnTo>
                    <a:pt x="296" y="1486"/>
                  </a:lnTo>
                  <a:lnTo>
                    <a:pt x="296" y="1480"/>
                  </a:lnTo>
                  <a:lnTo>
                    <a:pt x="296" y="1478"/>
                  </a:lnTo>
                  <a:lnTo>
                    <a:pt x="296" y="1475"/>
                  </a:lnTo>
                  <a:lnTo>
                    <a:pt x="296" y="1470"/>
                  </a:lnTo>
                  <a:lnTo>
                    <a:pt x="296" y="1465"/>
                  </a:lnTo>
                  <a:lnTo>
                    <a:pt x="296" y="1459"/>
                  </a:lnTo>
                  <a:lnTo>
                    <a:pt x="296" y="1457"/>
                  </a:lnTo>
                  <a:lnTo>
                    <a:pt x="296" y="1454"/>
                  </a:lnTo>
                  <a:lnTo>
                    <a:pt x="296" y="1449"/>
                  </a:lnTo>
                  <a:lnTo>
                    <a:pt x="296" y="1446"/>
                  </a:lnTo>
                  <a:lnTo>
                    <a:pt x="296" y="1441"/>
                  </a:lnTo>
                  <a:lnTo>
                    <a:pt x="296" y="1438"/>
                  </a:lnTo>
                  <a:lnTo>
                    <a:pt x="296" y="1436"/>
                  </a:lnTo>
                  <a:lnTo>
                    <a:pt x="296" y="1431"/>
                  </a:lnTo>
                  <a:lnTo>
                    <a:pt x="296" y="1428"/>
                  </a:lnTo>
                  <a:lnTo>
                    <a:pt x="296" y="1425"/>
                  </a:lnTo>
                  <a:lnTo>
                    <a:pt x="299" y="1425"/>
                  </a:lnTo>
                  <a:lnTo>
                    <a:pt x="302" y="1425"/>
                  </a:lnTo>
                  <a:lnTo>
                    <a:pt x="304" y="1425"/>
                  </a:lnTo>
                  <a:lnTo>
                    <a:pt x="310" y="1425"/>
                  </a:lnTo>
                  <a:lnTo>
                    <a:pt x="312" y="1425"/>
                  </a:lnTo>
                  <a:lnTo>
                    <a:pt x="315" y="1425"/>
                  </a:lnTo>
                  <a:lnTo>
                    <a:pt x="317" y="1425"/>
                  </a:lnTo>
                  <a:lnTo>
                    <a:pt x="320" y="1425"/>
                  </a:lnTo>
                  <a:lnTo>
                    <a:pt x="323" y="1425"/>
                  </a:lnTo>
                  <a:lnTo>
                    <a:pt x="325" y="1425"/>
                  </a:lnTo>
                  <a:lnTo>
                    <a:pt x="331" y="1425"/>
                  </a:lnTo>
                  <a:lnTo>
                    <a:pt x="331" y="1396"/>
                  </a:lnTo>
                  <a:lnTo>
                    <a:pt x="315" y="1396"/>
                  </a:lnTo>
                  <a:lnTo>
                    <a:pt x="281" y="1396"/>
                  </a:lnTo>
                  <a:lnTo>
                    <a:pt x="249" y="1396"/>
                  </a:lnTo>
                  <a:lnTo>
                    <a:pt x="226" y="1396"/>
                  </a:lnTo>
                  <a:lnTo>
                    <a:pt x="220" y="1396"/>
                  </a:lnTo>
                  <a:lnTo>
                    <a:pt x="218" y="1396"/>
                  </a:lnTo>
                  <a:lnTo>
                    <a:pt x="210" y="1396"/>
                  </a:lnTo>
                  <a:lnTo>
                    <a:pt x="207" y="1396"/>
                  </a:lnTo>
                  <a:lnTo>
                    <a:pt x="173" y="1396"/>
                  </a:lnTo>
                  <a:lnTo>
                    <a:pt x="171" y="1396"/>
                  </a:lnTo>
                  <a:lnTo>
                    <a:pt x="160" y="1396"/>
                  </a:lnTo>
                  <a:lnTo>
                    <a:pt x="142" y="1396"/>
                  </a:lnTo>
                  <a:lnTo>
                    <a:pt x="121" y="1396"/>
                  </a:lnTo>
                  <a:lnTo>
                    <a:pt x="97" y="1394"/>
                  </a:lnTo>
                  <a:lnTo>
                    <a:pt x="68" y="1394"/>
                  </a:lnTo>
                  <a:lnTo>
                    <a:pt x="32" y="1394"/>
                  </a:lnTo>
                  <a:lnTo>
                    <a:pt x="0" y="1394"/>
                  </a:lnTo>
                  <a:lnTo>
                    <a:pt x="0" y="1389"/>
                  </a:lnTo>
                  <a:lnTo>
                    <a:pt x="3" y="1362"/>
                  </a:lnTo>
                  <a:lnTo>
                    <a:pt x="5" y="1336"/>
                  </a:lnTo>
                  <a:lnTo>
                    <a:pt x="11" y="1297"/>
                  </a:lnTo>
                  <a:lnTo>
                    <a:pt x="13" y="1263"/>
                  </a:lnTo>
                  <a:lnTo>
                    <a:pt x="16" y="1247"/>
                  </a:lnTo>
                  <a:lnTo>
                    <a:pt x="13" y="1239"/>
                  </a:lnTo>
                  <a:lnTo>
                    <a:pt x="19" y="1228"/>
                  </a:lnTo>
                  <a:lnTo>
                    <a:pt x="21" y="1226"/>
                  </a:lnTo>
                  <a:lnTo>
                    <a:pt x="21" y="1223"/>
                  </a:lnTo>
                  <a:lnTo>
                    <a:pt x="24" y="1221"/>
                  </a:lnTo>
                  <a:lnTo>
                    <a:pt x="34" y="1200"/>
                  </a:lnTo>
                  <a:lnTo>
                    <a:pt x="47" y="1171"/>
                  </a:lnTo>
                  <a:lnTo>
                    <a:pt x="63" y="1145"/>
                  </a:lnTo>
                  <a:lnTo>
                    <a:pt x="76" y="1118"/>
                  </a:lnTo>
                  <a:lnTo>
                    <a:pt x="76" y="1116"/>
                  </a:lnTo>
                  <a:lnTo>
                    <a:pt x="79" y="1113"/>
                  </a:lnTo>
                  <a:lnTo>
                    <a:pt x="79" y="1110"/>
                  </a:lnTo>
                  <a:lnTo>
                    <a:pt x="79" y="1108"/>
                  </a:lnTo>
                  <a:lnTo>
                    <a:pt x="82" y="1105"/>
                  </a:lnTo>
                  <a:lnTo>
                    <a:pt x="84" y="1103"/>
                  </a:lnTo>
                  <a:lnTo>
                    <a:pt x="87" y="1097"/>
                  </a:lnTo>
                  <a:lnTo>
                    <a:pt x="87" y="1095"/>
                  </a:lnTo>
                  <a:lnTo>
                    <a:pt x="92" y="1084"/>
                  </a:lnTo>
                  <a:lnTo>
                    <a:pt x="95" y="1079"/>
                  </a:lnTo>
                  <a:lnTo>
                    <a:pt x="95" y="1076"/>
                  </a:lnTo>
                  <a:lnTo>
                    <a:pt x="97" y="1074"/>
                  </a:lnTo>
                  <a:lnTo>
                    <a:pt x="102" y="1066"/>
                  </a:lnTo>
                  <a:lnTo>
                    <a:pt x="105" y="1058"/>
                  </a:lnTo>
                  <a:lnTo>
                    <a:pt x="113" y="1040"/>
                  </a:lnTo>
                  <a:lnTo>
                    <a:pt x="116" y="1037"/>
                  </a:lnTo>
                  <a:lnTo>
                    <a:pt x="121" y="1024"/>
                  </a:lnTo>
                  <a:lnTo>
                    <a:pt x="123" y="1021"/>
                  </a:lnTo>
                  <a:lnTo>
                    <a:pt x="123" y="1019"/>
                  </a:lnTo>
                  <a:lnTo>
                    <a:pt x="126" y="1016"/>
                  </a:lnTo>
                  <a:lnTo>
                    <a:pt x="126" y="1011"/>
                  </a:lnTo>
                  <a:lnTo>
                    <a:pt x="129" y="1011"/>
                  </a:lnTo>
                  <a:lnTo>
                    <a:pt x="131" y="1005"/>
                  </a:lnTo>
                  <a:lnTo>
                    <a:pt x="142" y="979"/>
                  </a:lnTo>
                  <a:lnTo>
                    <a:pt x="150" y="958"/>
                  </a:lnTo>
                  <a:lnTo>
                    <a:pt x="158" y="942"/>
                  </a:lnTo>
                  <a:lnTo>
                    <a:pt x="158" y="940"/>
                  </a:lnTo>
                  <a:lnTo>
                    <a:pt x="165" y="924"/>
                  </a:lnTo>
                  <a:lnTo>
                    <a:pt x="165" y="921"/>
                  </a:lnTo>
                  <a:lnTo>
                    <a:pt x="168" y="916"/>
                  </a:lnTo>
                  <a:lnTo>
                    <a:pt x="176" y="898"/>
                  </a:lnTo>
                  <a:lnTo>
                    <a:pt x="186" y="874"/>
                  </a:lnTo>
                  <a:lnTo>
                    <a:pt x="192" y="864"/>
                  </a:lnTo>
                  <a:lnTo>
                    <a:pt x="197" y="851"/>
                  </a:lnTo>
                  <a:lnTo>
                    <a:pt x="202" y="840"/>
                  </a:lnTo>
                  <a:lnTo>
                    <a:pt x="210" y="824"/>
                  </a:lnTo>
                  <a:lnTo>
                    <a:pt x="218" y="801"/>
                  </a:lnTo>
                  <a:lnTo>
                    <a:pt x="223" y="788"/>
                  </a:lnTo>
                  <a:lnTo>
                    <a:pt x="231" y="767"/>
                  </a:lnTo>
                  <a:lnTo>
                    <a:pt x="244" y="727"/>
                  </a:lnTo>
                  <a:lnTo>
                    <a:pt x="247" y="725"/>
                  </a:lnTo>
                  <a:lnTo>
                    <a:pt x="257" y="696"/>
                  </a:lnTo>
                  <a:lnTo>
                    <a:pt x="257" y="691"/>
                  </a:lnTo>
                  <a:lnTo>
                    <a:pt x="268" y="662"/>
                  </a:lnTo>
                  <a:lnTo>
                    <a:pt x="281" y="630"/>
                  </a:lnTo>
                  <a:lnTo>
                    <a:pt x="283" y="625"/>
                  </a:lnTo>
                  <a:lnTo>
                    <a:pt x="286" y="614"/>
                  </a:lnTo>
                  <a:lnTo>
                    <a:pt x="291" y="596"/>
                  </a:lnTo>
                  <a:lnTo>
                    <a:pt x="296" y="580"/>
                  </a:lnTo>
                  <a:lnTo>
                    <a:pt x="299" y="578"/>
                  </a:lnTo>
                  <a:lnTo>
                    <a:pt x="302" y="570"/>
                  </a:lnTo>
                  <a:lnTo>
                    <a:pt x="304" y="565"/>
                  </a:lnTo>
                  <a:lnTo>
                    <a:pt x="310" y="549"/>
                  </a:lnTo>
                  <a:lnTo>
                    <a:pt x="310" y="546"/>
                  </a:lnTo>
                  <a:lnTo>
                    <a:pt x="310" y="544"/>
                  </a:lnTo>
                  <a:lnTo>
                    <a:pt x="312" y="544"/>
                  </a:lnTo>
                  <a:lnTo>
                    <a:pt x="312" y="541"/>
                  </a:lnTo>
                  <a:lnTo>
                    <a:pt x="312" y="538"/>
                  </a:lnTo>
                  <a:lnTo>
                    <a:pt x="312" y="536"/>
                  </a:lnTo>
                  <a:lnTo>
                    <a:pt x="315" y="536"/>
                  </a:lnTo>
                  <a:lnTo>
                    <a:pt x="315" y="533"/>
                  </a:lnTo>
                  <a:lnTo>
                    <a:pt x="317" y="530"/>
                  </a:lnTo>
                  <a:lnTo>
                    <a:pt x="323" y="509"/>
                  </a:lnTo>
                  <a:lnTo>
                    <a:pt x="323" y="504"/>
                  </a:lnTo>
                  <a:lnTo>
                    <a:pt x="325" y="502"/>
                  </a:lnTo>
                  <a:lnTo>
                    <a:pt x="325" y="496"/>
                  </a:lnTo>
                  <a:lnTo>
                    <a:pt x="328" y="483"/>
                  </a:lnTo>
                  <a:lnTo>
                    <a:pt x="328" y="481"/>
                  </a:lnTo>
                  <a:lnTo>
                    <a:pt x="331" y="470"/>
                  </a:lnTo>
                  <a:lnTo>
                    <a:pt x="331" y="462"/>
                  </a:lnTo>
                  <a:lnTo>
                    <a:pt x="331" y="454"/>
                  </a:lnTo>
                  <a:lnTo>
                    <a:pt x="331" y="452"/>
                  </a:lnTo>
                  <a:lnTo>
                    <a:pt x="331" y="449"/>
                  </a:lnTo>
                  <a:lnTo>
                    <a:pt x="331" y="439"/>
                  </a:lnTo>
                  <a:lnTo>
                    <a:pt x="331" y="407"/>
                  </a:lnTo>
                  <a:lnTo>
                    <a:pt x="333" y="378"/>
                  </a:lnTo>
                  <a:lnTo>
                    <a:pt x="333" y="349"/>
                  </a:lnTo>
                  <a:lnTo>
                    <a:pt x="333" y="315"/>
                  </a:lnTo>
                  <a:lnTo>
                    <a:pt x="333" y="302"/>
                  </a:lnTo>
                  <a:lnTo>
                    <a:pt x="333" y="260"/>
                  </a:lnTo>
                  <a:lnTo>
                    <a:pt x="336" y="260"/>
                  </a:lnTo>
                  <a:lnTo>
                    <a:pt x="338" y="260"/>
                  </a:lnTo>
                  <a:lnTo>
                    <a:pt x="399" y="278"/>
                  </a:lnTo>
                  <a:lnTo>
                    <a:pt x="417" y="236"/>
                  </a:lnTo>
                  <a:lnTo>
                    <a:pt x="422" y="223"/>
                  </a:lnTo>
                  <a:lnTo>
                    <a:pt x="422" y="221"/>
                  </a:lnTo>
                  <a:lnTo>
                    <a:pt x="425" y="218"/>
                  </a:lnTo>
                  <a:lnTo>
                    <a:pt x="428" y="208"/>
                  </a:lnTo>
                  <a:lnTo>
                    <a:pt x="454" y="142"/>
                  </a:lnTo>
                  <a:lnTo>
                    <a:pt x="459" y="132"/>
                  </a:lnTo>
                  <a:lnTo>
                    <a:pt x="464" y="116"/>
                  </a:lnTo>
                  <a:lnTo>
                    <a:pt x="464" y="113"/>
                  </a:lnTo>
                  <a:lnTo>
                    <a:pt x="470" y="105"/>
                  </a:lnTo>
                  <a:lnTo>
                    <a:pt x="470" y="103"/>
                  </a:lnTo>
                  <a:lnTo>
                    <a:pt x="472" y="100"/>
                  </a:lnTo>
                  <a:lnTo>
                    <a:pt x="472" y="95"/>
                  </a:lnTo>
                  <a:lnTo>
                    <a:pt x="480" y="79"/>
                  </a:lnTo>
                  <a:lnTo>
                    <a:pt x="490" y="53"/>
                  </a:lnTo>
                  <a:lnTo>
                    <a:pt x="501" y="29"/>
                  </a:lnTo>
                  <a:lnTo>
                    <a:pt x="511" y="0"/>
                  </a:lnTo>
                  <a:lnTo>
                    <a:pt x="522" y="11"/>
                  </a:lnTo>
                  <a:lnTo>
                    <a:pt x="532" y="19"/>
                  </a:lnTo>
                  <a:lnTo>
                    <a:pt x="540" y="27"/>
                  </a:lnTo>
                  <a:lnTo>
                    <a:pt x="559" y="42"/>
                  </a:lnTo>
                  <a:lnTo>
                    <a:pt x="572" y="55"/>
                  </a:lnTo>
                  <a:lnTo>
                    <a:pt x="587" y="71"/>
                  </a:lnTo>
                  <a:lnTo>
                    <a:pt x="598" y="79"/>
                  </a:lnTo>
                  <a:lnTo>
                    <a:pt x="611" y="90"/>
                  </a:lnTo>
                  <a:lnTo>
                    <a:pt x="622" y="100"/>
                  </a:lnTo>
                  <a:lnTo>
                    <a:pt x="627" y="105"/>
                  </a:lnTo>
                  <a:lnTo>
                    <a:pt x="632" y="111"/>
                  </a:lnTo>
                  <a:lnTo>
                    <a:pt x="637" y="118"/>
                  </a:lnTo>
                  <a:lnTo>
                    <a:pt x="643" y="126"/>
                  </a:lnTo>
                  <a:lnTo>
                    <a:pt x="645" y="129"/>
                  </a:lnTo>
                  <a:lnTo>
                    <a:pt x="648" y="132"/>
                  </a:lnTo>
                  <a:lnTo>
                    <a:pt x="650" y="134"/>
                  </a:lnTo>
                  <a:lnTo>
                    <a:pt x="661" y="150"/>
                  </a:lnTo>
                  <a:lnTo>
                    <a:pt x="669" y="160"/>
                  </a:lnTo>
                  <a:lnTo>
                    <a:pt x="674" y="171"/>
                  </a:lnTo>
                  <a:lnTo>
                    <a:pt x="679" y="179"/>
                  </a:lnTo>
                  <a:lnTo>
                    <a:pt x="687" y="189"/>
                  </a:lnTo>
                  <a:lnTo>
                    <a:pt x="705" y="197"/>
                  </a:lnTo>
                  <a:lnTo>
                    <a:pt x="708" y="197"/>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30" name="フリーフォーム 29"/>
            <p:cNvSpPr>
              <a:spLocks/>
            </p:cNvSpPr>
            <p:nvPr/>
          </p:nvSpPr>
          <p:spPr bwMode="auto">
            <a:xfrm>
              <a:off x="7792178" y="4771148"/>
              <a:ext cx="470758" cy="1108769"/>
            </a:xfrm>
            <a:custGeom>
              <a:avLst/>
              <a:gdLst>
                <a:gd name="T0" fmla="*/ 155 w 983"/>
                <a:gd name="T1" fmla="*/ 139 h 2278"/>
                <a:gd name="T2" fmla="*/ 378 w 983"/>
                <a:gd name="T3" fmla="*/ 357 h 2278"/>
                <a:gd name="T4" fmla="*/ 574 w 983"/>
                <a:gd name="T5" fmla="*/ 446 h 2278"/>
                <a:gd name="T6" fmla="*/ 606 w 983"/>
                <a:gd name="T7" fmla="*/ 559 h 2278"/>
                <a:gd name="T8" fmla="*/ 621 w 983"/>
                <a:gd name="T9" fmla="*/ 640 h 2278"/>
                <a:gd name="T10" fmla="*/ 655 w 983"/>
                <a:gd name="T11" fmla="*/ 716 h 2278"/>
                <a:gd name="T12" fmla="*/ 608 w 983"/>
                <a:gd name="T13" fmla="*/ 803 h 2278"/>
                <a:gd name="T14" fmla="*/ 600 w 983"/>
                <a:gd name="T15" fmla="*/ 903 h 2278"/>
                <a:gd name="T16" fmla="*/ 595 w 983"/>
                <a:gd name="T17" fmla="*/ 987 h 2278"/>
                <a:gd name="T18" fmla="*/ 574 w 983"/>
                <a:gd name="T19" fmla="*/ 1039 h 2278"/>
                <a:gd name="T20" fmla="*/ 530 w 983"/>
                <a:gd name="T21" fmla="*/ 1021 h 2278"/>
                <a:gd name="T22" fmla="*/ 488 w 983"/>
                <a:gd name="T23" fmla="*/ 1002 h 2278"/>
                <a:gd name="T24" fmla="*/ 393 w 983"/>
                <a:gd name="T25" fmla="*/ 963 h 2278"/>
                <a:gd name="T26" fmla="*/ 370 w 983"/>
                <a:gd name="T27" fmla="*/ 934 h 2278"/>
                <a:gd name="T28" fmla="*/ 325 w 983"/>
                <a:gd name="T29" fmla="*/ 929 h 2278"/>
                <a:gd name="T30" fmla="*/ 252 w 983"/>
                <a:gd name="T31" fmla="*/ 908 h 2278"/>
                <a:gd name="T32" fmla="*/ 204 w 983"/>
                <a:gd name="T33" fmla="*/ 918 h 2278"/>
                <a:gd name="T34" fmla="*/ 199 w 983"/>
                <a:gd name="T35" fmla="*/ 863 h 2278"/>
                <a:gd name="T36" fmla="*/ 168 w 983"/>
                <a:gd name="T37" fmla="*/ 879 h 2278"/>
                <a:gd name="T38" fmla="*/ 155 w 983"/>
                <a:gd name="T39" fmla="*/ 968 h 2278"/>
                <a:gd name="T40" fmla="*/ 160 w 983"/>
                <a:gd name="T41" fmla="*/ 1089 h 2278"/>
                <a:gd name="T42" fmla="*/ 215 w 983"/>
                <a:gd name="T43" fmla="*/ 1113 h 2278"/>
                <a:gd name="T44" fmla="*/ 312 w 983"/>
                <a:gd name="T45" fmla="*/ 1123 h 2278"/>
                <a:gd name="T46" fmla="*/ 391 w 983"/>
                <a:gd name="T47" fmla="*/ 1183 h 2278"/>
                <a:gd name="T48" fmla="*/ 472 w 983"/>
                <a:gd name="T49" fmla="*/ 1217 h 2278"/>
                <a:gd name="T50" fmla="*/ 551 w 983"/>
                <a:gd name="T51" fmla="*/ 1215 h 2278"/>
                <a:gd name="T52" fmla="*/ 556 w 983"/>
                <a:gd name="T53" fmla="*/ 1144 h 2278"/>
                <a:gd name="T54" fmla="*/ 535 w 983"/>
                <a:gd name="T55" fmla="*/ 1089 h 2278"/>
                <a:gd name="T56" fmla="*/ 537 w 983"/>
                <a:gd name="T57" fmla="*/ 1081 h 2278"/>
                <a:gd name="T58" fmla="*/ 561 w 983"/>
                <a:gd name="T59" fmla="*/ 1139 h 2278"/>
                <a:gd name="T60" fmla="*/ 611 w 983"/>
                <a:gd name="T61" fmla="*/ 1176 h 2278"/>
                <a:gd name="T62" fmla="*/ 663 w 983"/>
                <a:gd name="T63" fmla="*/ 1178 h 2278"/>
                <a:gd name="T64" fmla="*/ 629 w 983"/>
                <a:gd name="T65" fmla="*/ 1220 h 2278"/>
                <a:gd name="T66" fmla="*/ 700 w 983"/>
                <a:gd name="T67" fmla="*/ 1294 h 2278"/>
                <a:gd name="T68" fmla="*/ 807 w 983"/>
                <a:gd name="T69" fmla="*/ 1288 h 2278"/>
                <a:gd name="T70" fmla="*/ 839 w 983"/>
                <a:gd name="T71" fmla="*/ 1333 h 2278"/>
                <a:gd name="T72" fmla="*/ 883 w 983"/>
                <a:gd name="T73" fmla="*/ 1375 h 2278"/>
                <a:gd name="T74" fmla="*/ 952 w 983"/>
                <a:gd name="T75" fmla="*/ 1393 h 2278"/>
                <a:gd name="T76" fmla="*/ 980 w 983"/>
                <a:gd name="T77" fmla="*/ 1409 h 2278"/>
                <a:gd name="T78" fmla="*/ 980 w 983"/>
                <a:gd name="T79" fmla="*/ 1451 h 2278"/>
                <a:gd name="T80" fmla="*/ 980 w 983"/>
                <a:gd name="T81" fmla="*/ 1504 h 2278"/>
                <a:gd name="T82" fmla="*/ 939 w 983"/>
                <a:gd name="T83" fmla="*/ 1572 h 2278"/>
                <a:gd name="T84" fmla="*/ 904 w 983"/>
                <a:gd name="T85" fmla="*/ 1614 h 2278"/>
                <a:gd name="T86" fmla="*/ 842 w 983"/>
                <a:gd name="T87" fmla="*/ 1651 h 2278"/>
                <a:gd name="T88" fmla="*/ 739 w 983"/>
                <a:gd name="T89" fmla="*/ 1727 h 2278"/>
                <a:gd name="T90" fmla="*/ 745 w 983"/>
                <a:gd name="T91" fmla="*/ 1850 h 2278"/>
                <a:gd name="T92" fmla="*/ 747 w 983"/>
                <a:gd name="T93" fmla="*/ 1952 h 2278"/>
                <a:gd name="T94" fmla="*/ 734 w 983"/>
                <a:gd name="T95" fmla="*/ 2005 h 2278"/>
                <a:gd name="T96" fmla="*/ 613 w 983"/>
                <a:gd name="T97" fmla="*/ 2036 h 2278"/>
                <a:gd name="T98" fmla="*/ 472 w 983"/>
                <a:gd name="T99" fmla="*/ 2002 h 2278"/>
                <a:gd name="T100" fmla="*/ 461 w 983"/>
                <a:gd name="T101" fmla="*/ 2052 h 2278"/>
                <a:gd name="T102" fmla="*/ 427 w 983"/>
                <a:gd name="T103" fmla="*/ 2081 h 2278"/>
                <a:gd name="T104" fmla="*/ 440 w 983"/>
                <a:gd name="T105" fmla="*/ 2147 h 2278"/>
                <a:gd name="T106" fmla="*/ 454 w 983"/>
                <a:gd name="T107" fmla="*/ 2223 h 2278"/>
                <a:gd name="T108" fmla="*/ 412 w 983"/>
                <a:gd name="T109" fmla="*/ 2275 h 2278"/>
                <a:gd name="T110" fmla="*/ 396 w 983"/>
                <a:gd name="T111" fmla="*/ 2196 h 2278"/>
                <a:gd name="T112" fmla="*/ 383 w 983"/>
                <a:gd name="T113" fmla="*/ 2133 h 2278"/>
                <a:gd name="T114" fmla="*/ 343 w 983"/>
                <a:gd name="T115" fmla="*/ 2084 h 2278"/>
                <a:gd name="T116" fmla="*/ 322 w 983"/>
                <a:gd name="T117" fmla="*/ 2028 h 2278"/>
                <a:gd name="T118" fmla="*/ 299 w 983"/>
                <a:gd name="T119" fmla="*/ 1981 h 2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83" h="2278">
                  <a:moveTo>
                    <a:pt x="0" y="0"/>
                  </a:moveTo>
                  <a:lnTo>
                    <a:pt x="0" y="42"/>
                  </a:lnTo>
                  <a:lnTo>
                    <a:pt x="45" y="39"/>
                  </a:lnTo>
                  <a:lnTo>
                    <a:pt x="79" y="37"/>
                  </a:lnTo>
                  <a:lnTo>
                    <a:pt x="123" y="37"/>
                  </a:lnTo>
                  <a:lnTo>
                    <a:pt x="126" y="37"/>
                  </a:lnTo>
                  <a:lnTo>
                    <a:pt x="128" y="37"/>
                  </a:lnTo>
                  <a:lnTo>
                    <a:pt x="128" y="58"/>
                  </a:lnTo>
                  <a:lnTo>
                    <a:pt x="128" y="60"/>
                  </a:lnTo>
                  <a:lnTo>
                    <a:pt x="128" y="76"/>
                  </a:lnTo>
                  <a:lnTo>
                    <a:pt x="128" y="79"/>
                  </a:lnTo>
                  <a:lnTo>
                    <a:pt x="131" y="100"/>
                  </a:lnTo>
                  <a:lnTo>
                    <a:pt x="131" y="102"/>
                  </a:lnTo>
                  <a:lnTo>
                    <a:pt x="131" y="139"/>
                  </a:lnTo>
                  <a:lnTo>
                    <a:pt x="134" y="139"/>
                  </a:lnTo>
                  <a:lnTo>
                    <a:pt x="136" y="139"/>
                  </a:lnTo>
                  <a:lnTo>
                    <a:pt x="155" y="139"/>
                  </a:lnTo>
                  <a:lnTo>
                    <a:pt x="160" y="139"/>
                  </a:lnTo>
                  <a:lnTo>
                    <a:pt x="173" y="136"/>
                  </a:lnTo>
                  <a:lnTo>
                    <a:pt x="194" y="136"/>
                  </a:lnTo>
                  <a:lnTo>
                    <a:pt x="207" y="136"/>
                  </a:lnTo>
                  <a:lnTo>
                    <a:pt x="215" y="136"/>
                  </a:lnTo>
                  <a:lnTo>
                    <a:pt x="275" y="134"/>
                  </a:lnTo>
                  <a:lnTo>
                    <a:pt x="281" y="244"/>
                  </a:lnTo>
                  <a:lnTo>
                    <a:pt x="296" y="244"/>
                  </a:lnTo>
                  <a:lnTo>
                    <a:pt x="299" y="244"/>
                  </a:lnTo>
                  <a:lnTo>
                    <a:pt x="322" y="244"/>
                  </a:lnTo>
                  <a:lnTo>
                    <a:pt x="328" y="244"/>
                  </a:lnTo>
                  <a:lnTo>
                    <a:pt x="372" y="241"/>
                  </a:lnTo>
                  <a:lnTo>
                    <a:pt x="375" y="304"/>
                  </a:lnTo>
                  <a:lnTo>
                    <a:pt x="378" y="317"/>
                  </a:lnTo>
                  <a:lnTo>
                    <a:pt x="378" y="349"/>
                  </a:lnTo>
                  <a:lnTo>
                    <a:pt x="378" y="354"/>
                  </a:lnTo>
                  <a:lnTo>
                    <a:pt x="378" y="357"/>
                  </a:lnTo>
                  <a:lnTo>
                    <a:pt x="378" y="359"/>
                  </a:lnTo>
                  <a:lnTo>
                    <a:pt x="378" y="365"/>
                  </a:lnTo>
                  <a:lnTo>
                    <a:pt x="378" y="399"/>
                  </a:lnTo>
                  <a:lnTo>
                    <a:pt x="380" y="399"/>
                  </a:lnTo>
                  <a:lnTo>
                    <a:pt x="414" y="396"/>
                  </a:lnTo>
                  <a:lnTo>
                    <a:pt x="417" y="396"/>
                  </a:lnTo>
                  <a:lnTo>
                    <a:pt x="475" y="393"/>
                  </a:lnTo>
                  <a:lnTo>
                    <a:pt x="475" y="417"/>
                  </a:lnTo>
                  <a:lnTo>
                    <a:pt x="485" y="417"/>
                  </a:lnTo>
                  <a:lnTo>
                    <a:pt x="503" y="414"/>
                  </a:lnTo>
                  <a:lnTo>
                    <a:pt x="514" y="414"/>
                  </a:lnTo>
                  <a:lnTo>
                    <a:pt x="532" y="414"/>
                  </a:lnTo>
                  <a:lnTo>
                    <a:pt x="551" y="414"/>
                  </a:lnTo>
                  <a:lnTo>
                    <a:pt x="558" y="414"/>
                  </a:lnTo>
                  <a:lnTo>
                    <a:pt x="569" y="412"/>
                  </a:lnTo>
                  <a:lnTo>
                    <a:pt x="572" y="412"/>
                  </a:lnTo>
                  <a:lnTo>
                    <a:pt x="574" y="446"/>
                  </a:lnTo>
                  <a:lnTo>
                    <a:pt x="574" y="449"/>
                  </a:lnTo>
                  <a:lnTo>
                    <a:pt x="574" y="488"/>
                  </a:lnTo>
                  <a:lnTo>
                    <a:pt x="574" y="501"/>
                  </a:lnTo>
                  <a:lnTo>
                    <a:pt x="574" y="509"/>
                  </a:lnTo>
                  <a:lnTo>
                    <a:pt x="574" y="514"/>
                  </a:lnTo>
                  <a:lnTo>
                    <a:pt x="574" y="522"/>
                  </a:lnTo>
                  <a:lnTo>
                    <a:pt x="574" y="525"/>
                  </a:lnTo>
                  <a:lnTo>
                    <a:pt x="577" y="530"/>
                  </a:lnTo>
                  <a:lnTo>
                    <a:pt x="577" y="533"/>
                  </a:lnTo>
                  <a:lnTo>
                    <a:pt x="577" y="535"/>
                  </a:lnTo>
                  <a:lnTo>
                    <a:pt x="577" y="538"/>
                  </a:lnTo>
                  <a:lnTo>
                    <a:pt x="577" y="546"/>
                  </a:lnTo>
                  <a:lnTo>
                    <a:pt x="577" y="551"/>
                  </a:lnTo>
                  <a:lnTo>
                    <a:pt x="577" y="554"/>
                  </a:lnTo>
                  <a:lnTo>
                    <a:pt x="577" y="556"/>
                  </a:lnTo>
                  <a:lnTo>
                    <a:pt x="577" y="559"/>
                  </a:lnTo>
                  <a:lnTo>
                    <a:pt x="606" y="559"/>
                  </a:lnTo>
                  <a:lnTo>
                    <a:pt x="608" y="559"/>
                  </a:lnTo>
                  <a:lnTo>
                    <a:pt x="611" y="559"/>
                  </a:lnTo>
                  <a:lnTo>
                    <a:pt x="613" y="559"/>
                  </a:lnTo>
                  <a:lnTo>
                    <a:pt x="613" y="567"/>
                  </a:lnTo>
                  <a:lnTo>
                    <a:pt x="613" y="569"/>
                  </a:lnTo>
                  <a:lnTo>
                    <a:pt x="613" y="577"/>
                  </a:lnTo>
                  <a:lnTo>
                    <a:pt x="616" y="582"/>
                  </a:lnTo>
                  <a:lnTo>
                    <a:pt x="619" y="585"/>
                  </a:lnTo>
                  <a:lnTo>
                    <a:pt x="619" y="588"/>
                  </a:lnTo>
                  <a:lnTo>
                    <a:pt x="619" y="593"/>
                  </a:lnTo>
                  <a:lnTo>
                    <a:pt x="619" y="596"/>
                  </a:lnTo>
                  <a:lnTo>
                    <a:pt x="619" y="606"/>
                  </a:lnTo>
                  <a:lnTo>
                    <a:pt x="621" y="614"/>
                  </a:lnTo>
                  <a:lnTo>
                    <a:pt x="621" y="619"/>
                  </a:lnTo>
                  <a:lnTo>
                    <a:pt x="621" y="627"/>
                  </a:lnTo>
                  <a:lnTo>
                    <a:pt x="621" y="632"/>
                  </a:lnTo>
                  <a:lnTo>
                    <a:pt x="621" y="640"/>
                  </a:lnTo>
                  <a:lnTo>
                    <a:pt x="632" y="664"/>
                  </a:lnTo>
                  <a:lnTo>
                    <a:pt x="632" y="666"/>
                  </a:lnTo>
                  <a:lnTo>
                    <a:pt x="634" y="669"/>
                  </a:lnTo>
                  <a:lnTo>
                    <a:pt x="634" y="672"/>
                  </a:lnTo>
                  <a:lnTo>
                    <a:pt x="634" y="674"/>
                  </a:lnTo>
                  <a:lnTo>
                    <a:pt x="637" y="680"/>
                  </a:lnTo>
                  <a:lnTo>
                    <a:pt x="637" y="682"/>
                  </a:lnTo>
                  <a:lnTo>
                    <a:pt x="637" y="685"/>
                  </a:lnTo>
                  <a:lnTo>
                    <a:pt x="637" y="687"/>
                  </a:lnTo>
                  <a:lnTo>
                    <a:pt x="640" y="690"/>
                  </a:lnTo>
                  <a:lnTo>
                    <a:pt x="640" y="695"/>
                  </a:lnTo>
                  <a:lnTo>
                    <a:pt x="642" y="703"/>
                  </a:lnTo>
                  <a:lnTo>
                    <a:pt x="645" y="703"/>
                  </a:lnTo>
                  <a:lnTo>
                    <a:pt x="648" y="708"/>
                  </a:lnTo>
                  <a:lnTo>
                    <a:pt x="650" y="711"/>
                  </a:lnTo>
                  <a:lnTo>
                    <a:pt x="653" y="714"/>
                  </a:lnTo>
                  <a:lnTo>
                    <a:pt x="655" y="716"/>
                  </a:lnTo>
                  <a:lnTo>
                    <a:pt x="648" y="716"/>
                  </a:lnTo>
                  <a:lnTo>
                    <a:pt x="642" y="716"/>
                  </a:lnTo>
                  <a:lnTo>
                    <a:pt x="629" y="716"/>
                  </a:lnTo>
                  <a:lnTo>
                    <a:pt x="629" y="719"/>
                  </a:lnTo>
                  <a:lnTo>
                    <a:pt x="629" y="727"/>
                  </a:lnTo>
                  <a:lnTo>
                    <a:pt x="629" y="735"/>
                  </a:lnTo>
                  <a:lnTo>
                    <a:pt x="619" y="756"/>
                  </a:lnTo>
                  <a:lnTo>
                    <a:pt x="616" y="756"/>
                  </a:lnTo>
                  <a:lnTo>
                    <a:pt x="613" y="756"/>
                  </a:lnTo>
                  <a:lnTo>
                    <a:pt x="616" y="763"/>
                  </a:lnTo>
                  <a:lnTo>
                    <a:pt x="616" y="766"/>
                  </a:lnTo>
                  <a:lnTo>
                    <a:pt x="611" y="774"/>
                  </a:lnTo>
                  <a:lnTo>
                    <a:pt x="611" y="777"/>
                  </a:lnTo>
                  <a:lnTo>
                    <a:pt x="608" y="787"/>
                  </a:lnTo>
                  <a:lnTo>
                    <a:pt x="608" y="792"/>
                  </a:lnTo>
                  <a:lnTo>
                    <a:pt x="608" y="795"/>
                  </a:lnTo>
                  <a:lnTo>
                    <a:pt x="608" y="803"/>
                  </a:lnTo>
                  <a:lnTo>
                    <a:pt x="608" y="816"/>
                  </a:lnTo>
                  <a:lnTo>
                    <a:pt x="600" y="816"/>
                  </a:lnTo>
                  <a:lnTo>
                    <a:pt x="598" y="816"/>
                  </a:lnTo>
                  <a:lnTo>
                    <a:pt x="595" y="816"/>
                  </a:lnTo>
                  <a:lnTo>
                    <a:pt x="595" y="819"/>
                  </a:lnTo>
                  <a:lnTo>
                    <a:pt x="595" y="832"/>
                  </a:lnTo>
                  <a:lnTo>
                    <a:pt x="595" y="840"/>
                  </a:lnTo>
                  <a:lnTo>
                    <a:pt x="592" y="855"/>
                  </a:lnTo>
                  <a:lnTo>
                    <a:pt x="592" y="868"/>
                  </a:lnTo>
                  <a:lnTo>
                    <a:pt x="592" y="879"/>
                  </a:lnTo>
                  <a:lnTo>
                    <a:pt x="595" y="879"/>
                  </a:lnTo>
                  <a:lnTo>
                    <a:pt x="598" y="879"/>
                  </a:lnTo>
                  <a:lnTo>
                    <a:pt x="598" y="889"/>
                  </a:lnTo>
                  <a:lnTo>
                    <a:pt x="600" y="892"/>
                  </a:lnTo>
                  <a:lnTo>
                    <a:pt x="600" y="895"/>
                  </a:lnTo>
                  <a:lnTo>
                    <a:pt x="600" y="897"/>
                  </a:lnTo>
                  <a:lnTo>
                    <a:pt x="600" y="903"/>
                  </a:lnTo>
                  <a:lnTo>
                    <a:pt x="598" y="908"/>
                  </a:lnTo>
                  <a:lnTo>
                    <a:pt x="598" y="916"/>
                  </a:lnTo>
                  <a:lnTo>
                    <a:pt x="600" y="918"/>
                  </a:lnTo>
                  <a:lnTo>
                    <a:pt x="600" y="926"/>
                  </a:lnTo>
                  <a:lnTo>
                    <a:pt x="600" y="931"/>
                  </a:lnTo>
                  <a:lnTo>
                    <a:pt x="600" y="937"/>
                  </a:lnTo>
                  <a:lnTo>
                    <a:pt x="600" y="942"/>
                  </a:lnTo>
                  <a:lnTo>
                    <a:pt x="600" y="952"/>
                  </a:lnTo>
                  <a:lnTo>
                    <a:pt x="592" y="952"/>
                  </a:lnTo>
                  <a:lnTo>
                    <a:pt x="590" y="952"/>
                  </a:lnTo>
                  <a:lnTo>
                    <a:pt x="587" y="952"/>
                  </a:lnTo>
                  <a:lnTo>
                    <a:pt x="582" y="952"/>
                  </a:lnTo>
                  <a:lnTo>
                    <a:pt x="582" y="963"/>
                  </a:lnTo>
                  <a:lnTo>
                    <a:pt x="579" y="976"/>
                  </a:lnTo>
                  <a:lnTo>
                    <a:pt x="582" y="976"/>
                  </a:lnTo>
                  <a:lnTo>
                    <a:pt x="592" y="987"/>
                  </a:lnTo>
                  <a:lnTo>
                    <a:pt x="595" y="987"/>
                  </a:lnTo>
                  <a:lnTo>
                    <a:pt x="603" y="987"/>
                  </a:lnTo>
                  <a:lnTo>
                    <a:pt x="600" y="989"/>
                  </a:lnTo>
                  <a:lnTo>
                    <a:pt x="600" y="1000"/>
                  </a:lnTo>
                  <a:lnTo>
                    <a:pt x="598" y="1002"/>
                  </a:lnTo>
                  <a:lnTo>
                    <a:pt x="598" y="1005"/>
                  </a:lnTo>
                  <a:lnTo>
                    <a:pt x="600" y="1005"/>
                  </a:lnTo>
                  <a:lnTo>
                    <a:pt x="603" y="1005"/>
                  </a:lnTo>
                  <a:lnTo>
                    <a:pt x="603" y="1018"/>
                  </a:lnTo>
                  <a:lnTo>
                    <a:pt x="600" y="1023"/>
                  </a:lnTo>
                  <a:lnTo>
                    <a:pt x="600" y="1026"/>
                  </a:lnTo>
                  <a:lnTo>
                    <a:pt x="592" y="1026"/>
                  </a:lnTo>
                  <a:lnTo>
                    <a:pt x="587" y="1034"/>
                  </a:lnTo>
                  <a:lnTo>
                    <a:pt x="587" y="1039"/>
                  </a:lnTo>
                  <a:lnTo>
                    <a:pt x="585" y="1039"/>
                  </a:lnTo>
                  <a:lnTo>
                    <a:pt x="579" y="1039"/>
                  </a:lnTo>
                  <a:lnTo>
                    <a:pt x="577" y="1039"/>
                  </a:lnTo>
                  <a:lnTo>
                    <a:pt x="574" y="1039"/>
                  </a:lnTo>
                  <a:lnTo>
                    <a:pt x="572" y="1039"/>
                  </a:lnTo>
                  <a:lnTo>
                    <a:pt x="566" y="1036"/>
                  </a:lnTo>
                  <a:lnTo>
                    <a:pt x="564" y="1036"/>
                  </a:lnTo>
                  <a:lnTo>
                    <a:pt x="561" y="1034"/>
                  </a:lnTo>
                  <a:lnTo>
                    <a:pt x="558" y="1034"/>
                  </a:lnTo>
                  <a:lnTo>
                    <a:pt x="556" y="1029"/>
                  </a:lnTo>
                  <a:lnTo>
                    <a:pt x="553" y="1026"/>
                  </a:lnTo>
                  <a:lnTo>
                    <a:pt x="551" y="1023"/>
                  </a:lnTo>
                  <a:lnTo>
                    <a:pt x="548" y="1023"/>
                  </a:lnTo>
                  <a:lnTo>
                    <a:pt x="545" y="1023"/>
                  </a:lnTo>
                  <a:lnTo>
                    <a:pt x="543" y="1023"/>
                  </a:lnTo>
                  <a:lnTo>
                    <a:pt x="540" y="1026"/>
                  </a:lnTo>
                  <a:lnTo>
                    <a:pt x="537" y="1026"/>
                  </a:lnTo>
                  <a:lnTo>
                    <a:pt x="535" y="1026"/>
                  </a:lnTo>
                  <a:lnTo>
                    <a:pt x="532" y="1023"/>
                  </a:lnTo>
                  <a:lnTo>
                    <a:pt x="530" y="1023"/>
                  </a:lnTo>
                  <a:lnTo>
                    <a:pt x="530" y="1021"/>
                  </a:lnTo>
                  <a:lnTo>
                    <a:pt x="524" y="1021"/>
                  </a:lnTo>
                  <a:lnTo>
                    <a:pt x="522" y="1018"/>
                  </a:lnTo>
                  <a:lnTo>
                    <a:pt x="522" y="1015"/>
                  </a:lnTo>
                  <a:lnTo>
                    <a:pt x="519" y="1013"/>
                  </a:lnTo>
                  <a:lnTo>
                    <a:pt x="519" y="1010"/>
                  </a:lnTo>
                  <a:lnTo>
                    <a:pt x="519" y="1008"/>
                  </a:lnTo>
                  <a:lnTo>
                    <a:pt x="516" y="1008"/>
                  </a:lnTo>
                  <a:lnTo>
                    <a:pt x="514" y="1008"/>
                  </a:lnTo>
                  <a:lnTo>
                    <a:pt x="514" y="1005"/>
                  </a:lnTo>
                  <a:lnTo>
                    <a:pt x="511" y="1005"/>
                  </a:lnTo>
                  <a:lnTo>
                    <a:pt x="509" y="1005"/>
                  </a:lnTo>
                  <a:lnTo>
                    <a:pt x="506" y="1005"/>
                  </a:lnTo>
                  <a:lnTo>
                    <a:pt x="503" y="1005"/>
                  </a:lnTo>
                  <a:lnTo>
                    <a:pt x="501" y="1005"/>
                  </a:lnTo>
                  <a:lnTo>
                    <a:pt x="498" y="1005"/>
                  </a:lnTo>
                  <a:lnTo>
                    <a:pt x="498" y="1008"/>
                  </a:lnTo>
                  <a:lnTo>
                    <a:pt x="488" y="1002"/>
                  </a:lnTo>
                  <a:lnTo>
                    <a:pt x="485" y="1002"/>
                  </a:lnTo>
                  <a:lnTo>
                    <a:pt x="482" y="1000"/>
                  </a:lnTo>
                  <a:lnTo>
                    <a:pt x="477" y="994"/>
                  </a:lnTo>
                  <a:lnTo>
                    <a:pt x="475" y="994"/>
                  </a:lnTo>
                  <a:lnTo>
                    <a:pt x="469" y="994"/>
                  </a:lnTo>
                  <a:lnTo>
                    <a:pt x="464" y="992"/>
                  </a:lnTo>
                  <a:lnTo>
                    <a:pt x="461" y="992"/>
                  </a:lnTo>
                  <a:lnTo>
                    <a:pt x="459" y="992"/>
                  </a:lnTo>
                  <a:lnTo>
                    <a:pt x="451" y="992"/>
                  </a:lnTo>
                  <a:lnTo>
                    <a:pt x="448" y="992"/>
                  </a:lnTo>
                  <a:lnTo>
                    <a:pt x="448" y="989"/>
                  </a:lnTo>
                  <a:lnTo>
                    <a:pt x="435" y="984"/>
                  </a:lnTo>
                  <a:lnTo>
                    <a:pt x="417" y="979"/>
                  </a:lnTo>
                  <a:lnTo>
                    <a:pt x="396" y="968"/>
                  </a:lnTo>
                  <a:lnTo>
                    <a:pt x="391" y="968"/>
                  </a:lnTo>
                  <a:lnTo>
                    <a:pt x="393" y="966"/>
                  </a:lnTo>
                  <a:lnTo>
                    <a:pt x="393" y="963"/>
                  </a:lnTo>
                  <a:lnTo>
                    <a:pt x="396" y="960"/>
                  </a:lnTo>
                  <a:lnTo>
                    <a:pt x="396" y="958"/>
                  </a:lnTo>
                  <a:lnTo>
                    <a:pt x="393" y="958"/>
                  </a:lnTo>
                  <a:lnTo>
                    <a:pt x="391" y="955"/>
                  </a:lnTo>
                  <a:lnTo>
                    <a:pt x="383" y="955"/>
                  </a:lnTo>
                  <a:lnTo>
                    <a:pt x="380" y="958"/>
                  </a:lnTo>
                  <a:lnTo>
                    <a:pt x="378" y="955"/>
                  </a:lnTo>
                  <a:lnTo>
                    <a:pt x="375" y="955"/>
                  </a:lnTo>
                  <a:lnTo>
                    <a:pt x="372" y="952"/>
                  </a:lnTo>
                  <a:lnTo>
                    <a:pt x="370" y="950"/>
                  </a:lnTo>
                  <a:lnTo>
                    <a:pt x="367" y="947"/>
                  </a:lnTo>
                  <a:lnTo>
                    <a:pt x="367" y="945"/>
                  </a:lnTo>
                  <a:lnTo>
                    <a:pt x="370" y="945"/>
                  </a:lnTo>
                  <a:lnTo>
                    <a:pt x="370" y="942"/>
                  </a:lnTo>
                  <a:lnTo>
                    <a:pt x="370" y="939"/>
                  </a:lnTo>
                  <a:lnTo>
                    <a:pt x="370" y="937"/>
                  </a:lnTo>
                  <a:lnTo>
                    <a:pt x="370" y="934"/>
                  </a:lnTo>
                  <a:lnTo>
                    <a:pt x="370" y="931"/>
                  </a:lnTo>
                  <a:lnTo>
                    <a:pt x="372" y="929"/>
                  </a:lnTo>
                  <a:lnTo>
                    <a:pt x="370" y="929"/>
                  </a:lnTo>
                  <a:lnTo>
                    <a:pt x="367" y="929"/>
                  </a:lnTo>
                  <a:lnTo>
                    <a:pt x="364" y="929"/>
                  </a:lnTo>
                  <a:lnTo>
                    <a:pt x="362" y="929"/>
                  </a:lnTo>
                  <a:lnTo>
                    <a:pt x="359" y="926"/>
                  </a:lnTo>
                  <a:lnTo>
                    <a:pt x="357" y="926"/>
                  </a:lnTo>
                  <a:lnTo>
                    <a:pt x="351" y="926"/>
                  </a:lnTo>
                  <a:lnTo>
                    <a:pt x="349" y="924"/>
                  </a:lnTo>
                  <a:lnTo>
                    <a:pt x="346" y="924"/>
                  </a:lnTo>
                  <a:lnTo>
                    <a:pt x="343" y="926"/>
                  </a:lnTo>
                  <a:lnTo>
                    <a:pt x="341" y="926"/>
                  </a:lnTo>
                  <a:lnTo>
                    <a:pt x="336" y="926"/>
                  </a:lnTo>
                  <a:lnTo>
                    <a:pt x="333" y="926"/>
                  </a:lnTo>
                  <a:lnTo>
                    <a:pt x="330" y="926"/>
                  </a:lnTo>
                  <a:lnTo>
                    <a:pt x="325" y="929"/>
                  </a:lnTo>
                  <a:lnTo>
                    <a:pt x="320" y="929"/>
                  </a:lnTo>
                  <a:lnTo>
                    <a:pt x="317" y="929"/>
                  </a:lnTo>
                  <a:lnTo>
                    <a:pt x="315" y="929"/>
                  </a:lnTo>
                  <a:lnTo>
                    <a:pt x="312" y="929"/>
                  </a:lnTo>
                  <a:lnTo>
                    <a:pt x="309" y="929"/>
                  </a:lnTo>
                  <a:lnTo>
                    <a:pt x="307" y="929"/>
                  </a:lnTo>
                  <a:lnTo>
                    <a:pt x="304" y="929"/>
                  </a:lnTo>
                  <a:lnTo>
                    <a:pt x="301" y="929"/>
                  </a:lnTo>
                  <a:lnTo>
                    <a:pt x="299" y="929"/>
                  </a:lnTo>
                  <a:lnTo>
                    <a:pt x="296" y="929"/>
                  </a:lnTo>
                  <a:lnTo>
                    <a:pt x="294" y="929"/>
                  </a:lnTo>
                  <a:lnTo>
                    <a:pt x="288" y="924"/>
                  </a:lnTo>
                  <a:lnTo>
                    <a:pt x="270" y="916"/>
                  </a:lnTo>
                  <a:lnTo>
                    <a:pt x="257" y="910"/>
                  </a:lnTo>
                  <a:lnTo>
                    <a:pt x="254" y="910"/>
                  </a:lnTo>
                  <a:lnTo>
                    <a:pt x="252" y="910"/>
                  </a:lnTo>
                  <a:lnTo>
                    <a:pt x="252" y="908"/>
                  </a:lnTo>
                  <a:lnTo>
                    <a:pt x="246" y="908"/>
                  </a:lnTo>
                  <a:lnTo>
                    <a:pt x="244" y="908"/>
                  </a:lnTo>
                  <a:lnTo>
                    <a:pt x="241" y="908"/>
                  </a:lnTo>
                  <a:lnTo>
                    <a:pt x="236" y="908"/>
                  </a:lnTo>
                  <a:lnTo>
                    <a:pt x="233" y="910"/>
                  </a:lnTo>
                  <a:lnTo>
                    <a:pt x="231" y="910"/>
                  </a:lnTo>
                  <a:lnTo>
                    <a:pt x="228" y="910"/>
                  </a:lnTo>
                  <a:lnTo>
                    <a:pt x="228" y="913"/>
                  </a:lnTo>
                  <a:lnTo>
                    <a:pt x="225" y="913"/>
                  </a:lnTo>
                  <a:lnTo>
                    <a:pt x="223" y="913"/>
                  </a:lnTo>
                  <a:lnTo>
                    <a:pt x="220" y="913"/>
                  </a:lnTo>
                  <a:lnTo>
                    <a:pt x="218" y="916"/>
                  </a:lnTo>
                  <a:lnTo>
                    <a:pt x="215" y="916"/>
                  </a:lnTo>
                  <a:lnTo>
                    <a:pt x="212" y="916"/>
                  </a:lnTo>
                  <a:lnTo>
                    <a:pt x="210" y="918"/>
                  </a:lnTo>
                  <a:lnTo>
                    <a:pt x="207" y="918"/>
                  </a:lnTo>
                  <a:lnTo>
                    <a:pt x="204" y="918"/>
                  </a:lnTo>
                  <a:lnTo>
                    <a:pt x="204" y="913"/>
                  </a:lnTo>
                  <a:lnTo>
                    <a:pt x="202" y="913"/>
                  </a:lnTo>
                  <a:lnTo>
                    <a:pt x="202" y="908"/>
                  </a:lnTo>
                  <a:lnTo>
                    <a:pt x="202" y="905"/>
                  </a:lnTo>
                  <a:lnTo>
                    <a:pt x="202" y="903"/>
                  </a:lnTo>
                  <a:lnTo>
                    <a:pt x="202" y="900"/>
                  </a:lnTo>
                  <a:lnTo>
                    <a:pt x="202" y="897"/>
                  </a:lnTo>
                  <a:lnTo>
                    <a:pt x="202" y="895"/>
                  </a:lnTo>
                  <a:lnTo>
                    <a:pt x="202" y="892"/>
                  </a:lnTo>
                  <a:lnTo>
                    <a:pt x="207" y="887"/>
                  </a:lnTo>
                  <a:lnTo>
                    <a:pt x="207" y="884"/>
                  </a:lnTo>
                  <a:lnTo>
                    <a:pt x="210" y="882"/>
                  </a:lnTo>
                  <a:lnTo>
                    <a:pt x="210" y="879"/>
                  </a:lnTo>
                  <a:lnTo>
                    <a:pt x="210" y="876"/>
                  </a:lnTo>
                  <a:lnTo>
                    <a:pt x="202" y="866"/>
                  </a:lnTo>
                  <a:lnTo>
                    <a:pt x="202" y="863"/>
                  </a:lnTo>
                  <a:lnTo>
                    <a:pt x="199" y="863"/>
                  </a:lnTo>
                  <a:lnTo>
                    <a:pt x="199" y="861"/>
                  </a:lnTo>
                  <a:lnTo>
                    <a:pt x="191" y="853"/>
                  </a:lnTo>
                  <a:lnTo>
                    <a:pt x="181" y="845"/>
                  </a:lnTo>
                  <a:lnTo>
                    <a:pt x="176" y="840"/>
                  </a:lnTo>
                  <a:lnTo>
                    <a:pt x="173" y="840"/>
                  </a:lnTo>
                  <a:lnTo>
                    <a:pt x="170" y="840"/>
                  </a:lnTo>
                  <a:lnTo>
                    <a:pt x="165" y="837"/>
                  </a:lnTo>
                  <a:lnTo>
                    <a:pt x="165" y="840"/>
                  </a:lnTo>
                  <a:lnTo>
                    <a:pt x="165" y="847"/>
                  </a:lnTo>
                  <a:lnTo>
                    <a:pt x="165" y="850"/>
                  </a:lnTo>
                  <a:lnTo>
                    <a:pt x="165" y="855"/>
                  </a:lnTo>
                  <a:lnTo>
                    <a:pt x="165" y="858"/>
                  </a:lnTo>
                  <a:lnTo>
                    <a:pt x="168" y="861"/>
                  </a:lnTo>
                  <a:lnTo>
                    <a:pt x="168" y="866"/>
                  </a:lnTo>
                  <a:lnTo>
                    <a:pt x="168" y="868"/>
                  </a:lnTo>
                  <a:lnTo>
                    <a:pt x="168" y="874"/>
                  </a:lnTo>
                  <a:lnTo>
                    <a:pt x="168" y="879"/>
                  </a:lnTo>
                  <a:lnTo>
                    <a:pt x="168" y="882"/>
                  </a:lnTo>
                  <a:lnTo>
                    <a:pt x="165" y="882"/>
                  </a:lnTo>
                  <a:lnTo>
                    <a:pt x="165" y="884"/>
                  </a:lnTo>
                  <a:lnTo>
                    <a:pt x="165" y="887"/>
                  </a:lnTo>
                  <a:lnTo>
                    <a:pt x="163" y="892"/>
                  </a:lnTo>
                  <a:lnTo>
                    <a:pt x="163" y="895"/>
                  </a:lnTo>
                  <a:lnTo>
                    <a:pt x="163" y="897"/>
                  </a:lnTo>
                  <a:lnTo>
                    <a:pt x="160" y="900"/>
                  </a:lnTo>
                  <a:lnTo>
                    <a:pt x="160" y="903"/>
                  </a:lnTo>
                  <a:lnTo>
                    <a:pt x="160" y="913"/>
                  </a:lnTo>
                  <a:lnTo>
                    <a:pt x="160" y="924"/>
                  </a:lnTo>
                  <a:lnTo>
                    <a:pt x="157" y="934"/>
                  </a:lnTo>
                  <a:lnTo>
                    <a:pt x="157" y="939"/>
                  </a:lnTo>
                  <a:lnTo>
                    <a:pt x="157" y="942"/>
                  </a:lnTo>
                  <a:lnTo>
                    <a:pt x="157" y="950"/>
                  </a:lnTo>
                  <a:lnTo>
                    <a:pt x="155" y="963"/>
                  </a:lnTo>
                  <a:lnTo>
                    <a:pt x="155" y="968"/>
                  </a:lnTo>
                  <a:lnTo>
                    <a:pt x="155" y="971"/>
                  </a:lnTo>
                  <a:lnTo>
                    <a:pt x="155" y="979"/>
                  </a:lnTo>
                  <a:lnTo>
                    <a:pt x="155" y="989"/>
                  </a:lnTo>
                  <a:lnTo>
                    <a:pt x="155" y="1000"/>
                  </a:lnTo>
                  <a:lnTo>
                    <a:pt x="155" y="1013"/>
                  </a:lnTo>
                  <a:lnTo>
                    <a:pt x="155" y="1015"/>
                  </a:lnTo>
                  <a:lnTo>
                    <a:pt x="155" y="1018"/>
                  </a:lnTo>
                  <a:lnTo>
                    <a:pt x="155" y="1029"/>
                  </a:lnTo>
                  <a:lnTo>
                    <a:pt x="155" y="1034"/>
                  </a:lnTo>
                  <a:lnTo>
                    <a:pt x="155" y="1036"/>
                  </a:lnTo>
                  <a:lnTo>
                    <a:pt x="155" y="1047"/>
                  </a:lnTo>
                  <a:lnTo>
                    <a:pt x="155" y="1052"/>
                  </a:lnTo>
                  <a:lnTo>
                    <a:pt x="155" y="1057"/>
                  </a:lnTo>
                  <a:lnTo>
                    <a:pt x="155" y="1065"/>
                  </a:lnTo>
                  <a:lnTo>
                    <a:pt x="155" y="1073"/>
                  </a:lnTo>
                  <a:lnTo>
                    <a:pt x="160" y="1076"/>
                  </a:lnTo>
                  <a:lnTo>
                    <a:pt x="160" y="1089"/>
                  </a:lnTo>
                  <a:lnTo>
                    <a:pt x="160" y="1092"/>
                  </a:lnTo>
                  <a:lnTo>
                    <a:pt x="165" y="1092"/>
                  </a:lnTo>
                  <a:lnTo>
                    <a:pt x="168" y="1089"/>
                  </a:lnTo>
                  <a:lnTo>
                    <a:pt x="170" y="1089"/>
                  </a:lnTo>
                  <a:lnTo>
                    <a:pt x="173" y="1089"/>
                  </a:lnTo>
                  <a:lnTo>
                    <a:pt x="173" y="1092"/>
                  </a:lnTo>
                  <a:lnTo>
                    <a:pt x="176" y="1092"/>
                  </a:lnTo>
                  <a:lnTo>
                    <a:pt x="184" y="1092"/>
                  </a:lnTo>
                  <a:lnTo>
                    <a:pt x="191" y="1094"/>
                  </a:lnTo>
                  <a:lnTo>
                    <a:pt x="194" y="1094"/>
                  </a:lnTo>
                  <a:lnTo>
                    <a:pt x="197" y="1097"/>
                  </a:lnTo>
                  <a:lnTo>
                    <a:pt x="199" y="1099"/>
                  </a:lnTo>
                  <a:lnTo>
                    <a:pt x="204" y="1102"/>
                  </a:lnTo>
                  <a:lnTo>
                    <a:pt x="210" y="1107"/>
                  </a:lnTo>
                  <a:lnTo>
                    <a:pt x="210" y="1110"/>
                  </a:lnTo>
                  <a:lnTo>
                    <a:pt x="212" y="1110"/>
                  </a:lnTo>
                  <a:lnTo>
                    <a:pt x="215" y="1113"/>
                  </a:lnTo>
                  <a:lnTo>
                    <a:pt x="218" y="1113"/>
                  </a:lnTo>
                  <a:lnTo>
                    <a:pt x="233" y="1105"/>
                  </a:lnTo>
                  <a:lnTo>
                    <a:pt x="241" y="1099"/>
                  </a:lnTo>
                  <a:lnTo>
                    <a:pt x="244" y="1099"/>
                  </a:lnTo>
                  <a:lnTo>
                    <a:pt x="246" y="1099"/>
                  </a:lnTo>
                  <a:lnTo>
                    <a:pt x="254" y="1102"/>
                  </a:lnTo>
                  <a:lnTo>
                    <a:pt x="257" y="1102"/>
                  </a:lnTo>
                  <a:lnTo>
                    <a:pt x="260" y="1105"/>
                  </a:lnTo>
                  <a:lnTo>
                    <a:pt x="265" y="1107"/>
                  </a:lnTo>
                  <a:lnTo>
                    <a:pt x="265" y="1110"/>
                  </a:lnTo>
                  <a:lnTo>
                    <a:pt x="265" y="1113"/>
                  </a:lnTo>
                  <a:lnTo>
                    <a:pt x="273" y="1115"/>
                  </a:lnTo>
                  <a:lnTo>
                    <a:pt x="275" y="1115"/>
                  </a:lnTo>
                  <a:lnTo>
                    <a:pt x="283" y="1115"/>
                  </a:lnTo>
                  <a:lnTo>
                    <a:pt x="291" y="1115"/>
                  </a:lnTo>
                  <a:lnTo>
                    <a:pt x="309" y="1123"/>
                  </a:lnTo>
                  <a:lnTo>
                    <a:pt x="312" y="1123"/>
                  </a:lnTo>
                  <a:lnTo>
                    <a:pt x="312" y="1128"/>
                  </a:lnTo>
                  <a:lnTo>
                    <a:pt x="320" y="1131"/>
                  </a:lnTo>
                  <a:lnTo>
                    <a:pt x="336" y="1134"/>
                  </a:lnTo>
                  <a:lnTo>
                    <a:pt x="338" y="1134"/>
                  </a:lnTo>
                  <a:lnTo>
                    <a:pt x="341" y="1131"/>
                  </a:lnTo>
                  <a:lnTo>
                    <a:pt x="343" y="1131"/>
                  </a:lnTo>
                  <a:lnTo>
                    <a:pt x="349" y="1131"/>
                  </a:lnTo>
                  <a:lnTo>
                    <a:pt x="349" y="1136"/>
                  </a:lnTo>
                  <a:lnTo>
                    <a:pt x="349" y="1139"/>
                  </a:lnTo>
                  <a:lnTo>
                    <a:pt x="349" y="1149"/>
                  </a:lnTo>
                  <a:lnTo>
                    <a:pt x="349" y="1160"/>
                  </a:lnTo>
                  <a:lnTo>
                    <a:pt x="349" y="1173"/>
                  </a:lnTo>
                  <a:lnTo>
                    <a:pt x="383" y="1173"/>
                  </a:lnTo>
                  <a:lnTo>
                    <a:pt x="385" y="1173"/>
                  </a:lnTo>
                  <a:lnTo>
                    <a:pt x="385" y="1176"/>
                  </a:lnTo>
                  <a:lnTo>
                    <a:pt x="391" y="1178"/>
                  </a:lnTo>
                  <a:lnTo>
                    <a:pt x="391" y="1183"/>
                  </a:lnTo>
                  <a:lnTo>
                    <a:pt x="391" y="1186"/>
                  </a:lnTo>
                  <a:lnTo>
                    <a:pt x="391" y="1207"/>
                  </a:lnTo>
                  <a:lnTo>
                    <a:pt x="391" y="1215"/>
                  </a:lnTo>
                  <a:lnTo>
                    <a:pt x="396" y="1215"/>
                  </a:lnTo>
                  <a:lnTo>
                    <a:pt x="398" y="1215"/>
                  </a:lnTo>
                  <a:lnTo>
                    <a:pt x="404" y="1215"/>
                  </a:lnTo>
                  <a:lnTo>
                    <a:pt x="422" y="1215"/>
                  </a:lnTo>
                  <a:lnTo>
                    <a:pt x="425" y="1215"/>
                  </a:lnTo>
                  <a:lnTo>
                    <a:pt x="446" y="1217"/>
                  </a:lnTo>
                  <a:lnTo>
                    <a:pt x="451" y="1217"/>
                  </a:lnTo>
                  <a:lnTo>
                    <a:pt x="456" y="1217"/>
                  </a:lnTo>
                  <a:lnTo>
                    <a:pt x="459" y="1217"/>
                  </a:lnTo>
                  <a:lnTo>
                    <a:pt x="461" y="1217"/>
                  </a:lnTo>
                  <a:lnTo>
                    <a:pt x="464" y="1217"/>
                  </a:lnTo>
                  <a:lnTo>
                    <a:pt x="467" y="1217"/>
                  </a:lnTo>
                  <a:lnTo>
                    <a:pt x="469" y="1217"/>
                  </a:lnTo>
                  <a:lnTo>
                    <a:pt x="472" y="1217"/>
                  </a:lnTo>
                  <a:lnTo>
                    <a:pt x="480" y="1217"/>
                  </a:lnTo>
                  <a:lnTo>
                    <a:pt x="495" y="1217"/>
                  </a:lnTo>
                  <a:lnTo>
                    <a:pt x="509" y="1217"/>
                  </a:lnTo>
                  <a:lnTo>
                    <a:pt x="511" y="1217"/>
                  </a:lnTo>
                  <a:lnTo>
                    <a:pt x="511" y="1215"/>
                  </a:lnTo>
                  <a:lnTo>
                    <a:pt x="514" y="1215"/>
                  </a:lnTo>
                  <a:lnTo>
                    <a:pt x="516" y="1215"/>
                  </a:lnTo>
                  <a:lnTo>
                    <a:pt x="527" y="1215"/>
                  </a:lnTo>
                  <a:lnTo>
                    <a:pt x="530" y="1215"/>
                  </a:lnTo>
                  <a:lnTo>
                    <a:pt x="532" y="1215"/>
                  </a:lnTo>
                  <a:lnTo>
                    <a:pt x="535" y="1215"/>
                  </a:lnTo>
                  <a:lnTo>
                    <a:pt x="537" y="1215"/>
                  </a:lnTo>
                  <a:lnTo>
                    <a:pt x="540" y="1215"/>
                  </a:lnTo>
                  <a:lnTo>
                    <a:pt x="543" y="1215"/>
                  </a:lnTo>
                  <a:lnTo>
                    <a:pt x="545" y="1215"/>
                  </a:lnTo>
                  <a:lnTo>
                    <a:pt x="548" y="1215"/>
                  </a:lnTo>
                  <a:lnTo>
                    <a:pt x="551" y="1215"/>
                  </a:lnTo>
                  <a:lnTo>
                    <a:pt x="556" y="1215"/>
                  </a:lnTo>
                  <a:lnTo>
                    <a:pt x="558" y="1215"/>
                  </a:lnTo>
                  <a:lnTo>
                    <a:pt x="561" y="1215"/>
                  </a:lnTo>
                  <a:lnTo>
                    <a:pt x="561" y="1212"/>
                  </a:lnTo>
                  <a:lnTo>
                    <a:pt x="561" y="1207"/>
                  </a:lnTo>
                  <a:lnTo>
                    <a:pt x="561" y="1202"/>
                  </a:lnTo>
                  <a:lnTo>
                    <a:pt x="561" y="1194"/>
                  </a:lnTo>
                  <a:lnTo>
                    <a:pt x="561" y="1189"/>
                  </a:lnTo>
                  <a:lnTo>
                    <a:pt x="566" y="1176"/>
                  </a:lnTo>
                  <a:lnTo>
                    <a:pt x="566" y="1162"/>
                  </a:lnTo>
                  <a:lnTo>
                    <a:pt x="564" y="1157"/>
                  </a:lnTo>
                  <a:lnTo>
                    <a:pt x="564" y="1155"/>
                  </a:lnTo>
                  <a:lnTo>
                    <a:pt x="561" y="1155"/>
                  </a:lnTo>
                  <a:lnTo>
                    <a:pt x="561" y="1152"/>
                  </a:lnTo>
                  <a:lnTo>
                    <a:pt x="561" y="1149"/>
                  </a:lnTo>
                  <a:lnTo>
                    <a:pt x="556" y="1147"/>
                  </a:lnTo>
                  <a:lnTo>
                    <a:pt x="556" y="1144"/>
                  </a:lnTo>
                  <a:lnTo>
                    <a:pt x="551" y="1139"/>
                  </a:lnTo>
                  <a:lnTo>
                    <a:pt x="551" y="1136"/>
                  </a:lnTo>
                  <a:lnTo>
                    <a:pt x="548" y="1134"/>
                  </a:lnTo>
                  <a:lnTo>
                    <a:pt x="545" y="1128"/>
                  </a:lnTo>
                  <a:lnTo>
                    <a:pt x="543" y="1126"/>
                  </a:lnTo>
                  <a:lnTo>
                    <a:pt x="543" y="1120"/>
                  </a:lnTo>
                  <a:lnTo>
                    <a:pt x="540" y="1115"/>
                  </a:lnTo>
                  <a:lnTo>
                    <a:pt x="540" y="1113"/>
                  </a:lnTo>
                  <a:lnTo>
                    <a:pt x="537" y="1113"/>
                  </a:lnTo>
                  <a:lnTo>
                    <a:pt x="537" y="1110"/>
                  </a:lnTo>
                  <a:lnTo>
                    <a:pt x="537" y="1107"/>
                  </a:lnTo>
                  <a:lnTo>
                    <a:pt x="537" y="1105"/>
                  </a:lnTo>
                  <a:lnTo>
                    <a:pt x="537" y="1099"/>
                  </a:lnTo>
                  <a:lnTo>
                    <a:pt x="537" y="1097"/>
                  </a:lnTo>
                  <a:lnTo>
                    <a:pt x="537" y="1094"/>
                  </a:lnTo>
                  <a:lnTo>
                    <a:pt x="537" y="1092"/>
                  </a:lnTo>
                  <a:lnTo>
                    <a:pt x="535" y="1089"/>
                  </a:lnTo>
                  <a:lnTo>
                    <a:pt x="532" y="1086"/>
                  </a:lnTo>
                  <a:lnTo>
                    <a:pt x="530" y="1084"/>
                  </a:lnTo>
                  <a:lnTo>
                    <a:pt x="532" y="1081"/>
                  </a:lnTo>
                  <a:lnTo>
                    <a:pt x="532" y="1078"/>
                  </a:lnTo>
                  <a:lnTo>
                    <a:pt x="532" y="1076"/>
                  </a:lnTo>
                  <a:lnTo>
                    <a:pt x="535" y="1073"/>
                  </a:lnTo>
                  <a:lnTo>
                    <a:pt x="535" y="1071"/>
                  </a:lnTo>
                  <a:lnTo>
                    <a:pt x="537" y="1068"/>
                  </a:lnTo>
                  <a:lnTo>
                    <a:pt x="537" y="1065"/>
                  </a:lnTo>
                  <a:lnTo>
                    <a:pt x="537" y="1068"/>
                  </a:lnTo>
                  <a:lnTo>
                    <a:pt x="540" y="1068"/>
                  </a:lnTo>
                  <a:lnTo>
                    <a:pt x="540" y="1071"/>
                  </a:lnTo>
                  <a:lnTo>
                    <a:pt x="540" y="1073"/>
                  </a:lnTo>
                  <a:lnTo>
                    <a:pt x="540" y="1076"/>
                  </a:lnTo>
                  <a:lnTo>
                    <a:pt x="537" y="1076"/>
                  </a:lnTo>
                  <a:lnTo>
                    <a:pt x="537" y="1078"/>
                  </a:lnTo>
                  <a:lnTo>
                    <a:pt x="537" y="1081"/>
                  </a:lnTo>
                  <a:lnTo>
                    <a:pt x="535" y="1084"/>
                  </a:lnTo>
                  <a:lnTo>
                    <a:pt x="537" y="1086"/>
                  </a:lnTo>
                  <a:lnTo>
                    <a:pt x="540" y="1092"/>
                  </a:lnTo>
                  <a:lnTo>
                    <a:pt x="543" y="1092"/>
                  </a:lnTo>
                  <a:lnTo>
                    <a:pt x="543" y="1094"/>
                  </a:lnTo>
                  <a:lnTo>
                    <a:pt x="543" y="1097"/>
                  </a:lnTo>
                  <a:lnTo>
                    <a:pt x="545" y="1099"/>
                  </a:lnTo>
                  <a:lnTo>
                    <a:pt x="548" y="1105"/>
                  </a:lnTo>
                  <a:lnTo>
                    <a:pt x="548" y="1107"/>
                  </a:lnTo>
                  <a:lnTo>
                    <a:pt x="551" y="1115"/>
                  </a:lnTo>
                  <a:lnTo>
                    <a:pt x="553" y="1118"/>
                  </a:lnTo>
                  <a:lnTo>
                    <a:pt x="551" y="1120"/>
                  </a:lnTo>
                  <a:lnTo>
                    <a:pt x="553" y="1123"/>
                  </a:lnTo>
                  <a:lnTo>
                    <a:pt x="553" y="1126"/>
                  </a:lnTo>
                  <a:lnTo>
                    <a:pt x="556" y="1131"/>
                  </a:lnTo>
                  <a:lnTo>
                    <a:pt x="558" y="1134"/>
                  </a:lnTo>
                  <a:lnTo>
                    <a:pt x="561" y="1139"/>
                  </a:lnTo>
                  <a:lnTo>
                    <a:pt x="564" y="1141"/>
                  </a:lnTo>
                  <a:lnTo>
                    <a:pt x="566" y="1144"/>
                  </a:lnTo>
                  <a:lnTo>
                    <a:pt x="572" y="1152"/>
                  </a:lnTo>
                  <a:lnTo>
                    <a:pt x="572" y="1155"/>
                  </a:lnTo>
                  <a:lnTo>
                    <a:pt x="572" y="1157"/>
                  </a:lnTo>
                  <a:lnTo>
                    <a:pt x="574" y="1168"/>
                  </a:lnTo>
                  <a:lnTo>
                    <a:pt x="574" y="1170"/>
                  </a:lnTo>
                  <a:lnTo>
                    <a:pt x="574" y="1176"/>
                  </a:lnTo>
                  <a:lnTo>
                    <a:pt x="574" y="1178"/>
                  </a:lnTo>
                  <a:lnTo>
                    <a:pt x="577" y="1178"/>
                  </a:lnTo>
                  <a:lnTo>
                    <a:pt x="582" y="1176"/>
                  </a:lnTo>
                  <a:lnTo>
                    <a:pt x="592" y="1176"/>
                  </a:lnTo>
                  <a:lnTo>
                    <a:pt x="595" y="1176"/>
                  </a:lnTo>
                  <a:lnTo>
                    <a:pt x="600" y="1176"/>
                  </a:lnTo>
                  <a:lnTo>
                    <a:pt x="603" y="1173"/>
                  </a:lnTo>
                  <a:lnTo>
                    <a:pt x="611" y="1173"/>
                  </a:lnTo>
                  <a:lnTo>
                    <a:pt x="611" y="1176"/>
                  </a:lnTo>
                  <a:lnTo>
                    <a:pt x="613" y="1176"/>
                  </a:lnTo>
                  <a:lnTo>
                    <a:pt x="616" y="1176"/>
                  </a:lnTo>
                  <a:lnTo>
                    <a:pt x="624" y="1176"/>
                  </a:lnTo>
                  <a:lnTo>
                    <a:pt x="627" y="1176"/>
                  </a:lnTo>
                  <a:lnTo>
                    <a:pt x="632" y="1176"/>
                  </a:lnTo>
                  <a:lnTo>
                    <a:pt x="632" y="1173"/>
                  </a:lnTo>
                  <a:lnTo>
                    <a:pt x="640" y="1178"/>
                  </a:lnTo>
                  <a:lnTo>
                    <a:pt x="642" y="1181"/>
                  </a:lnTo>
                  <a:lnTo>
                    <a:pt x="650" y="1181"/>
                  </a:lnTo>
                  <a:lnTo>
                    <a:pt x="653" y="1181"/>
                  </a:lnTo>
                  <a:lnTo>
                    <a:pt x="653" y="1176"/>
                  </a:lnTo>
                  <a:lnTo>
                    <a:pt x="653" y="1173"/>
                  </a:lnTo>
                  <a:lnTo>
                    <a:pt x="653" y="1170"/>
                  </a:lnTo>
                  <a:lnTo>
                    <a:pt x="655" y="1170"/>
                  </a:lnTo>
                  <a:lnTo>
                    <a:pt x="658" y="1173"/>
                  </a:lnTo>
                  <a:lnTo>
                    <a:pt x="661" y="1176"/>
                  </a:lnTo>
                  <a:lnTo>
                    <a:pt x="663" y="1178"/>
                  </a:lnTo>
                  <a:lnTo>
                    <a:pt x="666" y="1181"/>
                  </a:lnTo>
                  <a:lnTo>
                    <a:pt x="666" y="1191"/>
                  </a:lnTo>
                  <a:lnTo>
                    <a:pt x="666" y="1202"/>
                  </a:lnTo>
                  <a:lnTo>
                    <a:pt x="666" y="1204"/>
                  </a:lnTo>
                  <a:lnTo>
                    <a:pt x="666" y="1207"/>
                  </a:lnTo>
                  <a:lnTo>
                    <a:pt x="669" y="1210"/>
                  </a:lnTo>
                  <a:lnTo>
                    <a:pt x="671" y="1212"/>
                  </a:lnTo>
                  <a:lnTo>
                    <a:pt x="674" y="1215"/>
                  </a:lnTo>
                  <a:lnTo>
                    <a:pt x="674" y="1217"/>
                  </a:lnTo>
                  <a:lnTo>
                    <a:pt x="666" y="1217"/>
                  </a:lnTo>
                  <a:lnTo>
                    <a:pt x="658" y="1217"/>
                  </a:lnTo>
                  <a:lnTo>
                    <a:pt x="648" y="1217"/>
                  </a:lnTo>
                  <a:lnTo>
                    <a:pt x="645" y="1217"/>
                  </a:lnTo>
                  <a:lnTo>
                    <a:pt x="640" y="1217"/>
                  </a:lnTo>
                  <a:lnTo>
                    <a:pt x="632" y="1217"/>
                  </a:lnTo>
                  <a:lnTo>
                    <a:pt x="629" y="1217"/>
                  </a:lnTo>
                  <a:lnTo>
                    <a:pt x="629" y="1220"/>
                  </a:lnTo>
                  <a:lnTo>
                    <a:pt x="629" y="1223"/>
                  </a:lnTo>
                  <a:lnTo>
                    <a:pt x="629" y="1225"/>
                  </a:lnTo>
                  <a:lnTo>
                    <a:pt x="629" y="1231"/>
                  </a:lnTo>
                  <a:lnTo>
                    <a:pt x="632" y="1236"/>
                  </a:lnTo>
                  <a:lnTo>
                    <a:pt x="632" y="1238"/>
                  </a:lnTo>
                  <a:lnTo>
                    <a:pt x="632" y="1246"/>
                  </a:lnTo>
                  <a:lnTo>
                    <a:pt x="629" y="1252"/>
                  </a:lnTo>
                  <a:lnTo>
                    <a:pt x="629" y="1270"/>
                  </a:lnTo>
                  <a:lnTo>
                    <a:pt x="629" y="1280"/>
                  </a:lnTo>
                  <a:lnTo>
                    <a:pt x="629" y="1291"/>
                  </a:lnTo>
                  <a:lnTo>
                    <a:pt x="629" y="1294"/>
                  </a:lnTo>
                  <a:lnTo>
                    <a:pt x="653" y="1294"/>
                  </a:lnTo>
                  <a:lnTo>
                    <a:pt x="666" y="1294"/>
                  </a:lnTo>
                  <a:lnTo>
                    <a:pt x="674" y="1294"/>
                  </a:lnTo>
                  <a:lnTo>
                    <a:pt x="682" y="1294"/>
                  </a:lnTo>
                  <a:lnTo>
                    <a:pt x="687" y="1294"/>
                  </a:lnTo>
                  <a:lnTo>
                    <a:pt x="700" y="1294"/>
                  </a:lnTo>
                  <a:lnTo>
                    <a:pt x="705" y="1294"/>
                  </a:lnTo>
                  <a:lnTo>
                    <a:pt x="718" y="1294"/>
                  </a:lnTo>
                  <a:lnTo>
                    <a:pt x="724" y="1294"/>
                  </a:lnTo>
                  <a:lnTo>
                    <a:pt x="737" y="1294"/>
                  </a:lnTo>
                  <a:lnTo>
                    <a:pt x="745" y="1294"/>
                  </a:lnTo>
                  <a:lnTo>
                    <a:pt x="747" y="1294"/>
                  </a:lnTo>
                  <a:lnTo>
                    <a:pt x="755" y="1294"/>
                  </a:lnTo>
                  <a:lnTo>
                    <a:pt x="758" y="1294"/>
                  </a:lnTo>
                  <a:lnTo>
                    <a:pt x="766" y="1288"/>
                  </a:lnTo>
                  <a:lnTo>
                    <a:pt x="779" y="1286"/>
                  </a:lnTo>
                  <a:lnTo>
                    <a:pt x="781" y="1283"/>
                  </a:lnTo>
                  <a:lnTo>
                    <a:pt x="784" y="1283"/>
                  </a:lnTo>
                  <a:lnTo>
                    <a:pt x="786" y="1283"/>
                  </a:lnTo>
                  <a:lnTo>
                    <a:pt x="789" y="1283"/>
                  </a:lnTo>
                  <a:lnTo>
                    <a:pt x="792" y="1286"/>
                  </a:lnTo>
                  <a:lnTo>
                    <a:pt x="800" y="1286"/>
                  </a:lnTo>
                  <a:lnTo>
                    <a:pt x="807" y="1288"/>
                  </a:lnTo>
                  <a:lnTo>
                    <a:pt x="810" y="1291"/>
                  </a:lnTo>
                  <a:lnTo>
                    <a:pt x="813" y="1291"/>
                  </a:lnTo>
                  <a:lnTo>
                    <a:pt x="815" y="1291"/>
                  </a:lnTo>
                  <a:lnTo>
                    <a:pt x="821" y="1296"/>
                  </a:lnTo>
                  <a:lnTo>
                    <a:pt x="823" y="1296"/>
                  </a:lnTo>
                  <a:lnTo>
                    <a:pt x="828" y="1299"/>
                  </a:lnTo>
                  <a:lnTo>
                    <a:pt x="831" y="1299"/>
                  </a:lnTo>
                  <a:lnTo>
                    <a:pt x="831" y="1301"/>
                  </a:lnTo>
                  <a:lnTo>
                    <a:pt x="834" y="1307"/>
                  </a:lnTo>
                  <a:lnTo>
                    <a:pt x="834" y="1309"/>
                  </a:lnTo>
                  <a:lnTo>
                    <a:pt x="836" y="1312"/>
                  </a:lnTo>
                  <a:lnTo>
                    <a:pt x="836" y="1315"/>
                  </a:lnTo>
                  <a:lnTo>
                    <a:pt x="836" y="1317"/>
                  </a:lnTo>
                  <a:lnTo>
                    <a:pt x="836" y="1320"/>
                  </a:lnTo>
                  <a:lnTo>
                    <a:pt x="839" y="1322"/>
                  </a:lnTo>
                  <a:lnTo>
                    <a:pt x="839" y="1328"/>
                  </a:lnTo>
                  <a:lnTo>
                    <a:pt x="839" y="1333"/>
                  </a:lnTo>
                  <a:lnTo>
                    <a:pt x="839" y="1336"/>
                  </a:lnTo>
                  <a:lnTo>
                    <a:pt x="842" y="1338"/>
                  </a:lnTo>
                  <a:lnTo>
                    <a:pt x="842" y="1341"/>
                  </a:lnTo>
                  <a:lnTo>
                    <a:pt x="844" y="1349"/>
                  </a:lnTo>
                  <a:lnTo>
                    <a:pt x="847" y="1349"/>
                  </a:lnTo>
                  <a:lnTo>
                    <a:pt x="849" y="1351"/>
                  </a:lnTo>
                  <a:lnTo>
                    <a:pt x="852" y="1351"/>
                  </a:lnTo>
                  <a:lnTo>
                    <a:pt x="855" y="1354"/>
                  </a:lnTo>
                  <a:lnTo>
                    <a:pt x="857" y="1354"/>
                  </a:lnTo>
                  <a:lnTo>
                    <a:pt x="857" y="1357"/>
                  </a:lnTo>
                  <a:lnTo>
                    <a:pt x="860" y="1359"/>
                  </a:lnTo>
                  <a:lnTo>
                    <a:pt x="865" y="1364"/>
                  </a:lnTo>
                  <a:lnTo>
                    <a:pt x="868" y="1367"/>
                  </a:lnTo>
                  <a:lnTo>
                    <a:pt x="870" y="1370"/>
                  </a:lnTo>
                  <a:lnTo>
                    <a:pt x="873" y="1372"/>
                  </a:lnTo>
                  <a:lnTo>
                    <a:pt x="876" y="1375"/>
                  </a:lnTo>
                  <a:lnTo>
                    <a:pt x="883" y="1375"/>
                  </a:lnTo>
                  <a:lnTo>
                    <a:pt x="886" y="1378"/>
                  </a:lnTo>
                  <a:lnTo>
                    <a:pt x="891" y="1383"/>
                  </a:lnTo>
                  <a:lnTo>
                    <a:pt x="891" y="1385"/>
                  </a:lnTo>
                  <a:lnTo>
                    <a:pt x="894" y="1385"/>
                  </a:lnTo>
                  <a:lnTo>
                    <a:pt x="894" y="1388"/>
                  </a:lnTo>
                  <a:lnTo>
                    <a:pt x="897" y="1391"/>
                  </a:lnTo>
                  <a:lnTo>
                    <a:pt x="899" y="1391"/>
                  </a:lnTo>
                  <a:lnTo>
                    <a:pt x="907" y="1393"/>
                  </a:lnTo>
                  <a:lnTo>
                    <a:pt x="910" y="1393"/>
                  </a:lnTo>
                  <a:lnTo>
                    <a:pt x="912" y="1393"/>
                  </a:lnTo>
                  <a:lnTo>
                    <a:pt x="915" y="1396"/>
                  </a:lnTo>
                  <a:lnTo>
                    <a:pt x="928" y="1396"/>
                  </a:lnTo>
                  <a:lnTo>
                    <a:pt x="939" y="1396"/>
                  </a:lnTo>
                  <a:lnTo>
                    <a:pt x="946" y="1396"/>
                  </a:lnTo>
                  <a:lnTo>
                    <a:pt x="949" y="1396"/>
                  </a:lnTo>
                  <a:lnTo>
                    <a:pt x="952" y="1396"/>
                  </a:lnTo>
                  <a:lnTo>
                    <a:pt x="952" y="1393"/>
                  </a:lnTo>
                  <a:lnTo>
                    <a:pt x="954" y="1393"/>
                  </a:lnTo>
                  <a:lnTo>
                    <a:pt x="957" y="1393"/>
                  </a:lnTo>
                  <a:lnTo>
                    <a:pt x="960" y="1393"/>
                  </a:lnTo>
                  <a:lnTo>
                    <a:pt x="962" y="1393"/>
                  </a:lnTo>
                  <a:lnTo>
                    <a:pt x="965" y="1393"/>
                  </a:lnTo>
                  <a:lnTo>
                    <a:pt x="967" y="1391"/>
                  </a:lnTo>
                  <a:lnTo>
                    <a:pt x="970" y="1391"/>
                  </a:lnTo>
                  <a:lnTo>
                    <a:pt x="970" y="1388"/>
                  </a:lnTo>
                  <a:lnTo>
                    <a:pt x="973" y="1388"/>
                  </a:lnTo>
                  <a:lnTo>
                    <a:pt x="975" y="1388"/>
                  </a:lnTo>
                  <a:lnTo>
                    <a:pt x="975" y="1391"/>
                  </a:lnTo>
                  <a:lnTo>
                    <a:pt x="975" y="1393"/>
                  </a:lnTo>
                  <a:lnTo>
                    <a:pt x="978" y="1396"/>
                  </a:lnTo>
                  <a:lnTo>
                    <a:pt x="978" y="1399"/>
                  </a:lnTo>
                  <a:lnTo>
                    <a:pt x="978" y="1401"/>
                  </a:lnTo>
                  <a:lnTo>
                    <a:pt x="978" y="1406"/>
                  </a:lnTo>
                  <a:lnTo>
                    <a:pt x="980" y="1409"/>
                  </a:lnTo>
                  <a:lnTo>
                    <a:pt x="980" y="1412"/>
                  </a:lnTo>
                  <a:lnTo>
                    <a:pt x="980" y="1417"/>
                  </a:lnTo>
                  <a:lnTo>
                    <a:pt x="980" y="1420"/>
                  </a:lnTo>
                  <a:lnTo>
                    <a:pt x="980" y="1422"/>
                  </a:lnTo>
                  <a:lnTo>
                    <a:pt x="980" y="1425"/>
                  </a:lnTo>
                  <a:lnTo>
                    <a:pt x="980" y="1427"/>
                  </a:lnTo>
                  <a:lnTo>
                    <a:pt x="980" y="1430"/>
                  </a:lnTo>
                  <a:lnTo>
                    <a:pt x="978" y="1430"/>
                  </a:lnTo>
                  <a:lnTo>
                    <a:pt x="978" y="1433"/>
                  </a:lnTo>
                  <a:lnTo>
                    <a:pt x="978" y="1435"/>
                  </a:lnTo>
                  <a:lnTo>
                    <a:pt x="975" y="1438"/>
                  </a:lnTo>
                  <a:lnTo>
                    <a:pt x="975" y="1441"/>
                  </a:lnTo>
                  <a:lnTo>
                    <a:pt x="978" y="1441"/>
                  </a:lnTo>
                  <a:lnTo>
                    <a:pt x="978" y="1443"/>
                  </a:lnTo>
                  <a:lnTo>
                    <a:pt x="978" y="1446"/>
                  </a:lnTo>
                  <a:lnTo>
                    <a:pt x="978" y="1448"/>
                  </a:lnTo>
                  <a:lnTo>
                    <a:pt x="980" y="1451"/>
                  </a:lnTo>
                  <a:lnTo>
                    <a:pt x="980" y="1454"/>
                  </a:lnTo>
                  <a:lnTo>
                    <a:pt x="980" y="1456"/>
                  </a:lnTo>
                  <a:lnTo>
                    <a:pt x="980" y="1459"/>
                  </a:lnTo>
                  <a:lnTo>
                    <a:pt x="980" y="1462"/>
                  </a:lnTo>
                  <a:lnTo>
                    <a:pt x="980" y="1467"/>
                  </a:lnTo>
                  <a:lnTo>
                    <a:pt x="980" y="1469"/>
                  </a:lnTo>
                  <a:lnTo>
                    <a:pt x="980" y="1475"/>
                  </a:lnTo>
                  <a:lnTo>
                    <a:pt x="980" y="1477"/>
                  </a:lnTo>
                  <a:lnTo>
                    <a:pt x="980" y="1480"/>
                  </a:lnTo>
                  <a:lnTo>
                    <a:pt x="978" y="1483"/>
                  </a:lnTo>
                  <a:lnTo>
                    <a:pt x="978" y="1485"/>
                  </a:lnTo>
                  <a:lnTo>
                    <a:pt x="980" y="1488"/>
                  </a:lnTo>
                  <a:lnTo>
                    <a:pt x="980" y="1490"/>
                  </a:lnTo>
                  <a:lnTo>
                    <a:pt x="980" y="1493"/>
                  </a:lnTo>
                  <a:lnTo>
                    <a:pt x="980" y="1496"/>
                  </a:lnTo>
                  <a:lnTo>
                    <a:pt x="980" y="1498"/>
                  </a:lnTo>
                  <a:lnTo>
                    <a:pt x="980" y="1504"/>
                  </a:lnTo>
                  <a:lnTo>
                    <a:pt x="980" y="1511"/>
                  </a:lnTo>
                  <a:lnTo>
                    <a:pt x="980" y="1517"/>
                  </a:lnTo>
                  <a:lnTo>
                    <a:pt x="983" y="1530"/>
                  </a:lnTo>
                  <a:lnTo>
                    <a:pt x="983" y="1538"/>
                  </a:lnTo>
                  <a:lnTo>
                    <a:pt x="983" y="1543"/>
                  </a:lnTo>
                  <a:lnTo>
                    <a:pt x="983" y="1553"/>
                  </a:lnTo>
                  <a:lnTo>
                    <a:pt x="983" y="1561"/>
                  </a:lnTo>
                  <a:lnTo>
                    <a:pt x="983" y="1574"/>
                  </a:lnTo>
                  <a:lnTo>
                    <a:pt x="973" y="1574"/>
                  </a:lnTo>
                  <a:lnTo>
                    <a:pt x="967" y="1574"/>
                  </a:lnTo>
                  <a:lnTo>
                    <a:pt x="965" y="1574"/>
                  </a:lnTo>
                  <a:lnTo>
                    <a:pt x="962" y="1574"/>
                  </a:lnTo>
                  <a:lnTo>
                    <a:pt x="960" y="1574"/>
                  </a:lnTo>
                  <a:lnTo>
                    <a:pt x="957" y="1574"/>
                  </a:lnTo>
                  <a:lnTo>
                    <a:pt x="954" y="1572"/>
                  </a:lnTo>
                  <a:lnTo>
                    <a:pt x="952" y="1572"/>
                  </a:lnTo>
                  <a:lnTo>
                    <a:pt x="939" y="1572"/>
                  </a:lnTo>
                  <a:lnTo>
                    <a:pt x="936" y="1572"/>
                  </a:lnTo>
                  <a:lnTo>
                    <a:pt x="936" y="1580"/>
                  </a:lnTo>
                  <a:lnTo>
                    <a:pt x="939" y="1588"/>
                  </a:lnTo>
                  <a:lnTo>
                    <a:pt x="939" y="1595"/>
                  </a:lnTo>
                  <a:lnTo>
                    <a:pt x="925" y="1595"/>
                  </a:lnTo>
                  <a:lnTo>
                    <a:pt x="923" y="1595"/>
                  </a:lnTo>
                  <a:lnTo>
                    <a:pt x="923" y="1593"/>
                  </a:lnTo>
                  <a:lnTo>
                    <a:pt x="920" y="1593"/>
                  </a:lnTo>
                  <a:lnTo>
                    <a:pt x="920" y="1590"/>
                  </a:lnTo>
                  <a:lnTo>
                    <a:pt x="918" y="1590"/>
                  </a:lnTo>
                  <a:lnTo>
                    <a:pt x="915" y="1590"/>
                  </a:lnTo>
                  <a:lnTo>
                    <a:pt x="912" y="1590"/>
                  </a:lnTo>
                  <a:lnTo>
                    <a:pt x="904" y="1590"/>
                  </a:lnTo>
                  <a:lnTo>
                    <a:pt x="904" y="1595"/>
                  </a:lnTo>
                  <a:lnTo>
                    <a:pt x="904" y="1601"/>
                  </a:lnTo>
                  <a:lnTo>
                    <a:pt x="904" y="1611"/>
                  </a:lnTo>
                  <a:lnTo>
                    <a:pt x="904" y="1614"/>
                  </a:lnTo>
                  <a:lnTo>
                    <a:pt x="902" y="1614"/>
                  </a:lnTo>
                  <a:lnTo>
                    <a:pt x="899" y="1614"/>
                  </a:lnTo>
                  <a:lnTo>
                    <a:pt x="883" y="1614"/>
                  </a:lnTo>
                  <a:lnTo>
                    <a:pt x="873" y="1614"/>
                  </a:lnTo>
                  <a:lnTo>
                    <a:pt x="865" y="1614"/>
                  </a:lnTo>
                  <a:lnTo>
                    <a:pt x="865" y="1622"/>
                  </a:lnTo>
                  <a:lnTo>
                    <a:pt x="865" y="1624"/>
                  </a:lnTo>
                  <a:lnTo>
                    <a:pt x="865" y="1630"/>
                  </a:lnTo>
                  <a:lnTo>
                    <a:pt x="865" y="1632"/>
                  </a:lnTo>
                  <a:lnTo>
                    <a:pt x="865" y="1635"/>
                  </a:lnTo>
                  <a:lnTo>
                    <a:pt x="865" y="1643"/>
                  </a:lnTo>
                  <a:lnTo>
                    <a:pt x="865" y="1645"/>
                  </a:lnTo>
                  <a:lnTo>
                    <a:pt x="865" y="1651"/>
                  </a:lnTo>
                  <a:lnTo>
                    <a:pt x="852" y="1651"/>
                  </a:lnTo>
                  <a:lnTo>
                    <a:pt x="849" y="1651"/>
                  </a:lnTo>
                  <a:lnTo>
                    <a:pt x="844" y="1651"/>
                  </a:lnTo>
                  <a:lnTo>
                    <a:pt x="842" y="1651"/>
                  </a:lnTo>
                  <a:lnTo>
                    <a:pt x="839" y="1651"/>
                  </a:lnTo>
                  <a:lnTo>
                    <a:pt x="836" y="1651"/>
                  </a:lnTo>
                  <a:lnTo>
                    <a:pt x="834" y="1651"/>
                  </a:lnTo>
                  <a:lnTo>
                    <a:pt x="831" y="1651"/>
                  </a:lnTo>
                  <a:lnTo>
                    <a:pt x="828" y="1651"/>
                  </a:lnTo>
                  <a:lnTo>
                    <a:pt x="826" y="1651"/>
                  </a:lnTo>
                  <a:lnTo>
                    <a:pt x="823" y="1651"/>
                  </a:lnTo>
                  <a:lnTo>
                    <a:pt x="786" y="1648"/>
                  </a:lnTo>
                  <a:lnTo>
                    <a:pt x="786" y="1656"/>
                  </a:lnTo>
                  <a:lnTo>
                    <a:pt x="786" y="1658"/>
                  </a:lnTo>
                  <a:lnTo>
                    <a:pt x="786" y="1664"/>
                  </a:lnTo>
                  <a:lnTo>
                    <a:pt x="786" y="1677"/>
                  </a:lnTo>
                  <a:lnTo>
                    <a:pt x="781" y="1679"/>
                  </a:lnTo>
                  <a:lnTo>
                    <a:pt x="784" y="1724"/>
                  </a:lnTo>
                  <a:lnTo>
                    <a:pt x="781" y="1724"/>
                  </a:lnTo>
                  <a:lnTo>
                    <a:pt x="750" y="1727"/>
                  </a:lnTo>
                  <a:lnTo>
                    <a:pt x="739" y="1727"/>
                  </a:lnTo>
                  <a:lnTo>
                    <a:pt x="737" y="1727"/>
                  </a:lnTo>
                  <a:lnTo>
                    <a:pt x="739" y="1766"/>
                  </a:lnTo>
                  <a:lnTo>
                    <a:pt x="739" y="1771"/>
                  </a:lnTo>
                  <a:lnTo>
                    <a:pt x="742" y="1776"/>
                  </a:lnTo>
                  <a:lnTo>
                    <a:pt x="742" y="1787"/>
                  </a:lnTo>
                  <a:lnTo>
                    <a:pt x="742" y="1792"/>
                  </a:lnTo>
                  <a:lnTo>
                    <a:pt x="742" y="1797"/>
                  </a:lnTo>
                  <a:lnTo>
                    <a:pt x="745" y="1811"/>
                  </a:lnTo>
                  <a:lnTo>
                    <a:pt x="742" y="1816"/>
                  </a:lnTo>
                  <a:lnTo>
                    <a:pt x="745" y="1824"/>
                  </a:lnTo>
                  <a:lnTo>
                    <a:pt x="745" y="1829"/>
                  </a:lnTo>
                  <a:lnTo>
                    <a:pt x="745" y="1832"/>
                  </a:lnTo>
                  <a:lnTo>
                    <a:pt x="745" y="1837"/>
                  </a:lnTo>
                  <a:lnTo>
                    <a:pt x="745" y="1842"/>
                  </a:lnTo>
                  <a:lnTo>
                    <a:pt x="745" y="1845"/>
                  </a:lnTo>
                  <a:lnTo>
                    <a:pt x="745" y="1847"/>
                  </a:lnTo>
                  <a:lnTo>
                    <a:pt x="745" y="1850"/>
                  </a:lnTo>
                  <a:lnTo>
                    <a:pt x="745" y="1858"/>
                  </a:lnTo>
                  <a:lnTo>
                    <a:pt x="745" y="1860"/>
                  </a:lnTo>
                  <a:lnTo>
                    <a:pt x="745" y="1866"/>
                  </a:lnTo>
                  <a:lnTo>
                    <a:pt x="745" y="1868"/>
                  </a:lnTo>
                  <a:lnTo>
                    <a:pt x="745" y="1871"/>
                  </a:lnTo>
                  <a:lnTo>
                    <a:pt x="745" y="1874"/>
                  </a:lnTo>
                  <a:lnTo>
                    <a:pt x="745" y="1879"/>
                  </a:lnTo>
                  <a:lnTo>
                    <a:pt x="745" y="1881"/>
                  </a:lnTo>
                  <a:lnTo>
                    <a:pt x="745" y="1884"/>
                  </a:lnTo>
                  <a:lnTo>
                    <a:pt x="747" y="1887"/>
                  </a:lnTo>
                  <a:lnTo>
                    <a:pt x="747" y="1897"/>
                  </a:lnTo>
                  <a:lnTo>
                    <a:pt x="747" y="1913"/>
                  </a:lnTo>
                  <a:lnTo>
                    <a:pt x="747" y="1916"/>
                  </a:lnTo>
                  <a:lnTo>
                    <a:pt x="747" y="1926"/>
                  </a:lnTo>
                  <a:lnTo>
                    <a:pt x="747" y="1934"/>
                  </a:lnTo>
                  <a:lnTo>
                    <a:pt x="747" y="1944"/>
                  </a:lnTo>
                  <a:lnTo>
                    <a:pt x="747" y="1952"/>
                  </a:lnTo>
                  <a:lnTo>
                    <a:pt x="747" y="1958"/>
                  </a:lnTo>
                  <a:lnTo>
                    <a:pt x="747" y="1960"/>
                  </a:lnTo>
                  <a:lnTo>
                    <a:pt x="747" y="1965"/>
                  </a:lnTo>
                  <a:lnTo>
                    <a:pt x="745" y="1973"/>
                  </a:lnTo>
                  <a:lnTo>
                    <a:pt x="745" y="1976"/>
                  </a:lnTo>
                  <a:lnTo>
                    <a:pt x="745" y="1979"/>
                  </a:lnTo>
                  <a:lnTo>
                    <a:pt x="745" y="1981"/>
                  </a:lnTo>
                  <a:lnTo>
                    <a:pt x="745" y="1984"/>
                  </a:lnTo>
                  <a:lnTo>
                    <a:pt x="745" y="1986"/>
                  </a:lnTo>
                  <a:lnTo>
                    <a:pt x="745" y="1994"/>
                  </a:lnTo>
                  <a:lnTo>
                    <a:pt x="745" y="2000"/>
                  </a:lnTo>
                  <a:lnTo>
                    <a:pt x="742" y="2002"/>
                  </a:lnTo>
                  <a:lnTo>
                    <a:pt x="742" y="2005"/>
                  </a:lnTo>
                  <a:lnTo>
                    <a:pt x="742" y="2002"/>
                  </a:lnTo>
                  <a:lnTo>
                    <a:pt x="739" y="2005"/>
                  </a:lnTo>
                  <a:lnTo>
                    <a:pt x="737" y="2005"/>
                  </a:lnTo>
                  <a:lnTo>
                    <a:pt x="734" y="2005"/>
                  </a:lnTo>
                  <a:lnTo>
                    <a:pt x="731" y="2005"/>
                  </a:lnTo>
                  <a:lnTo>
                    <a:pt x="729" y="2005"/>
                  </a:lnTo>
                  <a:lnTo>
                    <a:pt x="726" y="2005"/>
                  </a:lnTo>
                  <a:lnTo>
                    <a:pt x="721" y="2005"/>
                  </a:lnTo>
                  <a:lnTo>
                    <a:pt x="713" y="2005"/>
                  </a:lnTo>
                  <a:lnTo>
                    <a:pt x="705" y="2005"/>
                  </a:lnTo>
                  <a:lnTo>
                    <a:pt x="705" y="2007"/>
                  </a:lnTo>
                  <a:lnTo>
                    <a:pt x="682" y="2005"/>
                  </a:lnTo>
                  <a:lnTo>
                    <a:pt x="679" y="2005"/>
                  </a:lnTo>
                  <a:lnTo>
                    <a:pt x="671" y="2005"/>
                  </a:lnTo>
                  <a:lnTo>
                    <a:pt x="669" y="2005"/>
                  </a:lnTo>
                  <a:lnTo>
                    <a:pt x="666" y="2005"/>
                  </a:lnTo>
                  <a:lnTo>
                    <a:pt x="663" y="2013"/>
                  </a:lnTo>
                  <a:lnTo>
                    <a:pt x="661" y="2018"/>
                  </a:lnTo>
                  <a:lnTo>
                    <a:pt x="658" y="2023"/>
                  </a:lnTo>
                  <a:lnTo>
                    <a:pt x="650" y="2047"/>
                  </a:lnTo>
                  <a:lnTo>
                    <a:pt x="613" y="2036"/>
                  </a:lnTo>
                  <a:lnTo>
                    <a:pt x="608" y="2034"/>
                  </a:lnTo>
                  <a:lnTo>
                    <a:pt x="606" y="2034"/>
                  </a:lnTo>
                  <a:lnTo>
                    <a:pt x="595" y="2028"/>
                  </a:lnTo>
                  <a:lnTo>
                    <a:pt x="592" y="2028"/>
                  </a:lnTo>
                  <a:lnTo>
                    <a:pt x="587" y="2026"/>
                  </a:lnTo>
                  <a:lnTo>
                    <a:pt x="553" y="2018"/>
                  </a:lnTo>
                  <a:lnTo>
                    <a:pt x="548" y="2015"/>
                  </a:lnTo>
                  <a:lnTo>
                    <a:pt x="537" y="2013"/>
                  </a:lnTo>
                  <a:lnTo>
                    <a:pt x="524" y="2007"/>
                  </a:lnTo>
                  <a:lnTo>
                    <a:pt x="514" y="2005"/>
                  </a:lnTo>
                  <a:lnTo>
                    <a:pt x="511" y="2005"/>
                  </a:lnTo>
                  <a:lnTo>
                    <a:pt x="503" y="2007"/>
                  </a:lnTo>
                  <a:lnTo>
                    <a:pt x="501" y="2007"/>
                  </a:lnTo>
                  <a:lnTo>
                    <a:pt x="498" y="2007"/>
                  </a:lnTo>
                  <a:lnTo>
                    <a:pt x="495" y="2007"/>
                  </a:lnTo>
                  <a:lnTo>
                    <a:pt x="480" y="2002"/>
                  </a:lnTo>
                  <a:lnTo>
                    <a:pt x="472" y="2002"/>
                  </a:lnTo>
                  <a:lnTo>
                    <a:pt x="469" y="2005"/>
                  </a:lnTo>
                  <a:lnTo>
                    <a:pt x="469" y="2007"/>
                  </a:lnTo>
                  <a:lnTo>
                    <a:pt x="472" y="2015"/>
                  </a:lnTo>
                  <a:lnTo>
                    <a:pt x="475" y="2021"/>
                  </a:lnTo>
                  <a:lnTo>
                    <a:pt x="475" y="2023"/>
                  </a:lnTo>
                  <a:lnTo>
                    <a:pt x="477" y="2026"/>
                  </a:lnTo>
                  <a:lnTo>
                    <a:pt x="477" y="2031"/>
                  </a:lnTo>
                  <a:lnTo>
                    <a:pt x="477" y="2034"/>
                  </a:lnTo>
                  <a:lnTo>
                    <a:pt x="480" y="2036"/>
                  </a:lnTo>
                  <a:lnTo>
                    <a:pt x="477" y="2036"/>
                  </a:lnTo>
                  <a:lnTo>
                    <a:pt x="475" y="2039"/>
                  </a:lnTo>
                  <a:lnTo>
                    <a:pt x="472" y="2039"/>
                  </a:lnTo>
                  <a:lnTo>
                    <a:pt x="448" y="2039"/>
                  </a:lnTo>
                  <a:lnTo>
                    <a:pt x="438" y="2042"/>
                  </a:lnTo>
                  <a:lnTo>
                    <a:pt x="438" y="2044"/>
                  </a:lnTo>
                  <a:lnTo>
                    <a:pt x="451" y="2049"/>
                  </a:lnTo>
                  <a:lnTo>
                    <a:pt x="461" y="2052"/>
                  </a:lnTo>
                  <a:lnTo>
                    <a:pt x="477" y="2057"/>
                  </a:lnTo>
                  <a:lnTo>
                    <a:pt x="480" y="2057"/>
                  </a:lnTo>
                  <a:lnTo>
                    <a:pt x="480" y="2060"/>
                  </a:lnTo>
                  <a:lnTo>
                    <a:pt x="482" y="2057"/>
                  </a:lnTo>
                  <a:lnTo>
                    <a:pt x="485" y="2057"/>
                  </a:lnTo>
                  <a:lnTo>
                    <a:pt x="490" y="2070"/>
                  </a:lnTo>
                  <a:lnTo>
                    <a:pt x="482" y="2068"/>
                  </a:lnTo>
                  <a:lnTo>
                    <a:pt x="480" y="2065"/>
                  </a:lnTo>
                  <a:lnTo>
                    <a:pt x="464" y="2060"/>
                  </a:lnTo>
                  <a:lnTo>
                    <a:pt x="448" y="2055"/>
                  </a:lnTo>
                  <a:lnTo>
                    <a:pt x="430" y="2049"/>
                  </a:lnTo>
                  <a:lnTo>
                    <a:pt x="430" y="2055"/>
                  </a:lnTo>
                  <a:lnTo>
                    <a:pt x="430" y="2057"/>
                  </a:lnTo>
                  <a:lnTo>
                    <a:pt x="430" y="2060"/>
                  </a:lnTo>
                  <a:lnTo>
                    <a:pt x="430" y="2063"/>
                  </a:lnTo>
                  <a:lnTo>
                    <a:pt x="430" y="2065"/>
                  </a:lnTo>
                  <a:lnTo>
                    <a:pt x="427" y="2081"/>
                  </a:lnTo>
                  <a:lnTo>
                    <a:pt x="427" y="2084"/>
                  </a:lnTo>
                  <a:lnTo>
                    <a:pt x="427" y="2086"/>
                  </a:lnTo>
                  <a:lnTo>
                    <a:pt x="427" y="2091"/>
                  </a:lnTo>
                  <a:lnTo>
                    <a:pt x="427" y="2094"/>
                  </a:lnTo>
                  <a:lnTo>
                    <a:pt x="427" y="2097"/>
                  </a:lnTo>
                  <a:lnTo>
                    <a:pt x="419" y="2097"/>
                  </a:lnTo>
                  <a:lnTo>
                    <a:pt x="419" y="2105"/>
                  </a:lnTo>
                  <a:lnTo>
                    <a:pt x="419" y="2107"/>
                  </a:lnTo>
                  <a:lnTo>
                    <a:pt x="422" y="2115"/>
                  </a:lnTo>
                  <a:lnTo>
                    <a:pt x="425" y="2120"/>
                  </a:lnTo>
                  <a:lnTo>
                    <a:pt x="427" y="2123"/>
                  </a:lnTo>
                  <a:lnTo>
                    <a:pt x="430" y="2126"/>
                  </a:lnTo>
                  <a:lnTo>
                    <a:pt x="433" y="2131"/>
                  </a:lnTo>
                  <a:lnTo>
                    <a:pt x="433" y="2133"/>
                  </a:lnTo>
                  <a:lnTo>
                    <a:pt x="435" y="2139"/>
                  </a:lnTo>
                  <a:lnTo>
                    <a:pt x="438" y="2144"/>
                  </a:lnTo>
                  <a:lnTo>
                    <a:pt x="440" y="2147"/>
                  </a:lnTo>
                  <a:lnTo>
                    <a:pt x="443" y="2154"/>
                  </a:lnTo>
                  <a:lnTo>
                    <a:pt x="446" y="2162"/>
                  </a:lnTo>
                  <a:lnTo>
                    <a:pt x="446" y="2165"/>
                  </a:lnTo>
                  <a:lnTo>
                    <a:pt x="448" y="2168"/>
                  </a:lnTo>
                  <a:lnTo>
                    <a:pt x="448" y="2170"/>
                  </a:lnTo>
                  <a:lnTo>
                    <a:pt x="448" y="2173"/>
                  </a:lnTo>
                  <a:lnTo>
                    <a:pt x="448" y="2183"/>
                  </a:lnTo>
                  <a:lnTo>
                    <a:pt x="448" y="2191"/>
                  </a:lnTo>
                  <a:lnTo>
                    <a:pt x="446" y="2194"/>
                  </a:lnTo>
                  <a:lnTo>
                    <a:pt x="446" y="2196"/>
                  </a:lnTo>
                  <a:lnTo>
                    <a:pt x="448" y="2199"/>
                  </a:lnTo>
                  <a:lnTo>
                    <a:pt x="448" y="2202"/>
                  </a:lnTo>
                  <a:lnTo>
                    <a:pt x="448" y="2204"/>
                  </a:lnTo>
                  <a:lnTo>
                    <a:pt x="451" y="2207"/>
                  </a:lnTo>
                  <a:lnTo>
                    <a:pt x="454" y="2209"/>
                  </a:lnTo>
                  <a:lnTo>
                    <a:pt x="454" y="2212"/>
                  </a:lnTo>
                  <a:lnTo>
                    <a:pt x="454" y="2223"/>
                  </a:lnTo>
                  <a:lnTo>
                    <a:pt x="451" y="2225"/>
                  </a:lnTo>
                  <a:lnTo>
                    <a:pt x="451" y="2233"/>
                  </a:lnTo>
                  <a:lnTo>
                    <a:pt x="454" y="2233"/>
                  </a:lnTo>
                  <a:lnTo>
                    <a:pt x="454" y="2236"/>
                  </a:lnTo>
                  <a:lnTo>
                    <a:pt x="454" y="2241"/>
                  </a:lnTo>
                  <a:lnTo>
                    <a:pt x="451" y="2249"/>
                  </a:lnTo>
                  <a:lnTo>
                    <a:pt x="451" y="2251"/>
                  </a:lnTo>
                  <a:lnTo>
                    <a:pt x="451" y="2259"/>
                  </a:lnTo>
                  <a:lnTo>
                    <a:pt x="448" y="2265"/>
                  </a:lnTo>
                  <a:lnTo>
                    <a:pt x="448" y="2267"/>
                  </a:lnTo>
                  <a:lnTo>
                    <a:pt x="448" y="2272"/>
                  </a:lnTo>
                  <a:lnTo>
                    <a:pt x="448" y="2275"/>
                  </a:lnTo>
                  <a:lnTo>
                    <a:pt x="448" y="2278"/>
                  </a:lnTo>
                  <a:lnTo>
                    <a:pt x="446" y="2278"/>
                  </a:lnTo>
                  <a:lnTo>
                    <a:pt x="438" y="2278"/>
                  </a:lnTo>
                  <a:lnTo>
                    <a:pt x="425" y="2278"/>
                  </a:lnTo>
                  <a:lnTo>
                    <a:pt x="412" y="2275"/>
                  </a:lnTo>
                  <a:lnTo>
                    <a:pt x="401" y="2275"/>
                  </a:lnTo>
                  <a:lnTo>
                    <a:pt x="398" y="2275"/>
                  </a:lnTo>
                  <a:lnTo>
                    <a:pt x="396" y="2275"/>
                  </a:lnTo>
                  <a:lnTo>
                    <a:pt x="396" y="2270"/>
                  </a:lnTo>
                  <a:lnTo>
                    <a:pt x="396" y="2267"/>
                  </a:lnTo>
                  <a:lnTo>
                    <a:pt x="398" y="2265"/>
                  </a:lnTo>
                  <a:lnTo>
                    <a:pt x="398" y="2262"/>
                  </a:lnTo>
                  <a:lnTo>
                    <a:pt x="398" y="2259"/>
                  </a:lnTo>
                  <a:lnTo>
                    <a:pt x="398" y="2251"/>
                  </a:lnTo>
                  <a:lnTo>
                    <a:pt x="401" y="2236"/>
                  </a:lnTo>
                  <a:lnTo>
                    <a:pt x="401" y="2223"/>
                  </a:lnTo>
                  <a:lnTo>
                    <a:pt x="401" y="2220"/>
                  </a:lnTo>
                  <a:lnTo>
                    <a:pt x="398" y="2220"/>
                  </a:lnTo>
                  <a:lnTo>
                    <a:pt x="398" y="2217"/>
                  </a:lnTo>
                  <a:lnTo>
                    <a:pt x="396" y="2207"/>
                  </a:lnTo>
                  <a:lnTo>
                    <a:pt x="396" y="2202"/>
                  </a:lnTo>
                  <a:lnTo>
                    <a:pt x="396" y="2196"/>
                  </a:lnTo>
                  <a:lnTo>
                    <a:pt x="396" y="2186"/>
                  </a:lnTo>
                  <a:lnTo>
                    <a:pt x="396" y="2178"/>
                  </a:lnTo>
                  <a:lnTo>
                    <a:pt x="396" y="2175"/>
                  </a:lnTo>
                  <a:lnTo>
                    <a:pt x="396" y="2173"/>
                  </a:lnTo>
                  <a:lnTo>
                    <a:pt x="401" y="2170"/>
                  </a:lnTo>
                  <a:lnTo>
                    <a:pt x="401" y="2168"/>
                  </a:lnTo>
                  <a:lnTo>
                    <a:pt x="401" y="2165"/>
                  </a:lnTo>
                  <a:lnTo>
                    <a:pt x="401" y="2160"/>
                  </a:lnTo>
                  <a:lnTo>
                    <a:pt x="398" y="2157"/>
                  </a:lnTo>
                  <a:lnTo>
                    <a:pt x="396" y="2154"/>
                  </a:lnTo>
                  <a:lnTo>
                    <a:pt x="393" y="2154"/>
                  </a:lnTo>
                  <a:lnTo>
                    <a:pt x="391" y="2152"/>
                  </a:lnTo>
                  <a:lnTo>
                    <a:pt x="391" y="2149"/>
                  </a:lnTo>
                  <a:lnTo>
                    <a:pt x="385" y="2141"/>
                  </a:lnTo>
                  <a:lnTo>
                    <a:pt x="385" y="2139"/>
                  </a:lnTo>
                  <a:lnTo>
                    <a:pt x="383" y="2136"/>
                  </a:lnTo>
                  <a:lnTo>
                    <a:pt x="383" y="2133"/>
                  </a:lnTo>
                  <a:lnTo>
                    <a:pt x="383" y="2128"/>
                  </a:lnTo>
                  <a:lnTo>
                    <a:pt x="375" y="2123"/>
                  </a:lnTo>
                  <a:lnTo>
                    <a:pt x="375" y="2120"/>
                  </a:lnTo>
                  <a:lnTo>
                    <a:pt x="375" y="2118"/>
                  </a:lnTo>
                  <a:lnTo>
                    <a:pt x="372" y="2115"/>
                  </a:lnTo>
                  <a:lnTo>
                    <a:pt x="372" y="2112"/>
                  </a:lnTo>
                  <a:lnTo>
                    <a:pt x="370" y="2112"/>
                  </a:lnTo>
                  <a:lnTo>
                    <a:pt x="364" y="2110"/>
                  </a:lnTo>
                  <a:lnTo>
                    <a:pt x="362" y="2107"/>
                  </a:lnTo>
                  <a:lnTo>
                    <a:pt x="357" y="2105"/>
                  </a:lnTo>
                  <a:lnTo>
                    <a:pt x="354" y="2102"/>
                  </a:lnTo>
                  <a:lnTo>
                    <a:pt x="351" y="2099"/>
                  </a:lnTo>
                  <a:lnTo>
                    <a:pt x="349" y="2097"/>
                  </a:lnTo>
                  <a:lnTo>
                    <a:pt x="349" y="2094"/>
                  </a:lnTo>
                  <a:lnTo>
                    <a:pt x="346" y="2091"/>
                  </a:lnTo>
                  <a:lnTo>
                    <a:pt x="343" y="2086"/>
                  </a:lnTo>
                  <a:lnTo>
                    <a:pt x="343" y="2084"/>
                  </a:lnTo>
                  <a:lnTo>
                    <a:pt x="341" y="2081"/>
                  </a:lnTo>
                  <a:lnTo>
                    <a:pt x="341" y="2078"/>
                  </a:lnTo>
                  <a:lnTo>
                    <a:pt x="341" y="2076"/>
                  </a:lnTo>
                  <a:lnTo>
                    <a:pt x="343" y="2073"/>
                  </a:lnTo>
                  <a:lnTo>
                    <a:pt x="341" y="2073"/>
                  </a:lnTo>
                  <a:lnTo>
                    <a:pt x="341" y="2070"/>
                  </a:lnTo>
                  <a:lnTo>
                    <a:pt x="341" y="2063"/>
                  </a:lnTo>
                  <a:lnTo>
                    <a:pt x="338" y="2063"/>
                  </a:lnTo>
                  <a:lnTo>
                    <a:pt x="325" y="2063"/>
                  </a:lnTo>
                  <a:lnTo>
                    <a:pt x="325" y="2060"/>
                  </a:lnTo>
                  <a:lnTo>
                    <a:pt x="325" y="2055"/>
                  </a:lnTo>
                  <a:lnTo>
                    <a:pt x="322" y="2047"/>
                  </a:lnTo>
                  <a:lnTo>
                    <a:pt x="322" y="2044"/>
                  </a:lnTo>
                  <a:lnTo>
                    <a:pt x="322" y="2039"/>
                  </a:lnTo>
                  <a:lnTo>
                    <a:pt x="322" y="2036"/>
                  </a:lnTo>
                  <a:lnTo>
                    <a:pt x="322" y="2031"/>
                  </a:lnTo>
                  <a:lnTo>
                    <a:pt x="322" y="2028"/>
                  </a:lnTo>
                  <a:lnTo>
                    <a:pt x="322" y="2021"/>
                  </a:lnTo>
                  <a:lnTo>
                    <a:pt x="320" y="2018"/>
                  </a:lnTo>
                  <a:lnTo>
                    <a:pt x="320" y="2015"/>
                  </a:lnTo>
                  <a:lnTo>
                    <a:pt x="320" y="2013"/>
                  </a:lnTo>
                  <a:lnTo>
                    <a:pt x="317" y="2013"/>
                  </a:lnTo>
                  <a:lnTo>
                    <a:pt x="315" y="2013"/>
                  </a:lnTo>
                  <a:lnTo>
                    <a:pt x="312" y="2013"/>
                  </a:lnTo>
                  <a:lnTo>
                    <a:pt x="312" y="2007"/>
                  </a:lnTo>
                  <a:lnTo>
                    <a:pt x="301" y="2005"/>
                  </a:lnTo>
                  <a:lnTo>
                    <a:pt x="301" y="2002"/>
                  </a:lnTo>
                  <a:lnTo>
                    <a:pt x="299" y="2000"/>
                  </a:lnTo>
                  <a:lnTo>
                    <a:pt x="299" y="1997"/>
                  </a:lnTo>
                  <a:lnTo>
                    <a:pt x="301" y="1997"/>
                  </a:lnTo>
                  <a:lnTo>
                    <a:pt x="301" y="1994"/>
                  </a:lnTo>
                  <a:lnTo>
                    <a:pt x="301" y="1984"/>
                  </a:lnTo>
                  <a:lnTo>
                    <a:pt x="301" y="1981"/>
                  </a:lnTo>
                  <a:lnTo>
                    <a:pt x="299" y="1981"/>
                  </a:lnTo>
                  <a:lnTo>
                    <a:pt x="299" y="1979"/>
                  </a:lnTo>
                  <a:lnTo>
                    <a:pt x="301" y="1971"/>
                  </a:lnTo>
                  <a:lnTo>
                    <a:pt x="307" y="1958"/>
                  </a:lnTo>
                  <a:lnTo>
                    <a:pt x="307" y="1952"/>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31" name="フリーフォーム 30"/>
            <p:cNvSpPr>
              <a:spLocks/>
            </p:cNvSpPr>
            <p:nvPr/>
          </p:nvSpPr>
          <p:spPr bwMode="auto">
            <a:xfrm>
              <a:off x="7533285" y="4771148"/>
              <a:ext cx="410342" cy="962141"/>
            </a:xfrm>
            <a:custGeom>
              <a:avLst/>
              <a:gdLst>
                <a:gd name="T0" fmla="*/ 776 w 857"/>
                <a:gd name="T1" fmla="*/ 1908 h 1976"/>
                <a:gd name="T2" fmla="*/ 765 w 857"/>
                <a:gd name="T3" fmla="*/ 1960 h 1976"/>
                <a:gd name="T4" fmla="*/ 731 w 857"/>
                <a:gd name="T5" fmla="*/ 1971 h 1976"/>
                <a:gd name="T6" fmla="*/ 715 w 857"/>
                <a:gd name="T7" fmla="*/ 1955 h 1976"/>
                <a:gd name="T8" fmla="*/ 679 w 857"/>
                <a:gd name="T9" fmla="*/ 1958 h 1976"/>
                <a:gd name="T10" fmla="*/ 639 w 857"/>
                <a:gd name="T11" fmla="*/ 1958 h 1976"/>
                <a:gd name="T12" fmla="*/ 595 w 857"/>
                <a:gd name="T13" fmla="*/ 1958 h 1976"/>
                <a:gd name="T14" fmla="*/ 561 w 857"/>
                <a:gd name="T15" fmla="*/ 1963 h 1976"/>
                <a:gd name="T16" fmla="*/ 540 w 857"/>
                <a:gd name="T17" fmla="*/ 1965 h 1976"/>
                <a:gd name="T18" fmla="*/ 500 w 857"/>
                <a:gd name="T19" fmla="*/ 1960 h 1976"/>
                <a:gd name="T20" fmla="*/ 466 w 857"/>
                <a:gd name="T21" fmla="*/ 1963 h 1976"/>
                <a:gd name="T22" fmla="*/ 430 w 857"/>
                <a:gd name="T23" fmla="*/ 1963 h 1976"/>
                <a:gd name="T24" fmla="*/ 396 w 857"/>
                <a:gd name="T25" fmla="*/ 1960 h 1976"/>
                <a:gd name="T26" fmla="*/ 354 w 857"/>
                <a:gd name="T27" fmla="*/ 1960 h 1976"/>
                <a:gd name="T28" fmla="*/ 301 w 857"/>
                <a:gd name="T29" fmla="*/ 1960 h 1976"/>
                <a:gd name="T30" fmla="*/ 296 w 857"/>
                <a:gd name="T31" fmla="*/ 1921 h 1976"/>
                <a:gd name="T32" fmla="*/ 272 w 857"/>
                <a:gd name="T33" fmla="*/ 1942 h 1976"/>
                <a:gd name="T34" fmla="*/ 262 w 857"/>
                <a:gd name="T35" fmla="*/ 1952 h 1976"/>
                <a:gd name="T36" fmla="*/ 238 w 857"/>
                <a:gd name="T37" fmla="*/ 1960 h 1976"/>
                <a:gd name="T38" fmla="*/ 220 w 857"/>
                <a:gd name="T39" fmla="*/ 1950 h 1976"/>
                <a:gd name="T40" fmla="*/ 165 w 857"/>
                <a:gd name="T41" fmla="*/ 1950 h 1976"/>
                <a:gd name="T42" fmla="*/ 128 w 857"/>
                <a:gd name="T43" fmla="*/ 1952 h 1976"/>
                <a:gd name="T44" fmla="*/ 120 w 857"/>
                <a:gd name="T45" fmla="*/ 1939 h 1976"/>
                <a:gd name="T46" fmla="*/ 105 w 857"/>
                <a:gd name="T47" fmla="*/ 1910 h 1976"/>
                <a:gd name="T48" fmla="*/ 105 w 857"/>
                <a:gd name="T49" fmla="*/ 1876 h 1976"/>
                <a:gd name="T50" fmla="*/ 105 w 857"/>
                <a:gd name="T51" fmla="*/ 1845 h 1976"/>
                <a:gd name="T52" fmla="*/ 102 w 857"/>
                <a:gd name="T53" fmla="*/ 1790 h 1976"/>
                <a:gd name="T54" fmla="*/ 105 w 857"/>
                <a:gd name="T55" fmla="*/ 1774 h 1976"/>
                <a:gd name="T56" fmla="*/ 105 w 857"/>
                <a:gd name="T57" fmla="*/ 1758 h 1976"/>
                <a:gd name="T58" fmla="*/ 107 w 857"/>
                <a:gd name="T59" fmla="*/ 1734 h 1976"/>
                <a:gd name="T60" fmla="*/ 110 w 857"/>
                <a:gd name="T61" fmla="*/ 1698 h 1976"/>
                <a:gd name="T62" fmla="*/ 112 w 857"/>
                <a:gd name="T63" fmla="*/ 1632 h 1976"/>
                <a:gd name="T64" fmla="*/ 115 w 857"/>
                <a:gd name="T65" fmla="*/ 1548 h 1976"/>
                <a:gd name="T66" fmla="*/ 118 w 857"/>
                <a:gd name="T67" fmla="*/ 1462 h 1976"/>
                <a:gd name="T68" fmla="*/ 120 w 857"/>
                <a:gd name="T69" fmla="*/ 1427 h 1976"/>
                <a:gd name="T70" fmla="*/ 2 w 857"/>
                <a:gd name="T71" fmla="*/ 1385 h 1976"/>
                <a:gd name="T72" fmla="*/ 0 w 857"/>
                <a:gd name="T73" fmla="*/ 1359 h 1976"/>
                <a:gd name="T74" fmla="*/ 2 w 857"/>
                <a:gd name="T75" fmla="*/ 1254 h 1976"/>
                <a:gd name="T76" fmla="*/ 5 w 857"/>
                <a:gd name="T77" fmla="*/ 1220 h 1976"/>
                <a:gd name="T78" fmla="*/ 10 w 857"/>
                <a:gd name="T79" fmla="*/ 1191 h 1976"/>
                <a:gd name="T80" fmla="*/ 2 w 857"/>
                <a:gd name="T81" fmla="*/ 1136 h 1976"/>
                <a:gd name="T82" fmla="*/ 2 w 857"/>
                <a:gd name="T83" fmla="*/ 1000 h 1976"/>
                <a:gd name="T84" fmla="*/ 2 w 857"/>
                <a:gd name="T85" fmla="*/ 863 h 1976"/>
                <a:gd name="T86" fmla="*/ 99 w 857"/>
                <a:gd name="T87" fmla="*/ 708 h 1976"/>
                <a:gd name="T88" fmla="*/ 123 w 857"/>
                <a:gd name="T89" fmla="*/ 443 h 1976"/>
                <a:gd name="T90" fmla="*/ 157 w 857"/>
                <a:gd name="T91" fmla="*/ 401 h 1976"/>
                <a:gd name="T92" fmla="*/ 285 w 857"/>
                <a:gd name="T93" fmla="*/ 344 h 1976"/>
                <a:gd name="T94" fmla="*/ 317 w 857"/>
                <a:gd name="T95" fmla="*/ 388 h 1976"/>
                <a:gd name="T96" fmla="*/ 367 w 857"/>
                <a:gd name="T97" fmla="*/ 428 h 1976"/>
                <a:gd name="T98" fmla="*/ 401 w 857"/>
                <a:gd name="T99" fmla="*/ 438 h 1976"/>
                <a:gd name="T100" fmla="*/ 438 w 857"/>
                <a:gd name="T101" fmla="*/ 441 h 1976"/>
                <a:gd name="T102" fmla="*/ 448 w 857"/>
                <a:gd name="T103" fmla="*/ 430 h 1976"/>
                <a:gd name="T104" fmla="*/ 448 w 857"/>
                <a:gd name="T105" fmla="*/ 412 h 1976"/>
                <a:gd name="T106" fmla="*/ 445 w 857"/>
                <a:gd name="T107" fmla="*/ 375 h 1976"/>
                <a:gd name="T108" fmla="*/ 406 w 857"/>
                <a:gd name="T109" fmla="*/ 359 h 1976"/>
                <a:gd name="T110" fmla="*/ 388 w 857"/>
                <a:gd name="T111" fmla="*/ 325 h 1976"/>
                <a:gd name="T112" fmla="*/ 414 w 857"/>
                <a:gd name="T113" fmla="*/ 286 h 1976"/>
                <a:gd name="T114" fmla="*/ 414 w 857"/>
                <a:gd name="T115" fmla="*/ 267 h 1976"/>
                <a:gd name="T116" fmla="*/ 438 w 857"/>
                <a:gd name="T117" fmla="*/ 165 h 1976"/>
                <a:gd name="T118" fmla="*/ 448 w 857"/>
                <a:gd name="T119" fmla="*/ 102 h 1976"/>
                <a:gd name="T120" fmla="*/ 448 w 857"/>
                <a:gd name="T121" fmla="*/ 65 h 1976"/>
                <a:gd name="T122" fmla="*/ 448 w 857"/>
                <a:gd name="T123" fmla="*/ 39 h 1976"/>
                <a:gd name="T124" fmla="*/ 477 w 857"/>
                <a:gd name="T125" fmla="*/ 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57" h="1976">
                  <a:moveTo>
                    <a:pt x="852" y="1952"/>
                  </a:moveTo>
                  <a:lnTo>
                    <a:pt x="857" y="1937"/>
                  </a:lnTo>
                  <a:lnTo>
                    <a:pt x="846" y="1931"/>
                  </a:lnTo>
                  <a:lnTo>
                    <a:pt x="839" y="1929"/>
                  </a:lnTo>
                  <a:lnTo>
                    <a:pt x="818" y="1923"/>
                  </a:lnTo>
                  <a:lnTo>
                    <a:pt x="794" y="1913"/>
                  </a:lnTo>
                  <a:lnTo>
                    <a:pt x="776" y="1908"/>
                  </a:lnTo>
                  <a:lnTo>
                    <a:pt x="776" y="1913"/>
                  </a:lnTo>
                  <a:lnTo>
                    <a:pt x="773" y="1931"/>
                  </a:lnTo>
                  <a:lnTo>
                    <a:pt x="770" y="1944"/>
                  </a:lnTo>
                  <a:lnTo>
                    <a:pt x="768" y="1952"/>
                  </a:lnTo>
                  <a:lnTo>
                    <a:pt x="768" y="1958"/>
                  </a:lnTo>
                  <a:lnTo>
                    <a:pt x="765" y="1958"/>
                  </a:lnTo>
                  <a:lnTo>
                    <a:pt x="765" y="1960"/>
                  </a:lnTo>
                  <a:lnTo>
                    <a:pt x="765" y="1963"/>
                  </a:lnTo>
                  <a:lnTo>
                    <a:pt x="763" y="1971"/>
                  </a:lnTo>
                  <a:lnTo>
                    <a:pt x="763" y="1976"/>
                  </a:lnTo>
                  <a:lnTo>
                    <a:pt x="747" y="1973"/>
                  </a:lnTo>
                  <a:lnTo>
                    <a:pt x="742" y="1971"/>
                  </a:lnTo>
                  <a:lnTo>
                    <a:pt x="736" y="1971"/>
                  </a:lnTo>
                  <a:lnTo>
                    <a:pt x="731" y="1971"/>
                  </a:lnTo>
                  <a:lnTo>
                    <a:pt x="729" y="1971"/>
                  </a:lnTo>
                  <a:lnTo>
                    <a:pt x="726" y="1971"/>
                  </a:lnTo>
                  <a:lnTo>
                    <a:pt x="718" y="1971"/>
                  </a:lnTo>
                  <a:lnTo>
                    <a:pt x="715" y="1971"/>
                  </a:lnTo>
                  <a:lnTo>
                    <a:pt x="715" y="1968"/>
                  </a:lnTo>
                  <a:lnTo>
                    <a:pt x="715" y="1965"/>
                  </a:lnTo>
                  <a:lnTo>
                    <a:pt x="715" y="1955"/>
                  </a:lnTo>
                  <a:lnTo>
                    <a:pt x="708" y="1955"/>
                  </a:lnTo>
                  <a:lnTo>
                    <a:pt x="702" y="1955"/>
                  </a:lnTo>
                  <a:lnTo>
                    <a:pt x="692" y="1955"/>
                  </a:lnTo>
                  <a:lnTo>
                    <a:pt x="687" y="1955"/>
                  </a:lnTo>
                  <a:lnTo>
                    <a:pt x="684" y="1955"/>
                  </a:lnTo>
                  <a:lnTo>
                    <a:pt x="681" y="1958"/>
                  </a:lnTo>
                  <a:lnTo>
                    <a:pt x="679" y="1958"/>
                  </a:lnTo>
                  <a:lnTo>
                    <a:pt x="679" y="1960"/>
                  </a:lnTo>
                  <a:lnTo>
                    <a:pt x="668" y="1958"/>
                  </a:lnTo>
                  <a:lnTo>
                    <a:pt x="660" y="1955"/>
                  </a:lnTo>
                  <a:lnTo>
                    <a:pt x="655" y="1955"/>
                  </a:lnTo>
                  <a:lnTo>
                    <a:pt x="655" y="1958"/>
                  </a:lnTo>
                  <a:lnTo>
                    <a:pt x="642" y="1958"/>
                  </a:lnTo>
                  <a:lnTo>
                    <a:pt x="639" y="1958"/>
                  </a:lnTo>
                  <a:lnTo>
                    <a:pt x="629" y="1958"/>
                  </a:lnTo>
                  <a:lnTo>
                    <a:pt x="624" y="1958"/>
                  </a:lnTo>
                  <a:lnTo>
                    <a:pt x="618" y="1958"/>
                  </a:lnTo>
                  <a:lnTo>
                    <a:pt x="613" y="1958"/>
                  </a:lnTo>
                  <a:lnTo>
                    <a:pt x="611" y="1958"/>
                  </a:lnTo>
                  <a:lnTo>
                    <a:pt x="603" y="1958"/>
                  </a:lnTo>
                  <a:lnTo>
                    <a:pt x="595" y="1958"/>
                  </a:lnTo>
                  <a:lnTo>
                    <a:pt x="587" y="1958"/>
                  </a:lnTo>
                  <a:lnTo>
                    <a:pt x="584" y="1958"/>
                  </a:lnTo>
                  <a:lnTo>
                    <a:pt x="582" y="1960"/>
                  </a:lnTo>
                  <a:lnTo>
                    <a:pt x="576" y="1960"/>
                  </a:lnTo>
                  <a:lnTo>
                    <a:pt x="574" y="1960"/>
                  </a:lnTo>
                  <a:lnTo>
                    <a:pt x="566" y="1960"/>
                  </a:lnTo>
                  <a:lnTo>
                    <a:pt x="561" y="1963"/>
                  </a:lnTo>
                  <a:lnTo>
                    <a:pt x="558" y="1963"/>
                  </a:lnTo>
                  <a:lnTo>
                    <a:pt x="555" y="1963"/>
                  </a:lnTo>
                  <a:lnTo>
                    <a:pt x="550" y="1963"/>
                  </a:lnTo>
                  <a:lnTo>
                    <a:pt x="548" y="1963"/>
                  </a:lnTo>
                  <a:lnTo>
                    <a:pt x="545" y="1965"/>
                  </a:lnTo>
                  <a:lnTo>
                    <a:pt x="542" y="1965"/>
                  </a:lnTo>
                  <a:lnTo>
                    <a:pt x="540" y="1965"/>
                  </a:lnTo>
                  <a:lnTo>
                    <a:pt x="535" y="1965"/>
                  </a:lnTo>
                  <a:lnTo>
                    <a:pt x="529" y="1965"/>
                  </a:lnTo>
                  <a:lnTo>
                    <a:pt x="524" y="1965"/>
                  </a:lnTo>
                  <a:lnTo>
                    <a:pt x="521" y="1963"/>
                  </a:lnTo>
                  <a:lnTo>
                    <a:pt x="514" y="1963"/>
                  </a:lnTo>
                  <a:lnTo>
                    <a:pt x="508" y="1963"/>
                  </a:lnTo>
                  <a:lnTo>
                    <a:pt x="500" y="1960"/>
                  </a:lnTo>
                  <a:lnTo>
                    <a:pt x="498" y="1960"/>
                  </a:lnTo>
                  <a:lnTo>
                    <a:pt x="493" y="1960"/>
                  </a:lnTo>
                  <a:lnTo>
                    <a:pt x="493" y="1963"/>
                  </a:lnTo>
                  <a:lnTo>
                    <a:pt x="490" y="1963"/>
                  </a:lnTo>
                  <a:lnTo>
                    <a:pt x="482" y="1963"/>
                  </a:lnTo>
                  <a:lnTo>
                    <a:pt x="472" y="1963"/>
                  </a:lnTo>
                  <a:lnTo>
                    <a:pt x="466" y="1963"/>
                  </a:lnTo>
                  <a:lnTo>
                    <a:pt x="464" y="1963"/>
                  </a:lnTo>
                  <a:lnTo>
                    <a:pt x="456" y="1963"/>
                  </a:lnTo>
                  <a:lnTo>
                    <a:pt x="451" y="1963"/>
                  </a:lnTo>
                  <a:lnTo>
                    <a:pt x="448" y="1963"/>
                  </a:lnTo>
                  <a:lnTo>
                    <a:pt x="445" y="1963"/>
                  </a:lnTo>
                  <a:lnTo>
                    <a:pt x="443" y="1963"/>
                  </a:lnTo>
                  <a:lnTo>
                    <a:pt x="430" y="1963"/>
                  </a:lnTo>
                  <a:lnTo>
                    <a:pt x="424" y="1963"/>
                  </a:lnTo>
                  <a:lnTo>
                    <a:pt x="419" y="1963"/>
                  </a:lnTo>
                  <a:lnTo>
                    <a:pt x="414" y="1960"/>
                  </a:lnTo>
                  <a:lnTo>
                    <a:pt x="409" y="1960"/>
                  </a:lnTo>
                  <a:lnTo>
                    <a:pt x="403" y="1960"/>
                  </a:lnTo>
                  <a:lnTo>
                    <a:pt x="398" y="1960"/>
                  </a:lnTo>
                  <a:lnTo>
                    <a:pt x="396" y="1960"/>
                  </a:lnTo>
                  <a:lnTo>
                    <a:pt x="390" y="1960"/>
                  </a:lnTo>
                  <a:lnTo>
                    <a:pt x="388" y="1958"/>
                  </a:lnTo>
                  <a:lnTo>
                    <a:pt x="382" y="1958"/>
                  </a:lnTo>
                  <a:lnTo>
                    <a:pt x="375" y="1960"/>
                  </a:lnTo>
                  <a:lnTo>
                    <a:pt x="369" y="1960"/>
                  </a:lnTo>
                  <a:lnTo>
                    <a:pt x="359" y="1960"/>
                  </a:lnTo>
                  <a:lnTo>
                    <a:pt x="354" y="1960"/>
                  </a:lnTo>
                  <a:lnTo>
                    <a:pt x="348" y="1960"/>
                  </a:lnTo>
                  <a:lnTo>
                    <a:pt x="341" y="1960"/>
                  </a:lnTo>
                  <a:lnTo>
                    <a:pt x="330" y="1960"/>
                  </a:lnTo>
                  <a:lnTo>
                    <a:pt x="317" y="1960"/>
                  </a:lnTo>
                  <a:lnTo>
                    <a:pt x="314" y="1960"/>
                  </a:lnTo>
                  <a:lnTo>
                    <a:pt x="304" y="1960"/>
                  </a:lnTo>
                  <a:lnTo>
                    <a:pt x="301" y="1960"/>
                  </a:lnTo>
                  <a:lnTo>
                    <a:pt x="299" y="1960"/>
                  </a:lnTo>
                  <a:lnTo>
                    <a:pt x="299" y="1958"/>
                  </a:lnTo>
                  <a:lnTo>
                    <a:pt x="299" y="1952"/>
                  </a:lnTo>
                  <a:lnTo>
                    <a:pt x="299" y="1944"/>
                  </a:lnTo>
                  <a:lnTo>
                    <a:pt x="299" y="1939"/>
                  </a:lnTo>
                  <a:lnTo>
                    <a:pt x="301" y="1923"/>
                  </a:lnTo>
                  <a:lnTo>
                    <a:pt x="296" y="1921"/>
                  </a:lnTo>
                  <a:lnTo>
                    <a:pt x="285" y="1921"/>
                  </a:lnTo>
                  <a:lnTo>
                    <a:pt x="283" y="1923"/>
                  </a:lnTo>
                  <a:lnTo>
                    <a:pt x="280" y="1931"/>
                  </a:lnTo>
                  <a:lnTo>
                    <a:pt x="278" y="1934"/>
                  </a:lnTo>
                  <a:lnTo>
                    <a:pt x="275" y="1937"/>
                  </a:lnTo>
                  <a:lnTo>
                    <a:pt x="272" y="1939"/>
                  </a:lnTo>
                  <a:lnTo>
                    <a:pt x="272" y="1942"/>
                  </a:lnTo>
                  <a:lnTo>
                    <a:pt x="270" y="1942"/>
                  </a:lnTo>
                  <a:lnTo>
                    <a:pt x="267" y="1942"/>
                  </a:lnTo>
                  <a:lnTo>
                    <a:pt x="264" y="1944"/>
                  </a:lnTo>
                  <a:lnTo>
                    <a:pt x="262" y="1944"/>
                  </a:lnTo>
                  <a:lnTo>
                    <a:pt x="262" y="1947"/>
                  </a:lnTo>
                  <a:lnTo>
                    <a:pt x="262" y="1950"/>
                  </a:lnTo>
                  <a:lnTo>
                    <a:pt x="262" y="1952"/>
                  </a:lnTo>
                  <a:lnTo>
                    <a:pt x="262" y="1955"/>
                  </a:lnTo>
                  <a:lnTo>
                    <a:pt x="262" y="1958"/>
                  </a:lnTo>
                  <a:lnTo>
                    <a:pt x="259" y="1963"/>
                  </a:lnTo>
                  <a:lnTo>
                    <a:pt x="257" y="1963"/>
                  </a:lnTo>
                  <a:lnTo>
                    <a:pt x="254" y="1963"/>
                  </a:lnTo>
                  <a:lnTo>
                    <a:pt x="249" y="1963"/>
                  </a:lnTo>
                  <a:lnTo>
                    <a:pt x="238" y="1960"/>
                  </a:lnTo>
                  <a:lnTo>
                    <a:pt x="236" y="1960"/>
                  </a:lnTo>
                  <a:lnTo>
                    <a:pt x="236" y="1950"/>
                  </a:lnTo>
                  <a:lnTo>
                    <a:pt x="233" y="1950"/>
                  </a:lnTo>
                  <a:lnTo>
                    <a:pt x="228" y="1950"/>
                  </a:lnTo>
                  <a:lnTo>
                    <a:pt x="223" y="1947"/>
                  </a:lnTo>
                  <a:lnTo>
                    <a:pt x="220" y="1947"/>
                  </a:lnTo>
                  <a:lnTo>
                    <a:pt x="220" y="1950"/>
                  </a:lnTo>
                  <a:lnTo>
                    <a:pt x="217" y="1952"/>
                  </a:lnTo>
                  <a:lnTo>
                    <a:pt x="204" y="1950"/>
                  </a:lnTo>
                  <a:lnTo>
                    <a:pt x="186" y="1950"/>
                  </a:lnTo>
                  <a:lnTo>
                    <a:pt x="181" y="1950"/>
                  </a:lnTo>
                  <a:lnTo>
                    <a:pt x="173" y="1950"/>
                  </a:lnTo>
                  <a:lnTo>
                    <a:pt x="170" y="1950"/>
                  </a:lnTo>
                  <a:lnTo>
                    <a:pt x="165" y="1950"/>
                  </a:lnTo>
                  <a:lnTo>
                    <a:pt x="157" y="1950"/>
                  </a:lnTo>
                  <a:lnTo>
                    <a:pt x="154" y="1950"/>
                  </a:lnTo>
                  <a:lnTo>
                    <a:pt x="152" y="1950"/>
                  </a:lnTo>
                  <a:lnTo>
                    <a:pt x="147" y="1950"/>
                  </a:lnTo>
                  <a:lnTo>
                    <a:pt x="139" y="1952"/>
                  </a:lnTo>
                  <a:lnTo>
                    <a:pt x="133" y="1952"/>
                  </a:lnTo>
                  <a:lnTo>
                    <a:pt x="128" y="1952"/>
                  </a:lnTo>
                  <a:lnTo>
                    <a:pt x="126" y="1952"/>
                  </a:lnTo>
                  <a:lnTo>
                    <a:pt x="123" y="1952"/>
                  </a:lnTo>
                  <a:lnTo>
                    <a:pt x="120" y="1952"/>
                  </a:lnTo>
                  <a:lnTo>
                    <a:pt x="120" y="1947"/>
                  </a:lnTo>
                  <a:lnTo>
                    <a:pt x="120" y="1944"/>
                  </a:lnTo>
                  <a:lnTo>
                    <a:pt x="120" y="1942"/>
                  </a:lnTo>
                  <a:lnTo>
                    <a:pt x="120" y="1939"/>
                  </a:lnTo>
                  <a:lnTo>
                    <a:pt x="120" y="1937"/>
                  </a:lnTo>
                  <a:lnTo>
                    <a:pt x="120" y="1931"/>
                  </a:lnTo>
                  <a:lnTo>
                    <a:pt x="115" y="1929"/>
                  </a:lnTo>
                  <a:lnTo>
                    <a:pt x="115" y="1916"/>
                  </a:lnTo>
                  <a:lnTo>
                    <a:pt x="115" y="1913"/>
                  </a:lnTo>
                  <a:lnTo>
                    <a:pt x="115" y="1910"/>
                  </a:lnTo>
                  <a:lnTo>
                    <a:pt x="105" y="1910"/>
                  </a:lnTo>
                  <a:lnTo>
                    <a:pt x="105" y="1908"/>
                  </a:lnTo>
                  <a:lnTo>
                    <a:pt x="105" y="1895"/>
                  </a:lnTo>
                  <a:lnTo>
                    <a:pt x="105" y="1892"/>
                  </a:lnTo>
                  <a:lnTo>
                    <a:pt x="105" y="1887"/>
                  </a:lnTo>
                  <a:lnTo>
                    <a:pt x="105" y="1884"/>
                  </a:lnTo>
                  <a:lnTo>
                    <a:pt x="105" y="1879"/>
                  </a:lnTo>
                  <a:lnTo>
                    <a:pt x="105" y="1876"/>
                  </a:lnTo>
                  <a:lnTo>
                    <a:pt x="105" y="1871"/>
                  </a:lnTo>
                  <a:lnTo>
                    <a:pt x="105" y="1868"/>
                  </a:lnTo>
                  <a:lnTo>
                    <a:pt x="105" y="1866"/>
                  </a:lnTo>
                  <a:lnTo>
                    <a:pt x="105" y="1863"/>
                  </a:lnTo>
                  <a:lnTo>
                    <a:pt x="105" y="1853"/>
                  </a:lnTo>
                  <a:lnTo>
                    <a:pt x="105" y="1850"/>
                  </a:lnTo>
                  <a:lnTo>
                    <a:pt x="105" y="1845"/>
                  </a:lnTo>
                  <a:lnTo>
                    <a:pt x="105" y="1826"/>
                  </a:lnTo>
                  <a:lnTo>
                    <a:pt x="102" y="1805"/>
                  </a:lnTo>
                  <a:lnTo>
                    <a:pt x="102" y="1803"/>
                  </a:lnTo>
                  <a:lnTo>
                    <a:pt x="102" y="1800"/>
                  </a:lnTo>
                  <a:lnTo>
                    <a:pt x="102" y="1797"/>
                  </a:lnTo>
                  <a:lnTo>
                    <a:pt x="102" y="1795"/>
                  </a:lnTo>
                  <a:lnTo>
                    <a:pt x="102" y="1790"/>
                  </a:lnTo>
                  <a:lnTo>
                    <a:pt x="102" y="1787"/>
                  </a:lnTo>
                  <a:lnTo>
                    <a:pt x="102" y="1784"/>
                  </a:lnTo>
                  <a:lnTo>
                    <a:pt x="102" y="1782"/>
                  </a:lnTo>
                  <a:lnTo>
                    <a:pt x="105" y="1782"/>
                  </a:lnTo>
                  <a:lnTo>
                    <a:pt x="105" y="1779"/>
                  </a:lnTo>
                  <a:lnTo>
                    <a:pt x="105" y="1776"/>
                  </a:lnTo>
                  <a:lnTo>
                    <a:pt x="105" y="1774"/>
                  </a:lnTo>
                  <a:lnTo>
                    <a:pt x="105" y="1771"/>
                  </a:lnTo>
                  <a:lnTo>
                    <a:pt x="105" y="1769"/>
                  </a:lnTo>
                  <a:lnTo>
                    <a:pt x="107" y="1769"/>
                  </a:lnTo>
                  <a:lnTo>
                    <a:pt x="107" y="1766"/>
                  </a:lnTo>
                  <a:lnTo>
                    <a:pt x="107" y="1763"/>
                  </a:lnTo>
                  <a:lnTo>
                    <a:pt x="107" y="1761"/>
                  </a:lnTo>
                  <a:lnTo>
                    <a:pt x="105" y="1758"/>
                  </a:lnTo>
                  <a:lnTo>
                    <a:pt x="105" y="1755"/>
                  </a:lnTo>
                  <a:lnTo>
                    <a:pt x="105" y="1753"/>
                  </a:lnTo>
                  <a:lnTo>
                    <a:pt x="105" y="1750"/>
                  </a:lnTo>
                  <a:lnTo>
                    <a:pt x="105" y="1745"/>
                  </a:lnTo>
                  <a:lnTo>
                    <a:pt x="105" y="1742"/>
                  </a:lnTo>
                  <a:lnTo>
                    <a:pt x="107" y="1740"/>
                  </a:lnTo>
                  <a:lnTo>
                    <a:pt x="107" y="1734"/>
                  </a:lnTo>
                  <a:lnTo>
                    <a:pt x="107" y="1729"/>
                  </a:lnTo>
                  <a:lnTo>
                    <a:pt x="107" y="1724"/>
                  </a:lnTo>
                  <a:lnTo>
                    <a:pt x="107" y="1716"/>
                  </a:lnTo>
                  <a:lnTo>
                    <a:pt x="110" y="1711"/>
                  </a:lnTo>
                  <a:lnTo>
                    <a:pt x="110" y="1708"/>
                  </a:lnTo>
                  <a:lnTo>
                    <a:pt x="110" y="1703"/>
                  </a:lnTo>
                  <a:lnTo>
                    <a:pt x="110" y="1698"/>
                  </a:lnTo>
                  <a:lnTo>
                    <a:pt x="110" y="1693"/>
                  </a:lnTo>
                  <a:lnTo>
                    <a:pt x="110" y="1685"/>
                  </a:lnTo>
                  <a:lnTo>
                    <a:pt x="110" y="1672"/>
                  </a:lnTo>
                  <a:lnTo>
                    <a:pt x="110" y="1664"/>
                  </a:lnTo>
                  <a:lnTo>
                    <a:pt x="110" y="1648"/>
                  </a:lnTo>
                  <a:lnTo>
                    <a:pt x="110" y="1637"/>
                  </a:lnTo>
                  <a:lnTo>
                    <a:pt x="112" y="1632"/>
                  </a:lnTo>
                  <a:lnTo>
                    <a:pt x="112" y="1616"/>
                  </a:lnTo>
                  <a:lnTo>
                    <a:pt x="112" y="1606"/>
                  </a:lnTo>
                  <a:lnTo>
                    <a:pt x="112" y="1598"/>
                  </a:lnTo>
                  <a:lnTo>
                    <a:pt x="112" y="1580"/>
                  </a:lnTo>
                  <a:lnTo>
                    <a:pt x="112" y="1567"/>
                  </a:lnTo>
                  <a:lnTo>
                    <a:pt x="112" y="1556"/>
                  </a:lnTo>
                  <a:lnTo>
                    <a:pt x="115" y="1548"/>
                  </a:lnTo>
                  <a:lnTo>
                    <a:pt x="115" y="1538"/>
                  </a:lnTo>
                  <a:lnTo>
                    <a:pt x="115" y="1530"/>
                  </a:lnTo>
                  <a:lnTo>
                    <a:pt x="115" y="1527"/>
                  </a:lnTo>
                  <a:lnTo>
                    <a:pt x="118" y="1498"/>
                  </a:lnTo>
                  <a:lnTo>
                    <a:pt x="118" y="1496"/>
                  </a:lnTo>
                  <a:lnTo>
                    <a:pt x="118" y="1464"/>
                  </a:lnTo>
                  <a:lnTo>
                    <a:pt x="118" y="1462"/>
                  </a:lnTo>
                  <a:lnTo>
                    <a:pt x="118" y="1459"/>
                  </a:lnTo>
                  <a:lnTo>
                    <a:pt x="118" y="1454"/>
                  </a:lnTo>
                  <a:lnTo>
                    <a:pt x="118" y="1451"/>
                  </a:lnTo>
                  <a:lnTo>
                    <a:pt x="120" y="1451"/>
                  </a:lnTo>
                  <a:lnTo>
                    <a:pt x="120" y="1448"/>
                  </a:lnTo>
                  <a:lnTo>
                    <a:pt x="120" y="1446"/>
                  </a:lnTo>
                  <a:lnTo>
                    <a:pt x="120" y="1427"/>
                  </a:lnTo>
                  <a:lnTo>
                    <a:pt x="120" y="1409"/>
                  </a:lnTo>
                  <a:lnTo>
                    <a:pt x="120" y="1404"/>
                  </a:lnTo>
                  <a:lnTo>
                    <a:pt x="120" y="1399"/>
                  </a:lnTo>
                  <a:lnTo>
                    <a:pt x="120" y="1396"/>
                  </a:lnTo>
                  <a:lnTo>
                    <a:pt x="120" y="1393"/>
                  </a:lnTo>
                  <a:lnTo>
                    <a:pt x="2" y="1391"/>
                  </a:lnTo>
                  <a:lnTo>
                    <a:pt x="2" y="1385"/>
                  </a:lnTo>
                  <a:lnTo>
                    <a:pt x="2" y="1378"/>
                  </a:lnTo>
                  <a:lnTo>
                    <a:pt x="2" y="1375"/>
                  </a:lnTo>
                  <a:lnTo>
                    <a:pt x="2" y="1372"/>
                  </a:lnTo>
                  <a:lnTo>
                    <a:pt x="2" y="1367"/>
                  </a:lnTo>
                  <a:lnTo>
                    <a:pt x="0" y="1367"/>
                  </a:lnTo>
                  <a:lnTo>
                    <a:pt x="0" y="1364"/>
                  </a:lnTo>
                  <a:lnTo>
                    <a:pt x="0" y="1359"/>
                  </a:lnTo>
                  <a:lnTo>
                    <a:pt x="0" y="1346"/>
                  </a:lnTo>
                  <a:lnTo>
                    <a:pt x="0" y="1328"/>
                  </a:lnTo>
                  <a:lnTo>
                    <a:pt x="0" y="1315"/>
                  </a:lnTo>
                  <a:lnTo>
                    <a:pt x="0" y="1309"/>
                  </a:lnTo>
                  <a:lnTo>
                    <a:pt x="0" y="1291"/>
                  </a:lnTo>
                  <a:lnTo>
                    <a:pt x="2" y="1273"/>
                  </a:lnTo>
                  <a:lnTo>
                    <a:pt x="2" y="1254"/>
                  </a:lnTo>
                  <a:lnTo>
                    <a:pt x="2" y="1252"/>
                  </a:lnTo>
                  <a:lnTo>
                    <a:pt x="2" y="1249"/>
                  </a:lnTo>
                  <a:lnTo>
                    <a:pt x="2" y="1246"/>
                  </a:lnTo>
                  <a:lnTo>
                    <a:pt x="2" y="1233"/>
                  </a:lnTo>
                  <a:lnTo>
                    <a:pt x="5" y="1225"/>
                  </a:lnTo>
                  <a:lnTo>
                    <a:pt x="5" y="1223"/>
                  </a:lnTo>
                  <a:lnTo>
                    <a:pt x="5" y="1220"/>
                  </a:lnTo>
                  <a:lnTo>
                    <a:pt x="8" y="1215"/>
                  </a:lnTo>
                  <a:lnTo>
                    <a:pt x="8" y="1210"/>
                  </a:lnTo>
                  <a:lnTo>
                    <a:pt x="10" y="1202"/>
                  </a:lnTo>
                  <a:lnTo>
                    <a:pt x="10" y="1199"/>
                  </a:lnTo>
                  <a:lnTo>
                    <a:pt x="10" y="1197"/>
                  </a:lnTo>
                  <a:lnTo>
                    <a:pt x="10" y="1194"/>
                  </a:lnTo>
                  <a:lnTo>
                    <a:pt x="10" y="1191"/>
                  </a:lnTo>
                  <a:lnTo>
                    <a:pt x="8" y="1186"/>
                  </a:lnTo>
                  <a:lnTo>
                    <a:pt x="8" y="1181"/>
                  </a:lnTo>
                  <a:lnTo>
                    <a:pt x="8" y="1178"/>
                  </a:lnTo>
                  <a:lnTo>
                    <a:pt x="2" y="1165"/>
                  </a:lnTo>
                  <a:lnTo>
                    <a:pt x="2" y="1160"/>
                  </a:lnTo>
                  <a:lnTo>
                    <a:pt x="2" y="1147"/>
                  </a:lnTo>
                  <a:lnTo>
                    <a:pt x="2" y="1136"/>
                  </a:lnTo>
                  <a:lnTo>
                    <a:pt x="2" y="1120"/>
                  </a:lnTo>
                  <a:lnTo>
                    <a:pt x="2" y="1097"/>
                  </a:lnTo>
                  <a:lnTo>
                    <a:pt x="2" y="1089"/>
                  </a:lnTo>
                  <a:lnTo>
                    <a:pt x="2" y="1068"/>
                  </a:lnTo>
                  <a:lnTo>
                    <a:pt x="2" y="1047"/>
                  </a:lnTo>
                  <a:lnTo>
                    <a:pt x="2" y="1018"/>
                  </a:lnTo>
                  <a:lnTo>
                    <a:pt x="2" y="1000"/>
                  </a:lnTo>
                  <a:lnTo>
                    <a:pt x="2" y="971"/>
                  </a:lnTo>
                  <a:lnTo>
                    <a:pt x="2" y="950"/>
                  </a:lnTo>
                  <a:lnTo>
                    <a:pt x="2" y="926"/>
                  </a:lnTo>
                  <a:lnTo>
                    <a:pt x="2" y="908"/>
                  </a:lnTo>
                  <a:lnTo>
                    <a:pt x="2" y="892"/>
                  </a:lnTo>
                  <a:lnTo>
                    <a:pt x="2" y="884"/>
                  </a:lnTo>
                  <a:lnTo>
                    <a:pt x="2" y="863"/>
                  </a:lnTo>
                  <a:lnTo>
                    <a:pt x="2" y="845"/>
                  </a:lnTo>
                  <a:lnTo>
                    <a:pt x="2" y="840"/>
                  </a:lnTo>
                  <a:lnTo>
                    <a:pt x="2" y="803"/>
                  </a:lnTo>
                  <a:lnTo>
                    <a:pt x="2" y="748"/>
                  </a:lnTo>
                  <a:lnTo>
                    <a:pt x="50" y="748"/>
                  </a:lnTo>
                  <a:lnTo>
                    <a:pt x="99" y="748"/>
                  </a:lnTo>
                  <a:lnTo>
                    <a:pt x="99" y="708"/>
                  </a:lnTo>
                  <a:lnTo>
                    <a:pt x="99" y="638"/>
                  </a:lnTo>
                  <a:lnTo>
                    <a:pt x="99" y="598"/>
                  </a:lnTo>
                  <a:lnTo>
                    <a:pt x="102" y="506"/>
                  </a:lnTo>
                  <a:lnTo>
                    <a:pt x="102" y="470"/>
                  </a:lnTo>
                  <a:lnTo>
                    <a:pt x="102" y="467"/>
                  </a:lnTo>
                  <a:lnTo>
                    <a:pt x="115" y="451"/>
                  </a:lnTo>
                  <a:lnTo>
                    <a:pt x="123" y="443"/>
                  </a:lnTo>
                  <a:lnTo>
                    <a:pt x="128" y="435"/>
                  </a:lnTo>
                  <a:lnTo>
                    <a:pt x="131" y="435"/>
                  </a:lnTo>
                  <a:lnTo>
                    <a:pt x="144" y="420"/>
                  </a:lnTo>
                  <a:lnTo>
                    <a:pt x="147" y="414"/>
                  </a:lnTo>
                  <a:lnTo>
                    <a:pt x="154" y="404"/>
                  </a:lnTo>
                  <a:lnTo>
                    <a:pt x="154" y="401"/>
                  </a:lnTo>
                  <a:lnTo>
                    <a:pt x="157" y="401"/>
                  </a:lnTo>
                  <a:lnTo>
                    <a:pt x="233" y="307"/>
                  </a:lnTo>
                  <a:lnTo>
                    <a:pt x="238" y="309"/>
                  </a:lnTo>
                  <a:lnTo>
                    <a:pt x="270" y="333"/>
                  </a:lnTo>
                  <a:lnTo>
                    <a:pt x="275" y="333"/>
                  </a:lnTo>
                  <a:lnTo>
                    <a:pt x="278" y="336"/>
                  </a:lnTo>
                  <a:lnTo>
                    <a:pt x="280" y="341"/>
                  </a:lnTo>
                  <a:lnTo>
                    <a:pt x="285" y="344"/>
                  </a:lnTo>
                  <a:lnTo>
                    <a:pt x="285" y="346"/>
                  </a:lnTo>
                  <a:lnTo>
                    <a:pt x="291" y="351"/>
                  </a:lnTo>
                  <a:lnTo>
                    <a:pt x="291" y="354"/>
                  </a:lnTo>
                  <a:lnTo>
                    <a:pt x="293" y="357"/>
                  </a:lnTo>
                  <a:lnTo>
                    <a:pt x="299" y="362"/>
                  </a:lnTo>
                  <a:lnTo>
                    <a:pt x="299" y="365"/>
                  </a:lnTo>
                  <a:lnTo>
                    <a:pt x="317" y="388"/>
                  </a:lnTo>
                  <a:lnTo>
                    <a:pt x="320" y="388"/>
                  </a:lnTo>
                  <a:lnTo>
                    <a:pt x="320" y="391"/>
                  </a:lnTo>
                  <a:lnTo>
                    <a:pt x="343" y="409"/>
                  </a:lnTo>
                  <a:lnTo>
                    <a:pt x="346" y="412"/>
                  </a:lnTo>
                  <a:lnTo>
                    <a:pt x="351" y="414"/>
                  </a:lnTo>
                  <a:lnTo>
                    <a:pt x="359" y="422"/>
                  </a:lnTo>
                  <a:lnTo>
                    <a:pt x="367" y="428"/>
                  </a:lnTo>
                  <a:lnTo>
                    <a:pt x="372" y="430"/>
                  </a:lnTo>
                  <a:lnTo>
                    <a:pt x="377" y="433"/>
                  </a:lnTo>
                  <a:lnTo>
                    <a:pt x="382" y="435"/>
                  </a:lnTo>
                  <a:lnTo>
                    <a:pt x="385" y="435"/>
                  </a:lnTo>
                  <a:lnTo>
                    <a:pt x="388" y="438"/>
                  </a:lnTo>
                  <a:lnTo>
                    <a:pt x="393" y="438"/>
                  </a:lnTo>
                  <a:lnTo>
                    <a:pt x="401" y="438"/>
                  </a:lnTo>
                  <a:lnTo>
                    <a:pt x="406" y="438"/>
                  </a:lnTo>
                  <a:lnTo>
                    <a:pt x="409" y="438"/>
                  </a:lnTo>
                  <a:lnTo>
                    <a:pt x="411" y="438"/>
                  </a:lnTo>
                  <a:lnTo>
                    <a:pt x="427" y="438"/>
                  </a:lnTo>
                  <a:lnTo>
                    <a:pt x="432" y="438"/>
                  </a:lnTo>
                  <a:lnTo>
                    <a:pt x="435" y="441"/>
                  </a:lnTo>
                  <a:lnTo>
                    <a:pt x="438" y="441"/>
                  </a:lnTo>
                  <a:lnTo>
                    <a:pt x="440" y="443"/>
                  </a:lnTo>
                  <a:lnTo>
                    <a:pt x="445" y="449"/>
                  </a:lnTo>
                  <a:lnTo>
                    <a:pt x="445" y="446"/>
                  </a:lnTo>
                  <a:lnTo>
                    <a:pt x="445" y="443"/>
                  </a:lnTo>
                  <a:lnTo>
                    <a:pt x="448" y="441"/>
                  </a:lnTo>
                  <a:lnTo>
                    <a:pt x="448" y="438"/>
                  </a:lnTo>
                  <a:lnTo>
                    <a:pt x="448" y="430"/>
                  </a:lnTo>
                  <a:lnTo>
                    <a:pt x="448" y="428"/>
                  </a:lnTo>
                  <a:lnTo>
                    <a:pt x="448" y="425"/>
                  </a:lnTo>
                  <a:lnTo>
                    <a:pt x="448" y="422"/>
                  </a:lnTo>
                  <a:lnTo>
                    <a:pt x="448" y="420"/>
                  </a:lnTo>
                  <a:lnTo>
                    <a:pt x="448" y="417"/>
                  </a:lnTo>
                  <a:lnTo>
                    <a:pt x="448" y="414"/>
                  </a:lnTo>
                  <a:lnTo>
                    <a:pt x="448" y="412"/>
                  </a:lnTo>
                  <a:lnTo>
                    <a:pt x="448" y="409"/>
                  </a:lnTo>
                  <a:lnTo>
                    <a:pt x="448" y="407"/>
                  </a:lnTo>
                  <a:lnTo>
                    <a:pt x="448" y="404"/>
                  </a:lnTo>
                  <a:lnTo>
                    <a:pt x="448" y="401"/>
                  </a:lnTo>
                  <a:lnTo>
                    <a:pt x="448" y="399"/>
                  </a:lnTo>
                  <a:lnTo>
                    <a:pt x="448" y="396"/>
                  </a:lnTo>
                  <a:lnTo>
                    <a:pt x="445" y="375"/>
                  </a:lnTo>
                  <a:lnTo>
                    <a:pt x="409" y="378"/>
                  </a:lnTo>
                  <a:lnTo>
                    <a:pt x="409" y="370"/>
                  </a:lnTo>
                  <a:lnTo>
                    <a:pt x="409" y="367"/>
                  </a:lnTo>
                  <a:lnTo>
                    <a:pt x="409" y="365"/>
                  </a:lnTo>
                  <a:lnTo>
                    <a:pt x="406" y="365"/>
                  </a:lnTo>
                  <a:lnTo>
                    <a:pt x="406" y="362"/>
                  </a:lnTo>
                  <a:lnTo>
                    <a:pt x="406" y="359"/>
                  </a:lnTo>
                  <a:lnTo>
                    <a:pt x="406" y="344"/>
                  </a:lnTo>
                  <a:lnTo>
                    <a:pt x="403" y="336"/>
                  </a:lnTo>
                  <a:lnTo>
                    <a:pt x="398" y="338"/>
                  </a:lnTo>
                  <a:lnTo>
                    <a:pt x="390" y="338"/>
                  </a:lnTo>
                  <a:lnTo>
                    <a:pt x="388" y="338"/>
                  </a:lnTo>
                  <a:lnTo>
                    <a:pt x="388" y="336"/>
                  </a:lnTo>
                  <a:lnTo>
                    <a:pt x="388" y="325"/>
                  </a:lnTo>
                  <a:lnTo>
                    <a:pt x="388" y="317"/>
                  </a:lnTo>
                  <a:lnTo>
                    <a:pt x="388" y="304"/>
                  </a:lnTo>
                  <a:lnTo>
                    <a:pt x="388" y="296"/>
                  </a:lnTo>
                  <a:lnTo>
                    <a:pt x="414" y="294"/>
                  </a:lnTo>
                  <a:lnTo>
                    <a:pt x="414" y="291"/>
                  </a:lnTo>
                  <a:lnTo>
                    <a:pt x="414" y="288"/>
                  </a:lnTo>
                  <a:lnTo>
                    <a:pt x="414" y="286"/>
                  </a:lnTo>
                  <a:lnTo>
                    <a:pt x="414" y="283"/>
                  </a:lnTo>
                  <a:lnTo>
                    <a:pt x="414" y="281"/>
                  </a:lnTo>
                  <a:lnTo>
                    <a:pt x="414" y="278"/>
                  </a:lnTo>
                  <a:lnTo>
                    <a:pt x="414" y="275"/>
                  </a:lnTo>
                  <a:lnTo>
                    <a:pt x="414" y="273"/>
                  </a:lnTo>
                  <a:lnTo>
                    <a:pt x="414" y="270"/>
                  </a:lnTo>
                  <a:lnTo>
                    <a:pt x="414" y="267"/>
                  </a:lnTo>
                  <a:lnTo>
                    <a:pt x="411" y="262"/>
                  </a:lnTo>
                  <a:lnTo>
                    <a:pt x="411" y="260"/>
                  </a:lnTo>
                  <a:lnTo>
                    <a:pt x="411" y="239"/>
                  </a:lnTo>
                  <a:lnTo>
                    <a:pt x="411" y="233"/>
                  </a:lnTo>
                  <a:lnTo>
                    <a:pt x="440" y="233"/>
                  </a:lnTo>
                  <a:lnTo>
                    <a:pt x="438" y="168"/>
                  </a:lnTo>
                  <a:lnTo>
                    <a:pt x="438" y="165"/>
                  </a:lnTo>
                  <a:lnTo>
                    <a:pt x="435" y="152"/>
                  </a:lnTo>
                  <a:lnTo>
                    <a:pt x="435" y="113"/>
                  </a:lnTo>
                  <a:lnTo>
                    <a:pt x="448" y="113"/>
                  </a:lnTo>
                  <a:lnTo>
                    <a:pt x="448" y="110"/>
                  </a:lnTo>
                  <a:lnTo>
                    <a:pt x="448" y="107"/>
                  </a:lnTo>
                  <a:lnTo>
                    <a:pt x="448" y="105"/>
                  </a:lnTo>
                  <a:lnTo>
                    <a:pt x="448" y="102"/>
                  </a:lnTo>
                  <a:lnTo>
                    <a:pt x="448" y="100"/>
                  </a:lnTo>
                  <a:lnTo>
                    <a:pt x="448" y="97"/>
                  </a:lnTo>
                  <a:lnTo>
                    <a:pt x="448" y="94"/>
                  </a:lnTo>
                  <a:lnTo>
                    <a:pt x="448" y="92"/>
                  </a:lnTo>
                  <a:lnTo>
                    <a:pt x="448" y="86"/>
                  </a:lnTo>
                  <a:lnTo>
                    <a:pt x="448" y="76"/>
                  </a:lnTo>
                  <a:lnTo>
                    <a:pt x="448" y="65"/>
                  </a:lnTo>
                  <a:lnTo>
                    <a:pt x="448" y="63"/>
                  </a:lnTo>
                  <a:lnTo>
                    <a:pt x="448" y="60"/>
                  </a:lnTo>
                  <a:lnTo>
                    <a:pt x="448" y="55"/>
                  </a:lnTo>
                  <a:lnTo>
                    <a:pt x="448" y="52"/>
                  </a:lnTo>
                  <a:lnTo>
                    <a:pt x="448" y="50"/>
                  </a:lnTo>
                  <a:lnTo>
                    <a:pt x="448" y="44"/>
                  </a:lnTo>
                  <a:lnTo>
                    <a:pt x="448" y="39"/>
                  </a:lnTo>
                  <a:lnTo>
                    <a:pt x="445" y="23"/>
                  </a:lnTo>
                  <a:lnTo>
                    <a:pt x="448" y="10"/>
                  </a:lnTo>
                  <a:lnTo>
                    <a:pt x="448" y="8"/>
                  </a:lnTo>
                  <a:lnTo>
                    <a:pt x="448" y="5"/>
                  </a:lnTo>
                  <a:lnTo>
                    <a:pt x="448" y="2"/>
                  </a:lnTo>
                  <a:lnTo>
                    <a:pt x="469" y="2"/>
                  </a:lnTo>
                  <a:lnTo>
                    <a:pt x="477" y="2"/>
                  </a:lnTo>
                  <a:lnTo>
                    <a:pt x="545" y="0"/>
                  </a:lnTo>
                </a:path>
              </a:pathLst>
            </a:custGeom>
            <a:pattFill prst="pct25">
              <a:fgClr>
                <a:schemeClr val="accent1"/>
              </a:fgClr>
              <a:bgClr>
                <a:schemeClr val="accent1">
                  <a:lumMod val="20000"/>
                  <a:lumOff val="80000"/>
                </a:schemeClr>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35" name="フローチャート: 結合子 99"/>
            <p:cNvSpPr/>
            <p:nvPr/>
          </p:nvSpPr>
          <p:spPr>
            <a:xfrm>
              <a:off x="7133457" y="4472230"/>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7" name="フローチャート: 結合子 101"/>
            <p:cNvSpPr/>
            <p:nvPr/>
          </p:nvSpPr>
          <p:spPr>
            <a:xfrm>
              <a:off x="7382195" y="4578495"/>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9" name="フローチャート: 結合子 103"/>
            <p:cNvSpPr/>
            <p:nvPr/>
          </p:nvSpPr>
          <p:spPr>
            <a:xfrm>
              <a:off x="7122568" y="4810086"/>
              <a:ext cx="108000" cy="108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1" name="フローチャート: 結合子 105"/>
            <p:cNvSpPr/>
            <p:nvPr/>
          </p:nvSpPr>
          <p:spPr>
            <a:xfrm>
              <a:off x="7282625" y="5144867"/>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3" name="フローチャート: 結合子 107"/>
            <p:cNvSpPr/>
            <p:nvPr/>
          </p:nvSpPr>
          <p:spPr>
            <a:xfrm>
              <a:off x="7572837" y="5174366"/>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cxnSp>
        <p:nvCxnSpPr>
          <p:cNvPr id="14" name="直線コネクタ 13"/>
          <p:cNvCxnSpPr/>
          <p:nvPr/>
        </p:nvCxnSpPr>
        <p:spPr>
          <a:xfrm>
            <a:off x="4944346" y="548808"/>
            <a:ext cx="0" cy="1152000"/>
          </a:xfrm>
          <a:prstGeom prst="line">
            <a:avLst/>
          </a:prstGeom>
          <a:ln w="63500">
            <a:solidFill>
              <a:schemeClr val="accent5">
                <a:lumMod val="60000"/>
                <a:lumOff val="40000"/>
              </a:schemeClr>
            </a:solidFill>
            <a:prstDash val="solid"/>
          </a:ln>
        </p:spPr>
        <p:style>
          <a:lnRef idx="1">
            <a:schemeClr val="dk1"/>
          </a:lnRef>
          <a:fillRef idx="0">
            <a:schemeClr val="dk1"/>
          </a:fillRef>
          <a:effectRef idx="0">
            <a:schemeClr val="dk1"/>
          </a:effectRef>
          <a:fontRef idx="minor">
            <a:schemeClr val="tx1"/>
          </a:fontRef>
        </p:style>
      </p:cxnSp>
      <p:cxnSp>
        <p:nvCxnSpPr>
          <p:cNvPr id="97" name="直線コネクタ 96"/>
          <p:cNvCxnSpPr/>
          <p:nvPr/>
        </p:nvCxnSpPr>
        <p:spPr>
          <a:xfrm flipH="1">
            <a:off x="4940423" y="5013264"/>
            <a:ext cx="1" cy="1008000"/>
          </a:xfrm>
          <a:prstGeom prst="line">
            <a:avLst/>
          </a:prstGeom>
          <a:ln w="63500" cmpd="sng">
            <a:solidFill>
              <a:schemeClr val="accent5">
                <a:lumMod val="60000"/>
                <a:lumOff val="40000"/>
              </a:schemeClr>
            </a:solidFill>
            <a:prstDash val="solid"/>
          </a:ln>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flipH="1">
            <a:off x="5947442" y="3269367"/>
            <a:ext cx="3772062" cy="0"/>
          </a:xfrm>
          <a:prstGeom prst="line">
            <a:avLst/>
          </a:prstGeom>
          <a:ln w="63500" cmpd="sng">
            <a:solidFill>
              <a:schemeClr val="accent5">
                <a:lumMod val="60000"/>
                <a:lumOff val="40000"/>
              </a:schemeClr>
            </a:solidFill>
            <a:prstDash val="solid"/>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flipH="1">
            <a:off x="62434" y="3270437"/>
            <a:ext cx="2700000" cy="0"/>
          </a:xfrm>
          <a:prstGeom prst="line">
            <a:avLst/>
          </a:prstGeom>
          <a:ln w="63500" cmpd="sng">
            <a:solidFill>
              <a:schemeClr val="accent5">
                <a:lumMod val="60000"/>
                <a:lumOff val="40000"/>
              </a:schemeClr>
            </a:solidFill>
            <a:prstDash val="solid"/>
          </a:ln>
        </p:spPr>
        <p:style>
          <a:lnRef idx="1">
            <a:schemeClr val="dk1"/>
          </a:lnRef>
          <a:fillRef idx="0">
            <a:schemeClr val="dk1"/>
          </a:fillRef>
          <a:effectRef idx="0">
            <a:schemeClr val="dk1"/>
          </a:effectRef>
          <a:fontRef idx="minor">
            <a:schemeClr val="tx1"/>
          </a:fontRef>
        </p:style>
      </p:cxnSp>
      <p:cxnSp>
        <p:nvCxnSpPr>
          <p:cNvPr id="141" name="直線コネクタ 140"/>
          <p:cNvCxnSpPr>
            <a:stCxn id="35" idx="6"/>
            <a:endCxn id="149" idx="1"/>
          </p:cNvCxnSpPr>
          <p:nvPr/>
        </p:nvCxnSpPr>
        <p:spPr>
          <a:xfrm>
            <a:off x="5051287" y="3529816"/>
            <a:ext cx="1197857" cy="278091"/>
          </a:xfrm>
          <a:prstGeom prst="line">
            <a:avLst/>
          </a:prstGeom>
          <a:ln w="28575"/>
        </p:spPr>
        <p:style>
          <a:lnRef idx="1">
            <a:schemeClr val="dk1"/>
          </a:lnRef>
          <a:fillRef idx="0">
            <a:schemeClr val="dk1"/>
          </a:fillRef>
          <a:effectRef idx="0">
            <a:schemeClr val="dk1"/>
          </a:effectRef>
          <a:fontRef idx="minor">
            <a:schemeClr val="tx1"/>
          </a:fontRef>
        </p:style>
      </p:cxnSp>
      <p:cxnSp>
        <p:nvCxnSpPr>
          <p:cNvPr id="144" name="直線コネクタ 143"/>
          <p:cNvCxnSpPr>
            <a:stCxn id="39" idx="5"/>
          </p:cNvCxnSpPr>
          <p:nvPr/>
        </p:nvCxnSpPr>
        <p:spPr>
          <a:xfrm>
            <a:off x="5024582" y="3905856"/>
            <a:ext cx="1294189" cy="1397733"/>
          </a:xfrm>
          <a:prstGeom prst="line">
            <a:avLst/>
          </a:prstGeom>
          <a:ln w="28575"/>
        </p:spPr>
        <p:style>
          <a:lnRef idx="1">
            <a:schemeClr val="dk1"/>
          </a:lnRef>
          <a:fillRef idx="0">
            <a:schemeClr val="dk1"/>
          </a:fillRef>
          <a:effectRef idx="0">
            <a:schemeClr val="dk1"/>
          </a:effectRef>
          <a:fontRef idx="minor">
            <a:schemeClr val="tx1"/>
          </a:fontRef>
        </p:style>
      </p:cxnSp>
      <p:graphicFrame>
        <p:nvGraphicFramePr>
          <p:cNvPr id="58" name="表 57"/>
          <p:cNvGraphicFramePr>
            <a:graphicFrameLocks noGrp="1"/>
          </p:cNvGraphicFramePr>
          <p:nvPr>
            <p:extLst/>
          </p:nvPr>
        </p:nvGraphicFramePr>
        <p:xfrm>
          <a:off x="455716" y="1042325"/>
          <a:ext cx="3060000" cy="1348561"/>
        </p:xfrm>
        <a:graphic>
          <a:graphicData uri="http://schemas.openxmlformats.org/drawingml/2006/table">
            <a:tbl>
              <a:tblPr firstRow="1" bandRow="1">
                <a:tableStyleId>{69CF1AB2-1976-4502-BF36-3FF5EA218861}</a:tableStyleId>
              </a:tblPr>
              <a:tblGrid>
                <a:gridCol w="54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0003"/>
                    </a:ext>
                  </a:extLst>
                </a:gridCol>
              </a:tblGrid>
              <a:tr h="802518">
                <a:tc>
                  <a:txBody>
                    <a:bodyPr/>
                    <a:lstStyle/>
                    <a:p>
                      <a:pPr algn="ctr"/>
                      <a:r>
                        <a:rPr kumimoji="1" lang="ja-JP" altLang="en-US" sz="800" b="0" dirty="0" smtClean="0">
                          <a:latin typeface="Meiryo UI" panose="020B0604030504040204" pitchFamily="50" charset="-128"/>
                          <a:ea typeface="Meiryo UI" panose="020B0604030504040204" pitchFamily="50" charset="-128"/>
                        </a:rPr>
                        <a:t>特別区の主たる事務所</a:t>
                      </a:r>
                      <a:endParaRPr kumimoji="1" lang="ja-JP" altLang="en-US" sz="8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300"/>
                        </a:spcAft>
                      </a:pPr>
                      <a:r>
                        <a:rPr kumimoji="1" lang="ja-JP" altLang="en-US" sz="1500" b="0" dirty="0" smtClean="0">
                          <a:latin typeface="Meiryo UI" panose="020B0604030504040204" pitchFamily="50" charset="-128"/>
                          <a:ea typeface="Meiryo UI" panose="020B0604030504040204" pitchFamily="50" charset="-128"/>
                        </a:rPr>
                        <a:t>東西</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淀川</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特別区役所</a:t>
                      </a:r>
                      <a:endParaRPr kumimoji="1" lang="en-US" altLang="ja-JP" sz="1500" b="0" dirty="0" smtClean="0">
                        <a:latin typeface="Meiryo UI" panose="020B0604030504040204" pitchFamily="50" charset="-128"/>
                        <a:ea typeface="Meiryo UI" panose="020B0604030504040204" pitchFamily="50" charset="-128"/>
                      </a:endParaRPr>
                    </a:p>
                    <a:p>
                      <a:pPr algn="ctr">
                        <a:spcAft>
                          <a:spcPts val="600"/>
                        </a:spcAft>
                      </a:pPr>
                      <a:r>
                        <a:rPr kumimoji="1" lang="ja-JP" altLang="en-US" sz="1200" b="0" dirty="0" smtClean="0">
                          <a:latin typeface="Meiryo UI" panose="020B0604030504040204" pitchFamily="50" charset="-128"/>
                          <a:ea typeface="Meiryo UI" panose="020B0604030504040204" pitchFamily="50" charset="-128"/>
                        </a:rPr>
                        <a:t>又は</a:t>
                      </a:r>
                      <a:r>
                        <a:rPr kumimoji="1" lang="ja-JP" altLang="en-US" sz="1500" b="0" dirty="0" smtClean="0">
                          <a:latin typeface="Meiryo UI" panose="020B0604030504040204" pitchFamily="50" charset="-128"/>
                          <a:ea typeface="Meiryo UI" panose="020B0604030504040204" pitchFamily="50" charset="-128"/>
                        </a:rPr>
                        <a:t>　東西区</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淀川区</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本庁舎</a:t>
                      </a:r>
                      <a:endParaRPr kumimoji="1" lang="ja-JP" altLang="en-US" sz="15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46043">
                <a:tc>
                  <a:txBody>
                    <a:bodyPr/>
                    <a:lstStyle/>
                    <a:p>
                      <a:pPr algn="ctr"/>
                      <a:r>
                        <a:rPr kumimoji="1" lang="ja-JP" altLang="en-US" sz="900" b="0" dirty="0" smtClean="0">
                          <a:latin typeface="Meiryo UI" panose="020B0604030504040204" pitchFamily="50" charset="-128"/>
                          <a:ea typeface="Meiryo UI" panose="020B0604030504040204" pitchFamily="50" charset="-128"/>
                        </a:rPr>
                        <a:t>地域</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自治区</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事務所</a:t>
                      </a:r>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solidFill>
                        <a:schemeClr val="bg1">
                          <a:lumMod val="50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淀川区役所</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cxnSp>
        <p:nvCxnSpPr>
          <p:cNvPr id="6" name="直線コネクタ 5"/>
          <p:cNvCxnSpPr>
            <a:endCxn id="75" idx="2"/>
          </p:cNvCxnSpPr>
          <p:nvPr/>
        </p:nvCxnSpPr>
        <p:spPr>
          <a:xfrm>
            <a:off x="3584214" y="1837464"/>
            <a:ext cx="873437" cy="416711"/>
          </a:xfrm>
          <a:prstGeom prst="line">
            <a:avLst/>
          </a:prstGeom>
          <a:ln w="28575"/>
        </p:spPr>
        <p:style>
          <a:lnRef idx="1">
            <a:schemeClr val="dk1"/>
          </a:lnRef>
          <a:fillRef idx="0">
            <a:schemeClr val="dk1"/>
          </a:fillRef>
          <a:effectRef idx="0">
            <a:schemeClr val="dk1"/>
          </a:effectRef>
          <a:fontRef idx="minor">
            <a:schemeClr val="tx1"/>
          </a:fontRef>
        </p:style>
      </p:cxnSp>
      <p:graphicFrame>
        <p:nvGraphicFramePr>
          <p:cNvPr id="122" name="表 121"/>
          <p:cNvGraphicFramePr>
            <a:graphicFrameLocks noGrp="1"/>
          </p:cNvGraphicFramePr>
          <p:nvPr>
            <p:extLst/>
          </p:nvPr>
        </p:nvGraphicFramePr>
        <p:xfrm>
          <a:off x="6213168" y="1196752"/>
          <a:ext cx="1548144" cy="502920"/>
        </p:xfrm>
        <a:graphic>
          <a:graphicData uri="http://schemas.openxmlformats.org/drawingml/2006/table">
            <a:tbl>
              <a:tblPr firstRow="1" bandRow="1">
                <a:tableStyleId>{69CF1AB2-1976-4502-BF36-3FF5EA218861}</a:tableStyleId>
              </a:tblPr>
              <a:tblGrid>
                <a:gridCol w="540000">
                  <a:extLst>
                    <a:ext uri="{9D8B030D-6E8A-4147-A177-3AD203B41FA5}">
                      <a16:colId xmlns:a16="http://schemas.microsoft.com/office/drawing/2014/main" val="20002"/>
                    </a:ext>
                  </a:extLst>
                </a:gridCol>
                <a:gridCol w="1008144">
                  <a:extLst>
                    <a:ext uri="{9D8B030D-6E8A-4147-A177-3AD203B41FA5}">
                      <a16:colId xmlns:a16="http://schemas.microsoft.com/office/drawing/2014/main" val="20003"/>
                    </a:ext>
                  </a:extLst>
                </a:gridCol>
              </a:tblGrid>
              <a:tr h="169174">
                <a:tc>
                  <a:txBody>
                    <a:bodyPr/>
                    <a:lstStyle/>
                    <a:p>
                      <a:pPr algn="ctr"/>
                      <a:r>
                        <a:rPr kumimoji="1" lang="ja-JP" altLang="en-US" sz="900" b="0" dirty="0" smtClean="0">
                          <a:latin typeface="Meiryo UI" panose="020B0604030504040204" pitchFamily="50" charset="-128"/>
                          <a:ea typeface="Meiryo UI" panose="020B0604030504040204" pitchFamily="50" charset="-128"/>
                        </a:rPr>
                        <a:t>地域</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自治区</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事務所</a:t>
                      </a:r>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北区役所</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134" name="表 133"/>
          <p:cNvGraphicFramePr>
            <a:graphicFrameLocks noGrp="1"/>
          </p:cNvGraphicFramePr>
          <p:nvPr>
            <p:extLst/>
          </p:nvPr>
        </p:nvGraphicFramePr>
        <p:xfrm>
          <a:off x="7017192" y="2203073"/>
          <a:ext cx="2472312" cy="601980"/>
        </p:xfrm>
        <a:graphic>
          <a:graphicData uri="http://schemas.openxmlformats.org/drawingml/2006/table">
            <a:tbl>
              <a:tblPr firstRow="1" bandRow="1">
                <a:tableStyleId>{69CF1AB2-1976-4502-BF36-3FF5EA218861}</a:tableStyleId>
              </a:tblPr>
              <a:tblGrid>
                <a:gridCol w="756831">
                  <a:extLst>
                    <a:ext uri="{9D8B030D-6E8A-4147-A177-3AD203B41FA5}">
                      <a16:colId xmlns:a16="http://schemas.microsoft.com/office/drawing/2014/main" val="20002"/>
                    </a:ext>
                  </a:extLst>
                </a:gridCol>
                <a:gridCol w="1715481">
                  <a:extLst>
                    <a:ext uri="{9D8B030D-6E8A-4147-A177-3AD203B41FA5}">
                      <a16:colId xmlns:a16="http://schemas.microsoft.com/office/drawing/2014/main" val="20003"/>
                    </a:ext>
                  </a:extLst>
                </a:gridCol>
              </a:tblGrid>
              <a:tr h="133340">
                <a:tc>
                  <a:txBody>
                    <a:bodyPr/>
                    <a:lstStyle/>
                    <a:p>
                      <a:pPr algn="ctr"/>
                      <a:r>
                        <a:rPr kumimoji="1" lang="ja-JP" altLang="en-US" sz="800" b="0" dirty="0" smtClean="0">
                          <a:latin typeface="Meiryo UI" panose="020B0604030504040204" pitchFamily="50" charset="-128"/>
                          <a:ea typeface="Meiryo UI" panose="020B0604030504040204" pitchFamily="50" charset="-128"/>
                        </a:rPr>
                        <a:t>特別区</a:t>
                      </a:r>
                      <a:endParaRPr kumimoji="1" lang="en-US" altLang="ja-JP" sz="800" b="0" dirty="0" smtClean="0">
                        <a:latin typeface="Meiryo UI" panose="020B0604030504040204" pitchFamily="50" charset="-128"/>
                        <a:ea typeface="Meiryo UI" panose="020B0604030504040204" pitchFamily="50" charset="-128"/>
                      </a:endParaRPr>
                    </a:p>
                    <a:p>
                      <a:pPr algn="ctr"/>
                      <a:r>
                        <a:rPr kumimoji="1" lang="ja-JP" altLang="en-US" sz="800" b="0" dirty="0" smtClean="0">
                          <a:latin typeface="Meiryo UI" panose="020B0604030504040204" pitchFamily="50" charset="-128"/>
                          <a:ea typeface="Meiryo UI" panose="020B0604030504040204" pitchFamily="50" charset="-128"/>
                        </a:rPr>
                        <a:t>の主たる</a:t>
                      </a:r>
                      <a:endParaRPr kumimoji="1" lang="en-US" altLang="ja-JP" sz="800" b="0" dirty="0" smtClean="0">
                        <a:latin typeface="Meiryo UI" panose="020B0604030504040204" pitchFamily="50" charset="-128"/>
                        <a:ea typeface="Meiryo UI" panose="020B0604030504040204" pitchFamily="50" charset="-128"/>
                      </a:endParaRPr>
                    </a:p>
                    <a:p>
                      <a:pPr algn="ctr"/>
                      <a:r>
                        <a:rPr kumimoji="1" lang="ja-JP" altLang="en-US" sz="800" b="0" dirty="0" smtClean="0">
                          <a:latin typeface="Meiryo UI" panose="020B0604030504040204" pitchFamily="50" charset="-128"/>
                          <a:ea typeface="Meiryo UI" panose="020B0604030504040204" pitchFamily="50" charset="-128"/>
                        </a:rPr>
                        <a:t>事務所</a:t>
                      </a:r>
                      <a:endParaRPr kumimoji="1" lang="en-US" altLang="ja-JP" sz="800" b="0" dirty="0" smtClean="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300"/>
                        </a:spcAft>
                      </a:pPr>
                      <a:r>
                        <a:rPr kumimoji="1" lang="ja-JP" altLang="en-US" sz="1500" b="0" dirty="0" smtClean="0">
                          <a:latin typeface="Meiryo UI" panose="020B0604030504040204" pitchFamily="50" charset="-128"/>
                          <a:ea typeface="Meiryo UI" panose="020B0604030504040204" pitchFamily="50" charset="-128"/>
                        </a:rPr>
                        <a:t>北特別区役所</a:t>
                      </a:r>
                      <a:endParaRPr kumimoji="1" lang="en-US" altLang="ja-JP" sz="1500" b="0" dirty="0" smtClean="0">
                        <a:latin typeface="Meiryo UI" panose="020B0604030504040204" pitchFamily="50" charset="-128"/>
                        <a:ea typeface="Meiryo UI" panose="020B0604030504040204" pitchFamily="50" charset="-128"/>
                      </a:endParaRPr>
                    </a:p>
                    <a:p>
                      <a:pPr algn="ctr"/>
                      <a:r>
                        <a:rPr kumimoji="1" lang="ja-JP" altLang="en-US" sz="1200" b="0" dirty="0" smtClean="0">
                          <a:latin typeface="Meiryo UI" panose="020B0604030504040204" pitchFamily="50" charset="-128"/>
                          <a:ea typeface="Meiryo UI" panose="020B0604030504040204" pitchFamily="50" charset="-128"/>
                        </a:rPr>
                        <a:t>又は</a:t>
                      </a:r>
                      <a:r>
                        <a:rPr kumimoji="1" lang="ja-JP" altLang="en-US" sz="1600" b="0" dirty="0" smtClean="0">
                          <a:latin typeface="Meiryo UI" panose="020B0604030504040204" pitchFamily="50" charset="-128"/>
                          <a:ea typeface="Meiryo UI" panose="020B0604030504040204" pitchFamily="50" charset="-128"/>
                        </a:rPr>
                        <a:t>　</a:t>
                      </a:r>
                      <a:r>
                        <a:rPr kumimoji="1" lang="ja-JP" altLang="en-US" sz="1500" b="0" dirty="0" smtClean="0">
                          <a:latin typeface="Meiryo UI" panose="020B0604030504040204" pitchFamily="50" charset="-128"/>
                          <a:ea typeface="Meiryo UI" panose="020B0604030504040204" pitchFamily="50" charset="-128"/>
                        </a:rPr>
                        <a:t>北区本庁舎</a:t>
                      </a:r>
                      <a:endParaRPr kumimoji="1" lang="ja-JP" altLang="en-US" sz="15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137" name="表 136"/>
          <p:cNvGraphicFramePr>
            <a:graphicFrameLocks noGrp="1"/>
          </p:cNvGraphicFramePr>
          <p:nvPr>
            <p:extLst>
              <p:ext uri="{D42A27DB-BD31-4B8C-83A1-F6EECF244321}">
                <p14:modId xmlns:p14="http://schemas.microsoft.com/office/powerpoint/2010/main" val="2329818024"/>
              </p:ext>
            </p:extLst>
          </p:nvPr>
        </p:nvGraphicFramePr>
        <p:xfrm>
          <a:off x="509603" y="4099195"/>
          <a:ext cx="1764000" cy="502920"/>
        </p:xfrm>
        <a:graphic>
          <a:graphicData uri="http://schemas.openxmlformats.org/drawingml/2006/table">
            <a:tbl>
              <a:tblPr firstRow="1" bandRow="1">
                <a:tableStyleId>{69CF1AB2-1976-4502-BF36-3FF5EA218861}</a:tableStyleId>
              </a:tblPr>
              <a:tblGrid>
                <a:gridCol w="540000">
                  <a:extLst>
                    <a:ext uri="{9D8B030D-6E8A-4147-A177-3AD203B41FA5}">
                      <a16:colId xmlns:a16="http://schemas.microsoft.com/office/drawing/2014/main" val="20002"/>
                    </a:ext>
                  </a:extLst>
                </a:gridCol>
                <a:gridCol w="1224000">
                  <a:extLst>
                    <a:ext uri="{9D8B030D-6E8A-4147-A177-3AD203B41FA5}">
                      <a16:colId xmlns:a16="http://schemas.microsoft.com/office/drawing/2014/main" val="20003"/>
                    </a:ext>
                  </a:extLst>
                </a:gridCol>
              </a:tblGrid>
              <a:tr h="170444">
                <a:tc>
                  <a:txBody>
                    <a:bodyPr/>
                    <a:lstStyle/>
                    <a:p>
                      <a:pPr algn="ctr"/>
                      <a:r>
                        <a:rPr kumimoji="1" lang="ja-JP" altLang="en-US" sz="900" b="0" dirty="0" smtClean="0">
                          <a:latin typeface="Meiryo UI" panose="020B0604030504040204" pitchFamily="50" charset="-128"/>
                          <a:ea typeface="Meiryo UI" panose="020B0604030504040204" pitchFamily="50" charset="-128"/>
                        </a:rPr>
                        <a:t>地域</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自治区</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事務所</a:t>
                      </a:r>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中央区役所</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cxnSp>
        <p:nvCxnSpPr>
          <p:cNvPr id="133" name="直線コネクタ 132"/>
          <p:cNvCxnSpPr>
            <a:stCxn id="137" idx="3"/>
            <a:endCxn id="157" idx="3"/>
          </p:cNvCxnSpPr>
          <p:nvPr/>
        </p:nvCxnSpPr>
        <p:spPr>
          <a:xfrm flipV="1">
            <a:off x="2273603" y="3106967"/>
            <a:ext cx="2552570" cy="1243688"/>
          </a:xfrm>
          <a:prstGeom prst="line">
            <a:avLst/>
          </a:prstGeom>
          <a:ln w="28575"/>
        </p:spPr>
        <p:style>
          <a:lnRef idx="1">
            <a:schemeClr val="dk1"/>
          </a:lnRef>
          <a:fillRef idx="0">
            <a:schemeClr val="dk1"/>
          </a:fillRef>
          <a:effectRef idx="0">
            <a:schemeClr val="dk1"/>
          </a:effectRef>
          <a:fontRef idx="minor">
            <a:schemeClr val="tx1"/>
          </a:fontRef>
        </p:style>
      </p:cxnSp>
      <p:graphicFrame>
        <p:nvGraphicFramePr>
          <p:cNvPr id="142" name="表 141"/>
          <p:cNvGraphicFramePr>
            <a:graphicFrameLocks noGrp="1"/>
          </p:cNvGraphicFramePr>
          <p:nvPr>
            <p:extLst/>
          </p:nvPr>
        </p:nvGraphicFramePr>
        <p:xfrm>
          <a:off x="918727" y="5140201"/>
          <a:ext cx="2412000" cy="1104900"/>
        </p:xfrm>
        <a:graphic>
          <a:graphicData uri="http://schemas.openxmlformats.org/drawingml/2006/table">
            <a:tbl>
              <a:tblPr firstRow="1" bandRow="1">
                <a:tableStyleId>{69CF1AB2-1976-4502-BF36-3FF5EA218861}</a:tableStyleId>
              </a:tblPr>
              <a:tblGrid>
                <a:gridCol w="540000">
                  <a:extLst>
                    <a:ext uri="{9D8B030D-6E8A-4147-A177-3AD203B41FA5}">
                      <a16:colId xmlns:a16="http://schemas.microsoft.com/office/drawing/2014/main" val="20002"/>
                    </a:ext>
                  </a:extLst>
                </a:gridCol>
                <a:gridCol w="1872000">
                  <a:extLst>
                    <a:ext uri="{9D8B030D-6E8A-4147-A177-3AD203B41FA5}">
                      <a16:colId xmlns:a16="http://schemas.microsoft.com/office/drawing/2014/main" val="20003"/>
                    </a:ext>
                  </a:extLst>
                </a:gridCol>
              </a:tblGrid>
              <a:tr h="504000">
                <a:tc>
                  <a:txBody>
                    <a:bodyPr/>
                    <a:lstStyle/>
                    <a:p>
                      <a:pPr algn="ctr"/>
                      <a:r>
                        <a:rPr kumimoji="1" lang="ja-JP" altLang="en-US" sz="800" b="0" dirty="0" smtClean="0">
                          <a:latin typeface="Meiryo UI" panose="020B0604030504040204" pitchFamily="50" charset="-128"/>
                          <a:ea typeface="Meiryo UI" panose="020B0604030504040204" pitchFamily="50" charset="-128"/>
                        </a:rPr>
                        <a:t>特別区の主たる事務所</a:t>
                      </a:r>
                      <a:endParaRPr kumimoji="1" lang="en-US" altLang="ja-JP" sz="800" b="0" dirty="0" smtClean="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300"/>
                        </a:spcAft>
                      </a:pPr>
                      <a:r>
                        <a:rPr kumimoji="1" lang="ja-JP" altLang="en-US" sz="1500" b="0" dirty="0" smtClean="0">
                          <a:latin typeface="Meiryo UI" panose="020B0604030504040204" pitchFamily="50" charset="-128"/>
                          <a:ea typeface="Meiryo UI" panose="020B0604030504040204" pitchFamily="50" charset="-128"/>
                        </a:rPr>
                        <a:t>中央特別区役所</a:t>
                      </a:r>
                      <a:endParaRPr kumimoji="1" lang="en-US" altLang="ja-JP" sz="1500" b="0" dirty="0" smtClean="0">
                        <a:latin typeface="Meiryo UI" panose="020B0604030504040204" pitchFamily="50" charset="-128"/>
                        <a:ea typeface="Meiryo UI" panose="020B0604030504040204" pitchFamily="50" charset="-128"/>
                      </a:endParaRPr>
                    </a:p>
                    <a:p>
                      <a:pPr algn="ctr"/>
                      <a:r>
                        <a:rPr kumimoji="1" lang="ja-JP" altLang="en-US" sz="1200" b="0" dirty="0" smtClean="0">
                          <a:latin typeface="Meiryo UI" panose="020B0604030504040204" pitchFamily="50" charset="-128"/>
                          <a:ea typeface="Meiryo UI" panose="020B0604030504040204" pitchFamily="50" charset="-128"/>
                        </a:rPr>
                        <a:t>又は</a:t>
                      </a:r>
                      <a:r>
                        <a:rPr kumimoji="1" lang="ja-JP" altLang="en-US" sz="1600" b="0" dirty="0" smtClean="0">
                          <a:latin typeface="Meiryo UI" panose="020B0604030504040204" pitchFamily="50" charset="-128"/>
                          <a:ea typeface="Meiryo UI" panose="020B0604030504040204" pitchFamily="50" charset="-128"/>
                        </a:rPr>
                        <a:t>　</a:t>
                      </a:r>
                      <a:r>
                        <a:rPr kumimoji="1" lang="ja-JP" altLang="en-US" sz="1500" b="0" dirty="0" smtClean="0">
                          <a:latin typeface="Meiryo UI" panose="020B0604030504040204" pitchFamily="50" charset="-128"/>
                          <a:ea typeface="Meiryo UI" panose="020B0604030504040204" pitchFamily="50" charset="-128"/>
                        </a:rPr>
                        <a:t>中央区本庁舎</a:t>
                      </a:r>
                      <a:endParaRPr kumimoji="1" lang="ja-JP" altLang="en-US" sz="15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a:txBody>
                    <a:bodyPr/>
                    <a:lstStyle/>
                    <a:p>
                      <a:pPr algn="ctr"/>
                      <a:r>
                        <a:rPr kumimoji="1" lang="ja-JP" altLang="en-US" sz="900" b="0" dirty="0" smtClean="0">
                          <a:latin typeface="Meiryo UI" panose="020B0604030504040204" pitchFamily="50" charset="-128"/>
                          <a:ea typeface="Meiryo UI" panose="020B0604030504040204" pitchFamily="50" charset="-128"/>
                        </a:rPr>
                        <a:t>地域</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自治区</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事務所</a:t>
                      </a:r>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solidFill>
                        <a:schemeClr val="bg1">
                          <a:lumMod val="50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西成区役所</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cxnSp>
        <p:nvCxnSpPr>
          <p:cNvPr id="131" name="直線コネクタ 130"/>
          <p:cNvCxnSpPr>
            <a:endCxn id="161" idx="3"/>
          </p:cNvCxnSpPr>
          <p:nvPr/>
        </p:nvCxnSpPr>
        <p:spPr>
          <a:xfrm flipV="1">
            <a:off x="3123397" y="3974054"/>
            <a:ext cx="1449184" cy="1106905"/>
          </a:xfrm>
          <a:prstGeom prst="line">
            <a:avLst/>
          </a:prstGeom>
          <a:ln w="28575"/>
        </p:spPr>
        <p:style>
          <a:lnRef idx="1">
            <a:schemeClr val="dk1"/>
          </a:lnRef>
          <a:fillRef idx="0">
            <a:schemeClr val="dk1"/>
          </a:fillRef>
          <a:effectRef idx="0">
            <a:schemeClr val="dk1"/>
          </a:effectRef>
          <a:fontRef idx="minor">
            <a:schemeClr val="tx1"/>
          </a:fontRef>
        </p:style>
      </p:cxnSp>
      <p:graphicFrame>
        <p:nvGraphicFramePr>
          <p:cNvPr id="149" name="表 148"/>
          <p:cNvGraphicFramePr>
            <a:graphicFrameLocks noGrp="1"/>
          </p:cNvGraphicFramePr>
          <p:nvPr>
            <p:extLst/>
          </p:nvPr>
        </p:nvGraphicFramePr>
        <p:xfrm>
          <a:off x="6249144" y="3556447"/>
          <a:ext cx="1944000" cy="502920"/>
        </p:xfrm>
        <a:graphic>
          <a:graphicData uri="http://schemas.openxmlformats.org/drawingml/2006/table">
            <a:tbl>
              <a:tblPr firstRow="1" bandRow="1">
                <a:tableStyleId>{69CF1AB2-1976-4502-BF36-3FF5EA218861}</a:tableStyleId>
              </a:tblPr>
              <a:tblGrid>
                <a:gridCol w="540000">
                  <a:extLst>
                    <a:ext uri="{9D8B030D-6E8A-4147-A177-3AD203B41FA5}">
                      <a16:colId xmlns:a16="http://schemas.microsoft.com/office/drawing/2014/main" val="20002"/>
                    </a:ext>
                  </a:extLst>
                </a:gridCol>
                <a:gridCol w="1404000">
                  <a:extLst>
                    <a:ext uri="{9D8B030D-6E8A-4147-A177-3AD203B41FA5}">
                      <a16:colId xmlns:a16="http://schemas.microsoft.com/office/drawing/2014/main" val="20003"/>
                    </a:ext>
                  </a:extLst>
                </a:gridCol>
              </a:tblGrid>
              <a:tr h="170444">
                <a:tc>
                  <a:txBody>
                    <a:bodyPr/>
                    <a:lstStyle/>
                    <a:p>
                      <a:pPr algn="ctr"/>
                      <a:r>
                        <a:rPr kumimoji="1" lang="ja-JP" altLang="en-US" sz="900" b="0" dirty="0" smtClean="0">
                          <a:latin typeface="Meiryo UI" panose="020B0604030504040204" pitchFamily="50" charset="-128"/>
                          <a:ea typeface="Meiryo UI" panose="020B0604030504040204" pitchFamily="50" charset="-128"/>
                        </a:rPr>
                        <a:t>地域</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自治区</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事務所</a:t>
                      </a:r>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天王寺区役所</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151" name="表 150"/>
          <p:cNvGraphicFramePr>
            <a:graphicFrameLocks noGrp="1"/>
          </p:cNvGraphicFramePr>
          <p:nvPr>
            <p:extLst/>
          </p:nvPr>
        </p:nvGraphicFramePr>
        <p:xfrm>
          <a:off x="6429504" y="4745828"/>
          <a:ext cx="3060000" cy="1104900"/>
        </p:xfrm>
        <a:graphic>
          <a:graphicData uri="http://schemas.openxmlformats.org/drawingml/2006/table">
            <a:tbl>
              <a:tblPr firstRow="1" bandRow="1">
                <a:tableStyleId>{69CF1AB2-1976-4502-BF36-3FF5EA218861}</a:tableStyleId>
              </a:tblPr>
              <a:tblGrid>
                <a:gridCol w="54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0003"/>
                    </a:ext>
                  </a:extLst>
                </a:gridCol>
              </a:tblGrid>
              <a:tr h="504000">
                <a:tc>
                  <a:txBody>
                    <a:bodyPr/>
                    <a:lstStyle/>
                    <a:p>
                      <a:pPr algn="ctr"/>
                      <a:r>
                        <a:rPr kumimoji="1" lang="ja-JP" altLang="en-US" sz="800" b="0" dirty="0" smtClean="0">
                          <a:latin typeface="Meiryo UI" panose="020B0604030504040204" pitchFamily="50" charset="-128"/>
                          <a:ea typeface="Meiryo UI" panose="020B0604030504040204" pitchFamily="50" charset="-128"/>
                        </a:rPr>
                        <a:t>特別区の主たる事務所</a:t>
                      </a:r>
                      <a:endParaRPr kumimoji="1" lang="en-US" altLang="ja-JP" sz="800" b="0" dirty="0" smtClean="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300"/>
                        </a:spcAft>
                      </a:pPr>
                      <a:r>
                        <a:rPr kumimoji="1" lang="ja-JP" altLang="en-US" sz="1500" b="0" dirty="0" smtClean="0">
                          <a:latin typeface="Meiryo UI" panose="020B0604030504040204" pitchFamily="50" charset="-128"/>
                          <a:ea typeface="Meiryo UI" panose="020B0604030504040204" pitchFamily="50" charset="-128"/>
                        </a:rPr>
                        <a:t>南</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天王寺</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特別区役所</a:t>
                      </a:r>
                      <a:endParaRPr kumimoji="1" lang="en-US" altLang="ja-JP" sz="1500" b="0" dirty="0" smtClean="0">
                        <a:latin typeface="Meiryo UI" panose="020B0604030504040204" pitchFamily="50" charset="-128"/>
                        <a:ea typeface="Meiryo UI" panose="020B0604030504040204" pitchFamily="50" charset="-128"/>
                      </a:endParaRPr>
                    </a:p>
                    <a:p>
                      <a:pPr algn="ctr">
                        <a:spcAft>
                          <a:spcPts val="600"/>
                        </a:spcAft>
                      </a:pPr>
                      <a:r>
                        <a:rPr kumimoji="1" lang="ja-JP" altLang="en-US" sz="1200" b="0" dirty="0" smtClean="0">
                          <a:latin typeface="Meiryo UI" panose="020B0604030504040204" pitchFamily="50" charset="-128"/>
                          <a:ea typeface="Meiryo UI" panose="020B0604030504040204" pitchFamily="50" charset="-128"/>
                        </a:rPr>
                        <a:t>又は</a:t>
                      </a:r>
                      <a:r>
                        <a:rPr kumimoji="1" lang="ja-JP" altLang="en-US" sz="1600" b="0" dirty="0" smtClean="0">
                          <a:latin typeface="Meiryo UI" panose="020B0604030504040204" pitchFamily="50" charset="-128"/>
                          <a:ea typeface="Meiryo UI" panose="020B0604030504040204" pitchFamily="50" charset="-128"/>
                        </a:rPr>
                        <a:t>　</a:t>
                      </a:r>
                      <a:r>
                        <a:rPr kumimoji="1" lang="ja-JP" altLang="en-US" sz="1500" b="0" dirty="0" smtClean="0">
                          <a:latin typeface="Meiryo UI" panose="020B0604030504040204" pitchFamily="50" charset="-128"/>
                          <a:ea typeface="Meiryo UI" panose="020B0604030504040204" pitchFamily="50" charset="-128"/>
                        </a:rPr>
                        <a:t>南区</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天王寺区</a:t>
                      </a:r>
                      <a:r>
                        <a:rPr kumimoji="1" lang="en-US" altLang="ja-JP" sz="1500" b="0" dirty="0" smtClean="0">
                          <a:latin typeface="Meiryo UI" panose="020B0604030504040204" pitchFamily="50" charset="-128"/>
                          <a:ea typeface="Meiryo UI" panose="020B0604030504040204" pitchFamily="50" charset="-128"/>
                        </a:rPr>
                        <a:t>〕</a:t>
                      </a:r>
                      <a:r>
                        <a:rPr kumimoji="1" lang="ja-JP" altLang="en-US" sz="1500" b="0" dirty="0" smtClean="0">
                          <a:latin typeface="Meiryo UI" panose="020B0604030504040204" pitchFamily="50" charset="-128"/>
                          <a:ea typeface="Meiryo UI" panose="020B0604030504040204" pitchFamily="50" charset="-128"/>
                        </a:rPr>
                        <a:t>本庁舎</a:t>
                      </a:r>
                      <a:endParaRPr kumimoji="1" lang="en-US" altLang="ja-JP" sz="1500" b="0" dirty="0" smtClean="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50000"/>
                        </a:schemeClr>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8000">
                <a:tc>
                  <a:txBody>
                    <a:bodyPr/>
                    <a:lstStyle/>
                    <a:p>
                      <a:pPr algn="ctr"/>
                      <a:r>
                        <a:rPr kumimoji="1" lang="ja-JP" altLang="en-US" sz="900" b="0" dirty="0" smtClean="0">
                          <a:latin typeface="Meiryo UI" panose="020B0604030504040204" pitchFamily="50" charset="-128"/>
                          <a:ea typeface="Meiryo UI" panose="020B0604030504040204" pitchFamily="50" charset="-128"/>
                        </a:rPr>
                        <a:t>地域</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自治区</a:t>
                      </a:r>
                      <a:endParaRPr kumimoji="1" lang="en-US" altLang="ja-JP" sz="900" b="0" dirty="0" smtClean="0">
                        <a:latin typeface="Meiryo UI" panose="020B0604030504040204" pitchFamily="50" charset="-128"/>
                        <a:ea typeface="Meiryo UI" panose="020B0604030504040204" pitchFamily="50" charset="-128"/>
                      </a:endParaRPr>
                    </a:p>
                    <a:p>
                      <a:pPr algn="ctr"/>
                      <a:r>
                        <a:rPr kumimoji="1" lang="ja-JP" altLang="en-US" sz="900" b="0" dirty="0" smtClean="0">
                          <a:latin typeface="Meiryo UI" panose="020B0604030504040204" pitchFamily="50" charset="-128"/>
                          <a:ea typeface="Meiryo UI" panose="020B0604030504040204" pitchFamily="50" charset="-128"/>
                        </a:rPr>
                        <a:t>事務所</a:t>
                      </a:r>
                      <a:endParaRPr kumimoji="1" lang="ja-JP" altLang="en-US" sz="900" b="0" dirty="0">
                        <a:latin typeface="Meiryo UI" panose="020B0604030504040204" pitchFamily="50" charset="-128"/>
                        <a:ea typeface="Meiryo UI" panose="020B0604030504040204" pitchFamily="50" charset="-128"/>
                      </a:endParaRPr>
                    </a:p>
                  </a:txBody>
                  <a:tcPr anchor="ctr">
                    <a:lnL w="12700" cap="flat" cmpd="sng" algn="ctr">
                      <a:noFill/>
                      <a:prstDash val="solid"/>
                      <a:round/>
                      <a:headEnd type="none" w="med" len="med"/>
                      <a:tailEnd type="none" w="med" len="med"/>
                    </a:lnL>
                    <a:lnR w="12700" cap="flat" cmpd="sng" algn="ctr">
                      <a:noFill/>
                      <a:prstDash val="dash"/>
                      <a:round/>
                      <a:headEnd type="none" w="med" len="med"/>
                      <a:tailEnd type="none" w="med" len="med"/>
                    </a:lnR>
                    <a:lnT w="12700" cap="flat" cmpd="sng" algn="ctr">
                      <a:solidFill>
                        <a:schemeClr val="bg1">
                          <a:lumMod val="50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b="0" dirty="0" smtClean="0">
                          <a:latin typeface="Meiryo UI" panose="020B0604030504040204" pitchFamily="50" charset="-128"/>
                          <a:ea typeface="Meiryo UI" panose="020B0604030504040204" pitchFamily="50" charset="-128"/>
                        </a:rPr>
                        <a:t>阿倍野区役所</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noFill/>
                      <a:prstDash val="dash"/>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1" name="正方形/長方形 10"/>
          <p:cNvSpPr/>
          <p:nvPr/>
        </p:nvSpPr>
        <p:spPr>
          <a:xfrm>
            <a:off x="128464" y="624064"/>
            <a:ext cx="1008112" cy="324000"/>
          </a:xfrm>
          <a:prstGeom prst="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第一区</a:t>
            </a:r>
            <a:endParaRPr kumimoji="1" lang="ja-JP" altLang="en-US" sz="1600" dirty="0">
              <a:latin typeface="Meiryo UI" panose="020B0604030504040204" pitchFamily="50" charset="-128"/>
              <a:ea typeface="Meiryo UI" panose="020B0604030504040204" pitchFamily="50" charset="-128"/>
            </a:endParaRPr>
          </a:p>
        </p:txBody>
      </p:sp>
      <p:sp>
        <p:nvSpPr>
          <p:cNvPr id="90" name="正方形/長方形 89"/>
          <p:cNvSpPr/>
          <p:nvPr/>
        </p:nvSpPr>
        <p:spPr>
          <a:xfrm>
            <a:off x="8769424" y="624064"/>
            <a:ext cx="1008112" cy="324000"/>
          </a:xfrm>
          <a:prstGeom prst="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第二区</a:t>
            </a:r>
            <a:endParaRPr kumimoji="1" lang="ja-JP" altLang="en-US" sz="1600" dirty="0">
              <a:latin typeface="Meiryo UI" panose="020B0604030504040204" pitchFamily="50" charset="-128"/>
              <a:ea typeface="Meiryo UI" panose="020B0604030504040204" pitchFamily="50" charset="-128"/>
            </a:endParaRPr>
          </a:p>
        </p:txBody>
      </p:sp>
      <p:sp>
        <p:nvSpPr>
          <p:cNvPr id="93" name="正方形/長方形 92"/>
          <p:cNvSpPr/>
          <p:nvPr/>
        </p:nvSpPr>
        <p:spPr>
          <a:xfrm>
            <a:off x="128464" y="3424699"/>
            <a:ext cx="1008112" cy="324000"/>
          </a:xfrm>
          <a:prstGeom prst="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第三区</a:t>
            </a:r>
            <a:endParaRPr kumimoji="1" lang="ja-JP" altLang="en-US" sz="1600" dirty="0">
              <a:latin typeface="Meiryo UI" panose="020B0604030504040204" pitchFamily="50" charset="-128"/>
              <a:ea typeface="Meiryo UI" panose="020B0604030504040204" pitchFamily="50" charset="-128"/>
            </a:endParaRPr>
          </a:p>
        </p:txBody>
      </p:sp>
      <p:sp>
        <p:nvSpPr>
          <p:cNvPr id="94" name="正方形/長方形 93"/>
          <p:cNvSpPr/>
          <p:nvPr/>
        </p:nvSpPr>
        <p:spPr>
          <a:xfrm>
            <a:off x="8769424" y="3433773"/>
            <a:ext cx="1008112" cy="324000"/>
          </a:xfrm>
          <a:prstGeom prst="rect">
            <a:avLst/>
          </a:prstGeom>
          <a:solidFill>
            <a:schemeClr val="tx2">
              <a:lumMod val="20000"/>
              <a:lumOff val="80000"/>
            </a:schemeClr>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第四区</a:t>
            </a:r>
            <a:endParaRPr kumimoji="1" lang="ja-JP" altLang="en-US" sz="1600" dirty="0">
              <a:latin typeface="Meiryo UI" panose="020B0604030504040204" pitchFamily="50" charset="-128"/>
              <a:ea typeface="Meiryo UI" panose="020B0604030504040204" pitchFamily="50" charset="-128"/>
            </a:endParaRPr>
          </a:p>
        </p:txBody>
      </p:sp>
      <p:grpSp>
        <p:nvGrpSpPr>
          <p:cNvPr id="32" name="グループ化 31"/>
          <p:cNvGrpSpPr/>
          <p:nvPr/>
        </p:nvGrpSpPr>
        <p:grpSpPr>
          <a:xfrm>
            <a:off x="3433125" y="6156644"/>
            <a:ext cx="3228438" cy="675901"/>
            <a:chOff x="3500360" y="6131244"/>
            <a:chExt cx="3228438" cy="675901"/>
          </a:xfrm>
        </p:grpSpPr>
        <p:sp>
          <p:nvSpPr>
            <p:cNvPr id="23" name="角丸四角形 22"/>
            <p:cNvSpPr/>
            <p:nvPr/>
          </p:nvSpPr>
          <p:spPr>
            <a:xfrm>
              <a:off x="3500360" y="6131244"/>
              <a:ext cx="3228438" cy="675901"/>
            </a:xfrm>
            <a:prstGeom prst="round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ysClr val="windowText" lastClr="000000"/>
                  </a:solidFill>
                  <a:latin typeface="Meiryo UI" panose="020B0604030504040204" pitchFamily="50" charset="-128"/>
                  <a:ea typeface="Meiryo UI" panose="020B0604030504040204" pitchFamily="50" charset="-128"/>
                </a:rPr>
                <a:t>　　　　　　　　●印　特別区の主たる事務所</a:t>
              </a:r>
              <a:endParaRPr lang="en-US" altLang="ja-JP" sz="1050" dirty="0">
                <a:solidFill>
                  <a:sysClr val="windowText" lastClr="000000"/>
                </a:solidFill>
                <a:latin typeface="Meiryo UI" panose="020B0604030504040204" pitchFamily="50" charset="-128"/>
                <a:ea typeface="Meiryo UI" panose="020B0604030504040204" pitchFamily="50" charset="-128"/>
              </a:endParaRPr>
            </a:p>
            <a:p>
              <a:r>
                <a:rPr lang="ja-JP" altLang="en-US" sz="1050" dirty="0" smtClean="0">
                  <a:solidFill>
                    <a:sysClr val="windowText" lastClr="000000"/>
                  </a:solidFill>
                  <a:latin typeface="Meiryo UI" panose="020B0604030504040204" pitchFamily="50" charset="-128"/>
                  <a:ea typeface="Meiryo UI" panose="020B0604030504040204" pitchFamily="50" charset="-128"/>
                </a:rPr>
                <a:t>　　　　　　　　○印　地域自治区の事務所</a:t>
              </a:r>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r>
                <a:rPr kumimoji="1" lang="en-US" altLang="ja-JP" sz="900" dirty="0" smtClean="0">
                  <a:solidFill>
                    <a:sysClr val="windowText" lastClr="000000"/>
                  </a:solidFill>
                  <a:latin typeface="Meiryo UI" panose="020B0604030504040204" pitchFamily="50" charset="-128"/>
                  <a:ea typeface="Meiryo UI" panose="020B0604030504040204" pitchFamily="50" charset="-128"/>
                </a:rPr>
                <a:t>※</a:t>
              </a:r>
              <a:r>
                <a:rPr kumimoji="1" lang="ja-JP" altLang="en-US" sz="900" dirty="0" smtClean="0">
                  <a:solidFill>
                    <a:sysClr val="windowText" lastClr="000000"/>
                  </a:solidFill>
                  <a:latin typeface="Meiryo UI" panose="020B0604030504040204" pitchFamily="50" charset="-128"/>
                  <a:ea typeface="Meiryo UI" panose="020B0604030504040204" pitchFamily="50" charset="-128"/>
                </a:rPr>
                <a:t>現在の淀川区、西成区、阿倍野区を所管する</a:t>
              </a:r>
              <a:endParaRPr kumimoji="1" lang="en-US" altLang="ja-JP" sz="900" dirty="0" smtClean="0">
                <a:solidFill>
                  <a:sysClr val="windowText" lastClr="000000"/>
                </a:solidFill>
                <a:latin typeface="Meiryo UI" panose="020B0604030504040204" pitchFamily="50" charset="-128"/>
                <a:ea typeface="Meiryo UI" panose="020B0604030504040204" pitchFamily="50" charset="-128"/>
              </a:endParaRPr>
            </a:p>
            <a:p>
              <a:r>
                <a:rPr lang="en-US" altLang="ja-JP" sz="900" dirty="0">
                  <a:solidFill>
                    <a:sysClr val="windowText" lastClr="000000"/>
                  </a:solidFill>
                  <a:latin typeface="Meiryo UI" panose="020B0604030504040204" pitchFamily="50" charset="-128"/>
                  <a:ea typeface="Meiryo UI" panose="020B0604030504040204" pitchFamily="50" charset="-128"/>
                </a:rPr>
                <a:t> </a:t>
              </a:r>
              <a:r>
                <a:rPr lang="ja-JP" altLang="en-US" sz="900" dirty="0" smtClean="0">
                  <a:solidFill>
                    <a:sysClr val="windowText" lastClr="000000"/>
                  </a:solidFill>
                  <a:latin typeface="Meiryo UI" panose="020B0604030504040204" pitchFamily="50" charset="-128"/>
                  <a:ea typeface="Meiryo UI" panose="020B0604030504040204" pitchFamily="50" charset="-128"/>
                </a:rPr>
                <a:t>　</a:t>
              </a:r>
              <a:r>
                <a:rPr kumimoji="1" lang="ja-JP" altLang="en-US" sz="900" dirty="0" smtClean="0">
                  <a:solidFill>
                    <a:sysClr val="windowText" lastClr="000000"/>
                  </a:solidFill>
                  <a:latin typeface="Meiryo UI" panose="020B0604030504040204" pitchFamily="50" charset="-128"/>
                  <a:ea typeface="Meiryo UI" panose="020B0604030504040204" pitchFamily="50" charset="-128"/>
                </a:rPr>
                <a:t>地域自治区の事務所は、特別区の主たる事務所の中に設置</a:t>
              </a:r>
              <a:endParaRPr kumimoji="1" lang="en-US" altLang="ja-JP" sz="900" dirty="0" smtClean="0">
                <a:solidFill>
                  <a:sysClr val="windowText" lastClr="000000"/>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3716857" y="6189878"/>
              <a:ext cx="510034" cy="253916"/>
            </a:xfrm>
            <a:prstGeom prst="rect">
              <a:avLst/>
            </a:prstGeom>
            <a:noFill/>
          </p:spPr>
          <p:txBody>
            <a:bodyPr wrap="square" rtlCol="0">
              <a:spAutoFit/>
            </a:bodyPr>
            <a:lstStyle/>
            <a:p>
              <a:pPr algn="ctr"/>
              <a:r>
                <a:rPr kumimoji="1" lang="ja-JP" altLang="en-US" sz="1050" dirty="0" smtClean="0">
                  <a:latin typeface="Meiryo UI" panose="020B0604030504040204" pitchFamily="50" charset="-128"/>
                  <a:ea typeface="Meiryo UI" panose="020B0604030504040204" pitchFamily="50" charset="-128"/>
                </a:rPr>
                <a:t>凡例</a:t>
              </a:r>
              <a:endParaRPr kumimoji="1" lang="ja-JP" altLang="en-US" sz="1050" dirty="0">
                <a:latin typeface="Meiryo UI" panose="020B0604030504040204" pitchFamily="50" charset="-128"/>
                <a:ea typeface="Meiryo UI" panose="020B0604030504040204" pitchFamily="50" charset="-128"/>
              </a:endParaRPr>
            </a:p>
          </p:txBody>
        </p:sp>
      </p:grpSp>
      <p:sp>
        <p:nvSpPr>
          <p:cNvPr id="100" name="Text Box 8"/>
          <p:cNvSpPr txBox="1">
            <a:spLocks noChangeArrowheads="1"/>
          </p:cNvSpPr>
          <p:nvPr/>
        </p:nvSpPr>
        <p:spPr bwMode="auto">
          <a:xfrm>
            <a:off x="6753200" y="6260341"/>
            <a:ext cx="2899349" cy="589032"/>
          </a:xfrm>
          <a:prstGeom prst="rect">
            <a:avLst/>
          </a:prstGeom>
          <a:noFill/>
          <a:ln w="9525">
            <a:noFill/>
            <a:prstDash val="sysDash"/>
            <a:miter lim="800000"/>
            <a:headEnd/>
            <a:tailEnd/>
          </a:ln>
          <a:effectLst/>
          <a:extLst/>
        </p:spPr>
        <p:txBody>
          <a:bodyPr wrap="square" anchor="ctr" anchorCtr="1">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第一区と第四区は、</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に修正提案が</a:t>
            </a:r>
            <a:endParaRPr lang="en-US" altLang="ja-JP" sz="1200" dirty="0" smtClean="0">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あった区の名称をもとに記載</a:t>
            </a:r>
            <a:endParaRPr lang="en-US" altLang="ja-JP" sz="1200" dirty="0" smtClean="0">
              <a:latin typeface="Meiryo UI" panose="020B0604030504040204" pitchFamily="50" charset="-128"/>
              <a:ea typeface="Meiryo UI" panose="020B0604030504040204" pitchFamily="50" charset="-128"/>
            </a:endParaRPr>
          </a:p>
        </p:txBody>
      </p:sp>
      <p:sp>
        <p:nvSpPr>
          <p:cNvPr id="101" name="正方形/長方形 100"/>
          <p:cNvSpPr/>
          <p:nvPr/>
        </p:nvSpPr>
        <p:spPr>
          <a:xfrm>
            <a:off x="96017" y="167218"/>
            <a:ext cx="8445655" cy="369332"/>
          </a:xfrm>
          <a:prstGeom prst="rect">
            <a:avLst/>
          </a:prstGeom>
        </p:spPr>
        <p:txBody>
          <a:bodyPr wrap="square">
            <a:spAutoFit/>
          </a:bodyPr>
          <a:lstStyle/>
          <a:p>
            <a:r>
              <a:rPr lang="ja-JP" altLang="en-US" b="1" dirty="0" smtClean="0">
                <a:solidFill>
                  <a:srgbClr val="000000"/>
                </a:solidFill>
                <a:latin typeface="ＭＳ Ｐゴシック" charset="-128"/>
                <a:ea typeface="Meiryo UI"/>
                <a:cs typeface="Meiryo UI"/>
              </a:rPr>
              <a:t>特別区の主たる事務所（本庁舎）と</a:t>
            </a:r>
            <a:r>
              <a:rPr lang="ja-JP" altLang="en-US" b="1" dirty="0">
                <a:solidFill>
                  <a:srgbClr val="000000"/>
                </a:solidFill>
                <a:latin typeface="ＭＳ Ｐゴシック" charset="-128"/>
                <a:ea typeface="Meiryo UI"/>
                <a:cs typeface="Meiryo UI"/>
              </a:rPr>
              <a:t>地域自治区の事務所の配置</a:t>
            </a:r>
            <a:r>
              <a:rPr lang="ja-JP" altLang="en-US" b="1" dirty="0" smtClean="0">
                <a:solidFill>
                  <a:srgbClr val="000000"/>
                </a:solidFill>
                <a:latin typeface="ＭＳ Ｐゴシック" charset="-128"/>
                <a:ea typeface="Meiryo UI"/>
                <a:cs typeface="Meiryo UI"/>
              </a:rPr>
              <a:t>（名称例１</a:t>
            </a:r>
            <a:r>
              <a:rPr lang="ja-JP" altLang="en-US" b="1" dirty="0">
                <a:solidFill>
                  <a:srgbClr val="000000"/>
                </a:solidFill>
                <a:latin typeface="ＭＳ Ｐゴシック" charset="-128"/>
                <a:ea typeface="Meiryo UI"/>
                <a:cs typeface="Meiryo UI"/>
              </a:rPr>
              <a:t>の</a:t>
            </a:r>
            <a:r>
              <a:rPr lang="ja-JP" altLang="en-US" b="1" dirty="0" smtClean="0">
                <a:solidFill>
                  <a:srgbClr val="000000"/>
                </a:solidFill>
                <a:latin typeface="ＭＳ Ｐゴシック" charset="-128"/>
                <a:ea typeface="Meiryo UI"/>
                <a:cs typeface="Meiryo UI"/>
              </a:rPr>
              <a:t>場合）</a:t>
            </a:r>
            <a:endParaRPr lang="ja-JP" altLang="en-US" dirty="0"/>
          </a:p>
        </p:txBody>
      </p:sp>
      <p:sp>
        <p:nvSpPr>
          <p:cNvPr id="103" name="正方形/長方形 102"/>
          <p:cNvSpPr>
            <a:spLocks noChangeArrowheads="1"/>
          </p:cNvSpPr>
          <p:nvPr/>
        </p:nvSpPr>
        <p:spPr bwMode="auto">
          <a:xfrm>
            <a:off x="8905056" y="6593112"/>
            <a:ext cx="1031875" cy="261610"/>
          </a:xfrm>
          <a:prstGeom prst="rect">
            <a:avLst/>
          </a:prstGeom>
          <a:noFill/>
          <a:ln w="9525">
            <a:noFill/>
            <a:miter lim="800000"/>
            <a:headEnd/>
            <a:tailEnd/>
          </a:ln>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92" name="正方形/長方形 91"/>
          <p:cNvSpPr/>
          <p:nvPr/>
        </p:nvSpPr>
        <p:spPr>
          <a:xfrm>
            <a:off x="776536" y="1097914"/>
            <a:ext cx="2367880" cy="1314262"/>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104" name="正方形/長方形 103"/>
          <p:cNvSpPr/>
          <p:nvPr/>
        </p:nvSpPr>
        <p:spPr>
          <a:xfrm>
            <a:off x="1144960" y="5013176"/>
            <a:ext cx="2367880" cy="1170548"/>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106" name="正方形/長方形 105"/>
          <p:cNvSpPr/>
          <p:nvPr/>
        </p:nvSpPr>
        <p:spPr>
          <a:xfrm>
            <a:off x="6757558" y="4670234"/>
            <a:ext cx="2367880" cy="1170548"/>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107" name="正方形/長方形 106"/>
          <p:cNvSpPr/>
          <p:nvPr/>
        </p:nvSpPr>
        <p:spPr>
          <a:xfrm>
            <a:off x="6249295" y="3540211"/>
            <a:ext cx="2024699" cy="585274"/>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109" name="正方形/長方形 108"/>
          <p:cNvSpPr/>
          <p:nvPr/>
        </p:nvSpPr>
        <p:spPr>
          <a:xfrm>
            <a:off x="6177136" y="1169929"/>
            <a:ext cx="1544542" cy="585274"/>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110" name="正方形/長方形 109"/>
          <p:cNvSpPr/>
          <p:nvPr/>
        </p:nvSpPr>
        <p:spPr>
          <a:xfrm>
            <a:off x="6728798" y="2090347"/>
            <a:ext cx="2024699" cy="585274"/>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113" name="正方形/長方形 112"/>
          <p:cNvSpPr/>
          <p:nvPr/>
        </p:nvSpPr>
        <p:spPr>
          <a:xfrm>
            <a:off x="344488" y="4070216"/>
            <a:ext cx="2024699" cy="585274"/>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112730" y="2337212"/>
            <a:ext cx="1951841"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淀川区役所）</a:t>
            </a:r>
            <a:endParaRPr kumimoji="1" lang="ja-JP" altLang="en-US" sz="1100"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492672" y="4600694"/>
            <a:ext cx="1951841"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中央区役所）</a:t>
            </a:r>
            <a:endParaRPr kumimoji="1" lang="ja-JP" altLang="en-US" sz="1100" dirty="0">
              <a:latin typeface="Meiryo UI" panose="020B0604030504040204" pitchFamily="50" charset="-128"/>
              <a:ea typeface="Meiryo UI" panose="020B0604030504040204" pitchFamily="50" charset="-128"/>
            </a:endParaRPr>
          </a:p>
        </p:txBody>
      </p:sp>
      <p:sp>
        <p:nvSpPr>
          <p:cNvPr id="118" name="テキスト ボックス 117"/>
          <p:cNvSpPr txBox="1"/>
          <p:nvPr/>
        </p:nvSpPr>
        <p:spPr>
          <a:xfrm>
            <a:off x="1015027" y="6260341"/>
            <a:ext cx="1951841"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西成区役所）</a:t>
            </a:r>
            <a:endParaRPr kumimoji="1" lang="ja-JP" altLang="en-US" sz="1100" dirty="0">
              <a:latin typeface="Meiryo UI" panose="020B0604030504040204" pitchFamily="50" charset="-128"/>
              <a:ea typeface="Meiryo UI" panose="020B0604030504040204" pitchFamily="50" charset="-128"/>
            </a:endParaRPr>
          </a:p>
        </p:txBody>
      </p:sp>
      <p:sp>
        <p:nvSpPr>
          <p:cNvPr id="120" name="テキスト ボックス 119"/>
          <p:cNvSpPr txBox="1"/>
          <p:nvPr/>
        </p:nvSpPr>
        <p:spPr>
          <a:xfrm>
            <a:off x="6177136" y="1678414"/>
            <a:ext cx="1951841"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北区役所）</a:t>
            </a:r>
            <a:endParaRPr kumimoji="1" lang="ja-JP" altLang="en-US" sz="1100" dirty="0">
              <a:latin typeface="Meiryo UI" panose="020B0604030504040204" pitchFamily="50" charset="-128"/>
              <a:ea typeface="Meiryo UI" panose="020B0604030504040204" pitchFamily="50" charset="-128"/>
            </a:endParaRPr>
          </a:p>
        </p:txBody>
      </p:sp>
      <p:sp>
        <p:nvSpPr>
          <p:cNvPr id="127" name="テキスト ボックス 126"/>
          <p:cNvSpPr txBox="1"/>
          <p:nvPr/>
        </p:nvSpPr>
        <p:spPr>
          <a:xfrm>
            <a:off x="7303699" y="2821230"/>
            <a:ext cx="2074038"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大阪市本庁舎）</a:t>
            </a:r>
            <a:endParaRPr kumimoji="1" lang="ja-JP" altLang="en-US" sz="1100"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a:xfrm>
            <a:off x="6260494" y="4045744"/>
            <a:ext cx="2155882"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天王寺区役所）</a:t>
            </a:r>
            <a:endParaRPr kumimoji="1" lang="ja-JP" altLang="en-US" sz="1100" dirty="0">
              <a:latin typeface="Meiryo UI" panose="020B0604030504040204" pitchFamily="50" charset="-128"/>
              <a:ea typeface="Meiryo UI" panose="020B0604030504040204" pitchFamily="50" charset="-128"/>
            </a:endParaRPr>
          </a:p>
        </p:txBody>
      </p:sp>
      <p:sp>
        <p:nvSpPr>
          <p:cNvPr id="132" name="テキスト ボックス 131"/>
          <p:cNvSpPr txBox="1"/>
          <p:nvPr/>
        </p:nvSpPr>
        <p:spPr>
          <a:xfrm>
            <a:off x="6863557" y="5783978"/>
            <a:ext cx="2155882"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（所在地：現 阿倍野区役所）</a:t>
            </a:r>
            <a:endParaRPr kumimoji="1" lang="ja-JP" altLang="en-US" sz="1100"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4119126" y="1794790"/>
            <a:ext cx="2130018" cy="1594634"/>
            <a:chOff x="5557526" y="1988840"/>
            <a:chExt cx="2130018" cy="1594634"/>
          </a:xfrm>
        </p:grpSpPr>
        <p:sp>
          <p:nvSpPr>
            <p:cNvPr id="85" name="Freeform 45"/>
            <p:cNvSpPr>
              <a:spLocks noChangeAspect="1"/>
            </p:cNvSpPr>
            <p:nvPr/>
          </p:nvSpPr>
          <p:spPr bwMode="auto">
            <a:xfrm>
              <a:off x="7084140" y="2434620"/>
              <a:ext cx="603404" cy="702000"/>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pattFill prst="dashHorz">
              <a:fgClr>
                <a:schemeClr val="accent1"/>
              </a:fgClr>
              <a:bgClr>
                <a:schemeClr val="bg1"/>
              </a:bgClr>
            </a:pattFill>
            <a:ln w="9525">
              <a:solidFill>
                <a:srgbClr val="333333"/>
              </a:solidFill>
              <a:round/>
              <a:headEnd/>
              <a:tailEnd/>
            </a:ln>
          </p:spPr>
          <p:txBody>
            <a:bodyPr/>
            <a:lstStyle/>
            <a:p>
              <a:endParaRPr lang="ja-JP" altLang="en-US"/>
            </a:p>
          </p:txBody>
        </p:sp>
        <p:sp>
          <p:nvSpPr>
            <p:cNvPr id="89" name="フリーフォーム 88"/>
            <p:cNvSpPr>
              <a:spLocks/>
            </p:cNvSpPr>
            <p:nvPr/>
          </p:nvSpPr>
          <p:spPr bwMode="auto">
            <a:xfrm>
              <a:off x="6560696" y="1988840"/>
              <a:ext cx="660926" cy="675476"/>
            </a:xfrm>
            <a:custGeom>
              <a:avLst/>
              <a:gdLst>
                <a:gd name="T0" fmla="*/ 1156 w 1379"/>
                <a:gd name="T1" fmla="*/ 221 h 1388"/>
                <a:gd name="T2" fmla="*/ 1162 w 1379"/>
                <a:gd name="T3" fmla="*/ 247 h 1388"/>
                <a:gd name="T4" fmla="*/ 1164 w 1379"/>
                <a:gd name="T5" fmla="*/ 276 h 1388"/>
                <a:gd name="T6" fmla="*/ 1162 w 1379"/>
                <a:gd name="T7" fmla="*/ 307 h 1388"/>
                <a:gd name="T8" fmla="*/ 1151 w 1379"/>
                <a:gd name="T9" fmla="*/ 357 h 1388"/>
                <a:gd name="T10" fmla="*/ 1107 w 1379"/>
                <a:gd name="T11" fmla="*/ 404 h 1388"/>
                <a:gd name="T12" fmla="*/ 1041 w 1379"/>
                <a:gd name="T13" fmla="*/ 446 h 1388"/>
                <a:gd name="T14" fmla="*/ 1012 w 1379"/>
                <a:gd name="T15" fmla="*/ 465 h 1388"/>
                <a:gd name="T16" fmla="*/ 978 w 1379"/>
                <a:gd name="T17" fmla="*/ 486 h 1388"/>
                <a:gd name="T18" fmla="*/ 936 w 1379"/>
                <a:gd name="T19" fmla="*/ 515 h 1388"/>
                <a:gd name="T20" fmla="*/ 933 w 1379"/>
                <a:gd name="T21" fmla="*/ 567 h 1388"/>
                <a:gd name="T22" fmla="*/ 949 w 1379"/>
                <a:gd name="T23" fmla="*/ 622 h 1388"/>
                <a:gd name="T24" fmla="*/ 954 w 1379"/>
                <a:gd name="T25" fmla="*/ 727 h 1388"/>
                <a:gd name="T26" fmla="*/ 962 w 1379"/>
                <a:gd name="T27" fmla="*/ 843 h 1388"/>
                <a:gd name="T28" fmla="*/ 1025 w 1379"/>
                <a:gd name="T29" fmla="*/ 843 h 1388"/>
                <a:gd name="T30" fmla="*/ 1112 w 1379"/>
                <a:gd name="T31" fmla="*/ 819 h 1388"/>
                <a:gd name="T32" fmla="*/ 1148 w 1379"/>
                <a:gd name="T33" fmla="*/ 832 h 1388"/>
                <a:gd name="T34" fmla="*/ 1190 w 1379"/>
                <a:gd name="T35" fmla="*/ 850 h 1388"/>
                <a:gd name="T36" fmla="*/ 1230 w 1379"/>
                <a:gd name="T37" fmla="*/ 858 h 1388"/>
                <a:gd name="T38" fmla="*/ 1277 w 1379"/>
                <a:gd name="T39" fmla="*/ 906 h 1388"/>
                <a:gd name="T40" fmla="*/ 1298 w 1379"/>
                <a:gd name="T41" fmla="*/ 937 h 1388"/>
                <a:gd name="T42" fmla="*/ 1308 w 1379"/>
                <a:gd name="T43" fmla="*/ 963 h 1388"/>
                <a:gd name="T44" fmla="*/ 1314 w 1379"/>
                <a:gd name="T45" fmla="*/ 1016 h 1388"/>
                <a:gd name="T46" fmla="*/ 1327 w 1379"/>
                <a:gd name="T47" fmla="*/ 1068 h 1388"/>
                <a:gd name="T48" fmla="*/ 1363 w 1379"/>
                <a:gd name="T49" fmla="*/ 1118 h 1388"/>
                <a:gd name="T50" fmla="*/ 1319 w 1379"/>
                <a:gd name="T51" fmla="*/ 1158 h 1388"/>
                <a:gd name="T52" fmla="*/ 1219 w 1379"/>
                <a:gd name="T53" fmla="*/ 1158 h 1388"/>
                <a:gd name="T54" fmla="*/ 1235 w 1379"/>
                <a:gd name="T55" fmla="*/ 1239 h 1388"/>
                <a:gd name="T56" fmla="*/ 1020 w 1379"/>
                <a:gd name="T57" fmla="*/ 1242 h 1388"/>
                <a:gd name="T58" fmla="*/ 910 w 1379"/>
                <a:gd name="T59" fmla="*/ 1236 h 1388"/>
                <a:gd name="T60" fmla="*/ 742 w 1379"/>
                <a:gd name="T61" fmla="*/ 1231 h 1388"/>
                <a:gd name="T62" fmla="*/ 629 w 1379"/>
                <a:gd name="T63" fmla="*/ 1257 h 1388"/>
                <a:gd name="T64" fmla="*/ 506 w 1379"/>
                <a:gd name="T65" fmla="*/ 1375 h 1388"/>
                <a:gd name="T66" fmla="*/ 441 w 1379"/>
                <a:gd name="T67" fmla="*/ 1310 h 1388"/>
                <a:gd name="T68" fmla="*/ 386 w 1379"/>
                <a:gd name="T69" fmla="*/ 1234 h 1388"/>
                <a:gd name="T70" fmla="*/ 325 w 1379"/>
                <a:gd name="T71" fmla="*/ 1144 h 1388"/>
                <a:gd name="T72" fmla="*/ 289 w 1379"/>
                <a:gd name="T73" fmla="*/ 1089 h 1388"/>
                <a:gd name="T74" fmla="*/ 247 w 1379"/>
                <a:gd name="T75" fmla="*/ 1029 h 1388"/>
                <a:gd name="T76" fmla="*/ 218 w 1379"/>
                <a:gd name="T77" fmla="*/ 984 h 1388"/>
                <a:gd name="T78" fmla="*/ 192 w 1379"/>
                <a:gd name="T79" fmla="*/ 942 h 1388"/>
                <a:gd name="T80" fmla="*/ 155 w 1379"/>
                <a:gd name="T81" fmla="*/ 869 h 1388"/>
                <a:gd name="T82" fmla="*/ 134 w 1379"/>
                <a:gd name="T83" fmla="*/ 816 h 1388"/>
                <a:gd name="T84" fmla="*/ 92 w 1379"/>
                <a:gd name="T85" fmla="*/ 719 h 1388"/>
                <a:gd name="T86" fmla="*/ 50 w 1379"/>
                <a:gd name="T87" fmla="*/ 627 h 1388"/>
                <a:gd name="T88" fmla="*/ 5 w 1379"/>
                <a:gd name="T89" fmla="*/ 512 h 1388"/>
                <a:gd name="T90" fmla="*/ 97 w 1379"/>
                <a:gd name="T91" fmla="*/ 501 h 1388"/>
                <a:gd name="T92" fmla="*/ 234 w 1379"/>
                <a:gd name="T93" fmla="*/ 517 h 1388"/>
                <a:gd name="T94" fmla="*/ 362 w 1379"/>
                <a:gd name="T95" fmla="*/ 525 h 1388"/>
                <a:gd name="T96" fmla="*/ 435 w 1379"/>
                <a:gd name="T97" fmla="*/ 520 h 1388"/>
                <a:gd name="T98" fmla="*/ 580 w 1379"/>
                <a:gd name="T99" fmla="*/ 496 h 1388"/>
                <a:gd name="T100" fmla="*/ 705 w 1379"/>
                <a:gd name="T101" fmla="*/ 457 h 1388"/>
                <a:gd name="T102" fmla="*/ 818 w 1379"/>
                <a:gd name="T103" fmla="*/ 399 h 1388"/>
                <a:gd name="T104" fmla="*/ 944 w 1379"/>
                <a:gd name="T105" fmla="*/ 302 h 1388"/>
                <a:gd name="T106" fmla="*/ 986 w 1379"/>
                <a:gd name="T107" fmla="*/ 200 h 1388"/>
                <a:gd name="T108" fmla="*/ 989 w 1379"/>
                <a:gd name="T109" fmla="*/ 63 h 1388"/>
                <a:gd name="T110" fmla="*/ 1036 w 1379"/>
                <a:gd name="T111" fmla="*/ 47 h 1388"/>
                <a:gd name="T112" fmla="*/ 1067 w 1379"/>
                <a:gd name="T113" fmla="*/ 89 h 1388"/>
                <a:gd name="T114" fmla="*/ 1104 w 1379"/>
                <a:gd name="T115" fmla="*/ 126 h 1388"/>
                <a:gd name="T116" fmla="*/ 1127 w 1379"/>
                <a:gd name="T117" fmla="*/ 158 h 1388"/>
                <a:gd name="T118" fmla="*/ 1141 w 1379"/>
                <a:gd name="T119" fmla="*/ 179 h 1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79" h="1388">
                  <a:moveTo>
                    <a:pt x="1146" y="192"/>
                  </a:moveTo>
                  <a:lnTo>
                    <a:pt x="1148" y="192"/>
                  </a:lnTo>
                  <a:lnTo>
                    <a:pt x="1148" y="194"/>
                  </a:lnTo>
                  <a:lnTo>
                    <a:pt x="1148" y="197"/>
                  </a:lnTo>
                  <a:lnTo>
                    <a:pt x="1151" y="200"/>
                  </a:lnTo>
                  <a:lnTo>
                    <a:pt x="1151" y="202"/>
                  </a:lnTo>
                  <a:lnTo>
                    <a:pt x="1151" y="205"/>
                  </a:lnTo>
                  <a:lnTo>
                    <a:pt x="1154" y="210"/>
                  </a:lnTo>
                  <a:lnTo>
                    <a:pt x="1154" y="213"/>
                  </a:lnTo>
                  <a:lnTo>
                    <a:pt x="1156" y="218"/>
                  </a:lnTo>
                  <a:lnTo>
                    <a:pt x="1156" y="221"/>
                  </a:lnTo>
                  <a:lnTo>
                    <a:pt x="1156" y="223"/>
                  </a:lnTo>
                  <a:lnTo>
                    <a:pt x="1159" y="223"/>
                  </a:lnTo>
                  <a:lnTo>
                    <a:pt x="1159" y="226"/>
                  </a:lnTo>
                  <a:lnTo>
                    <a:pt x="1159" y="229"/>
                  </a:lnTo>
                  <a:lnTo>
                    <a:pt x="1159" y="231"/>
                  </a:lnTo>
                  <a:lnTo>
                    <a:pt x="1159" y="234"/>
                  </a:lnTo>
                  <a:lnTo>
                    <a:pt x="1162" y="236"/>
                  </a:lnTo>
                  <a:lnTo>
                    <a:pt x="1162" y="239"/>
                  </a:lnTo>
                  <a:lnTo>
                    <a:pt x="1162" y="242"/>
                  </a:lnTo>
                  <a:lnTo>
                    <a:pt x="1162" y="244"/>
                  </a:lnTo>
                  <a:lnTo>
                    <a:pt x="1162" y="247"/>
                  </a:lnTo>
                  <a:lnTo>
                    <a:pt x="1162" y="250"/>
                  </a:lnTo>
                  <a:lnTo>
                    <a:pt x="1164" y="250"/>
                  </a:lnTo>
                  <a:lnTo>
                    <a:pt x="1164" y="252"/>
                  </a:lnTo>
                  <a:lnTo>
                    <a:pt x="1164" y="257"/>
                  </a:lnTo>
                  <a:lnTo>
                    <a:pt x="1164" y="263"/>
                  </a:lnTo>
                  <a:lnTo>
                    <a:pt x="1164" y="268"/>
                  </a:lnTo>
                  <a:lnTo>
                    <a:pt x="1164" y="270"/>
                  </a:lnTo>
                  <a:lnTo>
                    <a:pt x="1164" y="273"/>
                  </a:lnTo>
                  <a:lnTo>
                    <a:pt x="1167" y="273"/>
                  </a:lnTo>
                  <a:lnTo>
                    <a:pt x="1164" y="273"/>
                  </a:lnTo>
                  <a:lnTo>
                    <a:pt x="1164" y="276"/>
                  </a:lnTo>
                  <a:lnTo>
                    <a:pt x="1164" y="281"/>
                  </a:lnTo>
                  <a:lnTo>
                    <a:pt x="1164" y="284"/>
                  </a:lnTo>
                  <a:lnTo>
                    <a:pt x="1164" y="286"/>
                  </a:lnTo>
                  <a:lnTo>
                    <a:pt x="1164" y="289"/>
                  </a:lnTo>
                  <a:lnTo>
                    <a:pt x="1164" y="291"/>
                  </a:lnTo>
                  <a:lnTo>
                    <a:pt x="1164" y="294"/>
                  </a:lnTo>
                  <a:lnTo>
                    <a:pt x="1164" y="297"/>
                  </a:lnTo>
                  <a:lnTo>
                    <a:pt x="1164" y="299"/>
                  </a:lnTo>
                  <a:lnTo>
                    <a:pt x="1164" y="302"/>
                  </a:lnTo>
                  <a:lnTo>
                    <a:pt x="1164" y="305"/>
                  </a:lnTo>
                  <a:lnTo>
                    <a:pt x="1162" y="307"/>
                  </a:lnTo>
                  <a:lnTo>
                    <a:pt x="1162" y="312"/>
                  </a:lnTo>
                  <a:lnTo>
                    <a:pt x="1162" y="315"/>
                  </a:lnTo>
                  <a:lnTo>
                    <a:pt x="1162" y="318"/>
                  </a:lnTo>
                  <a:lnTo>
                    <a:pt x="1162" y="320"/>
                  </a:lnTo>
                  <a:lnTo>
                    <a:pt x="1159" y="326"/>
                  </a:lnTo>
                  <a:lnTo>
                    <a:pt x="1159" y="328"/>
                  </a:lnTo>
                  <a:lnTo>
                    <a:pt x="1159" y="336"/>
                  </a:lnTo>
                  <a:lnTo>
                    <a:pt x="1156" y="344"/>
                  </a:lnTo>
                  <a:lnTo>
                    <a:pt x="1154" y="352"/>
                  </a:lnTo>
                  <a:lnTo>
                    <a:pt x="1151" y="354"/>
                  </a:lnTo>
                  <a:lnTo>
                    <a:pt x="1151" y="357"/>
                  </a:lnTo>
                  <a:lnTo>
                    <a:pt x="1151" y="360"/>
                  </a:lnTo>
                  <a:lnTo>
                    <a:pt x="1148" y="362"/>
                  </a:lnTo>
                  <a:lnTo>
                    <a:pt x="1148" y="365"/>
                  </a:lnTo>
                  <a:lnTo>
                    <a:pt x="1146" y="368"/>
                  </a:lnTo>
                  <a:lnTo>
                    <a:pt x="1146" y="370"/>
                  </a:lnTo>
                  <a:lnTo>
                    <a:pt x="1143" y="373"/>
                  </a:lnTo>
                  <a:lnTo>
                    <a:pt x="1133" y="381"/>
                  </a:lnTo>
                  <a:lnTo>
                    <a:pt x="1133" y="383"/>
                  </a:lnTo>
                  <a:lnTo>
                    <a:pt x="1130" y="383"/>
                  </a:lnTo>
                  <a:lnTo>
                    <a:pt x="1117" y="394"/>
                  </a:lnTo>
                  <a:lnTo>
                    <a:pt x="1107" y="404"/>
                  </a:lnTo>
                  <a:lnTo>
                    <a:pt x="1104" y="407"/>
                  </a:lnTo>
                  <a:lnTo>
                    <a:pt x="1099" y="410"/>
                  </a:lnTo>
                  <a:lnTo>
                    <a:pt x="1096" y="412"/>
                  </a:lnTo>
                  <a:lnTo>
                    <a:pt x="1075" y="425"/>
                  </a:lnTo>
                  <a:lnTo>
                    <a:pt x="1070" y="428"/>
                  </a:lnTo>
                  <a:lnTo>
                    <a:pt x="1067" y="431"/>
                  </a:lnTo>
                  <a:lnTo>
                    <a:pt x="1065" y="433"/>
                  </a:lnTo>
                  <a:lnTo>
                    <a:pt x="1062" y="433"/>
                  </a:lnTo>
                  <a:lnTo>
                    <a:pt x="1059" y="436"/>
                  </a:lnTo>
                  <a:lnTo>
                    <a:pt x="1051" y="441"/>
                  </a:lnTo>
                  <a:lnTo>
                    <a:pt x="1041" y="446"/>
                  </a:lnTo>
                  <a:lnTo>
                    <a:pt x="1038" y="449"/>
                  </a:lnTo>
                  <a:lnTo>
                    <a:pt x="1036" y="449"/>
                  </a:lnTo>
                  <a:lnTo>
                    <a:pt x="1033" y="452"/>
                  </a:lnTo>
                  <a:lnTo>
                    <a:pt x="1030" y="454"/>
                  </a:lnTo>
                  <a:lnTo>
                    <a:pt x="1028" y="454"/>
                  </a:lnTo>
                  <a:lnTo>
                    <a:pt x="1028" y="457"/>
                  </a:lnTo>
                  <a:lnTo>
                    <a:pt x="1025" y="457"/>
                  </a:lnTo>
                  <a:lnTo>
                    <a:pt x="1020" y="462"/>
                  </a:lnTo>
                  <a:lnTo>
                    <a:pt x="1017" y="462"/>
                  </a:lnTo>
                  <a:lnTo>
                    <a:pt x="1015" y="465"/>
                  </a:lnTo>
                  <a:lnTo>
                    <a:pt x="1012" y="465"/>
                  </a:lnTo>
                  <a:lnTo>
                    <a:pt x="1010" y="467"/>
                  </a:lnTo>
                  <a:lnTo>
                    <a:pt x="1007" y="470"/>
                  </a:lnTo>
                  <a:lnTo>
                    <a:pt x="1004" y="470"/>
                  </a:lnTo>
                  <a:lnTo>
                    <a:pt x="1002" y="473"/>
                  </a:lnTo>
                  <a:lnTo>
                    <a:pt x="999" y="473"/>
                  </a:lnTo>
                  <a:lnTo>
                    <a:pt x="996" y="475"/>
                  </a:lnTo>
                  <a:lnTo>
                    <a:pt x="994" y="475"/>
                  </a:lnTo>
                  <a:lnTo>
                    <a:pt x="994" y="478"/>
                  </a:lnTo>
                  <a:lnTo>
                    <a:pt x="991" y="478"/>
                  </a:lnTo>
                  <a:lnTo>
                    <a:pt x="981" y="483"/>
                  </a:lnTo>
                  <a:lnTo>
                    <a:pt x="978" y="486"/>
                  </a:lnTo>
                  <a:lnTo>
                    <a:pt x="975" y="486"/>
                  </a:lnTo>
                  <a:lnTo>
                    <a:pt x="975" y="488"/>
                  </a:lnTo>
                  <a:lnTo>
                    <a:pt x="970" y="491"/>
                  </a:lnTo>
                  <a:lnTo>
                    <a:pt x="960" y="496"/>
                  </a:lnTo>
                  <a:lnTo>
                    <a:pt x="957" y="496"/>
                  </a:lnTo>
                  <a:lnTo>
                    <a:pt x="957" y="499"/>
                  </a:lnTo>
                  <a:lnTo>
                    <a:pt x="954" y="499"/>
                  </a:lnTo>
                  <a:lnTo>
                    <a:pt x="947" y="504"/>
                  </a:lnTo>
                  <a:lnTo>
                    <a:pt x="941" y="507"/>
                  </a:lnTo>
                  <a:lnTo>
                    <a:pt x="941" y="509"/>
                  </a:lnTo>
                  <a:lnTo>
                    <a:pt x="936" y="515"/>
                  </a:lnTo>
                  <a:lnTo>
                    <a:pt x="928" y="517"/>
                  </a:lnTo>
                  <a:lnTo>
                    <a:pt x="913" y="530"/>
                  </a:lnTo>
                  <a:lnTo>
                    <a:pt x="915" y="533"/>
                  </a:lnTo>
                  <a:lnTo>
                    <a:pt x="918" y="536"/>
                  </a:lnTo>
                  <a:lnTo>
                    <a:pt x="918" y="538"/>
                  </a:lnTo>
                  <a:lnTo>
                    <a:pt x="920" y="541"/>
                  </a:lnTo>
                  <a:lnTo>
                    <a:pt x="920" y="543"/>
                  </a:lnTo>
                  <a:lnTo>
                    <a:pt x="923" y="549"/>
                  </a:lnTo>
                  <a:lnTo>
                    <a:pt x="926" y="551"/>
                  </a:lnTo>
                  <a:lnTo>
                    <a:pt x="931" y="562"/>
                  </a:lnTo>
                  <a:lnTo>
                    <a:pt x="933" y="567"/>
                  </a:lnTo>
                  <a:lnTo>
                    <a:pt x="936" y="578"/>
                  </a:lnTo>
                  <a:lnTo>
                    <a:pt x="941" y="588"/>
                  </a:lnTo>
                  <a:lnTo>
                    <a:pt x="941" y="591"/>
                  </a:lnTo>
                  <a:lnTo>
                    <a:pt x="941" y="593"/>
                  </a:lnTo>
                  <a:lnTo>
                    <a:pt x="941" y="596"/>
                  </a:lnTo>
                  <a:lnTo>
                    <a:pt x="944" y="601"/>
                  </a:lnTo>
                  <a:lnTo>
                    <a:pt x="944" y="606"/>
                  </a:lnTo>
                  <a:lnTo>
                    <a:pt x="944" y="609"/>
                  </a:lnTo>
                  <a:lnTo>
                    <a:pt x="947" y="614"/>
                  </a:lnTo>
                  <a:lnTo>
                    <a:pt x="949" y="620"/>
                  </a:lnTo>
                  <a:lnTo>
                    <a:pt x="949" y="622"/>
                  </a:lnTo>
                  <a:lnTo>
                    <a:pt x="949" y="625"/>
                  </a:lnTo>
                  <a:lnTo>
                    <a:pt x="954" y="635"/>
                  </a:lnTo>
                  <a:lnTo>
                    <a:pt x="954" y="638"/>
                  </a:lnTo>
                  <a:lnTo>
                    <a:pt x="954" y="641"/>
                  </a:lnTo>
                  <a:lnTo>
                    <a:pt x="954" y="659"/>
                  </a:lnTo>
                  <a:lnTo>
                    <a:pt x="957" y="693"/>
                  </a:lnTo>
                  <a:lnTo>
                    <a:pt x="957" y="709"/>
                  </a:lnTo>
                  <a:lnTo>
                    <a:pt x="954" y="714"/>
                  </a:lnTo>
                  <a:lnTo>
                    <a:pt x="954" y="717"/>
                  </a:lnTo>
                  <a:lnTo>
                    <a:pt x="954" y="719"/>
                  </a:lnTo>
                  <a:lnTo>
                    <a:pt x="954" y="727"/>
                  </a:lnTo>
                  <a:lnTo>
                    <a:pt x="957" y="740"/>
                  </a:lnTo>
                  <a:lnTo>
                    <a:pt x="957" y="756"/>
                  </a:lnTo>
                  <a:lnTo>
                    <a:pt x="957" y="769"/>
                  </a:lnTo>
                  <a:lnTo>
                    <a:pt x="960" y="774"/>
                  </a:lnTo>
                  <a:lnTo>
                    <a:pt x="957" y="780"/>
                  </a:lnTo>
                  <a:lnTo>
                    <a:pt x="957" y="787"/>
                  </a:lnTo>
                  <a:lnTo>
                    <a:pt x="957" y="803"/>
                  </a:lnTo>
                  <a:lnTo>
                    <a:pt x="957" y="806"/>
                  </a:lnTo>
                  <a:lnTo>
                    <a:pt x="957" y="808"/>
                  </a:lnTo>
                  <a:lnTo>
                    <a:pt x="960" y="824"/>
                  </a:lnTo>
                  <a:lnTo>
                    <a:pt x="962" y="843"/>
                  </a:lnTo>
                  <a:lnTo>
                    <a:pt x="968" y="864"/>
                  </a:lnTo>
                  <a:lnTo>
                    <a:pt x="973" y="864"/>
                  </a:lnTo>
                  <a:lnTo>
                    <a:pt x="975" y="861"/>
                  </a:lnTo>
                  <a:lnTo>
                    <a:pt x="981" y="861"/>
                  </a:lnTo>
                  <a:lnTo>
                    <a:pt x="989" y="858"/>
                  </a:lnTo>
                  <a:lnTo>
                    <a:pt x="994" y="856"/>
                  </a:lnTo>
                  <a:lnTo>
                    <a:pt x="999" y="853"/>
                  </a:lnTo>
                  <a:lnTo>
                    <a:pt x="1007" y="850"/>
                  </a:lnTo>
                  <a:lnTo>
                    <a:pt x="1010" y="850"/>
                  </a:lnTo>
                  <a:lnTo>
                    <a:pt x="1015" y="848"/>
                  </a:lnTo>
                  <a:lnTo>
                    <a:pt x="1025" y="843"/>
                  </a:lnTo>
                  <a:lnTo>
                    <a:pt x="1038" y="840"/>
                  </a:lnTo>
                  <a:lnTo>
                    <a:pt x="1046" y="837"/>
                  </a:lnTo>
                  <a:lnTo>
                    <a:pt x="1057" y="832"/>
                  </a:lnTo>
                  <a:lnTo>
                    <a:pt x="1067" y="829"/>
                  </a:lnTo>
                  <a:lnTo>
                    <a:pt x="1072" y="829"/>
                  </a:lnTo>
                  <a:lnTo>
                    <a:pt x="1075" y="829"/>
                  </a:lnTo>
                  <a:lnTo>
                    <a:pt x="1078" y="827"/>
                  </a:lnTo>
                  <a:lnTo>
                    <a:pt x="1091" y="827"/>
                  </a:lnTo>
                  <a:lnTo>
                    <a:pt x="1101" y="827"/>
                  </a:lnTo>
                  <a:lnTo>
                    <a:pt x="1104" y="824"/>
                  </a:lnTo>
                  <a:lnTo>
                    <a:pt x="1112" y="819"/>
                  </a:lnTo>
                  <a:lnTo>
                    <a:pt x="1117" y="816"/>
                  </a:lnTo>
                  <a:lnTo>
                    <a:pt x="1125" y="814"/>
                  </a:lnTo>
                  <a:lnTo>
                    <a:pt x="1127" y="811"/>
                  </a:lnTo>
                  <a:lnTo>
                    <a:pt x="1133" y="822"/>
                  </a:lnTo>
                  <a:lnTo>
                    <a:pt x="1135" y="824"/>
                  </a:lnTo>
                  <a:lnTo>
                    <a:pt x="1135" y="827"/>
                  </a:lnTo>
                  <a:lnTo>
                    <a:pt x="1138" y="827"/>
                  </a:lnTo>
                  <a:lnTo>
                    <a:pt x="1141" y="829"/>
                  </a:lnTo>
                  <a:lnTo>
                    <a:pt x="1143" y="829"/>
                  </a:lnTo>
                  <a:lnTo>
                    <a:pt x="1146" y="829"/>
                  </a:lnTo>
                  <a:lnTo>
                    <a:pt x="1148" y="832"/>
                  </a:lnTo>
                  <a:lnTo>
                    <a:pt x="1151" y="840"/>
                  </a:lnTo>
                  <a:lnTo>
                    <a:pt x="1154" y="848"/>
                  </a:lnTo>
                  <a:lnTo>
                    <a:pt x="1156" y="848"/>
                  </a:lnTo>
                  <a:lnTo>
                    <a:pt x="1169" y="850"/>
                  </a:lnTo>
                  <a:lnTo>
                    <a:pt x="1175" y="848"/>
                  </a:lnTo>
                  <a:lnTo>
                    <a:pt x="1177" y="848"/>
                  </a:lnTo>
                  <a:lnTo>
                    <a:pt x="1180" y="848"/>
                  </a:lnTo>
                  <a:lnTo>
                    <a:pt x="1183" y="848"/>
                  </a:lnTo>
                  <a:lnTo>
                    <a:pt x="1185" y="850"/>
                  </a:lnTo>
                  <a:lnTo>
                    <a:pt x="1188" y="850"/>
                  </a:lnTo>
                  <a:lnTo>
                    <a:pt x="1190" y="850"/>
                  </a:lnTo>
                  <a:lnTo>
                    <a:pt x="1198" y="848"/>
                  </a:lnTo>
                  <a:lnTo>
                    <a:pt x="1204" y="848"/>
                  </a:lnTo>
                  <a:lnTo>
                    <a:pt x="1206" y="848"/>
                  </a:lnTo>
                  <a:lnTo>
                    <a:pt x="1209" y="850"/>
                  </a:lnTo>
                  <a:lnTo>
                    <a:pt x="1211" y="850"/>
                  </a:lnTo>
                  <a:lnTo>
                    <a:pt x="1214" y="850"/>
                  </a:lnTo>
                  <a:lnTo>
                    <a:pt x="1217" y="850"/>
                  </a:lnTo>
                  <a:lnTo>
                    <a:pt x="1219" y="853"/>
                  </a:lnTo>
                  <a:lnTo>
                    <a:pt x="1222" y="853"/>
                  </a:lnTo>
                  <a:lnTo>
                    <a:pt x="1227" y="856"/>
                  </a:lnTo>
                  <a:lnTo>
                    <a:pt x="1230" y="858"/>
                  </a:lnTo>
                  <a:lnTo>
                    <a:pt x="1232" y="861"/>
                  </a:lnTo>
                  <a:lnTo>
                    <a:pt x="1240" y="866"/>
                  </a:lnTo>
                  <a:lnTo>
                    <a:pt x="1248" y="871"/>
                  </a:lnTo>
                  <a:lnTo>
                    <a:pt x="1251" y="874"/>
                  </a:lnTo>
                  <a:lnTo>
                    <a:pt x="1259" y="874"/>
                  </a:lnTo>
                  <a:lnTo>
                    <a:pt x="1259" y="877"/>
                  </a:lnTo>
                  <a:lnTo>
                    <a:pt x="1261" y="882"/>
                  </a:lnTo>
                  <a:lnTo>
                    <a:pt x="1261" y="885"/>
                  </a:lnTo>
                  <a:lnTo>
                    <a:pt x="1274" y="900"/>
                  </a:lnTo>
                  <a:lnTo>
                    <a:pt x="1277" y="903"/>
                  </a:lnTo>
                  <a:lnTo>
                    <a:pt x="1277" y="906"/>
                  </a:lnTo>
                  <a:lnTo>
                    <a:pt x="1280" y="908"/>
                  </a:lnTo>
                  <a:lnTo>
                    <a:pt x="1282" y="911"/>
                  </a:lnTo>
                  <a:lnTo>
                    <a:pt x="1282" y="913"/>
                  </a:lnTo>
                  <a:lnTo>
                    <a:pt x="1282" y="916"/>
                  </a:lnTo>
                  <a:lnTo>
                    <a:pt x="1285" y="921"/>
                  </a:lnTo>
                  <a:lnTo>
                    <a:pt x="1287" y="927"/>
                  </a:lnTo>
                  <a:lnTo>
                    <a:pt x="1287" y="929"/>
                  </a:lnTo>
                  <a:lnTo>
                    <a:pt x="1290" y="932"/>
                  </a:lnTo>
                  <a:lnTo>
                    <a:pt x="1295" y="932"/>
                  </a:lnTo>
                  <a:lnTo>
                    <a:pt x="1298" y="934"/>
                  </a:lnTo>
                  <a:lnTo>
                    <a:pt x="1298" y="937"/>
                  </a:lnTo>
                  <a:lnTo>
                    <a:pt x="1298" y="940"/>
                  </a:lnTo>
                  <a:lnTo>
                    <a:pt x="1298" y="942"/>
                  </a:lnTo>
                  <a:lnTo>
                    <a:pt x="1298" y="945"/>
                  </a:lnTo>
                  <a:lnTo>
                    <a:pt x="1298" y="948"/>
                  </a:lnTo>
                  <a:lnTo>
                    <a:pt x="1308" y="948"/>
                  </a:lnTo>
                  <a:lnTo>
                    <a:pt x="1308" y="953"/>
                  </a:lnTo>
                  <a:lnTo>
                    <a:pt x="1306" y="953"/>
                  </a:lnTo>
                  <a:lnTo>
                    <a:pt x="1306" y="955"/>
                  </a:lnTo>
                  <a:lnTo>
                    <a:pt x="1306" y="958"/>
                  </a:lnTo>
                  <a:lnTo>
                    <a:pt x="1306" y="961"/>
                  </a:lnTo>
                  <a:lnTo>
                    <a:pt x="1308" y="963"/>
                  </a:lnTo>
                  <a:lnTo>
                    <a:pt x="1308" y="969"/>
                  </a:lnTo>
                  <a:lnTo>
                    <a:pt x="1308" y="971"/>
                  </a:lnTo>
                  <a:lnTo>
                    <a:pt x="1308" y="974"/>
                  </a:lnTo>
                  <a:lnTo>
                    <a:pt x="1311" y="979"/>
                  </a:lnTo>
                  <a:lnTo>
                    <a:pt x="1308" y="979"/>
                  </a:lnTo>
                  <a:lnTo>
                    <a:pt x="1306" y="982"/>
                  </a:lnTo>
                  <a:lnTo>
                    <a:pt x="1303" y="982"/>
                  </a:lnTo>
                  <a:lnTo>
                    <a:pt x="1308" y="995"/>
                  </a:lnTo>
                  <a:lnTo>
                    <a:pt x="1311" y="1003"/>
                  </a:lnTo>
                  <a:lnTo>
                    <a:pt x="1314" y="1011"/>
                  </a:lnTo>
                  <a:lnTo>
                    <a:pt x="1314" y="1016"/>
                  </a:lnTo>
                  <a:lnTo>
                    <a:pt x="1316" y="1021"/>
                  </a:lnTo>
                  <a:lnTo>
                    <a:pt x="1316" y="1029"/>
                  </a:lnTo>
                  <a:lnTo>
                    <a:pt x="1316" y="1034"/>
                  </a:lnTo>
                  <a:lnTo>
                    <a:pt x="1316" y="1042"/>
                  </a:lnTo>
                  <a:lnTo>
                    <a:pt x="1319" y="1047"/>
                  </a:lnTo>
                  <a:lnTo>
                    <a:pt x="1319" y="1053"/>
                  </a:lnTo>
                  <a:lnTo>
                    <a:pt x="1321" y="1055"/>
                  </a:lnTo>
                  <a:lnTo>
                    <a:pt x="1321" y="1058"/>
                  </a:lnTo>
                  <a:lnTo>
                    <a:pt x="1324" y="1060"/>
                  </a:lnTo>
                  <a:lnTo>
                    <a:pt x="1324" y="1066"/>
                  </a:lnTo>
                  <a:lnTo>
                    <a:pt x="1327" y="1068"/>
                  </a:lnTo>
                  <a:lnTo>
                    <a:pt x="1329" y="1071"/>
                  </a:lnTo>
                  <a:lnTo>
                    <a:pt x="1340" y="1081"/>
                  </a:lnTo>
                  <a:lnTo>
                    <a:pt x="1348" y="1092"/>
                  </a:lnTo>
                  <a:lnTo>
                    <a:pt x="1350" y="1095"/>
                  </a:lnTo>
                  <a:lnTo>
                    <a:pt x="1353" y="1095"/>
                  </a:lnTo>
                  <a:lnTo>
                    <a:pt x="1353" y="1097"/>
                  </a:lnTo>
                  <a:lnTo>
                    <a:pt x="1353" y="1100"/>
                  </a:lnTo>
                  <a:lnTo>
                    <a:pt x="1361" y="1108"/>
                  </a:lnTo>
                  <a:lnTo>
                    <a:pt x="1363" y="1113"/>
                  </a:lnTo>
                  <a:lnTo>
                    <a:pt x="1363" y="1116"/>
                  </a:lnTo>
                  <a:lnTo>
                    <a:pt x="1363" y="1118"/>
                  </a:lnTo>
                  <a:lnTo>
                    <a:pt x="1366" y="1123"/>
                  </a:lnTo>
                  <a:lnTo>
                    <a:pt x="1369" y="1129"/>
                  </a:lnTo>
                  <a:lnTo>
                    <a:pt x="1371" y="1134"/>
                  </a:lnTo>
                  <a:lnTo>
                    <a:pt x="1371" y="1137"/>
                  </a:lnTo>
                  <a:lnTo>
                    <a:pt x="1379" y="1158"/>
                  </a:lnTo>
                  <a:lnTo>
                    <a:pt x="1371" y="1163"/>
                  </a:lnTo>
                  <a:lnTo>
                    <a:pt x="1363" y="1163"/>
                  </a:lnTo>
                  <a:lnTo>
                    <a:pt x="1340" y="1160"/>
                  </a:lnTo>
                  <a:lnTo>
                    <a:pt x="1337" y="1160"/>
                  </a:lnTo>
                  <a:lnTo>
                    <a:pt x="1324" y="1158"/>
                  </a:lnTo>
                  <a:lnTo>
                    <a:pt x="1319" y="1158"/>
                  </a:lnTo>
                  <a:lnTo>
                    <a:pt x="1301" y="1158"/>
                  </a:lnTo>
                  <a:lnTo>
                    <a:pt x="1285" y="1158"/>
                  </a:lnTo>
                  <a:lnTo>
                    <a:pt x="1264" y="1155"/>
                  </a:lnTo>
                  <a:lnTo>
                    <a:pt x="1256" y="1152"/>
                  </a:lnTo>
                  <a:lnTo>
                    <a:pt x="1253" y="1152"/>
                  </a:lnTo>
                  <a:lnTo>
                    <a:pt x="1243" y="1150"/>
                  </a:lnTo>
                  <a:lnTo>
                    <a:pt x="1240" y="1150"/>
                  </a:lnTo>
                  <a:lnTo>
                    <a:pt x="1217" y="1147"/>
                  </a:lnTo>
                  <a:lnTo>
                    <a:pt x="1217" y="1152"/>
                  </a:lnTo>
                  <a:lnTo>
                    <a:pt x="1217" y="1155"/>
                  </a:lnTo>
                  <a:lnTo>
                    <a:pt x="1219" y="1158"/>
                  </a:lnTo>
                  <a:lnTo>
                    <a:pt x="1219" y="1168"/>
                  </a:lnTo>
                  <a:lnTo>
                    <a:pt x="1230" y="1189"/>
                  </a:lnTo>
                  <a:lnTo>
                    <a:pt x="1232" y="1194"/>
                  </a:lnTo>
                  <a:lnTo>
                    <a:pt x="1235" y="1202"/>
                  </a:lnTo>
                  <a:lnTo>
                    <a:pt x="1235" y="1205"/>
                  </a:lnTo>
                  <a:lnTo>
                    <a:pt x="1238" y="1207"/>
                  </a:lnTo>
                  <a:lnTo>
                    <a:pt x="1238" y="1210"/>
                  </a:lnTo>
                  <a:lnTo>
                    <a:pt x="1235" y="1215"/>
                  </a:lnTo>
                  <a:lnTo>
                    <a:pt x="1235" y="1228"/>
                  </a:lnTo>
                  <a:lnTo>
                    <a:pt x="1235" y="1231"/>
                  </a:lnTo>
                  <a:lnTo>
                    <a:pt x="1235" y="1239"/>
                  </a:lnTo>
                  <a:lnTo>
                    <a:pt x="1235" y="1244"/>
                  </a:lnTo>
                  <a:lnTo>
                    <a:pt x="1219" y="1247"/>
                  </a:lnTo>
                  <a:lnTo>
                    <a:pt x="1193" y="1247"/>
                  </a:lnTo>
                  <a:lnTo>
                    <a:pt x="1185" y="1247"/>
                  </a:lnTo>
                  <a:lnTo>
                    <a:pt x="1180" y="1247"/>
                  </a:lnTo>
                  <a:lnTo>
                    <a:pt x="1143" y="1244"/>
                  </a:lnTo>
                  <a:lnTo>
                    <a:pt x="1122" y="1244"/>
                  </a:lnTo>
                  <a:lnTo>
                    <a:pt x="1104" y="1244"/>
                  </a:lnTo>
                  <a:lnTo>
                    <a:pt x="1078" y="1242"/>
                  </a:lnTo>
                  <a:lnTo>
                    <a:pt x="1051" y="1242"/>
                  </a:lnTo>
                  <a:lnTo>
                    <a:pt x="1020" y="1242"/>
                  </a:lnTo>
                  <a:lnTo>
                    <a:pt x="996" y="1239"/>
                  </a:lnTo>
                  <a:lnTo>
                    <a:pt x="983" y="1239"/>
                  </a:lnTo>
                  <a:lnTo>
                    <a:pt x="970" y="1239"/>
                  </a:lnTo>
                  <a:lnTo>
                    <a:pt x="954" y="1239"/>
                  </a:lnTo>
                  <a:lnTo>
                    <a:pt x="952" y="1239"/>
                  </a:lnTo>
                  <a:lnTo>
                    <a:pt x="949" y="1239"/>
                  </a:lnTo>
                  <a:lnTo>
                    <a:pt x="947" y="1239"/>
                  </a:lnTo>
                  <a:lnTo>
                    <a:pt x="944" y="1239"/>
                  </a:lnTo>
                  <a:lnTo>
                    <a:pt x="941" y="1239"/>
                  </a:lnTo>
                  <a:lnTo>
                    <a:pt x="933" y="1236"/>
                  </a:lnTo>
                  <a:lnTo>
                    <a:pt x="910" y="1236"/>
                  </a:lnTo>
                  <a:lnTo>
                    <a:pt x="884" y="1236"/>
                  </a:lnTo>
                  <a:lnTo>
                    <a:pt x="860" y="1236"/>
                  </a:lnTo>
                  <a:lnTo>
                    <a:pt x="829" y="1234"/>
                  </a:lnTo>
                  <a:lnTo>
                    <a:pt x="808" y="1234"/>
                  </a:lnTo>
                  <a:lnTo>
                    <a:pt x="805" y="1234"/>
                  </a:lnTo>
                  <a:lnTo>
                    <a:pt x="779" y="1234"/>
                  </a:lnTo>
                  <a:lnTo>
                    <a:pt x="771" y="1234"/>
                  </a:lnTo>
                  <a:lnTo>
                    <a:pt x="768" y="1234"/>
                  </a:lnTo>
                  <a:lnTo>
                    <a:pt x="763" y="1231"/>
                  </a:lnTo>
                  <a:lnTo>
                    <a:pt x="760" y="1231"/>
                  </a:lnTo>
                  <a:lnTo>
                    <a:pt x="742" y="1231"/>
                  </a:lnTo>
                  <a:lnTo>
                    <a:pt x="716" y="1231"/>
                  </a:lnTo>
                  <a:lnTo>
                    <a:pt x="698" y="1231"/>
                  </a:lnTo>
                  <a:lnTo>
                    <a:pt x="695" y="1231"/>
                  </a:lnTo>
                  <a:lnTo>
                    <a:pt x="692" y="1231"/>
                  </a:lnTo>
                  <a:lnTo>
                    <a:pt x="684" y="1234"/>
                  </a:lnTo>
                  <a:lnTo>
                    <a:pt x="677" y="1236"/>
                  </a:lnTo>
                  <a:lnTo>
                    <a:pt x="674" y="1236"/>
                  </a:lnTo>
                  <a:lnTo>
                    <a:pt x="663" y="1242"/>
                  </a:lnTo>
                  <a:lnTo>
                    <a:pt x="653" y="1247"/>
                  </a:lnTo>
                  <a:lnTo>
                    <a:pt x="640" y="1252"/>
                  </a:lnTo>
                  <a:lnTo>
                    <a:pt x="629" y="1257"/>
                  </a:lnTo>
                  <a:lnTo>
                    <a:pt x="619" y="1265"/>
                  </a:lnTo>
                  <a:lnTo>
                    <a:pt x="608" y="1270"/>
                  </a:lnTo>
                  <a:lnTo>
                    <a:pt x="598" y="1278"/>
                  </a:lnTo>
                  <a:lnTo>
                    <a:pt x="587" y="1283"/>
                  </a:lnTo>
                  <a:lnTo>
                    <a:pt x="572" y="1297"/>
                  </a:lnTo>
                  <a:lnTo>
                    <a:pt x="561" y="1307"/>
                  </a:lnTo>
                  <a:lnTo>
                    <a:pt x="551" y="1318"/>
                  </a:lnTo>
                  <a:lnTo>
                    <a:pt x="540" y="1331"/>
                  </a:lnTo>
                  <a:lnTo>
                    <a:pt x="532" y="1344"/>
                  </a:lnTo>
                  <a:lnTo>
                    <a:pt x="509" y="1373"/>
                  </a:lnTo>
                  <a:lnTo>
                    <a:pt x="506" y="1375"/>
                  </a:lnTo>
                  <a:lnTo>
                    <a:pt x="496" y="1388"/>
                  </a:lnTo>
                  <a:lnTo>
                    <a:pt x="490" y="1383"/>
                  </a:lnTo>
                  <a:lnTo>
                    <a:pt x="490" y="1381"/>
                  </a:lnTo>
                  <a:lnTo>
                    <a:pt x="488" y="1375"/>
                  </a:lnTo>
                  <a:lnTo>
                    <a:pt x="480" y="1367"/>
                  </a:lnTo>
                  <a:lnTo>
                    <a:pt x="477" y="1362"/>
                  </a:lnTo>
                  <a:lnTo>
                    <a:pt x="472" y="1357"/>
                  </a:lnTo>
                  <a:lnTo>
                    <a:pt x="462" y="1341"/>
                  </a:lnTo>
                  <a:lnTo>
                    <a:pt x="456" y="1331"/>
                  </a:lnTo>
                  <a:lnTo>
                    <a:pt x="448" y="1320"/>
                  </a:lnTo>
                  <a:lnTo>
                    <a:pt x="441" y="1310"/>
                  </a:lnTo>
                  <a:lnTo>
                    <a:pt x="438" y="1304"/>
                  </a:lnTo>
                  <a:lnTo>
                    <a:pt x="435" y="1302"/>
                  </a:lnTo>
                  <a:lnTo>
                    <a:pt x="433" y="1299"/>
                  </a:lnTo>
                  <a:lnTo>
                    <a:pt x="428" y="1291"/>
                  </a:lnTo>
                  <a:lnTo>
                    <a:pt x="422" y="1283"/>
                  </a:lnTo>
                  <a:lnTo>
                    <a:pt x="417" y="1273"/>
                  </a:lnTo>
                  <a:lnTo>
                    <a:pt x="414" y="1270"/>
                  </a:lnTo>
                  <a:lnTo>
                    <a:pt x="407" y="1260"/>
                  </a:lnTo>
                  <a:lnTo>
                    <a:pt x="396" y="1247"/>
                  </a:lnTo>
                  <a:lnTo>
                    <a:pt x="388" y="1234"/>
                  </a:lnTo>
                  <a:lnTo>
                    <a:pt x="386" y="1234"/>
                  </a:lnTo>
                  <a:lnTo>
                    <a:pt x="383" y="1231"/>
                  </a:lnTo>
                  <a:lnTo>
                    <a:pt x="367" y="1210"/>
                  </a:lnTo>
                  <a:lnTo>
                    <a:pt x="367" y="1207"/>
                  </a:lnTo>
                  <a:lnTo>
                    <a:pt x="357" y="1192"/>
                  </a:lnTo>
                  <a:lnTo>
                    <a:pt x="354" y="1189"/>
                  </a:lnTo>
                  <a:lnTo>
                    <a:pt x="351" y="1186"/>
                  </a:lnTo>
                  <a:lnTo>
                    <a:pt x="349" y="1181"/>
                  </a:lnTo>
                  <a:lnTo>
                    <a:pt x="338" y="1165"/>
                  </a:lnTo>
                  <a:lnTo>
                    <a:pt x="328" y="1150"/>
                  </a:lnTo>
                  <a:lnTo>
                    <a:pt x="325" y="1147"/>
                  </a:lnTo>
                  <a:lnTo>
                    <a:pt x="325" y="1144"/>
                  </a:lnTo>
                  <a:lnTo>
                    <a:pt x="323" y="1144"/>
                  </a:lnTo>
                  <a:lnTo>
                    <a:pt x="320" y="1137"/>
                  </a:lnTo>
                  <a:lnTo>
                    <a:pt x="315" y="1129"/>
                  </a:lnTo>
                  <a:lnTo>
                    <a:pt x="312" y="1129"/>
                  </a:lnTo>
                  <a:lnTo>
                    <a:pt x="307" y="1121"/>
                  </a:lnTo>
                  <a:lnTo>
                    <a:pt x="307" y="1118"/>
                  </a:lnTo>
                  <a:lnTo>
                    <a:pt x="299" y="1108"/>
                  </a:lnTo>
                  <a:lnTo>
                    <a:pt x="296" y="1102"/>
                  </a:lnTo>
                  <a:lnTo>
                    <a:pt x="291" y="1097"/>
                  </a:lnTo>
                  <a:lnTo>
                    <a:pt x="289" y="1092"/>
                  </a:lnTo>
                  <a:lnTo>
                    <a:pt x="289" y="1089"/>
                  </a:lnTo>
                  <a:lnTo>
                    <a:pt x="286" y="1089"/>
                  </a:lnTo>
                  <a:lnTo>
                    <a:pt x="286" y="1087"/>
                  </a:lnTo>
                  <a:lnTo>
                    <a:pt x="283" y="1084"/>
                  </a:lnTo>
                  <a:lnTo>
                    <a:pt x="278" y="1076"/>
                  </a:lnTo>
                  <a:lnTo>
                    <a:pt x="275" y="1071"/>
                  </a:lnTo>
                  <a:lnTo>
                    <a:pt x="270" y="1063"/>
                  </a:lnTo>
                  <a:lnTo>
                    <a:pt x="260" y="1050"/>
                  </a:lnTo>
                  <a:lnTo>
                    <a:pt x="255" y="1042"/>
                  </a:lnTo>
                  <a:lnTo>
                    <a:pt x="255" y="1039"/>
                  </a:lnTo>
                  <a:lnTo>
                    <a:pt x="252" y="1039"/>
                  </a:lnTo>
                  <a:lnTo>
                    <a:pt x="247" y="1029"/>
                  </a:lnTo>
                  <a:lnTo>
                    <a:pt x="239" y="1018"/>
                  </a:lnTo>
                  <a:lnTo>
                    <a:pt x="239" y="1016"/>
                  </a:lnTo>
                  <a:lnTo>
                    <a:pt x="234" y="1011"/>
                  </a:lnTo>
                  <a:lnTo>
                    <a:pt x="231" y="1005"/>
                  </a:lnTo>
                  <a:lnTo>
                    <a:pt x="228" y="1000"/>
                  </a:lnTo>
                  <a:lnTo>
                    <a:pt x="226" y="997"/>
                  </a:lnTo>
                  <a:lnTo>
                    <a:pt x="223" y="995"/>
                  </a:lnTo>
                  <a:lnTo>
                    <a:pt x="220" y="992"/>
                  </a:lnTo>
                  <a:lnTo>
                    <a:pt x="220" y="990"/>
                  </a:lnTo>
                  <a:lnTo>
                    <a:pt x="218" y="987"/>
                  </a:lnTo>
                  <a:lnTo>
                    <a:pt x="218" y="984"/>
                  </a:lnTo>
                  <a:lnTo>
                    <a:pt x="215" y="982"/>
                  </a:lnTo>
                  <a:lnTo>
                    <a:pt x="213" y="974"/>
                  </a:lnTo>
                  <a:lnTo>
                    <a:pt x="210" y="974"/>
                  </a:lnTo>
                  <a:lnTo>
                    <a:pt x="210" y="971"/>
                  </a:lnTo>
                  <a:lnTo>
                    <a:pt x="205" y="963"/>
                  </a:lnTo>
                  <a:lnTo>
                    <a:pt x="202" y="961"/>
                  </a:lnTo>
                  <a:lnTo>
                    <a:pt x="197" y="953"/>
                  </a:lnTo>
                  <a:lnTo>
                    <a:pt x="194" y="950"/>
                  </a:lnTo>
                  <a:lnTo>
                    <a:pt x="194" y="948"/>
                  </a:lnTo>
                  <a:lnTo>
                    <a:pt x="192" y="945"/>
                  </a:lnTo>
                  <a:lnTo>
                    <a:pt x="192" y="942"/>
                  </a:lnTo>
                  <a:lnTo>
                    <a:pt x="184" y="929"/>
                  </a:lnTo>
                  <a:lnTo>
                    <a:pt x="181" y="924"/>
                  </a:lnTo>
                  <a:lnTo>
                    <a:pt x="178" y="919"/>
                  </a:lnTo>
                  <a:lnTo>
                    <a:pt x="178" y="916"/>
                  </a:lnTo>
                  <a:lnTo>
                    <a:pt x="176" y="916"/>
                  </a:lnTo>
                  <a:lnTo>
                    <a:pt x="173" y="908"/>
                  </a:lnTo>
                  <a:lnTo>
                    <a:pt x="168" y="898"/>
                  </a:lnTo>
                  <a:lnTo>
                    <a:pt x="165" y="890"/>
                  </a:lnTo>
                  <a:lnTo>
                    <a:pt x="163" y="887"/>
                  </a:lnTo>
                  <a:lnTo>
                    <a:pt x="158" y="871"/>
                  </a:lnTo>
                  <a:lnTo>
                    <a:pt x="155" y="869"/>
                  </a:lnTo>
                  <a:lnTo>
                    <a:pt x="155" y="866"/>
                  </a:lnTo>
                  <a:lnTo>
                    <a:pt x="155" y="864"/>
                  </a:lnTo>
                  <a:lnTo>
                    <a:pt x="150" y="856"/>
                  </a:lnTo>
                  <a:lnTo>
                    <a:pt x="150" y="853"/>
                  </a:lnTo>
                  <a:lnTo>
                    <a:pt x="147" y="848"/>
                  </a:lnTo>
                  <a:lnTo>
                    <a:pt x="147" y="845"/>
                  </a:lnTo>
                  <a:lnTo>
                    <a:pt x="144" y="843"/>
                  </a:lnTo>
                  <a:lnTo>
                    <a:pt x="142" y="837"/>
                  </a:lnTo>
                  <a:lnTo>
                    <a:pt x="137" y="827"/>
                  </a:lnTo>
                  <a:lnTo>
                    <a:pt x="137" y="824"/>
                  </a:lnTo>
                  <a:lnTo>
                    <a:pt x="134" y="816"/>
                  </a:lnTo>
                  <a:lnTo>
                    <a:pt x="129" y="808"/>
                  </a:lnTo>
                  <a:lnTo>
                    <a:pt x="129" y="806"/>
                  </a:lnTo>
                  <a:lnTo>
                    <a:pt x="126" y="801"/>
                  </a:lnTo>
                  <a:lnTo>
                    <a:pt x="121" y="790"/>
                  </a:lnTo>
                  <a:lnTo>
                    <a:pt x="121" y="787"/>
                  </a:lnTo>
                  <a:lnTo>
                    <a:pt x="118" y="777"/>
                  </a:lnTo>
                  <a:lnTo>
                    <a:pt x="110" y="761"/>
                  </a:lnTo>
                  <a:lnTo>
                    <a:pt x="105" y="751"/>
                  </a:lnTo>
                  <a:lnTo>
                    <a:pt x="95" y="722"/>
                  </a:lnTo>
                  <a:lnTo>
                    <a:pt x="92" y="722"/>
                  </a:lnTo>
                  <a:lnTo>
                    <a:pt x="92" y="719"/>
                  </a:lnTo>
                  <a:lnTo>
                    <a:pt x="81" y="698"/>
                  </a:lnTo>
                  <a:lnTo>
                    <a:pt x="81" y="696"/>
                  </a:lnTo>
                  <a:lnTo>
                    <a:pt x="79" y="693"/>
                  </a:lnTo>
                  <a:lnTo>
                    <a:pt x="79" y="690"/>
                  </a:lnTo>
                  <a:lnTo>
                    <a:pt x="74" y="683"/>
                  </a:lnTo>
                  <a:lnTo>
                    <a:pt x="71" y="677"/>
                  </a:lnTo>
                  <a:lnTo>
                    <a:pt x="68" y="669"/>
                  </a:lnTo>
                  <a:lnTo>
                    <a:pt x="66" y="664"/>
                  </a:lnTo>
                  <a:lnTo>
                    <a:pt x="63" y="656"/>
                  </a:lnTo>
                  <a:lnTo>
                    <a:pt x="61" y="651"/>
                  </a:lnTo>
                  <a:lnTo>
                    <a:pt x="50" y="627"/>
                  </a:lnTo>
                  <a:lnTo>
                    <a:pt x="47" y="625"/>
                  </a:lnTo>
                  <a:lnTo>
                    <a:pt x="47" y="620"/>
                  </a:lnTo>
                  <a:lnTo>
                    <a:pt x="37" y="601"/>
                  </a:lnTo>
                  <a:lnTo>
                    <a:pt x="32" y="588"/>
                  </a:lnTo>
                  <a:lnTo>
                    <a:pt x="26" y="575"/>
                  </a:lnTo>
                  <a:lnTo>
                    <a:pt x="26" y="572"/>
                  </a:lnTo>
                  <a:lnTo>
                    <a:pt x="21" y="559"/>
                  </a:lnTo>
                  <a:lnTo>
                    <a:pt x="19" y="557"/>
                  </a:lnTo>
                  <a:lnTo>
                    <a:pt x="16" y="551"/>
                  </a:lnTo>
                  <a:lnTo>
                    <a:pt x="0" y="515"/>
                  </a:lnTo>
                  <a:lnTo>
                    <a:pt x="5" y="512"/>
                  </a:lnTo>
                  <a:lnTo>
                    <a:pt x="13" y="509"/>
                  </a:lnTo>
                  <a:lnTo>
                    <a:pt x="19" y="509"/>
                  </a:lnTo>
                  <a:lnTo>
                    <a:pt x="26" y="507"/>
                  </a:lnTo>
                  <a:lnTo>
                    <a:pt x="34" y="504"/>
                  </a:lnTo>
                  <a:lnTo>
                    <a:pt x="42" y="501"/>
                  </a:lnTo>
                  <a:lnTo>
                    <a:pt x="47" y="501"/>
                  </a:lnTo>
                  <a:lnTo>
                    <a:pt x="53" y="501"/>
                  </a:lnTo>
                  <a:lnTo>
                    <a:pt x="58" y="499"/>
                  </a:lnTo>
                  <a:lnTo>
                    <a:pt x="63" y="499"/>
                  </a:lnTo>
                  <a:lnTo>
                    <a:pt x="84" y="499"/>
                  </a:lnTo>
                  <a:lnTo>
                    <a:pt x="97" y="501"/>
                  </a:lnTo>
                  <a:lnTo>
                    <a:pt x="113" y="501"/>
                  </a:lnTo>
                  <a:lnTo>
                    <a:pt x="129" y="504"/>
                  </a:lnTo>
                  <a:lnTo>
                    <a:pt x="139" y="504"/>
                  </a:lnTo>
                  <a:lnTo>
                    <a:pt x="150" y="507"/>
                  </a:lnTo>
                  <a:lnTo>
                    <a:pt x="160" y="507"/>
                  </a:lnTo>
                  <a:lnTo>
                    <a:pt x="165" y="509"/>
                  </a:lnTo>
                  <a:lnTo>
                    <a:pt x="178" y="509"/>
                  </a:lnTo>
                  <a:lnTo>
                    <a:pt x="202" y="515"/>
                  </a:lnTo>
                  <a:lnTo>
                    <a:pt x="207" y="515"/>
                  </a:lnTo>
                  <a:lnTo>
                    <a:pt x="218" y="515"/>
                  </a:lnTo>
                  <a:lnTo>
                    <a:pt x="234" y="517"/>
                  </a:lnTo>
                  <a:lnTo>
                    <a:pt x="249" y="520"/>
                  </a:lnTo>
                  <a:lnTo>
                    <a:pt x="265" y="522"/>
                  </a:lnTo>
                  <a:lnTo>
                    <a:pt x="281" y="522"/>
                  </a:lnTo>
                  <a:lnTo>
                    <a:pt x="294" y="525"/>
                  </a:lnTo>
                  <a:lnTo>
                    <a:pt x="302" y="525"/>
                  </a:lnTo>
                  <a:lnTo>
                    <a:pt x="323" y="525"/>
                  </a:lnTo>
                  <a:lnTo>
                    <a:pt x="331" y="525"/>
                  </a:lnTo>
                  <a:lnTo>
                    <a:pt x="336" y="525"/>
                  </a:lnTo>
                  <a:lnTo>
                    <a:pt x="349" y="525"/>
                  </a:lnTo>
                  <a:lnTo>
                    <a:pt x="354" y="525"/>
                  </a:lnTo>
                  <a:lnTo>
                    <a:pt x="362" y="525"/>
                  </a:lnTo>
                  <a:lnTo>
                    <a:pt x="365" y="525"/>
                  </a:lnTo>
                  <a:lnTo>
                    <a:pt x="370" y="525"/>
                  </a:lnTo>
                  <a:lnTo>
                    <a:pt x="375" y="525"/>
                  </a:lnTo>
                  <a:lnTo>
                    <a:pt x="383" y="525"/>
                  </a:lnTo>
                  <a:lnTo>
                    <a:pt x="388" y="522"/>
                  </a:lnTo>
                  <a:lnTo>
                    <a:pt x="396" y="522"/>
                  </a:lnTo>
                  <a:lnTo>
                    <a:pt x="401" y="522"/>
                  </a:lnTo>
                  <a:lnTo>
                    <a:pt x="404" y="522"/>
                  </a:lnTo>
                  <a:lnTo>
                    <a:pt x="414" y="522"/>
                  </a:lnTo>
                  <a:lnTo>
                    <a:pt x="428" y="522"/>
                  </a:lnTo>
                  <a:lnTo>
                    <a:pt x="435" y="520"/>
                  </a:lnTo>
                  <a:lnTo>
                    <a:pt x="446" y="520"/>
                  </a:lnTo>
                  <a:lnTo>
                    <a:pt x="462" y="517"/>
                  </a:lnTo>
                  <a:lnTo>
                    <a:pt x="469" y="515"/>
                  </a:lnTo>
                  <a:lnTo>
                    <a:pt x="477" y="515"/>
                  </a:lnTo>
                  <a:lnTo>
                    <a:pt x="485" y="512"/>
                  </a:lnTo>
                  <a:lnTo>
                    <a:pt x="493" y="512"/>
                  </a:lnTo>
                  <a:lnTo>
                    <a:pt x="506" y="509"/>
                  </a:lnTo>
                  <a:lnTo>
                    <a:pt x="522" y="507"/>
                  </a:lnTo>
                  <a:lnTo>
                    <a:pt x="543" y="504"/>
                  </a:lnTo>
                  <a:lnTo>
                    <a:pt x="561" y="499"/>
                  </a:lnTo>
                  <a:lnTo>
                    <a:pt x="580" y="496"/>
                  </a:lnTo>
                  <a:lnTo>
                    <a:pt x="595" y="494"/>
                  </a:lnTo>
                  <a:lnTo>
                    <a:pt x="603" y="491"/>
                  </a:lnTo>
                  <a:lnTo>
                    <a:pt x="611" y="491"/>
                  </a:lnTo>
                  <a:lnTo>
                    <a:pt x="624" y="486"/>
                  </a:lnTo>
                  <a:lnTo>
                    <a:pt x="632" y="483"/>
                  </a:lnTo>
                  <a:lnTo>
                    <a:pt x="642" y="480"/>
                  </a:lnTo>
                  <a:lnTo>
                    <a:pt x="658" y="475"/>
                  </a:lnTo>
                  <a:lnTo>
                    <a:pt x="671" y="473"/>
                  </a:lnTo>
                  <a:lnTo>
                    <a:pt x="679" y="467"/>
                  </a:lnTo>
                  <a:lnTo>
                    <a:pt x="690" y="465"/>
                  </a:lnTo>
                  <a:lnTo>
                    <a:pt x="705" y="457"/>
                  </a:lnTo>
                  <a:lnTo>
                    <a:pt x="719" y="452"/>
                  </a:lnTo>
                  <a:lnTo>
                    <a:pt x="732" y="446"/>
                  </a:lnTo>
                  <a:lnTo>
                    <a:pt x="742" y="441"/>
                  </a:lnTo>
                  <a:lnTo>
                    <a:pt x="755" y="436"/>
                  </a:lnTo>
                  <a:lnTo>
                    <a:pt x="763" y="431"/>
                  </a:lnTo>
                  <a:lnTo>
                    <a:pt x="771" y="428"/>
                  </a:lnTo>
                  <a:lnTo>
                    <a:pt x="776" y="425"/>
                  </a:lnTo>
                  <a:lnTo>
                    <a:pt x="784" y="420"/>
                  </a:lnTo>
                  <a:lnTo>
                    <a:pt x="792" y="415"/>
                  </a:lnTo>
                  <a:lnTo>
                    <a:pt x="805" y="407"/>
                  </a:lnTo>
                  <a:lnTo>
                    <a:pt x="818" y="399"/>
                  </a:lnTo>
                  <a:lnTo>
                    <a:pt x="839" y="383"/>
                  </a:lnTo>
                  <a:lnTo>
                    <a:pt x="842" y="383"/>
                  </a:lnTo>
                  <a:lnTo>
                    <a:pt x="844" y="381"/>
                  </a:lnTo>
                  <a:lnTo>
                    <a:pt x="847" y="378"/>
                  </a:lnTo>
                  <a:lnTo>
                    <a:pt x="855" y="373"/>
                  </a:lnTo>
                  <a:lnTo>
                    <a:pt x="878" y="354"/>
                  </a:lnTo>
                  <a:lnTo>
                    <a:pt x="899" y="341"/>
                  </a:lnTo>
                  <a:lnTo>
                    <a:pt x="915" y="328"/>
                  </a:lnTo>
                  <a:lnTo>
                    <a:pt x="926" y="318"/>
                  </a:lnTo>
                  <a:lnTo>
                    <a:pt x="933" y="312"/>
                  </a:lnTo>
                  <a:lnTo>
                    <a:pt x="944" y="302"/>
                  </a:lnTo>
                  <a:lnTo>
                    <a:pt x="949" y="294"/>
                  </a:lnTo>
                  <a:lnTo>
                    <a:pt x="954" y="286"/>
                  </a:lnTo>
                  <a:lnTo>
                    <a:pt x="957" y="284"/>
                  </a:lnTo>
                  <a:lnTo>
                    <a:pt x="960" y="278"/>
                  </a:lnTo>
                  <a:lnTo>
                    <a:pt x="965" y="270"/>
                  </a:lnTo>
                  <a:lnTo>
                    <a:pt x="965" y="265"/>
                  </a:lnTo>
                  <a:lnTo>
                    <a:pt x="970" y="257"/>
                  </a:lnTo>
                  <a:lnTo>
                    <a:pt x="973" y="247"/>
                  </a:lnTo>
                  <a:lnTo>
                    <a:pt x="975" y="234"/>
                  </a:lnTo>
                  <a:lnTo>
                    <a:pt x="978" y="223"/>
                  </a:lnTo>
                  <a:lnTo>
                    <a:pt x="986" y="200"/>
                  </a:lnTo>
                  <a:lnTo>
                    <a:pt x="991" y="171"/>
                  </a:lnTo>
                  <a:lnTo>
                    <a:pt x="994" y="168"/>
                  </a:lnTo>
                  <a:lnTo>
                    <a:pt x="994" y="160"/>
                  </a:lnTo>
                  <a:lnTo>
                    <a:pt x="994" y="155"/>
                  </a:lnTo>
                  <a:lnTo>
                    <a:pt x="994" y="150"/>
                  </a:lnTo>
                  <a:lnTo>
                    <a:pt x="994" y="137"/>
                  </a:lnTo>
                  <a:lnTo>
                    <a:pt x="994" y="121"/>
                  </a:lnTo>
                  <a:lnTo>
                    <a:pt x="994" y="108"/>
                  </a:lnTo>
                  <a:lnTo>
                    <a:pt x="991" y="89"/>
                  </a:lnTo>
                  <a:lnTo>
                    <a:pt x="989" y="76"/>
                  </a:lnTo>
                  <a:lnTo>
                    <a:pt x="989" y="63"/>
                  </a:lnTo>
                  <a:lnTo>
                    <a:pt x="989" y="61"/>
                  </a:lnTo>
                  <a:lnTo>
                    <a:pt x="994" y="40"/>
                  </a:lnTo>
                  <a:lnTo>
                    <a:pt x="999" y="26"/>
                  </a:lnTo>
                  <a:lnTo>
                    <a:pt x="1002" y="16"/>
                  </a:lnTo>
                  <a:lnTo>
                    <a:pt x="1002" y="13"/>
                  </a:lnTo>
                  <a:lnTo>
                    <a:pt x="1007" y="0"/>
                  </a:lnTo>
                  <a:lnTo>
                    <a:pt x="1023" y="29"/>
                  </a:lnTo>
                  <a:lnTo>
                    <a:pt x="1025" y="34"/>
                  </a:lnTo>
                  <a:lnTo>
                    <a:pt x="1028" y="40"/>
                  </a:lnTo>
                  <a:lnTo>
                    <a:pt x="1033" y="45"/>
                  </a:lnTo>
                  <a:lnTo>
                    <a:pt x="1036" y="47"/>
                  </a:lnTo>
                  <a:lnTo>
                    <a:pt x="1038" y="53"/>
                  </a:lnTo>
                  <a:lnTo>
                    <a:pt x="1046" y="61"/>
                  </a:lnTo>
                  <a:lnTo>
                    <a:pt x="1046" y="63"/>
                  </a:lnTo>
                  <a:lnTo>
                    <a:pt x="1049" y="63"/>
                  </a:lnTo>
                  <a:lnTo>
                    <a:pt x="1049" y="66"/>
                  </a:lnTo>
                  <a:lnTo>
                    <a:pt x="1054" y="71"/>
                  </a:lnTo>
                  <a:lnTo>
                    <a:pt x="1057" y="74"/>
                  </a:lnTo>
                  <a:lnTo>
                    <a:pt x="1059" y="76"/>
                  </a:lnTo>
                  <a:lnTo>
                    <a:pt x="1059" y="79"/>
                  </a:lnTo>
                  <a:lnTo>
                    <a:pt x="1067" y="87"/>
                  </a:lnTo>
                  <a:lnTo>
                    <a:pt x="1067" y="89"/>
                  </a:lnTo>
                  <a:lnTo>
                    <a:pt x="1072" y="95"/>
                  </a:lnTo>
                  <a:lnTo>
                    <a:pt x="1078" y="100"/>
                  </a:lnTo>
                  <a:lnTo>
                    <a:pt x="1083" y="105"/>
                  </a:lnTo>
                  <a:lnTo>
                    <a:pt x="1086" y="108"/>
                  </a:lnTo>
                  <a:lnTo>
                    <a:pt x="1088" y="110"/>
                  </a:lnTo>
                  <a:lnTo>
                    <a:pt x="1091" y="113"/>
                  </a:lnTo>
                  <a:lnTo>
                    <a:pt x="1093" y="116"/>
                  </a:lnTo>
                  <a:lnTo>
                    <a:pt x="1096" y="118"/>
                  </a:lnTo>
                  <a:lnTo>
                    <a:pt x="1099" y="121"/>
                  </a:lnTo>
                  <a:lnTo>
                    <a:pt x="1101" y="124"/>
                  </a:lnTo>
                  <a:lnTo>
                    <a:pt x="1104" y="126"/>
                  </a:lnTo>
                  <a:lnTo>
                    <a:pt x="1107" y="129"/>
                  </a:lnTo>
                  <a:lnTo>
                    <a:pt x="1109" y="131"/>
                  </a:lnTo>
                  <a:lnTo>
                    <a:pt x="1112" y="134"/>
                  </a:lnTo>
                  <a:lnTo>
                    <a:pt x="1117" y="139"/>
                  </a:lnTo>
                  <a:lnTo>
                    <a:pt x="1120" y="142"/>
                  </a:lnTo>
                  <a:lnTo>
                    <a:pt x="1120" y="145"/>
                  </a:lnTo>
                  <a:lnTo>
                    <a:pt x="1122" y="150"/>
                  </a:lnTo>
                  <a:lnTo>
                    <a:pt x="1125" y="150"/>
                  </a:lnTo>
                  <a:lnTo>
                    <a:pt x="1125" y="152"/>
                  </a:lnTo>
                  <a:lnTo>
                    <a:pt x="1127" y="155"/>
                  </a:lnTo>
                  <a:lnTo>
                    <a:pt x="1127" y="158"/>
                  </a:lnTo>
                  <a:lnTo>
                    <a:pt x="1130" y="160"/>
                  </a:lnTo>
                  <a:lnTo>
                    <a:pt x="1130" y="163"/>
                  </a:lnTo>
                  <a:lnTo>
                    <a:pt x="1133" y="166"/>
                  </a:lnTo>
                  <a:lnTo>
                    <a:pt x="1133" y="168"/>
                  </a:lnTo>
                  <a:lnTo>
                    <a:pt x="1135" y="168"/>
                  </a:lnTo>
                  <a:lnTo>
                    <a:pt x="1135" y="171"/>
                  </a:lnTo>
                  <a:lnTo>
                    <a:pt x="1135" y="173"/>
                  </a:lnTo>
                  <a:lnTo>
                    <a:pt x="1138" y="173"/>
                  </a:lnTo>
                  <a:lnTo>
                    <a:pt x="1138" y="176"/>
                  </a:lnTo>
                  <a:lnTo>
                    <a:pt x="1138" y="179"/>
                  </a:lnTo>
                  <a:lnTo>
                    <a:pt x="1141" y="179"/>
                  </a:lnTo>
                  <a:lnTo>
                    <a:pt x="1141" y="181"/>
                  </a:lnTo>
                  <a:lnTo>
                    <a:pt x="1143" y="184"/>
                  </a:lnTo>
                  <a:lnTo>
                    <a:pt x="1143" y="187"/>
                  </a:lnTo>
                  <a:lnTo>
                    <a:pt x="1146" y="187"/>
                  </a:lnTo>
                  <a:lnTo>
                    <a:pt x="1146" y="189"/>
                  </a:lnTo>
                  <a:lnTo>
                    <a:pt x="1146" y="192"/>
                  </a:lnTo>
                </a:path>
              </a:pathLst>
            </a:custGeom>
            <a:pattFill prst="dashHorz">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91" name="フリーフォーム 90"/>
            <p:cNvSpPr>
              <a:spLocks/>
            </p:cNvSpPr>
            <p:nvPr/>
          </p:nvSpPr>
          <p:spPr bwMode="auto">
            <a:xfrm>
              <a:off x="6689834" y="2590112"/>
              <a:ext cx="521442" cy="719546"/>
            </a:xfrm>
            <a:custGeom>
              <a:avLst/>
              <a:gdLst>
                <a:gd name="T0" fmla="*/ 590 w 1088"/>
                <a:gd name="T1" fmla="*/ 5 h 1478"/>
                <a:gd name="T2" fmla="*/ 684 w 1088"/>
                <a:gd name="T3" fmla="*/ 8 h 1478"/>
                <a:gd name="T4" fmla="*/ 873 w 1088"/>
                <a:gd name="T5" fmla="*/ 13 h 1478"/>
                <a:gd name="T6" fmla="*/ 868 w 1088"/>
                <a:gd name="T7" fmla="*/ 207 h 1478"/>
                <a:gd name="T8" fmla="*/ 863 w 1088"/>
                <a:gd name="T9" fmla="*/ 378 h 1478"/>
                <a:gd name="T10" fmla="*/ 857 w 1088"/>
                <a:gd name="T11" fmla="*/ 520 h 1478"/>
                <a:gd name="T12" fmla="*/ 847 w 1088"/>
                <a:gd name="T13" fmla="*/ 764 h 1478"/>
                <a:gd name="T14" fmla="*/ 831 w 1088"/>
                <a:gd name="T15" fmla="*/ 984 h 1478"/>
                <a:gd name="T16" fmla="*/ 897 w 1088"/>
                <a:gd name="T17" fmla="*/ 1118 h 1478"/>
                <a:gd name="T18" fmla="*/ 999 w 1088"/>
                <a:gd name="T19" fmla="*/ 1121 h 1478"/>
                <a:gd name="T20" fmla="*/ 1028 w 1088"/>
                <a:gd name="T21" fmla="*/ 1100 h 1478"/>
                <a:gd name="T22" fmla="*/ 1057 w 1088"/>
                <a:gd name="T23" fmla="*/ 1107 h 1478"/>
                <a:gd name="T24" fmla="*/ 1033 w 1088"/>
                <a:gd name="T25" fmla="*/ 1113 h 1478"/>
                <a:gd name="T26" fmla="*/ 1038 w 1088"/>
                <a:gd name="T27" fmla="*/ 1123 h 1478"/>
                <a:gd name="T28" fmla="*/ 1083 w 1088"/>
                <a:gd name="T29" fmla="*/ 1123 h 1478"/>
                <a:gd name="T30" fmla="*/ 1054 w 1088"/>
                <a:gd name="T31" fmla="*/ 1131 h 1478"/>
                <a:gd name="T32" fmla="*/ 1031 w 1088"/>
                <a:gd name="T33" fmla="*/ 1126 h 1478"/>
                <a:gd name="T34" fmla="*/ 1010 w 1088"/>
                <a:gd name="T35" fmla="*/ 1155 h 1478"/>
                <a:gd name="T36" fmla="*/ 1002 w 1088"/>
                <a:gd name="T37" fmla="*/ 1178 h 1478"/>
                <a:gd name="T38" fmla="*/ 994 w 1088"/>
                <a:gd name="T39" fmla="*/ 1210 h 1478"/>
                <a:gd name="T40" fmla="*/ 994 w 1088"/>
                <a:gd name="T41" fmla="*/ 1249 h 1478"/>
                <a:gd name="T42" fmla="*/ 1002 w 1088"/>
                <a:gd name="T43" fmla="*/ 1273 h 1478"/>
                <a:gd name="T44" fmla="*/ 986 w 1088"/>
                <a:gd name="T45" fmla="*/ 1302 h 1478"/>
                <a:gd name="T46" fmla="*/ 975 w 1088"/>
                <a:gd name="T47" fmla="*/ 1331 h 1478"/>
                <a:gd name="T48" fmla="*/ 962 w 1088"/>
                <a:gd name="T49" fmla="*/ 1415 h 1478"/>
                <a:gd name="T50" fmla="*/ 873 w 1088"/>
                <a:gd name="T51" fmla="*/ 1457 h 1478"/>
                <a:gd name="T52" fmla="*/ 737 w 1088"/>
                <a:gd name="T53" fmla="*/ 1417 h 1478"/>
                <a:gd name="T54" fmla="*/ 663 w 1088"/>
                <a:gd name="T55" fmla="*/ 1378 h 1478"/>
                <a:gd name="T56" fmla="*/ 622 w 1088"/>
                <a:gd name="T57" fmla="*/ 1373 h 1478"/>
                <a:gd name="T58" fmla="*/ 561 w 1088"/>
                <a:gd name="T59" fmla="*/ 1367 h 1478"/>
                <a:gd name="T60" fmla="*/ 511 w 1088"/>
                <a:gd name="T61" fmla="*/ 1357 h 1478"/>
                <a:gd name="T62" fmla="*/ 407 w 1088"/>
                <a:gd name="T63" fmla="*/ 1338 h 1478"/>
                <a:gd name="T64" fmla="*/ 218 w 1088"/>
                <a:gd name="T65" fmla="*/ 1275 h 1478"/>
                <a:gd name="T66" fmla="*/ 202 w 1088"/>
                <a:gd name="T67" fmla="*/ 1320 h 1478"/>
                <a:gd name="T68" fmla="*/ 197 w 1088"/>
                <a:gd name="T69" fmla="*/ 1346 h 1478"/>
                <a:gd name="T70" fmla="*/ 95 w 1088"/>
                <a:gd name="T71" fmla="*/ 1344 h 1478"/>
                <a:gd name="T72" fmla="*/ 13 w 1088"/>
                <a:gd name="T73" fmla="*/ 1152 h 1478"/>
                <a:gd name="T74" fmla="*/ 24 w 1088"/>
                <a:gd name="T75" fmla="*/ 1039 h 1478"/>
                <a:gd name="T76" fmla="*/ 40 w 1088"/>
                <a:gd name="T77" fmla="*/ 971 h 1478"/>
                <a:gd name="T78" fmla="*/ 50 w 1088"/>
                <a:gd name="T79" fmla="*/ 919 h 1478"/>
                <a:gd name="T80" fmla="*/ 53 w 1088"/>
                <a:gd name="T81" fmla="*/ 884 h 1478"/>
                <a:gd name="T82" fmla="*/ 40 w 1088"/>
                <a:gd name="T83" fmla="*/ 832 h 1478"/>
                <a:gd name="T84" fmla="*/ 24 w 1088"/>
                <a:gd name="T85" fmla="*/ 779 h 1478"/>
                <a:gd name="T86" fmla="*/ 13 w 1088"/>
                <a:gd name="T87" fmla="*/ 732 h 1478"/>
                <a:gd name="T88" fmla="*/ 71 w 1088"/>
                <a:gd name="T89" fmla="*/ 682 h 1478"/>
                <a:gd name="T90" fmla="*/ 87 w 1088"/>
                <a:gd name="T91" fmla="*/ 606 h 1478"/>
                <a:gd name="T92" fmla="*/ 100 w 1088"/>
                <a:gd name="T93" fmla="*/ 512 h 1478"/>
                <a:gd name="T94" fmla="*/ 97 w 1088"/>
                <a:gd name="T95" fmla="*/ 486 h 1478"/>
                <a:gd name="T96" fmla="*/ 84 w 1088"/>
                <a:gd name="T97" fmla="*/ 446 h 1478"/>
                <a:gd name="T98" fmla="*/ 87 w 1088"/>
                <a:gd name="T99" fmla="*/ 417 h 1478"/>
                <a:gd name="T100" fmla="*/ 87 w 1088"/>
                <a:gd name="T101" fmla="*/ 381 h 1478"/>
                <a:gd name="T102" fmla="*/ 74 w 1088"/>
                <a:gd name="T103" fmla="*/ 346 h 1478"/>
                <a:gd name="T104" fmla="*/ 76 w 1088"/>
                <a:gd name="T105" fmla="*/ 294 h 1478"/>
                <a:gd name="T106" fmla="*/ 76 w 1088"/>
                <a:gd name="T107" fmla="*/ 276 h 1478"/>
                <a:gd name="T108" fmla="*/ 158 w 1088"/>
                <a:gd name="T109" fmla="*/ 241 h 1478"/>
                <a:gd name="T110" fmla="*/ 239 w 1088"/>
                <a:gd name="T111" fmla="*/ 142 h 1478"/>
                <a:gd name="T112" fmla="*/ 349 w 1088"/>
                <a:gd name="T113" fmla="*/ 34 h 1478"/>
                <a:gd name="T114" fmla="*/ 425 w 1088"/>
                <a:gd name="T115" fmla="*/ 0 h 1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88" h="1478">
                  <a:moveTo>
                    <a:pt x="490" y="0"/>
                  </a:moveTo>
                  <a:lnTo>
                    <a:pt x="493" y="0"/>
                  </a:lnTo>
                  <a:lnTo>
                    <a:pt x="498" y="3"/>
                  </a:lnTo>
                  <a:lnTo>
                    <a:pt x="501" y="3"/>
                  </a:lnTo>
                  <a:lnTo>
                    <a:pt x="509" y="3"/>
                  </a:lnTo>
                  <a:lnTo>
                    <a:pt x="535" y="3"/>
                  </a:lnTo>
                  <a:lnTo>
                    <a:pt x="538" y="3"/>
                  </a:lnTo>
                  <a:lnTo>
                    <a:pt x="559" y="3"/>
                  </a:lnTo>
                  <a:lnTo>
                    <a:pt x="590" y="5"/>
                  </a:lnTo>
                  <a:lnTo>
                    <a:pt x="614" y="5"/>
                  </a:lnTo>
                  <a:lnTo>
                    <a:pt x="640" y="5"/>
                  </a:lnTo>
                  <a:lnTo>
                    <a:pt x="663" y="5"/>
                  </a:lnTo>
                  <a:lnTo>
                    <a:pt x="671" y="8"/>
                  </a:lnTo>
                  <a:lnTo>
                    <a:pt x="674" y="8"/>
                  </a:lnTo>
                  <a:lnTo>
                    <a:pt x="677" y="8"/>
                  </a:lnTo>
                  <a:lnTo>
                    <a:pt x="679" y="8"/>
                  </a:lnTo>
                  <a:lnTo>
                    <a:pt x="682" y="8"/>
                  </a:lnTo>
                  <a:lnTo>
                    <a:pt x="684" y="8"/>
                  </a:lnTo>
                  <a:lnTo>
                    <a:pt x="700" y="8"/>
                  </a:lnTo>
                  <a:lnTo>
                    <a:pt x="713" y="8"/>
                  </a:lnTo>
                  <a:lnTo>
                    <a:pt x="726" y="8"/>
                  </a:lnTo>
                  <a:lnTo>
                    <a:pt x="750" y="11"/>
                  </a:lnTo>
                  <a:lnTo>
                    <a:pt x="781" y="11"/>
                  </a:lnTo>
                  <a:lnTo>
                    <a:pt x="808" y="11"/>
                  </a:lnTo>
                  <a:lnTo>
                    <a:pt x="834" y="13"/>
                  </a:lnTo>
                  <a:lnTo>
                    <a:pt x="852" y="13"/>
                  </a:lnTo>
                  <a:lnTo>
                    <a:pt x="873" y="13"/>
                  </a:lnTo>
                  <a:lnTo>
                    <a:pt x="873" y="21"/>
                  </a:lnTo>
                  <a:lnTo>
                    <a:pt x="873" y="26"/>
                  </a:lnTo>
                  <a:lnTo>
                    <a:pt x="871" y="87"/>
                  </a:lnTo>
                  <a:lnTo>
                    <a:pt x="871" y="113"/>
                  </a:lnTo>
                  <a:lnTo>
                    <a:pt x="871" y="144"/>
                  </a:lnTo>
                  <a:lnTo>
                    <a:pt x="871" y="147"/>
                  </a:lnTo>
                  <a:lnTo>
                    <a:pt x="868" y="168"/>
                  </a:lnTo>
                  <a:lnTo>
                    <a:pt x="868" y="189"/>
                  </a:lnTo>
                  <a:lnTo>
                    <a:pt x="868" y="207"/>
                  </a:lnTo>
                  <a:lnTo>
                    <a:pt x="868" y="231"/>
                  </a:lnTo>
                  <a:lnTo>
                    <a:pt x="865" y="257"/>
                  </a:lnTo>
                  <a:lnTo>
                    <a:pt x="865" y="289"/>
                  </a:lnTo>
                  <a:lnTo>
                    <a:pt x="865" y="294"/>
                  </a:lnTo>
                  <a:lnTo>
                    <a:pt x="865" y="320"/>
                  </a:lnTo>
                  <a:lnTo>
                    <a:pt x="863" y="333"/>
                  </a:lnTo>
                  <a:lnTo>
                    <a:pt x="863" y="346"/>
                  </a:lnTo>
                  <a:lnTo>
                    <a:pt x="863" y="367"/>
                  </a:lnTo>
                  <a:lnTo>
                    <a:pt x="863" y="378"/>
                  </a:lnTo>
                  <a:lnTo>
                    <a:pt x="863" y="407"/>
                  </a:lnTo>
                  <a:lnTo>
                    <a:pt x="863" y="409"/>
                  </a:lnTo>
                  <a:lnTo>
                    <a:pt x="863" y="423"/>
                  </a:lnTo>
                  <a:lnTo>
                    <a:pt x="860" y="428"/>
                  </a:lnTo>
                  <a:lnTo>
                    <a:pt x="860" y="444"/>
                  </a:lnTo>
                  <a:lnTo>
                    <a:pt x="860" y="454"/>
                  </a:lnTo>
                  <a:lnTo>
                    <a:pt x="860" y="462"/>
                  </a:lnTo>
                  <a:lnTo>
                    <a:pt x="857" y="480"/>
                  </a:lnTo>
                  <a:lnTo>
                    <a:pt x="857" y="520"/>
                  </a:lnTo>
                  <a:lnTo>
                    <a:pt x="857" y="541"/>
                  </a:lnTo>
                  <a:lnTo>
                    <a:pt x="855" y="575"/>
                  </a:lnTo>
                  <a:lnTo>
                    <a:pt x="855" y="609"/>
                  </a:lnTo>
                  <a:lnTo>
                    <a:pt x="855" y="617"/>
                  </a:lnTo>
                  <a:lnTo>
                    <a:pt x="855" y="625"/>
                  </a:lnTo>
                  <a:lnTo>
                    <a:pt x="852" y="659"/>
                  </a:lnTo>
                  <a:lnTo>
                    <a:pt x="852" y="669"/>
                  </a:lnTo>
                  <a:lnTo>
                    <a:pt x="850" y="722"/>
                  </a:lnTo>
                  <a:lnTo>
                    <a:pt x="847" y="764"/>
                  </a:lnTo>
                  <a:lnTo>
                    <a:pt x="844" y="774"/>
                  </a:lnTo>
                  <a:lnTo>
                    <a:pt x="839" y="892"/>
                  </a:lnTo>
                  <a:lnTo>
                    <a:pt x="837" y="932"/>
                  </a:lnTo>
                  <a:lnTo>
                    <a:pt x="837" y="937"/>
                  </a:lnTo>
                  <a:lnTo>
                    <a:pt x="837" y="940"/>
                  </a:lnTo>
                  <a:lnTo>
                    <a:pt x="834" y="958"/>
                  </a:lnTo>
                  <a:lnTo>
                    <a:pt x="834" y="961"/>
                  </a:lnTo>
                  <a:lnTo>
                    <a:pt x="831" y="982"/>
                  </a:lnTo>
                  <a:lnTo>
                    <a:pt x="831" y="984"/>
                  </a:lnTo>
                  <a:lnTo>
                    <a:pt x="823" y="1065"/>
                  </a:lnTo>
                  <a:lnTo>
                    <a:pt x="826" y="1065"/>
                  </a:lnTo>
                  <a:lnTo>
                    <a:pt x="823" y="1079"/>
                  </a:lnTo>
                  <a:lnTo>
                    <a:pt x="823" y="1105"/>
                  </a:lnTo>
                  <a:lnTo>
                    <a:pt x="829" y="1107"/>
                  </a:lnTo>
                  <a:lnTo>
                    <a:pt x="847" y="1110"/>
                  </a:lnTo>
                  <a:lnTo>
                    <a:pt x="850" y="1110"/>
                  </a:lnTo>
                  <a:lnTo>
                    <a:pt x="873" y="1115"/>
                  </a:lnTo>
                  <a:lnTo>
                    <a:pt x="897" y="1118"/>
                  </a:lnTo>
                  <a:lnTo>
                    <a:pt x="926" y="1123"/>
                  </a:lnTo>
                  <a:lnTo>
                    <a:pt x="965" y="1128"/>
                  </a:lnTo>
                  <a:lnTo>
                    <a:pt x="975" y="1131"/>
                  </a:lnTo>
                  <a:lnTo>
                    <a:pt x="981" y="1131"/>
                  </a:lnTo>
                  <a:lnTo>
                    <a:pt x="986" y="1128"/>
                  </a:lnTo>
                  <a:lnTo>
                    <a:pt x="991" y="1126"/>
                  </a:lnTo>
                  <a:lnTo>
                    <a:pt x="994" y="1123"/>
                  </a:lnTo>
                  <a:lnTo>
                    <a:pt x="996" y="1123"/>
                  </a:lnTo>
                  <a:lnTo>
                    <a:pt x="999" y="1121"/>
                  </a:lnTo>
                  <a:lnTo>
                    <a:pt x="1002" y="1118"/>
                  </a:lnTo>
                  <a:lnTo>
                    <a:pt x="1004" y="1115"/>
                  </a:lnTo>
                  <a:lnTo>
                    <a:pt x="1012" y="1110"/>
                  </a:lnTo>
                  <a:lnTo>
                    <a:pt x="1015" y="1105"/>
                  </a:lnTo>
                  <a:lnTo>
                    <a:pt x="1017" y="1105"/>
                  </a:lnTo>
                  <a:lnTo>
                    <a:pt x="1020" y="1102"/>
                  </a:lnTo>
                  <a:lnTo>
                    <a:pt x="1025" y="1102"/>
                  </a:lnTo>
                  <a:lnTo>
                    <a:pt x="1025" y="1100"/>
                  </a:lnTo>
                  <a:lnTo>
                    <a:pt x="1028" y="1100"/>
                  </a:lnTo>
                  <a:lnTo>
                    <a:pt x="1031" y="1100"/>
                  </a:lnTo>
                  <a:lnTo>
                    <a:pt x="1038" y="1100"/>
                  </a:lnTo>
                  <a:lnTo>
                    <a:pt x="1054" y="1100"/>
                  </a:lnTo>
                  <a:lnTo>
                    <a:pt x="1070" y="1102"/>
                  </a:lnTo>
                  <a:lnTo>
                    <a:pt x="1078" y="1102"/>
                  </a:lnTo>
                  <a:lnTo>
                    <a:pt x="1075" y="1102"/>
                  </a:lnTo>
                  <a:lnTo>
                    <a:pt x="1070" y="1102"/>
                  </a:lnTo>
                  <a:lnTo>
                    <a:pt x="1059" y="1105"/>
                  </a:lnTo>
                  <a:lnTo>
                    <a:pt x="1057" y="1107"/>
                  </a:lnTo>
                  <a:lnTo>
                    <a:pt x="1054" y="1107"/>
                  </a:lnTo>
                  <a:lnTo>
                    <a:pt x="1051" y="1107"/>
                  </a:lnTo>
                  <a:lnTo>
                    <a:pt x="1049" y="1110"/>
                  </a:lnTo>
                  <a:lnTo>
                    <a:pt x="1046" y="1110"/>
                  </a:lnTo>
                  <a:lnTo>
                    <a:pt x="1044" y="1110"/>
                  </a:lnTo>
                  <a:lnTo>
                    <a:pt x="1041" y="1110"/>
                  </a:lnTo>
                  <a:lnTo>
                    <a:pt x="1041" y="1113"/>
                  </a:lnTo>
                  <a:lnTo>
                    <a:pt x="1036" y="1113"/>
                  </a:lnTo>
                  <a:lnTo>
                    <a:pt x="1033" y="1113"/>
                  </a:lnTo>
                  <a:lnTo>
                    <a:pt x="1031" y="1115"/>
                  </a:lnTo>
                  <a:lnTo>
                    <a:pt x="1028" y="1115"/>
                  </a:lnTo>
                  <a:lnTo>
                    <a:pt x="1025" y="1115"/>
                  </a:lnTo>
                  <a:lnTo>
                    <a:pt x="1025" y="1118"/>
                  </a:lnTo>
                  <a:lnTo>
                    <a:pt x="1028" y="1121"/>
                  </a:lnTo>
                  <a:lnTo>
                    <a:pt x="1031" y="1121"/>
                  </a:lnTo>
                  <a:lnTo>
                    <a:pt x="1033" y="1121"/>
                  </a:lnTo>
                  <a:lnTo>
                    <a:pt x="1036" y="1121"/>
                  </a:lnTo>
                  <a:lnTo>
                    <a:pt x="1038" y="1123"/>
                  </a:lnTo>
                  <a:lnTo>
                    <a:pt x="1041" y="1123"/>
                  </a:lnTo>
                  <a:lnTo>
                    <a:pt x="1044" y="1123"/>
                  </a:lnTo>
                  <a:lnTo>
                    <a:pt x="1054" y="1121"/>
                  </a:lnTo>
                  <a:lnTo>
                    <a:pt x="1070" y="1121"/>
                  </a:lnTo>
                  <a:lnTo>
                    <a:pt x="1083" y="1118"/>
                  </a:lnTo>
                  <a:lnTo>
                    <a:pt x="1088" y="1118"/>
                  </a:lnTo>
                  <a:lnTo>
                    <a:pt x="1088" y="1123"/>
                  </a:lnTo>
                  <a:lnTo>
                    <a:pt x="1086" y="1123"/>
                  </a:lnTo>
                  <a:lnTo>
                    <a:pt x="1083" y="1123"/>
                  </a:lnTo>
                  <a:lnTo>
                    <a:pt x="1080" y="1123"/>
                  </a:lnTo>
                  <a:lnTo>
                    <a:pt x="1078" y="1123"/>
                  </a:lnTo>
                  <a:lnTo>
                    <a:pt x="1075" y="1123"/>
                  </a:lnTo>
                  <a:lnTo>
                    <a:pt x="1072" y="1123"/>
                  </a:lnTo>
                  <a:lnTo>
                    <a:pt x="1070" y="1126"/>
                  </a:lnTo>
                  <a:lnTo>
                    <a:pt x="1065" y="1126"/>
                  </a:lnTo>
                  <a:lnTo>
                    <a:pt x="1065" y="1128"/>
                  </a:lnTo>
                  <a:lnTo>
                    <a:pt x="1054" y="1128"/>
                  </a:lnTo>
                  <a:lnTo>
                    <a:pt x="1054" y="1131"/>
                  </a:lnTo>
                  <a:lnTo>
                    <a:pt x="1049" y="1131"/>
                  </a:lnTo>
                  <a:lnTo>
                    <a:pt x="1049" y="1128"/>
                  </a:lnTo>
                  <a:lnTo>
                    <a:pt x="1046" y="1128"/>
                  </a:lnTo>
                  <a:lnTo>
                    <a:pt x="1044" y="1128"/>
                  </a:lnTo>
                  <a:lnTo>
                    <a:pt x="1041" y="1128"/>
                  </a:lnTo>
                  <a:lnTo>
                    <a:pt x="1038" y="1128"/>
                  </a:lnTo>
                  <a:lnTo>
                    <a:pt x="1036" y="1126"/>
                  </a:lnTo>
                  <a:lnTo>
                    <a:pt x="1033" y="1126"/>
                  </a:lnTo>
                  <a:lnTo>
                    <a:pt x="1031" y="1126"/>
                  </a:lnTo>
                  <a:lnTo>
                    <a:pt x="1028" y="1126"/>
                  </a:lnTo>
                  <a:lnTo>
                    <a:pt x="1025" y="1126"/>
                  </a:lnTo>
                  <a:lnTo>
                    <a:pt x="1025" y="1123"/>
                  </a:lnTo>
                  <a:lnTo>
                    <a:pt x="1020" y="1121"/>
                  </a:lnTo>
                  <a:lnTo>
                    <a:pt x="1015" y="1128"/>
                  </a:lnTo>
                  <a:lnTo>
                    <a:pt x="1004" y="1144"/>
                  </a:lnTo>
                  <a:lnTo>
                    <a:pt x="999" y="1149"/>
                  </a:lnTo>
                  <a:lnTo>
                    <a:pt x="1007" y="1155"/>
                  </a:lnTo>
                  <a:lnTo>
                    <a:pt x="1010" y="1155"/>
                  </a:lnTo>
                  <a:lnTo>
                    <a:pt x="1012" y="1157"/>
                  </a:lnTo>
                  <a:lnTo>
                    <a:pt x="1015" y="1157"/>
                  </a:lnTo>
                  <a:lnTo>
                    <a:pt x="1012" y="1160"/>
                  </a:lnTo>
                  <a:lnTo>
                    <a:pt x="1010" y="1165"/>
                  </a:lnTo>
                  <a:lnTo>
                    <a:pt x="1010" y="1168"/>
                  </a:lnTo>
                  <a:lnTo>
                    <a:pt x="1007" y="1168"/>
                  </a:lnTo>
                  <a:lnTo>
                    <a:pt x="1004" y="1173"/>
                  </a:lnTo>
                  <a:lnTo>
                    <a:pt x="1002" y="1176"/>
                  </a:lnTo>
                  <a:lnTo>
                    <a:pt x="1002" y="1178"/>
                  </a:lnTo>
                  <a:lnTo>
                    <a:pt x="1002" y="1181"/>
                  </a:lnTo>
                  <a:lnTo>
                    <a:pt x="1002" y="1184"/>
                  </a:lnTo>
                  <a:lnTo>
                    <a:pt x="1002" y="1186"/>
                  </a:lnTo>
                  <a:lnTo>
                    <a:pt x="1002" y="1189"/>
                  </a:lnTo>
                  <a:lnTo>
                    <a:pt x="1002" y="1194"/>
                  </a:lnTo>
                  <a:lnTo>
                    <a:pt x="1002" y="1197"/>
                  </a:lnTo>
                  <a:lnTo>
                    <a:pt x="996" y="1197"/>
                  </a:lnTo>
                  <a:lnTo>
                    <a:pt x="996" y="1205"/>
                  </a:lnTo>
                  <a:lnTo>
                    <a:pt x="994" y="1210"/>
                  </a:lnTo>
                  <a:lnTo>
                    <a:pt x="991" y="1218"/>
                  </a:lnTo>
                  <a:lnTo>
                    <a:pt x="989" y="1223"/>
                  </a:lnTo>
                  <a:lnTo>
                    <a:pt x="986" y="1228"/>
                  </a:lnTo>
                  <a:lnTo>
                    <a:pt x="986" y="1231"/>
                  </a:lnTo>
                  <a:lnTo>
                    <a:pt x="989" y="1233"/>
                  </a:lnTo>
                  <a:lnTo>
                    <a:pt x="989" y="1239"/>
                  </a:lnTo>
                  <a:lnTo>
                    <a:pt x="994" y="1244"/>
                  </a:lnTo>
                  <a:lnTo>
                    <a:pt x="994" y="1247"/>
                  </a:lnTo>
                  <a:lnTo>
                    <a:pt x="994" y="1249"/>
                  </a:lnTo>
                  <a:lnTo>
                    <a:pt x="996" y="1249"/>
                  </a:lnTo>
                  <a:lnTo>
                    <a:pt x="996" y="1252"/>
                  </a:lnTo>
                  <a:lnTo>
                    <a:pt x="999" y="1257"/>
                  </a:lnTo>
                  <a:lnTo>
                    <a:pt x="999" y="1260"/>
                  </a:lnTo>
                  <a:lnTo>
                    <a:pt x="996" y="1262"/>
                  </a:lnTo>
                  <a:lnTo>
                    <a:pt x="999" y="1262"/>
                  </a:lnTo>
                  <a:lnTo>
                    <a:pt x="999" y="1265"/>
                  </a:lnTo>
                  <a:lnTo>
                    <a:pt x="1002" y="1268"/>
                  </a:lnTo>
                  <a:lnTo>
                    <a:pt x="1002" y="1273"/>
                  </a:lnTo>
                  <a:lnTo>
                    <a:pt x="1002" y="1278"/>
                  </a:lnTo>
                  <a:lnTo>
                    <a:pt x="1002" y="1281"/>
                  </a:lnTo>
                  <a:lnTo>
                    <a:pt x="1002" y="1283"/>
                  </a:lnTo>
                  <a:lnTo>
                    <a:pt x="999" y="1283"/>
                  </a:lnTo>
                  <a:lnTo>
                    <a:pt x="996" y="1289"/>
                  </a:lnTo>
                  <a:lnTo>
                    <a:pt x="994" y="1291"/>
                  </a:lnTo>
                  <a:lnTo>
                    <a:pt x="991" y="1294"/>
                  </a:lnTo>
                  <a:lnTo>
                    <a:pt x="991" y="1296"/>
                  </a:lnTo>
                  <a:lnTo>
                    <a:pt x="986" y="1302"/>
                  </a:lnTo>
                  <a:lnTo>
                    <a:pt x="983" y="1307"/>
                  </a:lnTo>
                  <a:lnTo>
                    <a:pt x="978" y="1312"/>
                  </a:lnTo>
                  <a:lnTo>
                    <a:pt x="975" y="1315"/>
                  </a:lnTo>
                  <a:lnTo>
                    <a:pt x="973" y="1317"/>
                  </a:lnTo>
                  <a:lnTo>
                    <a:pt x="973" y="1320"/>
                  </a:lnTo>
                  <a:lnTo>
                    <a:pt x="973" y="1323"/>
                  </a:lnTo>
                  <a:lnTo>
                    <a:pt x="973" y="1325"/>
                  </a:lnTo>
                  <a:lnTo>
                    <a:pt x="975" y="1328"/>
                  </a:lnTo>
                  <a:lnTo>
                    <a:pt x="975" y="1331"/>
                  </a:lnTo>
                  <a:lnTo>
                    <a:pt x="978" y="1333"/>
                  </a:lnTo>
                  <a:lnTo>
                    <a:pt x="978" y="1338"/>
                  </a:lnTo>
                  <a:lnTo>
                    <a:pt x="978" y="1344"/>
                  </a:lnTo>
                  <a:lnTo>
                    <a:pt x="975" y="1349"/>
                  </a:lnTo>
                  <a:lnTo>
                    <a:pt x="973" y="1370"/>
                  </a:lnTo>
                  <a:lnTo>
                    <a:pt x="968" y="1391"/>
                  </a:lnTo>
                  <a:lnTo>
                    <a:pt x="965" y="1401"/>
                  </a:lnTo>
                  <a:lnTo>
                    <a:pt x="965" y="1404"/>
                  </a:lnTo>
                  <a:lnTo>
                    <a:pt x="962" y="1415"/>
                  </a:lnTo>
                  <a:lnTo>
                    <a:pt x="962" y="1420"/>
                  </a:lnTo>
                  <a:lnTo>
                    <a:pt x="962" y="1433"/>
                  </a:lnTo>
                  <a:lnTo>
                    <a:pt x="962" y="1467"/>
                  </a:lnTo>
                  <a:lnTo>
                    <a:pt x="960" y="1475"/>
                  </a:lnTo>
                  <a:lnTo>
                    <a:pt x="960" y="1478"/>
                  </a:lnTo>
                  <a:lnTo>
                    <a:pt x="954" y="1478"/>
                  </a:lnTo>
                  <a:lnTo>
                    <a:pt x="934" y="1472"/>
                  </a:lnTo>
                  <a:lnTo>
                    <a:pt x="894" y="1462"/>
                  </a:lnTo>
                  <a:lnTo>
                    <a:pt x="873" y="1457"/>
                  </a:lnTo>
                  <a:lnTo>
                    <a:pt x="857" y="1454"/>
                  </a:lnTo>
                  <a:lnTo>
                    <a:pt x="852" y="1454"/>
                  </a:lnTo>
                  <a:lnTo>
                    <a:pt x="795" y="1441"/>
                  </a:lnTo>
                  <a:lnTo>
                    <a:pt x="787" y="1436"/>
                  </a:lnTo>
                  <a:lnTo>
                    <a:pt x="776" y="1433"/>
                  </a:lnTo>
                  <a:lnTo>
                    <a:pt x="771" y="1430"/>
                  </a:lnTo>
                  <a:lnTo>
                    <a:pt x="747" y="1422"/>
                  </a:lnTo>
                  <a:lnTo>
                    <a:pt x="742" y="1420"/>
                  </a:lnTo>
                  <a:lnTo>
                    <a:pt x="737" y="1417"/>
                  </a:lnTo>
                  <a:lnTo>
                    <a:pt x="726" y="1412"/>
                  </a:lnTo>
                  <a:lnTo>
                    <a:pt x="716" y="1404"/>
                  </a:lnTo>
                  <a:lnTo>
                    <a:pt x="713" y="1404"/>
                  </a:lnTo>
                  <a:lnTo>
                    <a:pt x="713" y="1401"/>
                  </a:lnTo>
                  <a:lnTo>
                    <a:pt x="695" y="1394"/>
                  </a:lnTo>
                  <a:lnTo>
                    <a:pt x="687" y="1391"/>
                  </a:lnTo>
                  <a:lnTo>
                    <a:pt x="666" y="1380"/>
                  </a:lnTo>
                  <a:lnTo>
                    <a:pt x="663" y="1380"/>
                  </a:lnTo>
                  <a:lnTo>
                    <a:pt x="663" y="1378"/>
                  </a:lnTo>
                  <a:lnTo>
                    <a:pt x="661" y="1378"/>
                  </a:lnTo>
                  <a:lnTo>
                    <a:pt x="656" y="1378"/>
                  </a:lnTo>
                  <a:lnTo>
                    <a:pt x="650" y="1378"/>
                  </a:lnTo>
                  <a:lnTo>
                    <a:pt x="648" y="1378"/>
                  </a:lnTo>
                  <a:lnTo>
                    <a:pt x="643" y="1375"/>
                  </a:lnTo>
                  <a:lnTo>
                    <a:pt x="637" y="1375"/>
                  </a:lnTo>
                  <a:lnTo>
                    <a:pt x="627" y="1375"/>
                  </a:lnTo>
                  <a:lnTo>
                    <a:pt x="622" y="1375"/>
                  </a:lnTo>
                  <a:lnTo>
                    <a:pt x="622" y="1373"/>
                  </a:lnTo>
                  <a:lnTo>
                    <a:pt x="619" y="1373"/>
                  </a:lnTo>
                  <a:lnTo>
                    <a:pt x="616" y="1373"/>
                  </a:lnTo>
                  <a:lnTo>
                    <a:pt x="614" y="1373"/>
                  </a:lnTo>
                  <a:lnTo>
                    <a:pt x="603" y="1373"/>
                  </a:lnTo>
                  <a:lnTo>
                    <a:pt x="598" y="1373"/>
                  </a:lnTo>
                  <a:lnTo>
                    <a:pt x="595" y="1373"/>
                  </a:lnTo>
                  <a:lnTo>
                    <a:pt x="590" y="1373"/>
                  </a:lnTo>
                  <a:lnTo>
                    <a:pt x="564" y="1367"/>
                  </a:lnTo>
                  <a:lnTo>
                    <a:pt x="561" y="1367"/>
                  </a:lnTo>
                  <a:lnTo>
                    <a:pt x="556" y="1365"/>
                  </a:lnTo>
                  <a:lnTo>
                    <a:pt x="553" y="1365"/>
                  </a:lnTo>
                  <a:lnTo>
                    <a:pt x="543" y="1359"/>
                  </a:lnTo>
                  <a:lnTo>
                    <a:pt x="540" y="1359"/>
                  </a:lnTo>
                  <a:lnTo>
                    <a:pt x="532" y="1359"/>
                  </a:lnTo>
                  <a:lnTo>
                    <a:pt x="530" y="1357"/>
                  </a:lnTo>
                  <a:lnTo>
                    <a:pt x="527" y="1357"/>
                  </a:lnTo>
                  <a:lnTo>
                    <a:pt x="525" y="1357"/>
                  </a:lnTo>
                  <a:lnTo>
                    <a:pt x="511" y="1357"/>
                  </a:lnTo>
                  <a:lnTo>
                    <a:pt x="501" y="1354"/>
                  </a:lnTo>
                  <a:lnTo>
                    <a:pt x="493" y="1354"/>
                  </a:lnTo>
                  <a:lnTo>
                    <a:pt x="485" y="1352"/>
                  </a:lnTo>
                  <a:lnTo>
                    <a:pt x="483" y="1352"/>
                  </a:lnTo>
                  <a:lnTo>
                    <a:pt x="475" y="1352"/>
                  </a:lnTo>
                  <a:lnTo>
                    <a:pt x="456" y="1349"/>
                  </a:lnTo>
                  <a:lnTo>
                    <a:pt x="441" y="1346"/>
                  </a:lnTo>
                  <a:lnTo>
                    <a:pt x="409" y="1338"/>
                  </a:lnTo>
                  <a:lnTo>
                    <a:pt x="407" y="1338"/>
                  </a:lnTo>
                  <a:lnTo>
                    <a:pt x="404" y="1338"/>
                  </a:lnTo>
                  <a:lnTo>
                    <a:pt x="399" y="1338"/>
                  </a:lnTo>
                  <a:lnTo>
                    <a:pt x="391" y="1338"/>
                  </a:lnTo>
                  <a:lnTo>
                    <a:pt x="349" y="1331"/>
                  </a:lnTo>
                  <a:lnTo>
                    <a:pt x="249" y="1315"/>
                  </a:lnTo>
                  <a:lnTo>
                    <a:pt x="249" y="1312"/>
                  </a:lnTo>
                  <a:lnTo>
                    <a:pt x="247" y="1312"/>
                  </a:lnTo>
                  <a:lnTo>
                    <a:pt x="223" y="1283"/>
                  </a:lnTo>
                  <a:lnTo>
                    <a:pt x="218" y="1275"/>
                  </a:lnTo>
                  <a:lnTo>
                    <a:pt x="213" y="1273"/>
                  </a:lnTo>
                  <a:lnTo>
                    <a:pt x="213" y="1270"/>
                  </a:lnTo>
                  <a:lnTo>
                    <a:pt x="207" y="1268"/>
                  </a:lnTo>
                  <a:lnTo>
                    <a:pt x="205" y="1262"/>
                  </a:lnTo>
                  <a:lnTo>
                    <a:pt x="202" y="1260"/>
                  </a:lnTo>
                  <a:lnTo>
                    <a:pt x="202" y="1310"/>
                  </a:lnTo>
                  <a:lnTo>
                    <a:pt x="202" y="1312"/>
                  </a:lnTo>
                  <a:lnTo>
                    <a:pt x="202" y="1317"/>
                  </a:lnTo>
                  <a:lnTo>
                    <a:pt x="202" y="1320"/>
                  </a:lnTo>
                  <a:lnTo>
                    <a:pt x="202" y="1323"/>
                  </a:lnTo>
                  <a:lnTo>
                    <a:pt x="205" y="1328"/>
                  </a:lnTo>
                  <a:lnTo>
                    <a:pt x="205" y="1331"/>
                  </a:lnTo>
                  <a:lnTo>
                    <a:pt x="210" y="1341"/>
                  </a:lnTo>
                  <a:lnTo>
                    <a:pt x="210" y="1346"/>
                  </a:lnTo>
                  <a:lnTo>
                    <a:pt x="213" y="1346"/>
                  </a:lnTo>
                  <a:lnTo>
                    <a:pt x="213" y="1349"/>
                  </a:lnTo>
                  <a:lnTo>
                    <a:pt x="202" y="1349"/>
                  </a:lnTo>
                  <a:lnTo>
                    <a:pt x="197" y="1346"/>
                  </a:lnTo>
                  <a:lnTo>
                    <a:pt x="186" y="1346"/>
                  </a:lnTo>
                  <a:lnTo>
                    <a:pt x="181" y="1346"/>
                  </a:lnTo>
                  <a:lnTo>
                    <a:pt x="178" y="1346"/>
                  </a:lnTo>
                  <a:lnTo>
                    <a:pt x="176" y="1346"/>
                  </a:lnTo>
                  <a:lnTo>
                    <a:pt x="173" y="1346"/>
                  </a:lnTo>
                  <a:lnTo>
                    <a:pt x="158" y="1346"/>
                  </a:lnTo>
                  <a:lnTo>
                    <a:pt x="116" y="1344"/>
                  </a:lnTo>
                  <a:lnTo>
                    <a:pt x="105" y="1344"/>
                  </a:lnTo>
                  <a:lnTo>
                    <a:pt x="95" y="1344"/>
                  </a:lnTo>
                  <a:lnTo>
                    <a:pt x="89" y="1344"/>
                  </a:lnTo>
                  <a:lnTo>
                    <a:pt x="87" y="1344"/>
                  </a:lnTo>
                  <a:lnTo>
                    <a:pt x="0" y="1341"/>
                  </a:lnTo>
                  <a:lnTo>
                    <a:pt x="0" y="1338"/>
                  </a:lnTo>
                  <a:lnTo>
                    <a:pt x="0" y="1336"/>
                  </a:lnTo>
                  <a:lnTo>
                    <a:pt x="0" y="1333"/>
                  </a:lnTo>
                  <a:lnTo>
                    <a:pt x="0" y="1328"/>
                  </a:lnTo>
                  <a:lnTo>
                    <a:pt x="0" y="1323"/>
                  </a:lnTo>
                  <a:lnTo>
                    <a:pt x="13" y="1152"/>
                  </a:lnTo>
                  <a:lnTo>
                    <a:pt x="13" y="1134"/>
                  </a:lnTo>
                  <a:lnTo>
                    <a:pt x="13" y="1131"/>
                  </a:lnTo>
                  <a:lnTo>
                    <a:pt x="19" y="1081"/>
                  </a:lnTo>
                  <a:lnTo>
                    <a:pt x="19" y="1068"/>
                  </a:lnTo>
                  <a:lnTo>
                    <a:pt x="21" y="1058"/>
                  </a:lnTo>
                  <a:lnTo>
                    <a:pt x="21" y="1052"/>
                  </a:lnTo>
                  <a:lnTo>
                    <a:pt x="21" y="1050"/>
                  </a:lnTo>
                  <a:lnTo>
                    <a:pt x="21" y="1044"/>
                  </a:lnTo>
                  <a:lnTo>
                    <a:pt x="24" y="1039"/>
                  </a:lnTo>
                  <a:lnTo>
                    <a:pt x="24" y="1034"/>
                  </a:lnTo>
                  <a:lnTo>
                    <a:pt x="26" y="1026"/>
                  </a:lnTo>
                  <a:lnTo>
                    <a:pt x="29" y="1016"/>
                  </a:lnTo>
                  <a:lnTo>
                    <a:pt x="32" y="1005"/>
                  </a:lnTo>
                  <a:lnTo>
                    <a:pt x="32" y="1003"/>
                  </a:lnTo>
                  <a:lnTo>
                    <a:pt x="34" y="992"/>
                  </a:lnTo>
                  <a:lnTo>
                    <a:pt x="37" y="987"/>
                  </a:lnTo>
                  <a:lnTo>
                    <a:pt x="37" y="982"/>
                  </a:lnTo>
                  <a:lnTo>
                    <a:pt x="40" y="971"/>
                  </a:lnTo>
                  <a:lnTo>
                    <a:pt x="42" y="961"/>
                  </a:lnTo>
                  <a:lnTo>
                    <a:pt x="42" y="958"/>
                  </a:lnTo>
                  <a:lnTo>
                    <a:pt x="45" y="945"/>
                  </a:lnTo>
                  <a:lnTo>
                    <a:pt x="47" y="937"/>
                  </a:lnTo>
                  <a:lnTo>
                    <a:pt x="47" y="932"/>
                  </a:lnTo>
                  <a:lnTo>
                    <a:pt x="50" y="929"/>
                  </a:lnTo>
                  <a:lnTo>
                    <a:pt x="50" y="924"/>
                  </a:lnTo>
                  <a:lnTo>
                    <a:pt x="50" y="921"/>
                  </a:lnTo>
                  <a:lnTo>
                    <a:pt x="50" y="919"/>
                  </a:lnTo>
                  <a:lnTo>
                    <a:pt x="53" y="916"/>
                  </a:lnTo>
                  <a:lnTo>
                    <a:pt x="53" y="913"/>
                  </a:lnTo>
                  <a:lnTo>
                    <a:pt x="53" y="908"/>
                  </a:lnTo>
                  <a:lnTo>
                    <a:pt x="53" y="905"/>
                  </a:lnTo>
                  <a:lnTo>
                    <a:pt x="53" y="903"/>
                  </a:lnTo>
                  <a:lnTo>
                    <a:pt x="53" y="898"/>
                  </a:lnTo>
                  <a:lnTo>
                    <a:pt x="53" y="895"/>
                  </a:lnTo>
                  <a:lnTo>
                    <a:pt x="53" y="892"/>
                  </a:lnTo>
                  <a:lnTo>
                    <a:pt x="53" y="884"/>
                  </a:lnTo>
                  <a:lnTo>
                    <a:pt x="53" y="882"/>
                  </a:lnTo>
                  <a:lnTo>
                    <a:pt x="50" y="877"/>
                  </a:lnTo>
                  <a:lnTo>
                    <a:pt x="50" y="874"/>
                  </a:lnTo>
                  <a:lnTo>
                    <a:pt x="50" y="869"/>
                  </a:lnTo>
                  <a:lnTo>
                    <a:pt x="47" y="861"/>
                  </a:lnTo>
                  <a:lnTo>
                    <a:pt x="47" y="856"/>
                  </a:lnTo>
                  <a:lnTo>
                    <a:pt x="45" y="848"/>
                  </a:lnTo>
                  <a:lnTo>
                    <a:pt x="42" y="842"/>
                  </a:lnTo>
                  <a:lnTo>
                    <a:pt x="40" y="832"/>
                  </a:lnTo>
                  <a:lnTo>
                    <a:pt x="34" y="821"/>
                  </a:lnTo>
                  <a:lnTo>
                    <a:pt x="32" y="811"/>
                  </a:lnTo>
                  <a:lnTo>
                    <a:pt x="29" y="806"/>
                  </a:lnTo>
                  <a:lnTo>
                    <a:pt x="29" y="800"/>
                  </a:lnTo>
                  <a:lnTo>
                    <a:pt x="26" y="800"/>
                  </a:lnTo>
                  <a:lnTo>
                    <a:pt x="26" y="795"/>
                  </a:lnTo>
                  <a:lnTo>
                    <a:pt x="29" y="793"/>
                  </a:lnTo>
                  <a:lnTo>
                    <a:pt x="26" y="785"/>
                  </a:lnTo>
                  <a:lnTo>
                    <a:pt x="24" y="779"/>
                  </a:lnTo>
                  <a:lnTo>
                    <a:pt x="21" y="769"/>
                  </a:lnTo>
                  <a:lnTo>
                    <a:pt x="19" y="766"/>
                  </a:lnTo>
                  <a:lnTo>
                    <a:pt x="19" y="764"/>
                  </a:lnTo>
                  <a:lnTo>
                    <a:pt x="19" y="761"/>
                  </a:lnTo>
                  <a:lnTo>
                    <a:pt x="13" y="751"/>
                  </a:lnTo>
                  <a:lnTo>
                    <a:pt x="11" y="740"/>
                  </a:lnTo>
                  <a:lnTo>
                    <a:pt x="8" y="735"/>
                  </a:lnTo>
                  <a:lnTo>
                    <a:pt x="8" y="732"/>
                  </a:lnTo>
                  <a:lnTo>
                    <a:pt x="13" y="732"/>
                  </a:lnTo>
                  <a:lnTo>
                    <a:pt x="19" y="732"/>
                  </a:lnTo>
                  <a:lnTo>
                    <a:pt x="26" y="730"/>
                  </a:lnTo>
                  <a:lnTo>
                    <a:pt x="32" y="730"/>
                  </a:lnTo>
                  <a:lnTo>
                    <a:pt x="40" y="730"/>
                  </a:lnTo>
                  <a:lnTo>
                    <a:pt x="55" y="730"/>
                  </a:lnTo>
                  <a:lnTo>
                    <a:pt x="58" y="730"/>
                  </a:lnTo>
                  <a:lnTo>
                    <a:pt x="68" y="693"/>
                  </a:lnTo>
                  <a:lnTo>
                    <a:pt x="71" y="685"/>
                  </a:lnTo>
                  <a:lnTo>
                    <a:pt x="71" y="682"/>
                  </a:lnTo>
                  <a:lnTo>
                    <a:pt x="74" y="674"/>
                  </a:lnTo>
                  <a:lnTo>
                    <a:pt x="74" y="672"/>
                  </a:lnTo>
                  <a:lnTo>
                    <a:pt x="76" y="659"/>
                  </a:lnTo>
                  <a:lnTo>
                    <a:pt x="79" y="648"/>
                  </a:lnTo>
                  <a:lnTo>
                    <a:pt x="81" y="640"/>
                  </a:lnTo>
                  <a:lnTo>
                    <a:pt x="81" y="632"/>
                  </a:lnTo>
                  <a:lnTo>
                    <a:pt x="84" y="630"/>
                  </a:lnTo>
                  <a:lnTo>
                    <a:pt x="84" y="619"/>
                  </a:lnTo>
                  <a:lnTo>
                    <a:pt x="87" y="606"/>
                  </a:lnTo>
                  <a:lnTo>
                    <a:pt x="89" y="598"/>
                  </a:lnTo>
                  <a:lnTo>
                    <a:pt x="92" y="590"/>
                  </a:lnTo>
                  <a:lnTo>
                    <a:pt x="92" y="583"/>
                  </a:lnTo>
                  <a:lnTo>
                    <a:pt x="95" y="575"/>
                  </a:lnTo>
                  <a:lnTo>
                    <a:pt x="97" y="562"/>
                  </a:lnTo>
                  <a:lnTo>
                    <a:pt x="97" y="543"/>
                  </a:lnTo>
                  <a:lnTo>
                    <a:pt x="100" y="530"/>
                  </a:lnTo>
                  <a:lnTo>
                    <a:pt x="100" y="522"/>
                  </a:lnTo>
                  <a:lnTo>
                    <a:pt x="100" y="512"/>
                  </a:lnTo>
                  <a:lnTo>
                    <a:pt x="100" y="509"/>
                  </a:lnTo>
                  <a:lnTo>
                    <a:pt x="102" y="507"/>
                  </a:lnTo>
                  <a:lnTo>
                    <a:pt x="100" y="507"/>
                  </a:lnTo>
                  <a:lnTo>
                    <a:pt x="100" y="504"/>
                  </a:lnTo>
                  <a:lnTo>
                    <a:pt x="100" y="501"/>
                  </a:lnTo>
                  <a:lnTo>
                    <a:pt x="100" y="499"/>
                  </a:lnTo>
                  <a:lnTo>
                    <a:pt x="100" y="493"/>
                  </a:lnTo>
                  <a:lnTo>
                    <a:pt x="97" y="488"/>
                  </a:lnTo>
                  <a:lnTo>
                    <a:pt x="97" y="486"/>
                  </a:lnTo>
                  <a:lnTo>
                    <a:pt x="97" y="483"/>
                  </a:lnTo>
                  <a:lnTo>
                    <a:pt x="95" y="478"/>
                  </a:lnTo>
                  <a:lnTo>
                    <a:pt x="92" y="472"/>
                  </a:lnTo>
                  <a:lnTo>
                    <a:pt x="87" y="462"/>
                  </a:lnTo>
                  <a:lnTo>
                    <a:pt x="84" y="457"/>
                  </a:lnTo>
                  <a:lnTo>
                    <a:pt x="84" y="454"/>
                  </a:lnTo>
                  <a:lnTo>
                    <a:pt x="84" y="451"/>
                  </a:lnTo>
                  <a:lnTo>
                    <a:pt x="84" y="449"/>
                  </a:lnTo>
                  <a:lnTo>
                    <a:pt x="84" y="446"/>
                  </a:lnTo>
                  <a:lnTo>
                    <a:pt x="84" y="444"/>
                  </a:lnTo>
                  <a:lnTo>
                    <a:pt x="84" y="441"/>
                  </a:lnTo>
                  <a:lnTo>
                    <a:pt x="84" y="438"/>
                  </a:lnTo>
                  <a:lnTo>
                    <a:pt x="84" y="436"/>
                  </a:lnTo>
                  <a:lnTo>
                    <a:pt x="87" y="430"/>
                  </a:lnTo>
                  <a:lnTo>
                    <a:pt x="87" y="428"/>
                  </a:lnTo>
                  <a:lnTo>
                    <a:pt x="87" y="423"/>
                  </a:lnTo>
                  <a:lnTo>
                    <a:pt x="87" y="420"/>
                  </a:lnTo>
                  <a:lnTo>
                    <a:pt x="87" y="417"/>
                  </a:lnTo>
                  <a:lnTo>
                    <a:pt x="87" y="415"/>
                  </a:lnTo>
                  <a:lnTo>
                    <a:pt x="87" y="412"/>
                  </a:lnTo>
                  <a:lnTo>
                    <a:pt x="87" y="409"/>
                  </a:lnTo>
                  <a:lnTo>
                    <a:pt x="87" y="407"/>
                  </a:lnTo>
                  <a:lnTo>
                    <a:pt x="87" y="399"/>
                  </a:lnTo>
                  <a:lnTo>
                    <a:pt x="89" y="388"/>
                  </a:lnTo>
                  <a:lnTo>
                    <a:pt x="87" y="386"/>
                  </a:lnTo>
                  <a:lnTo>
                    <a:pt x="87" y="383"/>
                  </a:lnTo>
                  <a:lnTo>
                    <a:pt x="87" y="381"/>
                  </a:lnTo>
                  <a:lnTo>
                    <a:pt x="81" y="375"/>
                  </a:lnTo>
                  <a:lnTo>
                    <a:pt x="76" y="373"/>
                  </a:lnTo>
                  <a:lnTo>
                    <a:pt x="74" y="370"/>
                  </a:lnTo>
                  <a:lnTo>
                    <a:pt x="74" y="367"/>
                  </a:lnTo>
                  <a:lnTo>
                    <a:pt x="74" y="362"/>
                  </a:lnTo>
                  <a:lnTo>
                    <a:pt x="74" y="360"/>
                  </a:lnTo>
                  <a:lnTo>
                    <a:pt x="74" y="354"/>
                  </a:lnTo>
                  <a:lnTo>
                    <a:pt x="74" y="352"/>
                  </a:lnTo>
                  <a:lnTo>
                    <a:pt x="74" y="346"/>
                  </a:lnTo>
                  <a:lnTo>
                    <a:pt x="74" y="339"/>
                  </a:lnTo>
                  <a:lnTo>
                    <a:pt x="74" y="333"/>
                  </a:lnTo>
                  <a:lnTo>
                    <a:pt x="76" y="325"/>
                  </a:lnTo>
                  <a:lnTo>
                    <a:pt x="76" y="318"/>
                  </a:lnTo>
                  <a:lnTo>
                    <a:pt x="76" y="312"/>
                  </a:lnTo>
                  <a:lnTo>
                    <a:pt x="76" y="307"/>
                  </a:lnTo>
                  <a:lnTo>
                    <a:pt x="76" y="302"/>
                  </a:lnTo>
                  <a:lnTo>
                    <a:pt x="76" y="299"/>
                  </a:lnTo>
                  <a:lnTo>
                    <a:pt x="76" y="294"/>
                  </a:lnTo>
                  <a:lnTo>
                    <a:pt x="76" y="291"/>
                  </a:lnTo>
                  <a:lnTo>
                    <a:pt x="74" y="291"/>
                  </a:lnTo>
                  <a:lnTo>
                    <a:pt x="74" y="289"/>
                  </a:lnTo>
                  <a:lnTo>
                    <a:pt x="74" y="286"/>
                  </a:lnTo>
                  <a:lnTo>
                    <a:pt x="74" y="283"/>
                  </a:lnTo>
                  <a:lnTo>
                    <a:pt x="71" y="281"/>
                  </a:lnTo>
                  <a:lnTo>
                    <a:pt x="71" y="278"/>
                  </a:lnTo>
                  <a:lnTo>
                    <a:pt x="68" y="273"/>
                  </a:lnTo>
                  <a:lnTo>
                    <a:pt x="76" y="276"/>
                  </a:lnTo>
                  <a:lnTo>
                    <a:pt x="89" y="276"/>
                  </a:lnTo>
                  <a:lnTo>
                    <a:pt x="110" y="278"/>
                  </a:lnTo>
                  <a:lnTo>
                    <a:pt x="123" y="276"/>
                  </a:lnTo>
                  <a:lnTo>
                    <a:pt x="126" y="276"/>
                  </a:lnTo>
                  <a:lnTo>
                    <a:pt x="129" y="273"/>
                  </a:lnTo>
                  <a:lnTo>
                    <a:pt x="131" y="270"/>
                  </a:lnTo>
                  <a:lnTo>
                    <a:pt x="134" y="265"/>
                  </a:lnTo>
                  <a:lnTo>
                    <a:pt x="147" y="252"/>
                  </a:lnTo>
                  <a:lnTo>
                    <a:pt x="158" y="241"/>
                  </a:lnTo>
                  <a:lnTo>
                    <a:pt x="186" y="210"/>
                  </a:lnTo>
                  <a:lnTo>
                    <a:pt x="194" y="197"/>
                  </a:lnTo>
                  <a:lnTo>
                    <a:pt x="207" y="181"/>
                  </a:lnTo>
                  <a:lnTo>
                    <a:pt x="220" y="165"/>
                  </a:lnTo>
                  <a:lnTo>
                    <a:pt x="223" y="163"/>
                  </a:lnTo>
                  <a:lnTo>
                    <a:pt x="223" y="160"/>
                  </a:lnTo>
                  <a:lnTo>
                    <a:pt x="226" y="157"/>
                  </a:lnTo>
                  <a:lnTo>
                    <a:pt x="236" y="144"/>
                  </a:lnTo>
                  <a:lnTo>
                    <a:pt x="239" y="142"/>
                  </a:lnTo>
                  <a:lnTo>
                    <a:pt x="262" y="113"/>
                  </a:lnTo>
                  <a:lnTo>
                    <a:pt x="270" y="100"/>
                  </a:lnTo>
                  <a:lnTo>
                    <a:pt x="281" y="87"/>
                  </a:lnTo>
                  <a:lnTo>
                    <a:pt x="291" y="76"/>
                  </a:lnTo>
                  <a:lnTo>
                    <a:pt x="302" y="66"/>
                  </a:lnTo>
                  <a:lnTo>
                    <a:pt x="317" y="52"/>
                  </a:lnTo>
                  <a:lnTo>
                    <a:pt x="328" y="47"/>
                  </a:lnTo>
                  <a:lnTo>
                    <a:pt x="338" y="39"/>
                  </a:lnTo>
                  <a:lnTo>
                    <a:pt x="349" y="34"/>
                  </a:lnTo>
                  <a:lnTo>
                    <a:pt x="359" y="26"/>
                  </a:lnTo>
                  <a:lnTo>
                    <a:pt x="370" y="21"/>
                  </a:lnTo>
                  <a:lnTo>
                    <a:pt x="383" y="16"/>
                  </a:lnTo>
                  <a:lnTo>
                    <a:pt x="393" y="11"/>
                  </a:lnTo>
                  <a:lnTo>
                    <a:pt x="404" y="5"/>
                  </a:lnTo>
                  <a:lnTo>
                    <a:pt x="407" y="5"/>
                  </a:lnTo>
                  <a:lnTo>
                    <a:pt x="414" y="3"/>
                  </a:lnTo>
                  <a:lnTo>
                    <a:pt x="422" y="0"/>
                  </a:lnTo>
                  <a:lnTo>
                    <a:pt x="425" y="0"/>
                  </a:lnTo>
                  <a:lnTo>
                    <a:pt x="428" y="0"/>
                  </a:lnTo>
                  <a:lnTo>
                    <a:pt x="446" y="0"/>
                  </a:lnTo>
                  <a:lnTo>
                    <a:pt x="472" y="0"/>
                  </a:lnTo>
                  <a:lnTo>
                    <a:pt x="490" y="0"/>
                  </a:lnTo>
                </a:path>
              </a:pathLst>
            </a:custGeom>
            <a:pattFill prst="dashHorz">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95" name="フリーフォーム 94"/>
            <p:cNvSpPr>
              <a:spLocks/>
            </p:cNvSpPr>
            <p:nvPr/>
          </p:nvSpPr>
          <p:spPr bwMode="auto">
            <a:xfrm>
              <a:off x="6631655" y="3209079"/>
              <a:ext cx="519009" cy="374395"/>
            </a:xfrm>
            <a:custGeom>
              <a:avLst/>
              <a:gdLst>
                <a:gd name="T0" fmla="*/ 634 w 1083"/>
                <a:gd name="T1" fmla="*/ 97 h 769"/>
                <a:gd name="T2" fmla="*/ 676 w 1083"/>
                <a:gd name="T3" fmla="*/ 105 h 769"/>
                <a:gd name="T4" fmla="*/ 726 w 1083"/>
                <a:gd name="T5" fmla="*/ 113 h 769"/>
                <a:gd name="T6" fmla="*/ 760 w 1083"/>
                <a:gd name="T7" fmla="*/ 115 h 769"/>
                <a:gd name="T8" fmla="*/ 786 w 1083"/>
                <a:gd name="T9" fmla="*/ 120 h 769"/>
                <a:gd name="T10" fmla="*/ 849 w 1083"/>
                <a:gd name="T11" fmla="*/ 152 h 769"/>
                <a:gd name="T12" fmla="*/ 918 w 1083"/>
                <a:gd name="T13" fmla="*/ 181 h 769"/>
                <a:gd name="T14" fmla="*/ 1083 w 1083"/>
                <a:gd name="T15" fmla="*/ 218 h 769"/>
                <a:gd name="T16" fmla="*/ 1077 w 1083"/>
                <a:gd name="T17" fmla="*/ 265 h 769"/>
                <a:gd name="T18" fmla="*/ 1075 w 1083"/>
                <a:gd name="T19" fmla="*/ 283 h 769"/>
                <a:gd name="T20" fmla="*/ 1080 w 1083"/>
                <a:gd name="T21" fmla="*/ 304 h 769"/>
                <a:gd name="T22" fmla="*/ 1072 w 1083"/>
                <a:gd name="T23" fmla="*/ 330 h 769"/>
                <a:gd name="T24" fmla="*/ 1064 w 1083"/>
                <a:gd name="T25" fmla="*/ 367 h 769"/>
                <a:gd name="T26" fmla="*/ 1051 w 1083"/>
                <a:gd name="T27" fmla="*/ 401 h 769"/>
                <a:gd name="T28" fmla="*/ 1043 w 1083"/>
                <a:gd name="T29" fmla="*/ 433 h 769"/>
                <a:gd name="T30" fmla="*/ 1038 w 1083"/>
                <a:gd name="T31" fmla="*/ 506 h 769"/>
                <a:gd name="T32" fmla="*/ 1036 w 1083"/>
                <a:gd name="T33" fmla="*/ 540 h 769"/>
                <a:gd name="T34" fmla="*/ 1033 w 1083"/>
                <a:gd name="T35" fmla="*/ 561 h 769"/>
                <a:gd name="T36" fmla="*/ 1038 w 1083"/>
                <a:gd name="T37" fmla="*/ 590 h 769"/>
                <a:gd name="T38" fmla="*/ 957 w 1083"/>
                <a:gd name="T39" fmla="*/ 616 h 769"/>
                <a:gd name="T40" fmla="*/ 878 w 1083"/>
                <a:gd name="T41" fmla="*/ 761 h 769"/>
                <a:gd name="T42" fmla="*/ 844 w 1083"/>
                <a:gd name="T43" fmla="*/ 766 h 769"/>
                <a:gd name="T44" fmla="*/ 810 w 1083"/>
                <a:gd name="T45" fmla="*/ 763 h 769"/>
                <a:gd name="T46" fmla="*/ 789 w 1083"/>
                <a:gd name="T47" fmla="*/ 761 h 769"/>
                <a:gd name="T48" fmla="*/ 766 w 1083"/>
                <a:gd name="T49" fmla="*/ 758 h 769"/>
                <a:gd name="T50" fmla="*/ 731 w 1083"/>
                <a:gd name="T51" fmla="*/ 756 h 769"/>
                <a:gd name="T52" fmla="*/ 708 w 1083"/>
                <a:gd name="T53" fmla="*/ 753 h 769"/>
                <a:gd name="T54" fmla="*/ 676 w 1083"/>
                <a:gd name="T55" fmla="*/ 750 h 769"/>
                <a:gd name="T56" fmla="*/ 653 w 1083"/>
                <a:gd name="T57" fmla="*/ 748 h 769"/>
                <a:gd name="T58" fmla="*/ 616 w 1083"/>
                <a:gd name="T59" fmla="*/ 745 h 769"/>
                <a:gd name="T60" fmla="*/ 598 w 1083"/>
                <a:gd name="T61" fmla="*/ 742 h 769"/>
                <a:gd name="T62" fmla="*/ 577 w 1083"/>
                <a:gd name="T63" fmla="*/ 740 h 769"/>
                <a:gd name="T64" fmla="*/ 514 w 1083"/>
                <a:gd name="T65" fmla="*/ 735 h 769"/>
                <a:gd name="T66" fmla="*/ 448 w 1083"/>
                <a:gd name="T67" fmla="*/ 729 h 769"/>
                <a:gd name="T68" fmla="*/ 417 w 1083"/>
                <a:gd name="T69" fmla="*/ 724 h 769"/>
                <a:gd name="T70" fmla="*/ 385 w 1083"/>
                <a:gd name="T71" fmla="*/ 724 h 769"/>
                <a:gd name="T72" fmla="*/ 359 w 1083"/>
                <a:gd name="T73" fmla="*/ 721 h 769"/>
                <a:gd name="T74" fmla="*/ 288 w 1083"/>
                <a:gd name="T75" fmla="*/ 716 h 769"/>
                <a:gd name="T76" fmla="*/ 270 w 1083"/>
                <a:gd name="T77" fmla="*/ 714 h 769"/>
                <a:gd name="T78" fmla="*/ 210 w 1083"/>
                <a:gd name="T79" fmla="*/ 716 h 769"/>
                <a:gd name="T80" fmla="*/ 131 w 1083"/>
                <a:gd name="T81" fmla="*/ 719 h 769"/>
                <a:gd name="T82" fmla="*/ 102 w 1083"/>
                <a:gd name="T83" fmla="*/ 719 h 769"/>
                <a:gd name="T84" fmla="*/ 79 w 1083"/>
                <a:gd name="T85" fmla="*/ 719 h 769"/>
                <a:gd name="T86" fmla="*/ 60 w 1083"/>
                <a:gd name="T87" fmla="*/ 719 h 769"/>
                <a:gd name="T88" fmla="*/ 42 w 1083"/>
                <a:gd name="T89" fmla="*/ 721 h 769"/>
                <a:gd name="T90" fmla="*/ 21 w 1083"/>
                <a:gd name="T91" fmla="*/ 721 h 769"/>
                <a:gd name="T92" fmla="*/ 3 w 1083"/>
                <a:gd name="T93" fmla="*/ 721 h 769"/>
                <a:gd name="T94" fmla="*/ 8 w 1083"/>
                <a:gd name="T95" fmla="*/ 693 h 769"/>
                <a:gd name="T96" fmla="*/ 42 w 1083"/>
                <a:gd name="T97" fmla="*/ 572 h 769"/>
                <a:gd name="T98" fmla="*/ 79 w 1083"/>
                <a:gd name="T99" fmla="*/ 462 h 769"/>
                <a:gd name="T100" fmla="*/ 89 w 1083"/>
                <a:gd name="T101" fmla="*/ 412 h 769"/>
                <a:gd name="T102" fmla="*/ 94 w 1083"/>
                <a:gd name="T103" fmla="*/ 385 h 769"/>
                <a:gd name="T104" fmla="*/ 128 w 1083"/>
                <a:gd name="T105" fmla="*/ 249 h 769"/>
                <a:gd name="T106" fmla="*/ 131 w 1083"/>
                <a:gd name="T107" fmla="*/ 228 h 769"/>
                <a:gd name="T108" fmla="*/ 134 w 1083"/>
                <a:gd name="T109" fmla="*/ 191 h 769"/>
                <a:gd name="T110" fmla="*/ 131 w 1083"/>
                <a:gd name="T111" fmla="*/ 155 h 769"/>
                <a:gd name="T112" fmla="*/ 128 w 1083"/>
                <a:gd name="T113" fmla="*/ 120 h 769"/>
                <a:gd name="T114" fmla="*/ 210 w 1083"/>
                <a:gd name="T115" fmla="*/ 84 h 769"/>
                <a:gd name="T116" fmla="*/ 299 w 1083"/>
                <a:gd name="T117" fmla="*/ 86 h 769"/>
                <a:gd name="T118" fmla="*/ 336 w 1083"/>
                <a:gd name="T119" fmla="*/ 86 h 769"/>
                <a:gd name="T120" fmla="*/ 325 w 1083"/>
                <a:gd name="T121" fmla="*/ 57 h 769"/>
                <a:gd name="T122" fmla="*/ 336 w 1083"/>
                <a:gd name="T123" fmla="*/ 13 h 769"/>
                <a:gd name="T124" fmla="*/ 514 w 1083"/>
                <a:gd name="T125" fmla="*/ 78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83" h="769">
                  <a:moveTo>
                    <a:pt x="579" y="89"/>
                  </a:moveTo>
                  <a:lnTo>
                    <a:pt x="598" y="92"/>
                  </a:lnTo>
                  <a:lnTo>
                    <a:pt x="606" y="92"/>
                  </a:lnTo>
                  <a:lnTo>
                    <a:pt x="608" y="92"/>
                  </a:lnTo>
                  <a:lnTo>
                    <a:pt x="616" y="94"/>
                  </a:lnTo>
                  <a:lnTo>
                    <a:pt x="624" y="94"/>
                  </a:lnTo>
                  <a:lnTo>
                    <a:pt x="634" y="97"/>
                  </a:lnTo>
                  <a:lnTo>
                    <a:pt x="648" y="97"/>
                  </a:lnTo>
                  <a:lnTo>
                    <a:pt x="650" y="97"/>
                  </a:lnTo>
                  <a:lnTo>
                    <a:pt x="653" y="97"/>
                  </a:lnTo>
                  <a:lnTo>
                    <a:pt x="655" y="99"/>
                  </a:lnTo>
                  <a:lnTo>
                    <a:pt x="663" y="99"/>
                  </a:lnTo>
                  <a:lnTo>
                    <a:pt x="666" y="99"/>
                  </a:lnTo>
                  <a:lnTo>
                    <a:pt x="676" y="105"/>
                  </a:lnTo>
                  <a:lnTo>
                    <a:pt x="679" y="105"/>
                  </a:lnTo>
                  <a:lnTo>
                    <a:pt x="684" y="107"/>
                  </a:lnTo>
                  <a:lnTo>
                    <a:pt x="687" y="107"/>
                  </a:lnTo>
                  <a:lnTo>
                    <a:pt x="713" y="113"/>
                  </a:lnTo>
                  <a:lnTo>
                    <a:pt x="718" y="113"/>
                  </a:lnTo>
                  <a:lnTo>
                    <a:pt x="721" y="113"/>
                  </a:lnTo>
                  <a:lnTo>
                    <a:pt x="726" y="113"/>
                  </a:lnTo>
                  <a:lnTo>
                    <a:pt x="737" y="113"/>
                  </a:lnTo>
                  <a:lnTo>
                    <a:pt x="739" y="113"/>
                  </a:lnTo>
                  <a:lnTo>
                    <a:pt x="742" y="113"/>
                  </a:lnTo>
                  <a:lnTo>
                    <a:pt x="745" y="113"/>
                  </a:lnTo>
                  <a:lnTo>
                    <a:pt x="745" y="115"/>
                  </a:lnTo>
                  <a:lnTo>
                    <a:pt x="750" y="115"/>
                  </a:lnTo>
                  <a:lnTo>
                    <a:pt x="760" y="115"/>
                  </a:lnTo>
                  <a:lnTo>
                    <a:pt x="766" y="115"/>
                  </a:lnTo>
                  <a:lnTo>
                    <a:pt x="771" y="118"/>
                  </a:lnTo>
                  <a:lnTo>
                    <a:pt x="773" y="118"/>
                  </a:lnTo>
                  <a:lnTo>
                    <a:pt x="779" y="118"/>
                  </a:lnTo>
                  <a:lnTo>
                    <a:pt x="784" y="118"/>
                  </a:lnTo>
                  <a:lnTo>
                    <a:pt x="786" y="118"/>
                  </a:lnTo>
                  <a:lnTo>
                    <a:pt x="786" y="120"/>
                  </a:lnTo>
                  <a:lnTo>
                    <a:pt x="789" y="120"/>
                  </a:lnTo>
                  <a:lnTo>
                    <a:pt x="810" y="131"/>
                  </a:lnTo>
                  <a:lnTo>
                    <a:pt x="818" y="134"/>
                  </a:lnTo>
                  <a:lnTo>
                    <a:pt x="836" y="141"/>
                  </a:lnTo>
                  <a:lnTo>
                    <a:pt x="836" y="144"/>
                  </a:lnTo>
                  <a:lnTo>
                    <a:pt x="839" y="144"/>
                  </a:lnTo>
                  <a:lnTo>
                    <a:pt x="849" y="152"/>
                  </a:lnTo>
                  <a:lnTo>
                    <a:pt x="860" y="157"/>
                  </a:lnTo>
                  <a:lnTo>
                    <a:pt x="865" y="160"/>
                  </a:lnTo>
                  <a:lnTo>
                    <a:pt x="870" y="162"/>
                  </a:lnTo>
                  <a:lnTo>
                    <a:pt x="894" y="170"/>
                  </a:lnTo>
                  <a:lnTo>
                    <a:pt x="899" y="173"/>
                  </a:lnTo>
                  <a:lnTo>
                    <a:pt x="910" y="176"/>
                  </a:lnTo>
                  <a:lnTo>
                    <a:pt x="918" y="181"/>
                  </a:lnTo>
                  <a:lnTo>
                    <a:pt x="975" y="194"/>
                  </a:lnTo>
                  <a:lnTo>
                    <a:pt x="980" y="194"/>
                  </a:lnTo>
                  <a:lnTo>
                    <a:pt x="996" y="197"/>
                  </a:lnTo>
                  <a:lnTo>
                    <a:pt x="1017" y="202"/>
                  </a:lnTo>
                  <a:lnTo>
                    <a:pt x="1057" y="212"/>
                  </a:lnTo>
                  <a:lnTo>
                    <a:pt x="1077" y="218"/>
                  </a:lnTo>
                  <a:lnTo>
                    <a:pt x="1083" y="218"/>
                  </a:lnTo>
                  <a:lnTo>
                    <a:pt x="1083" y="223"/>
                  </a:lnTo>
                  <a:lnTo>
                    <a:pt x="1080" y="249"/>
                  </a:lnTo>
                  <a:lnTo>
                    <a:pt x="1080" y="257"/>
                  </a:lnTo>
                  <a:lnTo>
                    <a:pt x="1080" y="260"/>
                  </a:lnTo>
                  <a:lnTo>
                    <a:pt x="1080" y="262"/>
                  </a:lnTo>
                  <a:lnTo>
                    <a:pt x="1077" y="262"/>
                  </a:lnTo>
                  <a:lnTo>
                    <a:pt x="1077" y="265"/>
                  </a:lnTo>
                  <a:lnTo>
                    <a:pt x="1075" y="267"/>
                  </a:lnTo>
                  <a:lnTo>
                    <a:pt x="1075" y="270"/>
                  </a:lnTo>
                  <a:lnTo>
                    <a:pt x="1072" y="270"/>
                  </a:lnTo>
                  <a:lnTo>
                    <a:pt x="1072" y="273"/>
                  </a:lnTo>
                  <a:lnTo>
                    <a:pt x="1072" y="278"/>
                  </a:lnTo>
                  <a:lnTo>
                    <a:pt x="1072" y="280"/>
                  </a:lnTo>
                  <a:lnTo>
                    <a:pt x="1075" y="283"/>
                  </a:lnTo>
                  <a:lnTo>
                    <a:pt x="1077" y="286"/>
                  </a:lnTo>
                  <a:lnTo>
                    <a:pt x="1077" y="288"/>
                  </a:lnTo>
                  <a:lnTo>
                    <a:pt x="1080" y="291"/>
                  </a:lnTo>
                  <a:lnTo>
                    <a:pt x="1080" y="294"/>
                  </a:lnTo>
                  <a:lnTo>
                    <a:pt x="1080" y="299"/>
                  </a:lnTo>
                  <a:lnTo>
                    <a:pt x="1080" y="301"/>
                  </a:lnTo>
                  <a:lnTo>
                    <a:pt x="1080" y="304"/>
                  </a:lnTo>
                  <a:lnTo>
                    <a:pt x="1077" y="307"/>
                  </a:lnTo>
                  <a:lnTo>
                    <a:pt x="1077" y="309"/>
                  </a:lnTo>
                  <a:lnTo>
                    <a:pt x="1077" y="312"/>
                  </a:lnTo>
                  <a:lnTo>
                    <a:pt x="1075" y="320"/>
                  </a:lnTo>
                  <a:lnTo>
                    <a:pt x="1072" y="322"/>
                  </a:lnTo>
                  <a:lnTo>
                    <a:pt x="1072" y="328"/>
                  </a:lnTo>
                  <a:lnTo>
                    <a:pt x="1072" y="330"/>
                  </a:lnTo>
                  <a:lnTo>
                    <a:pt x="1072" y="333"/>
                  </a:lnTo>
                  <a:lnTo>
                    <a:pt x="1070" y="338"/>
                  </a:lnTo>
                  <a:lnTo>
                    <a:pt x="1067" y="351"/>
                  </a:lnTo>
                  <a:lnTo>
                    <a:pt x="1067" y="354"/>
                  </a:lnTo>
                  <a:lnTo>
                    <a:pt x="1067" y="357"/>
                  </a:lnTo>
                  <a:lnTo>
                    <a:pt x="1067" y="359"/>
                  </a:lnTo>
                  <a:lnTo>
                    <a:pt x="1064" y="367"/>
                  </a:lnTo>
                  <a:lnTo>
                    <a:pt x="1062" y="370"/>
                  </a:lnTo>
                  <a:lnTo>
                    <a:pt x="1059" y="370"/>
                  </a:lnTo>
                  <a:lnTo>
                    <a:pt x="1054" y="372"/>
                  </a:lnTo>
                  <a:lnTo>
                    <a:pt x="1051" y="375"/>
                  </a:lnTo>
                  <a:lnTo>
                    <a:pt x="1051" y="391"/>
                  </a:lnTo>
                  <a:lnTo>
                    <a:pt x="1051" y="399"/>
                  </a:lnTo>
                  <a:lnTo>
                    <a:pt x="1051" y="401"/>
                  </a:lnTo>
                  <a:lnTo>
                    <a:pt x="1049" y="409"/>
                  </a:lnTo>
                  <a:lnTo>
                    <a:pt x="1049" y="412"/>
                  </a:lnTo>
                  <a:lnTo>
                    <a:pt x="1049" y="420"/>
                  </a:lnTo>
                  <a:lnTo>
                    <a:pt x="1046" y="425"/>
                  </a:lnTo>
                  <a:lnTo>
                    <a:pt x="1046" y="427"/>
                  </a:lnTo>
                  <a:lnTo>
                    <a:pt x="1046" y="430"/>
                  </a:lnTo>
                  <a:lnTo>
                    <a:pt x="1043" y="433"/>
                  </a:lnTo>
                  <a:lnTo>
                    <a:pt x="1043" y="451"/>
                  </a:lnTo>
                  <a:lnTo>
                    <a:pt x="1041" y="477"/>
                  </a:lnTo>
                  <a:lnTo>
                    <a:pt x="1041" y="480"/>
                  </a:lnTo>
                  <a:lnTo>
                    <a:pt x="1041" y="485"/>
                  </a:lnTo>
                  <a:lnTo>
                    <a:pt x="1041" y="490"/>
                  </a:lnTo>
                  <a:lnTo>
                    <a:pt x="1041" y="493"/>
                  </a:lnTo>
                  <a:lnTo>
                    <a:pt x="1038" y="506"/>
                  </a:lnTo>
                  <a:lnTo>
                    <a:pt x="1038" y="509"/>
                  </a:lnTo>
                  <a:lnTo>
                    <a:pt x="1038" y="517"/>
                  </a:lnTo>
                  <a:lnTo>
                    <a:pt x="1036" y="519"/>
                  </a:lnTo>
                  <a:lnTo>
                    <a:pt x="1036" y="525"/>
                  </a:lnTo>
                  <a:lnTo>
                    <a:pt x="1036" y="530"/>
                  </a:lnTo>
                  <a:lnTo>
                    <a:pt x="1036" y="535"/>
                  </a:lnTo>
                  <a:lnTo>
                    <a:pt x="1036" y="540"/>
                  </a:lnTo>
                  <a:lnTo>
                    <a:pt x="1036" y="543"/>
                  </a:lnTo>
                  <a:lnTo>
                    <a:pt x="1036" y="546"/>
                  </a:lnTo>
                  <a:lnTo>
                    <a:pt x="1036" y="548"/>
                  </a:lnTo>
                  <a:lnTo>
                    <a:pt x="1036" y="551"/>
                  </a:lnTo>
                  <a:lnTo>
                    <a:pt x="1036" y="553"/>
                  </a:lnTo>
                  <a:lnTo>
                    <a:pt x="1036" y="556"/>
                  </a:lnTo>
                  <a:lnTo>
                    <a:pt x="1033" y="561"/>
                  </a:lnTo>
                  <a:lnTo>
                    <a:pt x="1033" y="567"/>
                  </a:lnTo>
                  <a:lnTo>
                    <a:pt x="1033" y="569"/>
                  </a:lnTo>
                  <a:lnTo>
                    <a:pt x="1033" y="572"/>
                  </a:lnTo>
                  <a:lnTo>
                    <a:pt x="1033" y="574"/>
                  </a:lnTo>
                  <a:lnTo>
                    <a:pt x="1036" y="574"/>
                  </a:lnTo>
                  <a:lnTo>
                    <a:pt x="1036" y="580"/>
                  </a:lnTo>
                  <a:lnTo>
                    <a:pt x="1038" y="590"/>
                  </a:lnTo>
                  <a:lnTo>
                    <a:pt x="1038" y="593"/>
                  </a:lnTo>
                  <a:lnTo>
                    <a:pt x="1038" y="619"/>
                  </a:lnTo>
                  <a:lnTo>
                    <a:pt x="1017" y="619"/>
                  </a:lnTo>
                  <a:lnTo>
                    <a:pt x="996" y="619"/>
                  </a:lnTo>
                  <a:lnTo>
                    <a:pt x="965" y="616"/>
                  </a:lnTo>
                  <a:lnTo>
                    <a:pt x="960" y="616"/>
                  </a:lnTo>
                  <a:lnTo>
                    <a:pt x="957" y="616"/>
                  </a:lnTo>
                  <a:lnTo>
                    <a:pt x="946" y="616"/>
                  </a:lnTo>
                  <a:lnTo>
                    <a:pt x="925" y="614"/>
                  </a:lnTo>
                  <a:lnTo>
                    <a:pt x="891" y="614"/>
                  </a:lnTo>
                  <a:lnTo>
                    <a:pt x="886" y="672"/>
                  </a:lnTo>
                  <a:lnTo>
                    <a:pt x="883" y="714"/>
                  </a:lnTo>
                  <a:lnTo>
                    <a:pt x="881" y="732"/>
                  </a:lnTo>
                  <a:lnTo>
                    <a:pt x="878" y="761"/>
                  </a:lnTo>
                  <a:lnTo>
                    <a:pt x="878" y="766"/>
                  </a:lnTo>
                  <a:lnTo>
                    <a:pt x="878" y="769"/>
                  </a:lnTo>
                  <a:lnTo>
                    <a:pt x="857" y="766"/>
                  </a:lnTo>
                  <a:lnTo>
                    <a:pt x="855" y="766"/>
                  </a:lnTo>
                  <a:lnTo>
                    <a:pt x="852" y="766"/>
                  </a:lnTo>
                  <a:lnTo>
                    <a:pt x="849" y="766"/>
                  </a:lnTo>
                  <a:lnTo>
                    <a:pt x="844" y="766"/>
                  </a:lnTo>
                  <a:lnTo>
                    <a:pt x="842" y="766"/>
                  </a:lnTo>
                  <a:lnTo>
                    <a:pt x="834" y="766"/>
                  </a:lnTo>
                  <a:lnTo>
                    <a:pt x="828" y="763"/>
                  </a:lnTo>
                  <a:lnTo>
                    <a:pt x="823" y="763"/>
                  </a:lnTo>
                  <a:lnTo>
                    <a:pt x="821" y="763"/>
                  </a:lnTo>
                  <a:lnTo>
                    <a:pt x="815" y="763"/>
                  </a:lnTo>
                  <a:lnTo>
                    <a:pt x="810" y="763"/>
                  </a:lnTo>
                  <a:lnTo>
                    <a:pt x="807" y="763"/>
                  </a:lnTo>
                  <a:lnTo>
                    <a:pt x="805" y="761"/>
                  </a:lnTo>
                  <a:lnTo>
                    <a:pt x="802" y="761"/>
                  </a:lnTo>
                  <a:lnTo>
                    <a:pt x="800" y="761"/>
                  </a:lnTo>
                  <a:lnTo>
                    <a:pt x="794" y="761"/>
                  </a:lnTo>
                  <a:lnTo>
                    <a:pt x="792" y="761"/>
                  </a:lnTo>
                  <a:lnTo>
                    <a:pt x="789" y="761"/>
                  </a:lnTo>
                  <a:lnTo>
                    <a:pt x="786" y="761"/>
                  </a:lnTo>
                  <a:lnTo>
                    <a:pt x="779" y="761"/>
                  </a:lnTo>
                  <a:lnTo>
                    <a:pt x="776" y="758"/>
                  </a:lnTo>
                  <a:lnTo>
                    <a:pt x="773" y="758"/>
                  </a:lnTo>
                  <a:lnTo>
                    <a:pt x="771" y="758"/>
                  </a:lnTo>
                  <a:lnTo>
                    <a:pt x="768" y="758"/>
                  </a:lnTo>
                  <a:lnTo>
                    <a:pt x="766" y="758"/>
                  </a:lnTo>
                  <a:lnTo>
                    <a:pt x="760" y="758"/>
                  </a:lnTo>
                  <a:lnTo>
                    <a:pt x="752" y="758"/>
                  </a:lnTo>
                  <a:lnTo>
                    <a:pt x="742" y="756"/>
                  </a:lnTo>
                  <a:lnTo>
                    <a:pt x="739" y="756"/>
                  </a:lnTo>
                  <a:lnTo>
                    <a:pt x="737" y="756"/>
                  </a:lnTo>
                  <a:lnTo>
                    <a:pt x="734" y="756"/>
                  </a:lnTo>
                  <a:lnTo>
                    <a:pt x="731" y="756"/>
                  </a:lnTo>
                  <a:lnTo>
                    <a:pt x="726" y="756"/>
                  </a:lnTo>
                  <a:lnTo>
                    <a:pt x="724" y="756"/>
                  </a:lnTo>
                  <a:lnTo>
                    <a:pt x="721" y="753"/>
                  </a:lnTo>
                  <a:lnTo>
                    <a:pt x="718" y="753"/>
                  </a:lnTo>
                  <a:lnTo>
                    <a:pt x="716" y="753"/>
                  </a:lnTo>
                  <a:lnTo>
                    <a:pt x="710" y="753"/>
                  </a:lnTo>
                  <a:lnTo>
                    <a:pt x="708" y="753"/>
                  </a:lnTo>
                  <a:lnTo>
                    <a:pt x="705" y="753"/>
                  </a:lnTo>
                  <a:lnTo>
                    <a:pt x="692" y="753"/>
                  </a:lnTo>
                  <a:lnTo>
                    <a:pt x="687" y="750"/>
                  </a:lnTo>
                  <a:lnTo>
                    <a:pt x="684" y="750"/>
                  </a:lnTo>
                  <a:lnTo>
                    <a:pt x="682" y="750"/>
                  </a:lnTo>
                  <a:lnTo>
                    <a:pt x="679" y="750"/>
                  </a:lnTo>
                  <a:lnTo>
                    <a:pt x="676" y="750"/>
                  </a:lnTo>
                  <a:lnTo>
                    <a:pt x="674" y="750"/>
                  </a:lnTo>
                  <a:lnTo>
                    <a:pt x="669" y="750"/>
                  </a:lnTo>
                  <a:lnTo>
                    <a:pt x="663" y="750"/>
                  </a:lnTo>
                  <a:lnTo>
                    <a:pt x="661" y="750"/>
                  </a:lnTo>
                  <a:lnTo>
                    <a:pt x="658" y="748"/>
                  </a:lnTo>
                  <a:lnTo>
                    <a:pt x="655" y="748"/>
                  </a:lnTo>
                  <a:lnTo>
                    <a:pt x="653" y="748"/>
                  </a:lnTo>
                  <a:lnTo>
                    <a:pt x="650" y="748"/>
                  </a:lnTo>
                  <a:lnTo>
                    <a:pt x="648" y="748"/>
                  </a:lnTo>
                  <a:lnTo>
                    <a:pt x="627" y="745"/>
                  </a:lnTo>
                  <a:lnTo>
                    <a:pt x="624" y="745"/>
                  </a:lnTo>
                  <a:lnTo>
                    <a:pt x="621" y="745"/>
                  </a:lnTo>
                  <a:lnTo>
                    <a:pt x="619" y="745"/>
                  </a:lnTo>
                  <a:lnTo>
                    <a:pt x="616" y="745"/>
                  </a:lnTo>
                  <a:lnTo>
                    <a:pt x="611" y="745"/>
                  </a:lnTo>
                  <a:lnTo>
                    <a:pt x="611" y="742"/>
                  </a:lnTo>
                  <a:lnTo>
                    <a:pt x="608" y="742"/>
                  </a:lnTo>
                  <a:lnTo>
                    <a:pt x="606" y="742"/>
                  </a:lnTo>
                  <a:lnTo>
                    <a:pt x="603" y="742"/>
                  </a:lnTo>
                  <a:lnTo>
                    <a:pt x="600" y="742"/>
                  </a:lnTo>
                  <a:lnTo>
                    <a:pt x="598" y="742"/>
                  </a:lnTo>
                  <a:lnTo>
                    <a:pt x="592" y="742"/>
                  </a:lnTo>
                  <a:lnTo>
                    <a:pt x="587" y="742"/>
                  </a:lnTo>
                  <a:lnTo>
                    <a:pt x="585" y="742"/>
                  </a:lnTo>
                  <a:lnTo>
                    <a:pt x="582" y="742"/>
                  </a:lnTo>
                  <a:lnTo>
                    <a:pt x="579" y="742"/>
                  </a:lnTo>
                  <a:lnTo>
                    <a:pt x="579" y="740"/>
                  </a:lnTo>
                  <a:lnTo>
                    <a:pt x="577" y="740"/>
                  </a:lnTo>
                  <a:lnTo>
                    <a:pt x="564" y="740"/>
                  </a:lnTo>
                  <a:lnTo>
                    <a:pt x="556" y="740"/>
                  </a:lnTo>
                  <a:lnTo>
                    <a:pt x="553" y="740"/>
                  </a:lnTo>
                  <a:lnTo>
                    <a:pt x="537" y="737"/>
                  </a:lnTo>
                  <a:lnTo>
                    <a:pt x="522" y="735"/>
                  </a:lnTo>
                  <a:lnTo>
                    <a:pt x="519" y="735"/>
                  </a:lnTo>
                  <a:lnTo>
                    <a:pt x="514" y="735"/>
                  </a:lnTo>
                  <a:lnTo>
                    <a:pt x="503" y="735"/>
                  </a:lnTo>
                  <a:lnTo>
                    <a:pt x="498" y="735"/>
                  </a:lnTo>
                  <a:lnTo>
                    <a:pt x="495" y="735"/>
                  </a:lnTo>
                  <a:lnTo>
                    <a:pt x="495" y="732"/>
                  </a:lnTo>
                  <a:lnTo>
                    <a:pt x="459" y="729"/>
                  </a:lnTo>
                  <a:lnTo>
                    <a:pt x="451" y="729"/>
                  </a:lnTo>
                  <a:lnTo>
                    <a:pt x="448" y="729"/>
                  </a:lnTo>
                  <a:lnTo>
                    <a:pt x="448" y="727"/>
                  </a:lnTo>
                  <a:lnTo>
                    <a:pt x="446" y="727"/>
                  </a:lnTo>
                  <a:lnTo>
                    <a:pt x="430" y="727"/>
                  </a:lnTo>
                  <a:lnTo>
                    <a:pt x="422" y="724"/>
                  </a:lnTo>
                  <a:lnTo>
                    <a:pt x="419" y="727"/>
                  </a:lnTo>
                  <a:lnTo>
                    <a:pt x="417" y="727"/>
                  </a:lnTo>
                  <a:lnTo>
                    <a:pt x="417" y="724"/>
                  </a:lnTo>
                  <a:lnTo>
                    <a:pt x="412" y="724"/>
                  </a:lnTo>
                  <a:lnTo>
                    <a:pt x="406" y="724"/>
                  </a:lnTo>
                  <a:lnTo>
                    <a:pt x="404" y="724"/>
                  </a:lnTo>
                  <a:lnTo>
                    <a:pt x="396" y="724"/>
                  </a:lnTo>
                  <a:lnTo>
                    <a:pt x="393" y="724"/>
                  </a:lnTo>
                  <a:lnTo>
                    <a:pt x="388" y="724"/>
                  </a:lnTo>
                  <a:lnTo>
                    <a:pt x="385" y="724"/>
                  </a:lnTo>
                  <a:lnTo>
                    <a:pt x="383" y="724"/>
                  </a:lnTo>
                  <a:lnTo>
                    <a:pt x="380" y="724"/>
                  </a:lnTo>
                  <a:lnTo>
                    <a:pt x="378" y="724"/>
                  </a:lnTo>
                  <a:lnTo>
                    <a:pt x="372" y="721"/>
                  </a:lnTo>
                  <a:lnTo>
                    <a:pt x="370" y="721"/>
                  </a:lnTo>
                  <a:lnTo>
                    <a:pt x="364" y="721"/>
                  </a:lnTo>
                  <a:lnTo>
                    <a:pt x="359" y="721"/>
                  </a:lnTo>
                  <a:lnTo>
                    <a:pt x="354" y="721"/>
                  </a:lnTo>
                  <a:lnTo>
                    <a:pt x="351" y="721"/>
                  </a:lnTo>
                  <a:lnTo>
                    <a:pt x="343" y="721"/>
                  </a:lnTo>
                  <a:lnTo>
                    <a:pt x="299" y="716"/>
                  </a:lnTo>
                  <a:lnTo>
                    <a:pt x="294" y="716"/>
                  </a:lnTo>
                  <a:lnTo>
                    <a:pt x="291" y="716"/>
                  </a:lnTo>
                  <a:lnTo>
                    <a:pt x="288" y="716"/>
                  </a:lnTo>
                  <a:lnTo>
                    <a:pt x="283" y="716"/>
                  </a:lnTo>
                  <a:lnTo>
                    <a:pt x="281" y="716"/>
                  </a:lnTo>
                  <a:lnTo>
                    <a:pt x="278" y="716"/>
                  </a:lnTo>
                  <a:lnTo>
                    <a:pt x="275" y="716"/>
                  </a:lnTo>
                  <a:lnTo>
                    <a:pt x="273" y="716"/>
                  </a:lnTo>
                  <a:lnTo>
                    <a:pt x="273" y="714"/>
                  </a:lnTo>
                  <a:lnTo>
                    <a:pt x="270" y="714"/>
                  </a:lnTo>
                  <a:lnTo>
                    <a:pt x="267" y="714"/>
                  </a:lnTo>
                  <a:lnTo>
                    <a:pt x="262" y="716"/>
                  </a:lnTo>
                  <a:lnTo>
                    <a:pt x="252" y="716"/>
                  </a:lnTo>
                  <a:lnTo>
                    <a:pt x="249" y="716"/>
                  </a:lnTo>
                  <a:lnTo>
                    <a:pt x="244" y="716"/>
                  </a:lnTo>
                  <a:lnTo>
                    <a:pt x="241" y="716"/>
                  </a:lnTo>
                  <a:lnTo>
                    <a:pt x="210" y="716"/>
                  </a:lnTo>
                  <a:lnTo>
                    <a:pt x="202" y="716"/>
                  </a:lnTo>
                  <a:lnTo>
                    <a:pt x="197" y="716"/>
                  </a:lnTo>
                  <a:lnTo>
                    <a:pt x="181" y="716"/>
                  </a:lnTo>
                  <a:lnTo>
                    <a:pt x="170" y="716"/>
                  </a:lnTo>
                  <a:lnTo>
                    <a:pt x="160" y="719"/>
                  </a:lnTo>
                  <a:lnTo>
                    <a:pt x="134" y="719"/>
                  </a:lnTo>
                  <a:lnTo>
                    <a:pt x="131" y="719"/>
                  </a:lnTo>
                  <a:lnTo>
                    <a:pt x="126" y="719"/>
                  </a:lnTo>
                  <a:lnTo>
                    <a:pt x="123" y="719"/>
                  </a:lnTo>
                  <a:lnTo>
                    <a:pt x="121" y="719"/>
                  </a:lnTo>
                  <a:lnTo>
                    <a:pt x="110" y="719"/>
                  </a:lnTo>
                  <a:lnTo>
                    <a:pt x="108" y="719"/>
                  </a:lnTo>
                  <a:lnTo>
                    <a:pt x="105" y="719"/>
                  </a:lnTo>
                  <a:lnTo>
                    <a:pt x="102" y="719"/>
                  </a:lnTo>
                  <a:lnTo>
                    <a:pt x="100" y="719"/>
                  </a:lnTo>
                  <a:lnTo>
                    <a:pt x="97" y="719"/>
                  </a:lnTo>
                  <a:lnTo>
                    <a:pt x="94" y="719"/>
                  </a:lnTo>
                  <a:lnTo>
                    <a:pt x="89" y="719"/>
                  </a:lnTo>
                  <a:lnTo>
                    <a:pt x="84" y="719"/>
                  </a:lnTo>
                  <a:lnTo>
                    <a:pt x="81" y="719"/>
                  </a:lnTo>
                  <a:lnTo>
                    <a:pt x="79" y="719"/>
                  </a:lnTo>
                  <a:lnTo>
                    <a:pt x="76" y="719"/>
                  </a:lnTo>
                  <a:lnTo>
                    <a:pt x="73" y="719"/>
                  </a:lnTo>
                  <a:lnTo>
                    <a:pt x="71" y="719"/>
                  </a:lnTo>
                  <a:lnTo>
                    <a:pt x="68" y="719"/>
                  </a:lnTo>
                  <a:lnTo>
                    <a:pt x="66" y="719"/>
                  </a:lnTo>
                  <a:lnTo>
                    <a:pt x="63" y="719"/>
                  </a:lnTo>
                  <a:lnTo>
                    <a:pt x="60" y="719"/>
                  </a:lnTo>
                  <a:lnTo>
                    <a:pt x="58" y="719"/>
                  </a:lnTo>
                  <a:lnTo>
                    <a:pt x="55" y="719"/>
                  </a:lnTo>
                  <a:lnTo>
                    <a:pt x="52" y="719"/>
                  </a:lnTo>
                  <a:lnTo>
                    <a:pt x="50" y="719"/>
                  </a:lnTo>
                  <a:lnTo>
                    <a:pt x="47" y="719"/>
                  </a:lnTo>
                  <a:lnTo>
                    <a:pt x="45" y="719"/>
                  </a:lnTo>
                  <a:lnTo>
                    <a:pt x="42" y="721"/>
                  </a:lnTo>
                  <a:lnTo>
                    <a:pt x="39" y="721"/>
                  </a:lnTo>
                  <a:lnTo>
                    <a:pt x="37" y="721"/>
                  </a:lnTo>
                  <a:lnTo>
                    <a:pt x="31" y="721"/>
                  </a:lnTo>
                  <a:lnTo>
                    <a:pt x="29" y="721"/>
                  </a:lnTo>
                  <a:lnTo>
                    <a:pt x="26" y="721"/>
                  </a:lnTo>
                  <a:lnTo>
                    <a:pt x="24" y="721"/>
                  </a:lnTo>
                  <a:lnTo>
                    <a:pt x="21" y="721"/>
                  </a:lnTo>
                  <a:lnTo>
                    <a:pt x="18" y="721"/>
                  </a:lnTo>
                  <a:lnTo>
                    <a:pt x="16" y="721"/>
                  </a:lnTo>
                  <a:lnTo>
                    <a:pt x="13" y="721"/>
                  </a:lnTo>
                  <a:lnTo>
                    <a:pt x="11" y="721"/>
                  </a:lnTo>
                  <a:lnTo>
                    <a:pt x="8" y="721"/>
                  </a:lnTo>
                  <a:lnTo>
                    <a:pt x="5" y="721"/>
                  </a:lnTo>
                  <a:lnTo>
                    <a:pt x="3" y="721"/>
                  </a:lnTo>
                  <a:lnTo>
                    <a:pt x="0" y="721"/>
                  </a:lnTo>
                  <a:lnTo>
                    <a:pt x="0" y="719"/>
                  </a:lnTo>
                  <a:lnTo>
                    <a:pt x="3" y="711"/>
                  </a:lnTo>
                  <a:lnTo>
                    <a:pt x="5" y="700"/>
                  </a:lnTo>
                  <a:lnTo>
                    <a:pt x="5" y="698"/>
                  </a:lnTo>
                  <a:lnTo>
                    <a:pt x="8" y="695"/>
                  </a:lnTo>
                  <a:lnTo>
                    <a:pt x="8" y="693"/>
                  </a:lnTo>
                  <a:lnTo>
                    <a:pt x="13" y="669"/>
                  </a:lnTo>
                  <a:lnTo>
                    <a:pt x="16" y="664"/>
                  </a:lnTo>
                  <a:lnTo>
                    <a:pt x="18" y="656"/>
                  </a:lnTo>
                  <a:lnTo>
                    <a:pt x="18" y="653"/>
                  </a:lnTo>
                  <a:lnTo>
                    <a:pt x="21" y="651"/>
                  </a:lnTo>
                  <a:lnTo>
                    <a:pt x="31" y="611"/>
                  </a:lnTo>
                  <a:lnTo>
                    <a:pt x="42" y="572"/>
                  </a:lnTo>
                  <a:lnTo>
                    <a:pt x="60" y="509"/>
                  </a:lnTo>
                  <a:lnTo>
                    <a:pt x="60" y="506"/>
                  </a:lnTo>
                  <a:lnTo>
                    <a:pt x="63" y="498"/>
                  </a:lnTo>
                  <a:lnTo>
                    <a:pt x="66" y="490"/>
                  </a:lnTo>
                  <a:lnTo>
                    <a:pt x="71" y="475"/>
                  </a:lnTo>
                  <a:lnTo>
                    <a:pt x="76" y="467"/>
                  </a:lnTo>
                  <a:lnTo>
                    <a:pt x="79" y="462"/>
                  </a:lnTo>
                  <a:lnTo>
                    <a:pt x="79" y="456"/>
                  </a:lnTo>
                  <a:lnTo>
                    <a:pt x="81" y="448"/>
                  </a:lnTo>
                  <a:lnTo>
                    <a:pt x="81" y="441"/>
                  </a:lnTo>
                  <a:lnTo>
                    <a:pt x="84" y="441"/>
                  </a:lnTo>
                  <a:lnTo>
                    <a:pt x="84" y="435"/>
                  </a:lnTo>
                  <a:lnTo>
                    <a:pt x="87" y="435"/>
                  </a:lnTo>
                  <a:lnTo>
                    <a:pt x="89" y="412"/>
                  </a:lnTo>
                  <a:lnTo>
                    <a:pt x="92" y="409"/>
                  </a:lnTo>
                  <a:lnTo>
                    <a:pt x="92" y="401"/>
                  </a:lnTo>
                  <a:lnTo>
                    <a:pt x="92" y="399"/>
                  </a:lnTo>
                  <a:lnTo>
                    <a:pt x="94" y="393"/>
                  </a:lnTo>
                  <a:lnTo>
                    <a:pt x="92" y="391"/>
                  </a:lnTo>
                  <a:lnTo>
                    <a:pt x="92" y="388"/>
                  </a:lnTo>
                  <a:lnTo>
                    <a:pt x="94" y="385"/>
                  </a:lnTo>
                  <a:lnTo>
                    <a:pt x="94" y="375"/>
                  </a:lnTo>
                  <a:lnTo>
                    <a:pt x="94" y="370"/>
                  </a:lnTo>
                  <a:lnTo>
                    <a:pt x="97" y="367"/>
                  </a:lnTo>
                  <a:lnTo>
                    <a:pt x="123" y="267"/>
                  </a:lnTo>
                  <a:lnTo>
                    <a:pt x="126" y="260"/>
                  </a:lnTo>
                  <a:lnTo>
                    <a:pt x="126" y="257"/>
                  </a:lnTo>
                  <a:lnTo>
                    <a:pt x="128" y="249"/>
                  </a:lnTo>
                  <a:lnTo>
                    <a:pt x="128" y="246"/>
                  </a:lnTo>
                  <a:lnTo>
                    <a:pt x="128" y="244"/>
                  </a:lnTo>
                  <a:lnTo>
                    <a:pt x="128" y="241"/>
                  </a:lnTo>
                  <a:lnTo>
                    <a:pt x="131" y="239"/>
                  </a:lnTo>
                  <a:lnTo>
                    <a:pt x="131" y="236"/>
                  </a:lnTo>
                  <a:lnTo>
                    <a:pt x="131" y="231"/>
                  </a:lnTo>
                  <a:lnTo>
                    <a:pt x="131" y="228"/>
                  </a:lnTo>
                  <a:lnTo>
                    <a:pt x="131" y="223"/>
                  </a:lnTo>
                  <a:lnTo>
                    <a:pt x="134" y="218"/>
                  </a:lnTo>
                  <a:lnTo>
                    <a:pt x="134" y="212"/>
                  </a:lnTo>
                  <a:lnTo>
                    <a:pt x="134" y="207"/>
                  </a:lnTo>
                  <a:lnTo>
                    <a:pt x="134" y="202"/>
                  </a:lnTo>
                  <a:lnTo>
                    <a:pt x="134" y="194"/>
                  </a:lnTo>
                  <a:lnTo>
                    <a:pt x="134" y="191"/>
                  </a:lnTo>
                  <a:lnTo>
                    <a:pt x="134" y="189"/>
                  </a:lnTo>
                  <a:lnTo>
                    <a:pt x="134" y="183"/>
                  </a:lnTo>
                  <a:lnTo>
                    <a:pt x="131" y="176"/>
                  </a:lnTo>
                  <a:lnTo>
                    <a:pt x="131" y="170"/>
                  </a:lnTo>
                  <a:lnTo>
                    <a:pt x="131" y="160"/>
                  </a:lnTo>
                  <a:lnTo>
                    <a:pt x="131" y="157"/>
                  </a:lnTo>
                  <a:lnTo>
                    <a:pt x="131" y="155"/>
                  </a:lnTo>
                  <a:lnTo>
                    <a:pt x="131" y="152"/>
                  </a:lnTo>
                  <a:lnTo>
                    <a:pt x="131" y="149"/>
                  </a:lnTo>
                  <a:lnTo>
                    <a:pt x="131" y="147"/>
                  </a:lnTo>
                  <a:lnTo>
                    <a:pt x="131" y="144"/>
                  </a:lnTo>
                  <a:lnTo>
                    <a:pt x="128" y="136"/>
                  </a:lnTo>
                  <a:lnTo>
                    <a:pt x="128" y="123"/>
                  </a:lnTo>
                  <a:lnTo>
                    <a:pt x="128" y="120"/>
                  </a:lnTo>
                  <a:lnTo>
                    <a:pt x="126" y="107"/>
                  </a:lnTo>
                  <a:lnTo>
                    <a:pt x="123" y="94"/>
                  </a:lnTo>
                  <a:lnTo>
                    <a:pt x="123" y="92"/>
                  </a:lnTo>
                  <a:lnTo>
                    <a:pt x="123" y="89"/>
                  </a:lnTo>
                  <a:lnTo>
                    <a:pt x="123" y="84"/>
                  </a:lnTo>
                  <a:lnTo>
                    <a:pt x="123" y="81"/>
                  </a:lnTo>
                  <a:lnTo>
                    <a:pt x="210" y="84"/>
                  </a:lnTo>
                  <a:lnTo>
                    <a:pt x="212" y="84"/>
                  </a:lnTo>
                  <a:lnTo>
                    <a:pt x="218" y="84"/>
                  </a:lnTo>
                  <a:lnTo>
                    <a:pt x="228" y="84"/>
                  </a:lnTo>
                  <a:lnTo>
                    <a:pt x="239" y="84"/>
                  </a:lnTo>
                  <a:lnTo>
                    <a:pt x="281" y="86"/>
                  </a:lnTo>
                  <a:lnTo>
                    <a:pt x="296" y="86"/>
                  </a:lnTo>
                  <a:lnTo>
                    <a:pt x="299" y="86"/>
                  </a:lnTo>
                  <a:lnTo>
                    <a:pt x="301" y="86"/>
                  </a:lnTo>
                  <a:lnTo>
                    <a:pt x="304" y="86"/>
                  </a:lnTo>
                  <a:lnTo>
                    <a:pt x="309" y="86"/>
                  </a:lnTo>
                  <a:lnTo>
                    <a:pt x="320" y="86"/>
                  </a:lnTo>
                  <a:lnTo>
                    <a:pt x="325" y="89"/>
                  </a:lnTo>
                  <a:lnTo>
                    <a:pt x="336" y="89"/>
                  </a:lnTo>
                  <a:lnTo>
                    <a:pt x="336" y="86"/>
                  </a:lnTo>
                  <a:lnTo>
                    <a:pt x="333" y="86"/>
                  </a:lnTo>
                  <a:lnTo>
                    <a:pt x="333" y="81"/>
                  </a:lnTo>
                  <a:lnTo>
                    <a:pt x="328" y="71"/>
                  </a:lnTo>
                  <a:lnTo>
                    <a:pt x="328" y="68"/>
                  </a:lnTo>
                  <a:lnTo>
                    <a:pt x="325" y="63"/>
                  </a:lnTo>
                  <a:lnTo>
                    <a:pt x="325" y="60"/>
                  </a:lnTo>
                  <a:lnTo>
                    <a:pt x="325" y="57"/>
                  </a:lnTo>
                  <a:lnTo>
                    <a:pt x="325" y="52"/>
                  </a:lnTo>
                  <a:lnTo>
                    <a:pt x="325" y="50"/>
                  </a:lnTo>
                  <a:lnTo>
                    <a:pt x="325" y="0"/>
                  </a:lnTo>
                  <a:lnTo>
                    <a:pt x="328" y="2"/>
                  </a:lnTo>
                  <a:lnTo>
                    <a:pt x="330" y="8"/>
                  </a:lnTo>
                  <a:lnTo>
                    <a:pt x="336" y="10"/>
                  </a:lnTo>
                  <a:lnTo>
                    <a:pt x="336" y="13"/>
                  </a:lnTo>
                  <a:lnTo>
                    <a:pt x="341" y="15"/>
                  </a:lnTo>
                  <a:lnTo>
                    <a:pt x="346" y="23"/>
                  </a:lnTo>
                  <a:lnTo>
                    <a:pt x="370" y="52"/>
                  </a:lnTo>
                  <a:lnTo>
                    <a:pt x="372" y="52"/>
                  </a:lnTo>
                  <a:lnTo>
                    <a:pt x="372" y="55"/>
                  </a:lnTo>
                  <a:lnTo>
                    <a:pt x="472" y="71"/>
                  </a:lnTo>
                  <a:lnTo>
                    <a:pt x="514" y="78"/>
                  </a:lnTo>
                  <a:lnTo>
                    <a:pt x="522" y="78"/>
                  </a:lnTo>
                  <a:lnTo>
                    <a:pt x="527" y="78"/>
                  </a:lnTo>
                  <a:lnTo>
                    <a:pt x="530" y="78"/>
                  </a:lnTo>
                  <a:lnTo>
                    <a:pt x="532" y="78"/>
                  </a:lnTo>
                  <a:lnTo>
                    <a:pt x="564" y="86"/>
                  </a:lnTo>
                  <a:lnTo>
                    <a:pt x="579" y="89"/>
                  </a:lnTo>
                </a:path>
              </a:pathLst>
            </a:custGeom>
            <a:pattFill prst="dashHorz">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96" name="フリーフォーム 95"/>
            <p:cNvSpPr>
              <a:spLocks/>
            </p:cNvSpPr>
            <p:nvPr/>
          </p:nvSpPr>
          <p:spPr bwMode="auto">
            <a:xfrm>
              <a:off x="5750319" y="2453715"/>
              <a:ext cx="766350" cy="726548"/>
            </a:xfrm>
            <a:custGeom>
              <a:avLst/>
              <a:gdLst>
                <a:gd name="T0" fmla="*/ 1353 w 1599"/>
                <a:gd name="T1" fmla="*/ 87 h 1493"/>
                <a:gd name="T2" fmla="*/ 1397 w 1599"/>
                <a:gd name="T3" fmla="*/ 105 h 1493"/>
                <a:gd name="T4" fmla="*/ 1497 w 1599"/>
                <a:gd name="T5" fmla="*/ 181 h 1493"/>
                <a:gd name="T6" fmla="*/ 1536 w 1599"/>
                <a:gd name="T7" fmla="*/ 247 h 1493"/>
                <a:gd name="T8" fmla="*/ 1555 w 1599"/>
                <a:gd name="T9" fmla="*/ 299 h 1493"/>
                <a:gd name="T10" fmla="*/ 1549 w 1599"/>
                <a:gd name="T11" fmla="*/ 415 h 1493"/>
                <a:gd name="T12" fmla="*/ 1494 w 1599"/>
                <a:gd name="T13" fmla="*/ 499 h 1493"/>
                <a:gd name="T14" fmla="*/ 1455 w 1599"/>
                <a:gd name="T15" fmla="*/ 557 h 1493"/>
                <a:gd name="T16" fmla="*/ 1431 w 1599"/>
                <a:gd name="T17" fmla="*/ 614 h 1493"/>
                <a:gd name="T18" fmla="*/ 1434 w 1599"/>
                <a:gd name="T19" fmla="*/ 664 h 1493"/>
                <a:gd name="T20" fmla="*/ 1455 w 1599"/>
                <a:gd name="T21" fmla="*/ 722 h 1493"/>
                <a:gd name="T22" fmla="*/ 1481 w 1599"/>
                <a:gd name="T23" fmla="*/ 772 h 1493"/>
                <a:gd name="T24" fmla="*/ 1526 w 1599"/>
                <a:gd name="T25" fmla="*/ 837 h 1493"/>
                <a:gd name="T26" fmla="*/ 1570 w 1599"/>
                <a:gd name="T27" fmla="*/ 911 h 1493"/>
                <a:gd name="T28" fmla="*/ 1594 w 1599"/>
                <a:gd name="T29" fmla="*/ 974 h 1493"/>
                <a:gd name="T30" fmla="*/ 1599 w 1599"/>
                <a:gd name="T31" fmla="*/ 1032 h 1493"/>
                <a:gd name="T32" fmla="*/ 1586 w 1599"/>
                <a:gd name="T33" fmla="*/ 1108 h 1493"/>
                <a:gd name="T34" fmla="*/ 1560 w 1599"/>
                <a:gd name="T35" fmla="*/ 1152 h 1493"/>
                <a:gd name="T36" fmla="*/ 1528 w 1599"/>
                <a:gd name="T37" fmla="*/ 1194 h 1493"/>
                <a:gd name="T38" fmla="*/ 1507 w 1599"/>
                <a:gd name="T39" fmla="*/ 1221 h 1493"/>
                <a:gd name="T40" fmla="*/ 1421 w 1599"/>
                <a:gd name="T41" fmla="*/ 1239 h 1493"/>
                <a:gd name="T42" fmla="*/ 1279 w 1599"/>
                <a:gd name="T43" fmla="*/ 1242 h 1493"/>
                <a:gd name="T44" fmla="*/ 1185 w 1599"/>
                <a:gd name="T45" fmla="*/ 1247 h 1493"/>
                <a:gd name="T46" fmla="*/ 1132 w 1599"/>
                <a:gd name="T47" fmla="*/ 1221 h 1493"/>
                <a:gd name="T48" fmla="*/ 1028 w 1599"/>
                <a:gd name="T49" fmla="*/ 1186 h 1493"/>
                <a:gd name="T50" fmla="*/ 923 w 1599"/>
                <a:gd name="T51" fmla="*/ 1171 h 1493"/>
                <a:gd name="T52" fmla="*/ 828 w 1599"/>
                <a:gd name="T53" fmla="*/ 1163 h 1493"/>
                <a:gd name="T54" fmla="*/ 744 w 1599"/>
                <a:gd name="T55" fmla="*/ 1173 h 1493"/>
                <a:gd name="T56" fmla="*/ 687 w 1599"/>
                <a:gd name="T57" fmla="*/ 1179 h 1493"/>
                <a:gd name="T58" fmla="*/ 647 w 1599"/>
                <a:gd name="T59" fmla="*/ 1205 h 1493"/>
                <a:gd name="T60" fmla="*/ 556 w 1599"/>
                <a:gd name="T61" fmla="*/ 1286 h 1493"/>
                <a:gd name="T62" fmla="*/ 367 w 1599"/>
                <a:gd name="T63" fmla="*/ 1407 h 1493"/>
                <a:gd name="T64" fmla="*/ 312 w 1599"/>
                <a:gd name="T65" fmla="*/ 1451 h 1493"/>
                <a:gd name="T66" fmla="*/ 267 w 1599"/>
                <a:gd name="T67" fmla="*/ 1415 h 1493"/>
                <a:gd name="T68" fmla="*/ 388 w 1599"/>
                <a:gd name="T69" fmla="*/ 1249 h 1493"/>
                <a:gd name="T70" fmla="*/ 446 w 1599"/>
                <a:gd name="T71" fmla="*/ 1192 h 1493"/>
                <a:gd name="T72" fmla="*/ 498 w 1599"/>
                <a:gd name="T73" fmla="*/ 1158 h 1493"/>
                <a:gd name="T74" fmla="*/ 558 w 1599"/>
                <a:gd name="T75" fmla="*/ 1131 h 1493"/>
                <a:gd name="T76" fmla="*/ 519 w 1599"/>
                <a:gd name="T77" fmla="*/ 979 h 1493"/>
                <a:gd name="T78" fmla="*/ 514 w 1599"/>
                <a:gd name="T79" fmla="*/ 898 h 1493"/>
                <a:gd name="T80" fmla="*/ 532 w 1599"/>
                <a:gd name="T81" fmla="*/ 837 h 1493"/>
                <a:gd name="T82" fmla="*/ 550 w 1599"/>
                <a:gd name="T83" fmla="*/ 780 h 1493"/>
                <a:gd name="T84" fmla="*/ 456 w 1599"/>
                <a:gd name="T85" fmla="*/ 840 h 1493"/>
                <a:gd name="T86" fmla="*/ 333 w 1599"/>
                <a:gd name="T87" fmla="*/ 874 h 1493"/>
                <a:gd name="T88" fmla="*/ 202 w 1599"/>
                <a:gd name="T89" fmla="*/ 840 h 1493"/>
                <a:gd name="T90" fmla="*/ 165 w 1599"/>
                <a:gd name="T91" fmla="*/ 816 h 1493"/>
                <a:gd name="T92" fmla="*/ 128 w 1599"/>
                <a:gd name="T93" fmla="*/ 782 h 1493"/>
                <a:gd name="T94" fmla="*/ 100 w 1599"/>
                <a:gd name="T95" fmla="*/ 746 h 1493"/>
                <a:gd name="T96" fmla="*/ 73 w 1599"/>
                <a:gd name="T97" fmla="*/ 709 h 1493"/>
                <a:gd name="T98" fmla="*/ 34 w 1599"/>
                <a:gd name="T99" fmla="*/ 585 h 1493"/>
                <a:gd name="T100" fmla="*/ 299 w 1599"/>
                <a:gd name="T101" fmla="*/ 391 h 1493"/>
                <a:gd name="T102" fmla="*/ 393 w 1599"/>
                <a:gd name="T103" fmla="*/ 323 h 1493"/>
                <a:gd name="T104" fmla="*/ 467 w 1599"/>
                <a:gd name="T105" fmla="*/ 271 h 1493"/>
                <a:gd name="T106" fmla="*/ 619 w 1599"/>
                <a:gd name="T107" fmla="*/ 173 h 1493"/>
                <a:gd name="T108" fmla="*/ 726 w 1599"/>
                <a:gd name="T109" fmla="*/ 110 h 1493"/>
                <a:gd name="T110" fmla="*/ 802 w 1599"/>
                <a:gd name="T111" fmla="*/ 97 h 1493"/>
                <a:gd name="T112" fmla="*/ 957 w 1599"/>
                <a:gd name="T113" fmla="*/ 92 h 1493"/>
                <a:gd name="T114" fmla="*/ 1208 w 1599"/>
                <a:gd name="T115" fmla="*/ 29 h 1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599" h="1493">
                  <a:moveTo>
                    <a:pt x="1308" y="47"/>
                  </a:moveTo>
                  <a:lnTo>
                    <a:pt x="1321" y="66"/>
                  </a:lnTo>
                  <a:lnTo>
                    <a:pt x="1326" y="71"/>
                  </a:lnTo>
                  <a:lnTo>
                    <a:pt x="1332" y="74"/>
                  </a:lnTo>
                  <a:lnTo>
                    <a:pt x="1332" y="76"/>
                  </a:lnTo>
                  <a:lnTo>
                    <a:pt x="1334" y="76"/>
                  </a:lnTo>
                  <a:lnTo>
                    <a:pt x="1337" y="79"/>
                  </a:lnTo>
                  <a:lnTo>
                    <a:pt x="1342" y="82"/>
                  </a:lnTo>
                  <a:lnTo>
                    <a:pt x="1345" y="84"/>
                  </a:lnTo>
                  <a:lnTo>
                    <a:pt x="1350" y="87"/>
                  </a:lnTo>
                  <a:lnTo>
                    <a:pt x="1353" y="87"/>
                  </a:lnTo>
                  <a:lnTo>
                    <a:pt x="1355" y="89"/>
                  </a:lnTo>
                  <a:lnTo>
                    <a:pt x="1358" y="89"/>
                  </a:lnTo>
                  <a:lnTo>
                    <a:pt x="1363" y="92"/>
                  </a:lnTo>
                  <a:lnTo>
                    <a:pt x="1368" y="95"/>
                  </a:lnTo>
                  <a:lnTo>
                    <a:pt x="1374" y="95"/>
                  </a:lnTo>
                  <a:lnTo>
                    <a:pt x="1376" y="97"/>
                  </a:lnTo>
                  <a:lnTo>
                    <a:pt x="1379" y="97"/>
                  </a:lnTo>
                  <a:lnTo>
                    <a:pt x="1381" y="97"/>
                  </a:lnTo>
                  <a:lnTo>
                    <a:pt x="1384" y="100"/>
                  </a:lnTo>
                  <a:lnTo>
                    <a:pt x="1395" y="105"/>
                  </a:lnTo>
                  <a:lnTo>
                    <a:pt x="1397" y="105"/>
                  </a:lnTo>
                  <a:lnTo>
                    <a:pt x="1402" y="108"/>
                  </a:lnTo>
                  <a:lnTo>
                    <a:pt x="1405" y="110"/>
                  </a:lnTo>
                  <a:lnTo>
                    <a:pt x="1426" y="121"/>
                  </a:lnTo>
                  <a:lnTo>
                    <a:pt x="1447" y="131"/>
                  </a:lnTo>
                  <a:lnTo>
                    <a:pt x="1465" y="139"/>
                  </a:lnTo>
                  <a:lnTo>
                    <a:pt x="1468" y="142"/>
                  </a:lnTo>
                  <a:lnTo>
                    <a:pt x="1471" y="145"/>
                  </a:lnTo>
                  <a:lnTo>
                    <a:pt x="1473" y="147"/>
                  </a:lnTo>
                  <a:lnTo>
                    <a:pt x="1486" y="166"/>
                  </a:lnTo>
                  <a:lnTo>
                    <a:pt x="1494" y="179"/>
                  </a:lnTo>
                  <a:lnTo>
                    <a:pt x="1497" y="181"/>
                  </a:lnTo>
                  <a:lnTo>
                    <a:pt x="1499" y="187"/>
                  </a:lnTo>
                  <a:lnTo>
                    <a:pt x="1502" y="187"/>
                  </a:lnTo>
                  <a:lnTo>
                    <a:pt x="1505" y="194"/>
                  </a:lnTo>
                  <a:lnTo>
                    <a:pt x="1515" y="210"/>
                  </a:lnTo>
                  <a:lnTo>
                    <a:pt x="1520" y="218"/>
                  </a:lnTo>
                  <a:lnTo>
                    <a:pt x="1531" y="234"/>
                  </a:lnTo>
                  <a:lnTo>
                    <a:pt x="1531" y="236"/>
                  </a:lnTo>
                  <a:lnTo>
                    <a:pt x="1531" y="239"/>
                  </a:lnTo>
                  <a:lnTo>
                    <a:pt x="1534" y="242"/>
                  </a:lnTo>
                  <a:lnTo>
                    <a:pt x="1536" y="244"/>
                  </a:lnTo>
                  <a:lnTo>
                    <a:pt x="1536" y="247"/>
                  </a:lnTo>
                  <a:lnTo>
                    <a:pt x="1539" y="250"/>
                  </a:lnTo>
                  <a:lnTo>
                    <a:pt x="1539" y="252"/>
                  </a:lnTo>
                  <a:lnTo>
                    <a:pt x="1544" y="263"/>
                  </a:lnTo>
                  <a:lnTo>
                    <a:pt x="1547" y="265"/>
                  </a:lnTo>
                  <a:lnTo>
                    <a:pt x="1547" y="268"/>
                  </a:lnTo>
                  <a:lnTo>
                    <a:pt x="1549" y="273"/>
                  </a:lnTo>
                  <a:lnTo>
                    <a:pt x="1549" y="278"/>
                  </a:lnTo>
                  <a:lnTo>
                    <a:pt x="1552" y="284"/>
                  </a:lnTo>
                  <a:lnTo>
                    <a:pt x="1552" y="286"/>
                  </a:lnTo>
                  <a:lnTo>
                    <a:pt x="1552" y="292"/>
                  </a:lnTo>
                  <a:lnTo>
                    <a:pt x="1555" y="299"/>
                  </a:lnTo>
                  <a:lnTo>
                    <a:pt x="1555" y="310"/>
                  </a:lnTo>
                  <a:lnTo>
                    <a:pt x="1557" y="341"/>
                  </a:lnTo>
                  <a:lnTo>
                    <a:pt x="1560" y="362"/>
                  </a:lnTo>
                  <a:lnTo>
                    <a:pt x="1560" y="365"/>
                  </a:lnTo>
                  <a:lnTo>
                    <a:pt x="1560" y="368"/>
                  </a:lnTo>
                  <a:lnTo>
                    <a:pt x="1560" y="370"/>
                  </a:lnTo>
                  <a:lnTo>
                    <a:pt x="1557" y="389"/>
                  </a:lnTo>
                  <a:lnTo>
                    <a:pt x="1555" y="399"/>
                  </a:lnTo>
                  <a:lnTo>
                    <a:pt x="1552" y="407"/>
                  </a:lnTo>
                  <a:lnTo>
                    <a:pt x="1552" y="410"/>
                  </a:lnTo>
                  <a:lnTo>
                    <a:pt x="1549" y="415"/>
                  </a:lnTo>
                  <a:lnTo>
                    <a:pt x="1547" y="423"/>
                  </a:lnTo>
                  <a:lnTo>
                    <a:pt x="1544" y="431"/>
                  </a:lnTo>
                  <a:lnTo>
                    <a:pt x="1541" y="438"/>
                  </a:lnTo>
                  <a:lnTo>
                    <a:pt x="1539" y="444"/>
                  </a:lnTo>
                  <a:lnTo>
                    <a:pt x="1536" y="446"/>
                  </a:lnTo>
                  <a:lnTo>
                    <a:pt x="1536" y="449"/>
                  </a:lnTo>
                  <a:lnTo>
                    <a:pt x="1534" y="452"/>
                  </a:lnTo>
                  <a:lnTo>
                    <a:pt x="1531" y="454"/>
                  </a:lnTo>
                  <a:lnTo>
                    <a:pt x="1528" y="459"/>
                  </a:lnTo>
                  <a:lnTo>
                    <a:pt x="1505" y="486"/>
                  </a:lnTo>
                  <a:lnTo>
                    <a:pt x="1494" y="499"/>
                  </a:lnTo>
                  <a:lnTo>
                    <a:pt x="1489" y="507"/>
                  </a:lnTo>
                  <a:lnTo>
                    <a:pt x="1484" y="512"/>
                  </a:lnTo>
                  <a:lnTo>
                    <a:pt x="1481" y="517"/>
                  </a:lnTo>
                  <a:lnTo>
                    <a:pt x="1476" y="522"/>
                  </a:lnTo>
                  <a:lnTo>
                    <a:pt x="1471" y="530"/>
                  </a:lnTo>
                  <a:lnTo>
                    <a:pt x="1468" y="536"/>
                  </a:lnTo>
                  <a:lnTo>
                    <a:pt x="1460" y="546"/>
                  </a:lnTo>
                  <a:lnTo>
                    <a:pt x="1458" y="549"/>
                  </a:lnTo>
                  <a:lnTo>
                    <a:pt x="1458" y="551"/>
                  </a:lnTo>
                  <a:lnTo>
                    <a:pt x="1455" y="554"/>
                  </a:lnTo>
                  <a:lnTo>
                    <a:pt x="1455" y="557"/>
                  </a:lnTo>
                  <a:lnTo>
                    <a:pt x="1452" y="559"/>
                  </a:lnTo>
                  <a:lnTo>
                    <a:pt x="1450" y="562"/>
                  </a:lnTo>
                  <a:lnTo>
                    <a:pt x="1450" y="564"/>
                  </a:lnTo>
                  <a:lnTo>
                    <a:pt x="1447" y="567"/>
                  </a:lnTo>
                  <a:lnTo>
                    <a:pt x="1444" y="572"/>
                  </a:lnTo>
                  <a:lnTo>
                    <a:pt x="1439" y="588"/>
                  </a:lnTo>
                  <a:lnTo>
                    <a:pt x="1437" y="601"/>
                  </a:lnTo>
                  <a:lnTo>
                    <a:pt x="1434" y="606"/>
                  </a:lnTo>
                  <a:lnTo>
                    <a:pt x="1434" y="609"/>
                  </a:lnTo>
                  <a:lnTo>
                    <a:pt x="1431" y="612"/>
                  </a:lnTo>
                  <a:lnTo>
                    <a:pt x="1431" y="614"/>
                  </a:lnTo>
                  <a:lnTo>
                    <a:pt x="1431" y="617"/>
                  </a:lnTo>
                  <a:lnTo>
                    <a:pt x="1431" y="622"/>
                  </a:lnTo>
                  <a:lnTo>
                    <a:pt x="1431" y="627"/>
                  </a:lnTo>
                  <a:lnTo>
                    <a:pt x="1431" y="633"/>
                  </a:lnTo>
                  <a:lnTo>
                    <a:pt x="1431" y="638"/>
                  </a:lnTo>
                  <a:lnTo>
                    <a:pt x="1431" y="643"/>
                  </a:lnTo>
                  <a:lnTo>
                    <a:pt x="1431" y="646"/>
                  </a:lnTo>
                  <a:lnTo>
                    <a:pt x="1431" y="651"/>
                  </a:lnTo>
                  <a:lnTo>
                    <a:pt x="1434" y="656"/>
                  </a:lnTo>
                  <a:lnTo>
                    <a:pt x="1434" y="659"/>
                  </a:lnTo>
                  <a:lnTo>
                    <a:pt x="1434" y="664"/>
                  </a:lnTo>
                  <a:lnTo>
                    <a:pt x="1437" y="667"/>
                  </a:lnTo>
                  <a:lnTo>
                    <a:pt x="1437" y="675"/>
                  </a:lnTo>
                  <a:lnTo>
                    <a:pt x="1442" y="685"/>
                  </a:lnTo>
                  <a:lnTo>
                    <a:pt x="1444" y="693"/>
                  </a:lnTo>
                  <a:lnTo>
                    <a:pt x="1447" y="701"/>
                  </a:lnTo>
                  <a:lnTo>
                    <a:pt x="1450" y="706"/>
                  </a:lnTo>
                  <a:lnTo>
                    <a:pt x="1450" y="711"/>
                  </a:lnTo>
                  <a:lnTo>
                    <a:pt x="1452" y="714"/>
                  </a:lnTo>
                  <a:lnTo>
                    <a:pt x="1455" y="717"/>
                  </a:lnTo>
                  <a:lnTo>
                    <a:pt x="1455" y="719"/>
                  </a:lnTo>
                  <a:lnTo>
                    <a:pt x="1455" y="722"/>
                  </a:lnTo>
                  <a:lnTo>
                    <a:pt x="1458" y="722"/>
                  </a:lnTo>
                  <a:lnTo>
                    <a:pt x="1458" y="725"/>
                  </a:lnTo>
                  <a:lnTo>
                    <a:pt x="1458" y="727"/>
                  </a:lnTo>
                  <a:lnTo>
                    <a:pt x="1460" y="732"/>
                  </a:lnTo>
                  <a:lnTo>
                    <a:pt x="1465" y="740"/>
                  </a:lnTo>
                  <a:lnTo>
                    <a:pt x="1468" y="746"/>
                  </a:lnTo>
                  <a:lnTo>
                    <a:pt x="1471" y="753"/>
                  </a:lnTo>
                  <a:lnTo>
                    <a:pt x="1473" y="759"/>
                  </a:lnTo>
                  <a:lnTo>
                    <a:pt x="1476" y="764"/>
                  </a:lnTo>
                  <a:lnTo>
                    <a:pt x="1478" y="767"/>
                  </a:lnTo>
                  <a:lnTo>
                    <a:pt x="1481" y="772"/>
                  </a:lnTo>
                  <a:lnTo>
                    <a:pt x="1484" y="780"/>
                  </a:lnTo>
                  <a:lnTo>
                    <a:pt x="1489" y="785"/>
                  </a:lnTo>
                  <a:lnTo>
                    <a:pt x="1492" y="790"/>
                  </a:lnTo>
                  <a:lnTo>
                    <a:pt x="1499" y="801"/>
                  </a:lnTo>
                  <a:lnTo>
                    <a:pt x="1502" y="806"/>
                  </a:lnTo>
                  <a:lnTo>
                    <a:pt x="1507" y="814"/>
                  </a:lnTo>
                  <a:lnTo>
                    <a:pt x="1513" y="819"/>
                  </a:lnTo>
                  <a:lnTo>
                    <a:pt x="1515" y="824"/>
                  </a:lnTo>
                  <a:lnTo>
                    <a:pt x="1520" y="829"/>
                  </a:lnTo>
                  <a:lnTo>
                    <a:pt x="1523" y="835"/>
                  </a:lnTo>
                  <a:lnTo>
                    <a:pt x="1526" y="837"/>
                  </a:lnTo>
                  <a:lnTo>
                    <a:pt x="1528" y="843"/>
                  </a:lnTo>
                  <a:lnTo>
                    <a:pt x="1531" y="845"/>
                  </a:lnTo>
                  <a:lnTo>
                    <a:pt x="1534" y="850"/>
                  </a:lnTo>
                  <a:lnTo>
                    <a:pt x="1539" y="858"/>
                  </a:lnTo>
                  <a:lnTo>
                    <a:pt x="1547" y="869"/>
                  </a:lnTo>
                  <a:lnTo>
                    <a:pt x="1552" y="877"/>
                  </a:lnTo>
                  <a:lnTo>
                    <a:pt x="1555" y="882"/>
                  </a:lnTo>
                  <a:lnTo>
                    <a:pt x="1557" y="890"/>
                  </a:lnTo>
                  <a:lnTo>
                    <a:pt x="1562" y="898"/>
                  </a:lnTo>
                  <a:lnTo>
                    <a:pt x="1568" y="906"/>
                  </a:lnTo>
                  <a:lnTo>
                    <a:pt x="1570" y="911"/>
                  </a:lnTo>
                  <a:lnTo>
                    <a:pt x="1573" y="919"/>
                  </a:lnTo>
                  <a:lnTo>
                    <a:pt x="1575" y="924"/>
                  </a:lnTo>
                  <a:lnTo>
                    <a:pt x="1578" y="929"/>
                  </a:lnTo>
                  <a:lnTo>
                    <a:pt x="1581" y="934"/>
                  </a:lnTo>
                  <a:lnTo>
                    <a:pt x="1583" y="937"/>
                  </a:lnTo>
                  <a:lnTo>
                    <a:pt x="1586" y="945"/>
                  </a:lnTo>
                  <a:lnTo>
                    <a:pt x="1586" y="950"/>
                  </a:lnTo>
                  <a:lnTo>
                    <a:pt x="1589" y="955"/>
                  </a:lnTo>
                  <a:lnTo>
                    <a:pt x="1591" y="961"/>
                  </a:lnTo>
                  <a:lnTo>
                    <a:pt x="1594" y="969"/>
                  </a:lnTo>
                  <a:lnTo>
                    <a:pt x="1594" y="974"/>
                  </a:lnTo>
                  <a:lnTo>
                    <a:pt x="1594" y="976"/>
                  </a:lnTo>
                  <a:lnTo>
                    <a:pt x="1596" y="982"/>
                  </a:lnTo>
                  <a:lnTo>
                    <a:pt x="1596" y="990"/>
                  </a:lnTo>
                  <a:lnTo>
                    <a:pt x="1596" y="992"/>
                  </a:lnTo>
                  <a:lnTo>
                    <a:pt x="1599" y="995"/>
                  </a:lnTo>
                  <a:lnTo>
                    <a:pt x="1599" y="1003"/>
                  </a:lnTo>
                  <a:lnTo>
                    <a:pt x="1599" y="1008"/>
                  </a:lnTo>
                  <a:lnTo>
                    <a:pt x="1599" y="1013"/>
                  </a:lnTo>
                  <a:lnTo>
                    <a:pt x="1599" y="1021"/>
                  </a:lnTo>
                  <a:lnTo>
                    <a:pt x="1599" y="1026"/>
                  </a:lnTo>
                  <a:lnTo>
                    <a:pt x="1599" y="1032"/>
                  </a:lnTo>
                  <a:lnTo>
                    <a:pt x="1599" y="1039"/>
                  </a:lnTo>
                  <a:lnTo>
                    <a:pt x="1596" y="1047"/>
                  </a:lnTo>
                  <a:lnTo>
                    <a:pt x="1596" y="1053"/>
                  </a:lnTo>
                  <a:lnTo>
                    <a:pt x="1596" y="1063"/>
                  </a:lnTo>
                  <a:lnTo>
                    <a:pt x="1594" y="1071"/>
                  </a:lnTo>
                  <a:lnTo>
                    <a:pt x="1594" y="1076"/>
                  </a:lnTo>
                  <a:lnTo>
                    <a:pt x="1594" y="1084"/>
                  </a:lnTo>
                  <a:lnTo>
                    <a:pt x="1591" y="1089"/>
                  </a:lnTo>
                  <a:lnTo>
                    <a:pt x="1591" y="1092"/>
                  </a:lnTo>
                  <a:lnTo>
                    <a:pt x="1589" y="1097"/>
                  </a:lnTo>
                  <a:lnTo>
                    <a:pt x="1586" y="1108"/>
                  </a:lnTo>
                  <a:lnTo>
                    <a:pt x="1583" y="1113"/>
                  </a:lnTo>
                  <a:lnTo>
                    <a:pt x="1583" y="1116"/>
                  </a:lnTo>
                  <a:lnTo>
                    <a:pt x="1581" y="1118"/>
                  </a:lnTo>
                  <a:lnTo>
                    <a:pt x="1581" y="1121"/>
                  </a:lnTo>
                  <a:lnTo>
                    <a:pt x="1578" y="1126"/>
                  </a:lnTo>
                  <a:lnTo>
                    <a:pt x="1575" y="1131"/>
                  </a:lnTo>
                  <a:lnTo>
                    <a:pt x="1573" y="1134"/>
                  </a:lnTo>
                  <a:lnTo>
                    <a:pt x="1570" y="1137"/>
                  </a:lnTo>
                  <a:lnTo>
                    <a:pt x="1568" y="1142"/>
                  </a:lnTo>
                  <a:lnTo>
                    <a:pt x="1565" y="1147"/>
                  </a:lnTo>
                  <a:lnTo>
                    <a:pt x="1560" y="1152"/>
                  </a:lnTo>
                  <a:lnTo>
                    <a:pt x="1557" y="1160"/>
                  </a:lnTo>
                  <a:lnTo>
                    <a:pt x="1552" y="1165"/>
                  </a:lnTo>
                  <a:lnTo>
                    <a:pt x="1547" y="1171"/>
                  </a:lnTo>
                  <a:lnTo>
                    <a:pt x="1544" y="1176"/>
                  </a:lnTo>
                  <a:lnTo>
                    <a:pt x="1539" y="1181"/>
                  </a:lnTo>
                  <a:lnTo>
                    <a:pt x="1536" y="1184"/>
                  </a:lnTo>
                  <a:lnTo>
                    <a:pt x="1536" y="1186"/>
                  </a:lnTo>
                  <a:lnTo>
                    <a:pt x="1534" y="1189"/>
                  </a:lnTo>
                  <a:lnTo>
                    <a:pt x="1531" y="1189"/>
                  </a:lnTo>
                  <a:lnTo>
                    <a:pt x="1531" y="1192"/>
                  </a:lnTo>
                  <a:lnTo>
                    <a:pt x="1528" y="1194"/>
                  </a:lnTo>
                  <a:lnTo>
                    <a:pt x="1526" y="1200"/>
                  </a:lnTo>
                  <a:lnTo>
                    <a:pt x="1526" y="1202"/>
                  </a:lnTo>
                  <a:lnTo>
                    <a:pt x="1523" y="1205"/>
                  </a:lnTo>
                  <a:lnTo>
                    <a:pt x="1520" y="1207"/>
                  </a:lnTo>
                  <a:lnTo>
                    <a:pt x="1520" y="1210"/>
                  </a:lnTo>
                  <a:lnTo>
                    <a:pt x="1518" y="1213"/>
                  </a:lnTo>
                  <a:lnTo>
                    <a:pt x="1518" y="1215"/>
                  </a:lnTo>
                  <a:lnTo>
                    <a:pt x="1515" y="1215"/>
                  </a:lnTo>
                  <a:lnTo>
                    <a:pt x="1513" y="1215"/>
                  </a:lnTo>
                  <a:lnTo>
                    <a:pt x="1510" y="1218"/>
                  </a:lnTo>
                  <a:lnTo>
                    <a:pt x="1507" y="1221"/>
                  </a:lnTo>
                  <a:lnTo>
                    <a:pt x="1505" y="1221"/>
                  </a:lnTo>
                  <a:lnTo>
                    <a:pt x="1502" y="1221"/>
                  </a:lnTo>
                  <a:lnTo>
                    <a:pt x="1499" y="1223"/>
                  </a:lnTo>
                  <a:lnTo>
                    <a:pt x="1486" y="1223"/>
                  </a:lnTo>
                  <a:lnTo>
                    <a:pt x="1476" y="1228"/>
                  </a:lnTo>
                  <a:lnTo>
                    <a:pt x="1437" y="1236"/>
                  </a:lnTo>
                  <a:lnTo>
                    <a:pt x="1429" y="1236"/>
                  </a:lnTo>
                  <a:lnTo>
                    <a:pt x="1429" y="1239"/>
                  </a:lnTo>
                  <a:lnTo>
                    <a:pt x="1426" y="1239"/>
                  </a:lnTo>
                  <a:lnTo>
                    <a:pt x="1423" y="1239"/>
                  </a:lnTo>
                  <a:lnTo>
                    <a:pt x="1421" y="1239"/>
                  </a:lnTo>
                  <a:lnTo>
                    <a:pt x="1418" y="1239"/>
                  </a:lnTo>
                  <a:lnTo>
                    <a:pt x="1416" y="1239"/>
                  </a:lnTo>
                  <a:lnTo>
                    <a:pt x="1410" y="1239"/>
                  </a:lnTo>
                  <a:lnTo>
                    <a:pt x="1402" y="1236"/>
                  </a:lnTo>
                  <a:lnTo>
                    <a:pt x="1361" y="1234"/>
                  </a:lnTo>
                  <a:lnTo>
                    <a:pt x="1345" y="1234"/>
                  </a:lnTo>
                  <a:lnTo>
                    <a:pt x="1326" y="1234"/>
                  </a:lnTo>
                  <a:lnTo>
                    <a:pt x="1313" y="1231"/>
                  </a:lnTo>
                  <a:lnTo>
                    <a:pt x="1300" y="1234"/>
                  </a:lnTo>
                  <a:lnTo>
                    <a:pt x="1290" y="1236"/>
                  </a:lnTo>
                  <a:lnTo>
                    <a:pt x="1279" y="1242"/>
                  </a:lnTo>
                  <a:lnTo>
                    <a:pt x="1274" y="1242"/>
                  </a:lnTo>
                  <a:lnTo>
                    <a:pt x="1271" y="1244"/>
                  </a:lnTo>
                  <a:lnTo>
                    <a:pt x="1266" y="1244"/>
                  </a:lnTo>
                  <a:lnTo>
                    <a:pt x="1235" y="1247"/>
                  </a:lnTo>
                  <a:lnTo>
                    <a:pt x="1227" y="1247"/>
                  </a:lnTo>
                  <a:lnTo>
                    <a:pt x="1198" y="1252"/>
                  </a:lnTo>
                  <a:lnTo>
                    <a:pt x="1195" y="1252"/>
                  </a:lnTo>
                  <a:lnTo>
                    <a:pt x="1193" y="1249"/>
                  </a:lnTo>
                  <a:lnTo>
                    <a:pt x="1190" y="1249"/>
                  </a:lnTo>
                  <a:lnTo>
                    <a:pt x="1187" y="1249"/>
                  </a:lnTo>
                  <a:lnTo>
                    <a:pt x="1185" y="1247"/>
                  </a:lnTo>
                  <a:lnTo>
                    <a:pt x="1177" y="1244"/>
                  </a:lnTo>
                  <a:lnTo>
                    <a:pt x="1172" y="1242"/>
                  </a:lnTo>
                  <a:lnTo>
                    <a:pt x="1169" y="1242"/>
                  </a:lnTo>
                  <a:lnTo>
                    <a:pt x="1164" y="1239"/>
                  </a:lnTo>
                  <a:lnTo>
                    <a:pt x="1161" y="1239"/>
                  </a:lnTo>
                  <a:lnTo>
                    <a:pt x="1159" y="1236"/>
                  </a:lnTo>
                  <a:lnTo>
                    <a:pt x="1156" y="1234"/>
                  </a:lnTo>
                  <a:lnTo>
                    <a:pt x="1148" y="1231"/>
                  </a:lnTo>
                  <a:lnTo>
                    <a:pt x="1143" y="1226"/>
                  </a:lnTo>
                  <a:lnTo>
                    <a:pt x="1135" y="1223"/>
                  </a:lnTo>
                  <a:lnTo>
                    <a:pt x="1132" y="1221"/>
                  </a:lnTo>
                  <a:lnTo>
                    <a:pt x="1130" y="1218"/>
                  </a:lnTo>
                  <a:lnTo>
                    <a:pt x="1117" y="1213"/>
                  </a:lnTo>
                  <a:lnTo>
                    <a:pt x="1101" y="1207"/>
                  </a:lnTo>
                  <a:lnTo>
                    <a:pt x="1088" y="1202"/>
                  </a:lnTo>
                  <a:lnTo>
                    <a:pt x="1075" y="1197"/>
                  </a:lnTo>
                  <a:lnTo>
                    <a:pt x="1070" y="1194"/>
                  </a:lnTo>
                  <a:lnTo>
                    <a:pt x="1067" y="1192"/>
                  </a:lnTo>
                  <a:lnTo>
                    <a:pt x="1056" y="1189"/>
                  </a:lnTo>
                  <a:lnTo>
                    <a:pt x="1054" y="1189"/>
                  </a:lnTo>
                  <a:lnTo>
                    <a:pt x="1051" y="1186"/>
                  </a:lnTo>
                  <a:lnTo>
                    <a:pt x="1028" y="1186"/>
                  </a:lnTo>
                  <a:lnTo>
                    <a:pt x="1025" y="1186"/>
                  </a:lnTo>
                  <a:lnTo>
                    <a:pt x="1012" y="1184"/>
                  </a:lnTo>
                  <a:lnTo>
                    <a:pt x="1001" y="1184"/>
                  </a:lnTo>
                  <a:lnTo>
                    <a:pt x="993" y="1184"/>
                  </a:lnTo>
                  <a:lnTo>
                    <a:pt x="983" y="1181"/>
                  </a:lnTo>
                  <a:lnTo>
                    <a:pt x="973" y="1181"/>
                  </a:lnTo>
                  <a:lnTo>
                    <a:pt x="970" y="1179"/>
                  </a:lnTo>
                  <a:lnTo>
                    <a:pt x="967" y="1179"/>
                  </a:lnTo>
                  <a:lnTo>
                    <a:pt x="944" y="1176"/>
                  </a:lnTo>
                  <a:lnTo>
                    <a:pt x="931" y="1173"/>
                  </a:lnTo>
                  <a:lnTo>
                    <a:pt x="923" y="1171"/>
                  </a:lnTo>
                  <a:lnTo>
                    <a:pt x="910" y="1168"/>
                  </a:lnTo>
                  <a:lnTo>
                    <a:pt x="902" y="1165"/>
                  </a:lnTo>
                  <a:lnTo>
                    <a:pt x="896" y="1165"/>
                  </a:lnTo>
                  <a:lnTo>
                    <a:pt x="889" y="1165"/>
                  </a:lnTo>
                  <a:lnTo>
                    <a:pt x="886" y="1165"/>
                  </a:lnTo>
                  <a:lnTo>
                    <a:pt x="881" y="1163"/>
                  </a:lnTo>
                  <a:lnTo>
                    <a:pt x="876" y="1163"/>
                  </a:lnTo>
                  <a:lnTo>
                    <a:pt x="873" y="1163"/>
                  </a:lnTo>
                  <a:lnTo>
                    <a:pt x="849" y="1163"/>
                  </a:lnTo>
                  <a:lnTo>
                    <a:pt x="839" y="1163"/>
                  </a:lnTo>
                  <a:lnTo>
                    <a:pt x="828" y="1163"/>
                  </a:lnTo>
                  <a:lnTo>
                    <a:pt x="815" y="1163"/>
                  </a:lnTo>
                  <a:lnTo>
                    <a:pt x="805" y="1163"/>
                  </a:lnTo>
                  <a:lnTo>
                    <a:pt x="794" y="1165"/>
                  </a:lnTo>
                  <a:lnTo>
                    <a:pt x="784" y="1168"/>
                  </a:lnTo>
                  <a:lnTo>
                    <a:pt x="776" y="1168"/>
                  </a:lnTo>
                  <a:lnTo>
                    <a:pt x="773" y="1168"/>
                  </a:lnTo>
                  <a:lnTo>
                    <a:pt x="771" y="1168"/>
                  </a:lnTo>
                  <a:lnTo>
                    <a:pt x="763" y="1171"/>
                  </a:lnTo>
                  <a:lnTo>
                    <a:pt x="755" y="1171"/>
                  </a:lnTo>
                  <a:lnTo>
                    <a:pt x="747" y="1171"/>
                  </a:lnTo>
                  <a:lnTo>
                    <a:pt x="744" y="1173"/>
                  </a:lnTo>
                  <a:lnTo>
                    <a:pt x="731" y="1173"/>
                  </a:lnTo>
                  <a:lnTo>
                    <a:pt x="726" y="1173"/>
                  </a:lnTo>
                  <a:lnTo>
                    <a:pt x="721" y="1176"/>
                  </a:lnTo>
                  <a:lnTo>
                    <a:pt x="718" y="1176"/>
                  </a:lnTo>
                  <a:lnTo>
                    <a:pt x="716" y="1176"/>
                  </a:lnTo>
                  <a:lnTo>
                    <a:pt x="713" y="1176"/>
                  </a:lnTo>
                  <a:lnTo>
                    <a:pt x="708" y="1176"/>
                  </a:lnTo>
                  <a:lnTo>
                    <a:pt x="702" y="1176"/>
                  </a:lnTo>
                  <a:lnTo>
                    <a:pt x="697" y="1179"/>
                  </a:lnTo>
                  <a:lnTo>
                    <a:pt x="695" y="1179"/>
                  </a:lnTo>
                  <a:lnTo>
                    <a:pt x="687" y="1179"/>
                  </a:lnTo>
                  <a:lnTo>
                    <a:pt x="679" y="1181"/>
                  </a:lnTo>
                  <a:lnTo>
                    <a:pt x="676" y="1181"/>
                  </a:lnTo>
                  <a:lnTo>
                    <a:pt x="674" y="1184"/>
                  </a:lnTo>
                  <a:lnTo>
                    <a:pt x="671" y="1184"/>
                  </a:lnTo>
                  <a:lnTo>
                    <a:pt x="668" y="1186"/>
                  </a:lnTo>
                  <a:lnTo>
                    <a:pt x="666" y="1186"/>
                  </a:lnTo>
                  <a:lnTo>
                    <a:pt x="663" y="1189"/>
                  </a:lnTo>
                  <a:lnTo>
                    <a:pt x="661" y="1189"/>
                  </a:lnTo>
                  <a:lnTo>
                    <a:pt x="661" y="1192"/>
                  </a:lnTo>
                  <a:lnTo>
                    <a:pt x="655" y="1197"/>
                  </a:lnTo>
                  <a:lnTo>
                    <a:pt x="647" y="1205"/>
                  </a:lnTo>
                  <a:lnTo>
                    <a:pt x="632" y="1221"/>
                  </a:lnTo>
                  <a:lnTo>
                    <a:pt x="621" y="1231"/>
                  </a:lnTo>
                  <a:lnTo>
                    <a:pt x="616" y="1236"/>
                  </a:lnTo>
                  <a:lnTo>
                    <a:pt x="613" y="1239"/>
                  </a:lnTo>
                  <a:lnTo>
                    <a:pt x="613" y="1242"/>
                  </a:lnTo>
                  <a:lnTo>
                    <a:pt x="603" y="1249"/>
                  </a:lnTo>
                  <a:lnTo>
                    <a:pt x="592" y="1263"/>
                  </a:lnTo>
                  <a:lnTo>
                    <a:pt x="585" y="1268"/>
                  </a:lnTo>
                  <a:lnTo>
                    <a:pt x="569" y="1278"/>
                  </a:lnTo>
                  <a:lnTo>
                    <a:pt x="558" y="1286"/>
                  </a:lnTo>
                  <a:lnTo>
                    <a:pt x="556" y="1286"/>
                  </a:lnTo>
                  <a:lnTo>
                    <a:pt x="548" y="1291"/>
                  </a:lnTo>
                  <a:lnTo>
                    <a:pt x="545" y="1294"/>
                  </a:lnTo>
                  <a:lnTo>
                    <a:pt x="543" y="1294"/>
                  </a:lnTo>
                  <a:lnTo>
                    <a:pt x="540" y="1297"/>
                  </a:lnTo>
                  <a:lnTo>
                    <a:pt x="480" y="1336"/>
                  </a:lnTo>
                  <a:lnTo>
                    <a:pt x="467" y="1344"/>
                  </a:lnTo>
                  <a:lnTo>
                    <a:pt x="459" y="1349"/>
                  </a:lnTo>
                  <a:lnTo>
                    <a:pt x="435" y="1365"/>
                  </a:lnTo>
                  <a:lnTo>
                    <a:pt x="430" y="1367"/>
                  </a:lnTo>
                  <a:lnTo>
                    <a:pt x="427" y="1370"/>
                  </a:lnTo>
                  <a:lnTo>
                    <a:pt x="367" y="1407"/>
                  </a:lnTo>
                  <a:lnTo>
                    <a:pt x="354" y="1417"/>
                  </a:lnTo>
                  <a:lnTo>
                    <a:pt x="346" y="1423"/>
                  </a:lnTo>
                  <a:lnTo>
                    <a:pt x="335" y="1430"/>
                  </a:lnTo>
                  <a:lnTo>
                    <a:pt x="322" y="1441"/>
                  </a:lnTo>
                  <a:lnTo>
                    <a:pt x="320" y="1444"/>
                  </a:lnTo>
                  <a:lnTo>
                    <a:pt x="317" y="1444"/>
                  </a:lnTo>
                  <a:lnTo>
                    <a:pt x="317" y="1446"/>
                  </a:lnTo>
                  <a:lnTo>
                    <a:pt x="315" y="1446"/>
                  </a:lnTo>
                  <a:lnTo>
                    <a:pt x="315" y="1449"/>
                  </a:lnTo>
                  <a:lnTo>
                    <a:pt x="312" y="1449"/>
                  </a:lnTo>
                  <a:lnTo>
                    <a:pt x="312" y="1451"/>
                  </a:lnTo>
                  <a:lnTo>
                    <a:pt x="291" y="1467"/>
                  </a:lnTo>
                  <a:lnTo>
                    <a:pt x="278" y="1475"/>
                  </a:lnTo>
                  <a:lnTo>
                    <a:pt x="275" y="1478"/>
                  </a:lnTo>
                  <a:lnTo>
                    <a:pt x="273" y="1480"/>
                  </a:lnTo>
                  <a:lnTo>
                    <a:pt x="265" y="1483"/>
                  </a:lnTo>
                  <a:lnTo>
                    <a:pt x="241" y="1488"/>
                  </a:lnTo>
                  <a:lnTo>
                    <a:pt x="223" y="1493"/>
                  </a:lnTo>
                  <a:lnTo>
                    <a:pt x="246" y="1451"/>
                  </a:lnTo>
                  <a:lnTo>
                    <a:pt x="246" y="1449"/>
                  </a:lnTo>
                  <a:lnTo>
                    <a:pt x="249" y="1444"/>
                  </a:lnTo>
                  <a:lnTo>
                    <a:pt x="267" y="1415"/>
                  </a:lnTo>
                  <a:lnTo>
                    <a:pt x="270" y="1412"/>
                  </a:lnTo>
                  <a:lnTo>
                    <a:pt x="270" y="1409"/>
                  </a:lnTo>
                  <a:lnTo>
                    <a:pt x="275" y="1402"/>
                  </a:lnTo>
                  <a:lnTo>
                    <a:pt x="278" y="1402"/>
                  </a:lnTo>
                  <a:lnTo>
                    <a:pt x="312" y="1349"/>
                  </a:lnTo>
                  <a:lnTo>
                    <a:pt x="333" y="1320"/>
                  </a:lnTo>
                  <a:lnTo>
                    <a:pt x="349" y="1299"/>
                  </a:lnTo>
                  <a:lnTo>
                    <a:pt x="351" y="1297"/>
                  </a:lnTo>
                  <a:lnTo>
                    <a:pt x="354" y="1291"/>
                  </a:lnTo>
                  <a:lnTo>
                    <a:pt x="377" y="1263"/>
                  </a:lnTo>
                  <a:lnTo>
                    <a:pt x="388" y="1249"/>
                  </a:lnTo>
                  <a:lnTo>
                    <a:pt x="396" y="1239"/>
                  </a:lnTo>
                  <a:lnTo>
                    <a:pt x="401" y="1234"/>
                  </a:lnTo>
                  <a:lnTo>
                    <a:pt x="406" y="1226"/>
                  </a:lnTo>
                  <a:lnTo>
                    <a:pt x="411" y="1218"/>
                  </a:lnTo>
                  <a:lnTo>
                    <a:pt x="417" y="1215"/>
                  </a:lnTo>
                  <a:lnTo>
                    <a:pt x="419" y="1210"/>
                  </a:lnTo>
                  <a:lnTo>
                    <a:pt x="422" y="1207"/>
                  </a:lnTo>
                  <a:lnTo>
                    <a:pt x="427" y="1205"/>
                  </a:lnTo>
                  <a:lnTo>
                    <a:pt x="430" y="1200"/>
                  </a:lnTo>
                  <a:lnTo>
                    <a:pt x="438" y="1194"/>
                  </a:lnTo>
                  <a:lnTo>
                    <a:pt x="446" y="1192"/>
                  </a:lnTo>
                  <a:lnTo>
                    <a:pt x="451" y="1186"/>
                  </a:lnTo>
                  <a:lnTo>
                    <a:pt x="459" y="1181"/>
                  </a:lnTo>
                  <a:lnTo>
                    <a:pt x="469" y="1176"/>
                  </a:lnTo>
                  <a:lnTo>
                    <a:pt x="472" y="1173"/>
                  </a:lnTo>
                  <a:lnTo>
                    <a:pt x="474" y="1173"/>
                  </a:lnTo>
                  <a:lnTo>
                    <a:pt x="474" y="1171"/>
                  </a:lnTo>
                  <a:lnTo>
                    <a:pt x="480" y="1171"/>
                  </a:lnTo>
                  <a:lnTo>
                    <a:pt x="482" y="1168"/>
                  </a:lnTo>
                  <a:lnTo>
                    <a:pt x="485" y="1165"/>
                  </a:lnTo>
                  <a:lnTo>
                    <a:pt x="493" y="1163"/>
                  </a:lnTo>
                  <a:lnTo>
                    <a:pt x="498" y="1158"/>
                  </a:lnTo>
                  <a:lnTo>
                    <a:pt x="503" y="1155"/>
                  </a:lnTo>
                  <a:lnTo>
                    <a:pt x="508" y="1152"/>
                  </a:lnTo>
                  <a:lnTo>
                    <a:pt x="514" y="1150"/>
                  </a:lnTo>
                  <a:lnTo>
                    <a:pt x="522" y="1147"/>
                  </a:lnTo>
                  <a:lnTo>
                    <a:pt x="527" y="1144"/>
                  </a:lnTo>
                  <a:lnTo>
                    <a:pt x="529" y="1142"/>
                  </a:lnTo>
                  <a:lnTo>
                    <a:pt x="537" y="1139"/>
                  </a:lnTo>
                  <a:lnTo>
                    <a:pt x="545" y="1137"/>
                  </a:lnTo>
                  <a:lnTo>
                    <a:pt x="553" y="1134"/>
                  </a:lnTo>
                  <a:lnTo>
                    <a:pt x="556" y="1131"/>
                  </a:lnTo>
                  <a:lnTo>
                    <a:pt x="558" y="1131"/>
                  </a:lnTo>
                  <a:lnTo>
                    <a:pt x="553" y="1113"/>
                  </a:lnTo>
                  <a:lnTo>
                    <a:pt x="553" y="1110"/>
                  </a:lnTo>
                  <a:lnTo>
                    <a:pt x="545" y="1095"/>
                  </a:lnTo>
                  <a:lnTo>
                    <a:pt x="529" y="1053"/>
                  </a:lnTo>
                  <a:lnTo>
                    <a:pt x="532" y="1021"/>
                  </a:lnTo>
                  <a:lnTo>
                    <a:pt x="532" y="1018"/>
                  </a:lnTo>
                  <a:lnTo>
                    <a:pt x="532" y="1016"/>
                  </a:lnTo>
                  <a:lnTo>
                    <a:pt x="529" y="1016"/>
                  </a:lnTo>
                  <a:lnTo>
                    <a:pt x="529" y="1013"/>
                  </a:lnTo>
                  <a:lnTo>
                    <a:pt x="524" y="992"/>
                  </a:lnTo>
                  <a:lnTo>
                    <a:pt x="519" y="979"/>
                  </a:lnTo>
                  <a:lnTo>
                    <a:pt x="519" y="974"/>
                  </a:lnTo>
                  <a:lnTo>
                    <a:pt x="516" y="971"/>
                  </a:lnTo>
                  <a:lnTo>
                    <a:pt x="516" y="966"/>
                  </a:lnTo>
                  <a:lnTo>
                    <a:pt x="511" y="955"/>
                  </a:lnTo>
                  <a:lnTo>
                    <a:pt x="511" y="953"/>
                  </a:lnTo>
                  <a:lnTo>
                    <a:pt x="508" y="940"/>
                  </a:lnTo>
                  <a:lnTo>
                    <a:pt x="508" y="927"/>
                  </a:lnTo>
                  <a:lnTo>
                    <a:pt x="508" y="919"/>
                  </a:lnTo>
                  <a:lnTo>
                    <a:pt x="508" y="908"/>
                  </a:lnTo>
                  <a:lnTo>
                    <a:pt x="508" y="906"/>
                  </a:lnTo>
                  <a:lnTo>
                    <a:pt x="514" y="898"/>
                  </a:lnTo>
                  <a:lnTo>
                    <a:pt x="516" y="892"/>
                  </a:lnTo>
                  <a:lnTo>
                    <a:pt x="519" y="885"/>
                  </a:lnTo>
                  <a:lnTo>
                    <a:pt x="519" y="879"/>
                  </a:lnTo>
                  <a:lnTo>
                    <a:pt x="522" y="877"/>
                  </a:lnTo>
                  <a:lnTo>
                    <a:pt x="524" y="869"/>
                  </a:lnTo>
                  <a:lnTo>
                    <a:pt x="524" y="866"/>
                  </a:lnTo>
                  <a:lnTo>
                    <a:pt x="527" y="864"/>
                  </a:lnTo>
                  <a:lnTo>
                    <a:pt x="527" y="861"/>
                  </a:lnTo>
                  <a:lnTo>
                    <a:pt x="527" y="856"/>
                  </a:lnTo>
                  <a:lnTo>
                    <a:pt x="532" y="843"/>
                  </a:lnTo>
                  <a:lnTo>
                    <a:pt x="532" y="837"/>
                  </a:lnTo>
                  <a:lnTo>
                    <a:pt x="535" y="832"/>
                  </a:lnTo>
                  <a:lnTo>
                    <a:pt x="537" y="824"/>
                  </a:lnTo>
                  <a:lnTo>
                    <a:pt x="537" y="822"/>
                  </a:lnTo>
                  <a:lnTo>
                    <a:pt x="537" y="819"/>
                  </a:lnTo>
                  <a:lnTo>
                    <a:pt x="540" y="816"/>
                  </a:lnTo>
                  <a:lnTo>
                    <a:pt x="543" y="808"/>
                  </a:lnTo>
                  <a:lnTo>
                    <a:pt x="543" y="801"/>
                  </a:lnTo>
                  <a:lnTo>
                    <a:pt x="545" y="795"/>
                  </a:lnTo>
                  <a:lnTo>
                    <a:pt x="545" y="793"/>
                  </a:lnTo>
                  <a:lnTo>
                    <a:pt x="548" y="785"/>
                  </a:lnTo>
                  <a:lnTo>
                    <a:pt x="550" y="780"/>
                  </a:lnTo>
                  <a:lnTo>
                    <a:pt x="550" y="777"/>
                  </a:lnTo>
                  <a:lnTo>
                    <a:pt x="548" y="777"/>
                  </a:lnTo>
                  <a:lnTo>
                    <a:pt x="532" y="780"/>
                  </a:lnTo>
                  <a:lnTo>
                    <a:pt x="529" y="777"/>
                  </a:lnTo>
                  <a:lnTo>
                    <a:pt x="493" y="785"/>
                  </a:lnTo>
                  <a:lnTo>
                    <a:pt x="469" y="790"/>
                  </a:lnTo>
                  <a:lnTo>
                    <a:pt x="453" y="793"/>
                  </a:lnTo>
                  <a:lnTo>
                    <a:pt x="453" y="801"/>
                  </a:lnTo>
                  <a:lnTo>
                    <a:pt x="453" y="806"/>
                  </a:lnTo>
                  <a:lnTo>
                    <a:pt x="456" y="814"/>
                  </a:lnTo>
                  <a:lnTo>
                    <a:pt x="456" y="840"/>
                  </a:lnTo>
                  <a:lnTo>
                    <a:pt x="440" y="840"/>
                  </a:lnTo>
                  <a:lnTo>
                    <a:pt x="427" y="837"/>
                  </a:lnTo>
                  <a:lnTo>
                    <a:pt x="414" y="837"/>
                  </a:lnTo>
                  <a:lnTo>
                    <a:pt x="401" y="837"/>
                  </a:lnTo>
                  <a:lnTo>
                    <a:pt x="396" y="837"/>
                  </a:lnTo>
                  <a:lnTo>
                    <a:pt x="393" y="837"/>
                  </a:lnTo>
                  <a:lnTo>
                    <a:pt x="388" y="850"/>
                  </a:lnTo>
                  <a:lnTo>
                    <a:pt x="377" y="864"/>
                  </a:lnTo>
                  <a:lnTo>
                    <a:pt x="375" y="866"/>
                  </a:lnTo>
                  <a:lnTo>
                    <a:pt x="343" y="869"/>
                  </a:lnTo>
                  <a:lnTo>
                    <a:pt x="333" y="874"/>
                  </a:lnTo>
                  <a:lnTo>
                    <a:pt x="330" y="874"/>
                  </a:lnTo>
                  <a:lnTo>
                    <a:pt x="328" y="885"/>
                  </a:lnTo>
                  <a:lnTo>
                    <a:pt x="325" y="898"/>
                  </a:lnTo>
                  <a:lnTo>
                    <a:pt x="322" y="906"/>
                  </a:lnTo>
                  <a:lnTo>
                    <a:pt x="294" y="890"/>
                  </a:lnTo>
                  <a:lnTo>
                    <a:pt x="241" y="864"/>
                  </a:lnTo>
                  <a:lnTo>
                    <a:pt x="223" y="853"/>
                  </a:lnTo>
                  <a:lnTo>
                    <a:pt x="220" y="850"/>
                  </a:lnTo>
                  <a:lnTo>
                    <a:pt x="215" y="848"/>
                  </a:lnTo>
                  <a:lnTo>
                    <a:pt x="207" y="845"/>
                  </a:lnTo>
                  <a:lnTo>
                    <a:pt x="202" y="840"/>
                  </a:lnTo>
                  <a:lnTo>
                    <a:pt x="199" y="840"/>
                  </a:lnTo>
                  <a:lnTo>
                    <a:pt x="197" y="837"/>
                  </a:lnTo>
                  <a:lnTo>
                    <a:pt x="186" y="829"/>
                  </a:lnTo>
                  <a:lnTo>
                    <a:pt x="181" y="827"/>
                  </a:lnTo>
                  <a:lnTo>
                    <a:pt x="178" y="827"/>
                  </a:lnTo>
                  <a:lnTo>
                    <a:pt x="178" y="824"/>
                  </a:lnTo>
                  <a:lnTo>
                    <a:pt x="176" y="822"/>
                  </a:lnTo>
                  <a:lnTo>
                    <a:pt x="173" y="822"/>
                  </a:lnTo>
                  <a:lnTo>
                    <a:pt x="170" y="819"/>
                  </a:lnTo>
                  <a:lnTo>
                    <a:pt x="168" y="816"/>
                  </a:lnTo>
                  <a:lnTo>
                    <a:pt x="165" y="816"/>
                  </a:lnTo>
                  <a:lnTo>
                    <a:pt x="162" y="811"/>
                  </a:lnTo>
                  <a:lnTo>
                    <a:pt x="160" y="811"/>
                  </a:lnTo>
                  <a:lnTo>
                    <a:pt x="160" y="808"/>
                  </a:lnTo>
                  <a:lnTo>
                    <a:pt x="157" y="808"/>
                  </a:lnTo>
                  <a:lnTo>
                    <a:pt x="157" y="811"/>
                  </a:lnTo>
                  <a:lnTo>
                    <a:pt x="155" y="808"/>
                  </a:lnTo>
                  <a:lnTo>
                    <a:pt x="147" y="801"/>
                  </a:lnTo>
                  <a:lnTo>
                    <a:pt x="136" y="790"/>
                  </a:lnTo>
                  <a:lnTo>
                    <a:pt x="134" y="788"/>
                  </a:lnTo>
                  <a:lnTo>
                    <a:pt x="131" y="785"/>
                  </a:lnTo>
                  <a:lnTo>
                    <a:pt x="128" y="782"/>
                  </a:lnTo>
                  <a:lnTo>
                    <a:pt x="126" y="780"/>
                  </a:lnTo>
                  <a:lnTo>
                    <a:pt x="126" y="777"/>
                  </a:lnTo>
                  <a:lnTo>
                    <a:pt x="123" y="774"/>
                  </a:lnTo>
                  <a:lnTo>
                    <a:pt x="121" y="772"/>
                  </a:lnTo>
                  <a:lnTo>
                    <a:pt x="118" y="769"/>
                  </a:lnTo>
                  <a:lnTo>
                    <a:pt x="113" y="761"/>
                  </a:lnTo>
                  <a:lnTo>
                    <a:pt x="110" y="759"/>
                  </a:lnTo>
                  <a:lnTo>
                    <a:pt x="110" y="756"/>
                  </a:lnTo>
                  <a:lnTo>
                    <a:pt x="105" y="751"/>
                  </a:lnTo>
                  <a:lnTo>
                    <a:pt x="102" y="748"/>
                  </a:lnTo>
                  <a:lnTo>
                    <a:pt x="100" y="746"/>
                  </a:lnTo>
                  <a:lnTo>
                    <a:pt x="100" y="743"/>
                  </a:lnTo>
                  <a:lnTo>
                    <a:pt x="92" y="735"/>
                  </a:lnTo>
                  <a:lnTo>
                    <a:pt x="89" y="732"/>
                  </a:lnTo>
                  <a:lnTo>
                    <a:pt x="89" y="730"/>
                  </a:lnTo>
                  <a:lnTo>
                    <a:pt x="86" y="727"/>
                  </a:lnTo>
                  <a:lnTo>
                    <a:pt x="84" y="725"/>
                  </a:lnTo>
                  <a:lnTo>
                    <a:pt x="84" y="722"/>
                  </a:lnTo>
                  <a:lnTo>
                    <a:pt x="79" y="717"/>
                  </a:lnTo>
                  <a:lnTo>
                    <a:pt x="79" y="714"/>
                  </a:lnTo>
                  <a:lnTo>
                    <a:pt x="76" y="711"/>
                  </a:lnTo>
                  <a:lnTo>
                    <a:pt x="73" y="709"/>
                  </a:lnTo>
                  <a:lnTo>
                    <a:pt x="68" y="704"/>
                  </a:lnTo>
                  <a:lnTo>
                    <a:pt x="68" y="701"/>
                  </a:lnTo>
                  <a:lnTo>
                    <a:pt x="50" y="680"/>
                  </a:lnTo>
                  <a:lnTo>
                    <a:pt x="50" y="677"/>
                  </a:lnTo>
                  <a:lnTo>
                    <a:pt x="47" y="675"/>
                  </a:lnTo>
                  <a:lnTo>
                    <a:pt x="34" y="656"/>
                  </a:lnTo>
                  <a:lnTo>
                    <a:pt x="24" y="643"/>
                  </a:lnTo>
                  <a:lnTo>
                    <a:pt x="21" y="641"/>
                  </a:lnTo>
                  <a:lnTo>
                    <a:pt x="21" y="638"/>
                  </a:lnTo>
                  <a:lnTo>
                    <a:pt x="0" y="612"/>
                  </a:lnTo>
                  <a:lnTo>
                    <a:pt x="34" y="585"/>
                  </a:lnTo>
                  <a:lnTo>
                    <a:pt x="55" y="570"/>
                  </a:lnTo>
                  <a:lnTo>
                    <a:pt x="73" y="557"/>
                  </a:lnTo>
                  <a:lnTo>
                    <a:pt x="97" y="538"/>
                  </a:lnTo>
                  <a:lnTo>
                    <a:pt x="136" y="509"/>
                  </a:lnTo>
                  <a:lnTo>
                    <a:pt x="165" y="488"/>
                  </a:lnTo>
                  <a:lnTo>
                    <a:pt x="178" y="478"/>
                  </a:lnTo>
                  <a:lnTo>
                    <a:pt x="218" y="449"/>
                  </a:lnTo>
                  <a:lnTo>
                    <a:pt x="241" y="433"/>
                  </a:lnTo>
                  <a:lnTo>
                    <a:pt x="265" y="415"/>
                  </a:lnTo>
                  <a:lnTo>
                    <a:pt x="283" y="402"/>
                  </a:lnTo>
                  <a:lnTo>
                    <a:pt x="299" y="391"/>
                  </a:lnTo>
                  <a:lnTo>
                    <a:pt x="299" y="389"/>
                  </a:lnTo>
                  <a:lnTo>
                    <a:pt x="304" y="386"/>
                  </a:lnTo>
                  <a:lnTo>
                    <a:pt x="317" y="378"/>
                  </a:lnTo>
                  <a:lnTo>
                    <a:pt x="330" y="368"/>
                  </a:lnTo>
                  <a:lnTo>
                    <a:pt x="349" y="354"/>
                  </a:lnTo>
                  <a:lnTo>
                    <a:pt x="354" y="352"/>
                  </a:lnTo>
                  <a:lnTo>
                    <a:pt x="354" y="349"/>
                  </a:lnTo>
                  <a:lnTo>
                    <a:pt x="362" y="344"/>
                  </a:lnTo>
                  <a:lnTo>
                    <a:pt x="375" y="336"/>
                  </a:lnTo>
                  <a:lnTo>
                    <a:pt x="388" y="326"/>
                  </a:lnTo>
                  <a:lnTo>
                    <a:pt x="393" y="323"/>
                  </a:lnTo>
                  <a:lnTo>
                    <a:pt x="398" y="318"/>
                  </a:lnTo>
                  <a:lnTo>
                    <a:pt x="404" y="312"/>
                  </a:lnTo>
                  <a:lnTo>
                    <a:pt x="406" y="312"/>
                  </a:lnTo>
                  <a:lnTo>
                    <a:pt x="409" y="310"/>
                  </a:lnTo>
                  <a:lnTo>
                    <a:pt x="411" y="310"/>
                  </a:lnTo>
                  <a:lnTo>
                    <a:pt x="414" y="307"/>
                  </a:lnTo>
                  <a:lnTo>
                    <a:pt x="414" y="305"/>
                  </a:lnTo>
                  <a:lnTo>
                    <a:pt x="417" y="305"/>
                  </a:lnTo>
                  <a:lnTo>
                    <a:pt x="425" y="299"/>
                  </a:lnTo>
                  <a:lnTo>
                    <a:pt x="446" y="284"/>
                  </a:lnTo>
                  <a:lnTo>
                    <a:pt x="467" y="271"/>
                  </a:lnTo>
                  <a:lnTo>
                    <a:pt x="488" y="257"/>
                  </a:lnTo>
                  <a:lnTo>
                    <a:pt x="506" y="244"/>
                  </a:lnTo>
                  <a:lnTo>
                    <a:pt x="529" y="229"/>
                  </a:lnTo>
                  <a:lnTo>
                    <a:pt x="550" y="215"/>
                  </a:lnTo>
                  <a:lnTo>
                    <a:pt x="558" y="210"/>
                  </a:lnTo>
                  <a:lnTo>
                    <a:pt x="566" y="205"/>
                  </a:lnTo>
                  <a:lnTo>
                    <a:pt x="577" y="200"/>
                  </a:lnTo>
                  <a:lnTo>
                    <a:pt x="585" y="192"/>
                  </a:lnTo>
                  <a:lnTo>
                    <a:pt x="592" y="187"/>
                  </a:lnTo>
                  <a:lnTo>
                    <a:pt x="598" y="184"/>
                  </a:lnTo>
                  <a:lnTo>
                    <a:pt x="619" y="173"/>
                  </a:lnTo>
                  <a:lnTo>
                    <a:pt x="642" y="158"/>
                  </a:lnTo>
                  <a:lnTo>
                    <a:pt x="661" y="147"/>
                  </a:lnTo>
                  <a:lnTo>
                    <a:pt x="682" y="137"/>
                  </a:lnTo>
                  <a:lnTo>
                    <a:pt x="687" y="134"/>
                  </a:lnTo>
                  <a:lnTo>
                    <a:pt x="692" y="129"/>
                  </a:lnTo>
                  <a:lnTo>
                    <a:pt x="700" y="124"/>
                  </a:lnTo>
                  <a:lnTo>
                    <a:pt x="713" y="116"/>
                  </a:lnTo>
                  <a:lnTo>
                    <a:pt x="718" y="113"/>
                  </a:lnTo>
                  <a:lnTo>
                    <a:pt x="721" y="113"/>
                  </a:lnTo>
                  <a:lnTo>
                    <a:pt x="723" y="110"/>
                  </a:lnTo>
                  <a:lnTo>
                    <a:pt x="726" y="110"/>
                  </a:lnTo>
                  <a:lnTo>
                    <a:pt x="731" y="108"/>
                  </a:lnTo>
                  <a:lnTo>
                    <a:pt x="734" y="108"/>
                  </a:lnTo>
                  <a:lnTo>
                    <a:pt x="742" y="105"/>
                  </a:lnTo>
                  <a:lnTo>
                    <a:pt x="750" y="103"/>
                  </a:lnTo>
                  <a:lnTo>
                    <a:pt x="758" y="100"/>
                  </a:lnTo>
                  <a:lnTo>
                    <a:pt x="765" y="100"/>
                  </a:lnTo>
                  <a:lnTo>
                    <a:pt x="768" y="97"/>
                  </a:lnTo>
                  <a:lnTo>
                    <a:pt x="773" y="97"/>
                  </a:lnTo>
                  <a:lnTo>
                    <a:pt x="776" y="97"/>
                  </a:lnTo>
                  <a:lnTo>
                    <a:pt x="789" y="97"/>
                  </a:lnTo>
                  <a:lnTo>
                    <a:pt x="802" y="97"/>
                  </a:lnTo>
                  <a:lnTo>
                    <a:pt x="805" y="97"/>
                  </a:lnTo>
                  <a:lnTo>
                    <a:pt x="828" y="97"/>
                  </a:lnTo>
                  <a:lnTo>
                    <a:pt x="834" y="97"/>
                  </a:lnTo>
                  <a:lnTo>
                    <a:pt x="836" y="97"/>
                  </a:lnTo>
                  <a:lnTo>
                    <a:pt x="844" y="97"/>
                  </a:lnTo>
                  <a:lnTo>
                    <a:pt x="862" y="95"/>
                  </a:lnTo>
                  <a:lnTo>
                    <a:pt x="876" y="95"/>
                  </a:lnTo>
                  <a:lnTo>
                    <a:pt x="902" y="95"/>
                  </a:lnTo>
                  <a:lnTo>
                    <a:pt x="925" y="95"/>
                  </a:lnTo>
                  <a:lnTo>
                    <a:pt x="944" y="95"/>
                  </a:lnTo>
                  <a:lnTo>
                    <a:pt x="957" y="92"/>
                  </a:lnTo>
                  <a:lnTo>
                    <a:pt x="959" y="92"/>
                  </a:lnTo>
                  <a:lnTo>
                    <a:pt x="962" y="92"/>
                  </a:lnTo>
                  <a:lnTo>
                    <a:pt x="965" y="92"/>
                  </a:lnTo>
                  <a:lnTo>
                    <a:pt x="970" y="92"/>
                  </a:lnTo>
                  <a:lnTo>
                    <a:pt x="973" y="92"/>
                  </a:lnTo>
                  <a:lnTo>
                    <a:pt x="1062" y="92"/>
                  </a:lnTo>
                  <a:lnTo>
                    <a:pt x="1064" y="92"/>
                  </a:lnTo>
                  <a:lnTo>
                    <a:pt x="1177" y="42"/>
                  </a:lnTo>
                  <a:lnTo>
                    <a:pt x="1180" y="40"/>
                  </a:lnTo>
                  <a:lnTo>
                    <a:pt x="1185" y="40"/>
                  </a:lnTo>
                  <a:lnTo>
                    <a:pt x="1208" y="29"/>
                  </a:lnTo>
                  <a:lnTo>
                    <a:pt x="1208" y="26"/>
                  </a:lnTo>
                  <a:lnTo>
                    <a:pt x="1214" y="26"/>
                  </a:lnTo>
                  <a:lnTo>
                    <a:pt x="1274" y="0"/>
                  </a:lnTo>
                  <a:lnTo>
                    <a:pt x="1292" y="24"/>
                  </a:lnTo>
                  <a:lnTo>
                    <a:pt x="1308" y="47"/>
                  </a:lnTo>
                </a:path>
              </a:pathLst>
            </a:custGeom>
            <a:pattFill prst="dashHorz">
              <a:fgClr>
                <a:schemeClr val="accent1"/>
              </a:fgClr>
              <a:bgClr>
                <a:schemeClr val="bg1"/>
              </a:bgClr>
            </a:pattFill>
            <a:ln w="9525">
              <a:solidFill>
                <a:schemeClr val="tx1"/>
              </a:solidFill>
              <a:round/>
              <a:headEnd/>
              <a:tailEnd/>
            </a:ln>
          </p:spPr>
          <p:txBody>
            <a:bodyPr rot="0" vert="horz" wrap="square" lIns="91440" tIns="45720" rIns="91440" bIns="45720" anchor="t" anchorCtr="0" upright="1">
              <a:noAutofit/>
            </a:bodyPr>
            <a:lstStyle/>
            <a:p>
              <a:endParaRPr lang="ja-JP" altLang="en-US" sz="1600"/>
            </a:p>
          </p:txBody>
        </p:sp>
        <p:sp>
          <p:nvSpPr>
            <p:cNvPr id="99" name="フリーフォーム 98"/>
            <p:cNvSpPr>
              <a:spLocks/>
            </p:cNvSpPr>
            <p:nvPr/>
          </p:nvSpPr>
          <p:spPr bwMode="auto">
            <a:xfrm>
              <a:off x="5557526" y="2758509"/>
              <a:ext cx="455755" cy="504135"/>
            </a:xfrm>
            <a:custGeom>
              <a:avLst/>
              <a:gdLst>
                <a:gd name="T0" fmla="*/ 553 w 951"/>
                <a:gd name="T1" fmla="*/ 196 h 1036"/>
                <a:gd name="T2" fmla="*/ 569 w 951"/>
                <a:gd name="T3" fmla="*/ 210 h 1036"/>
                <a:gd name="T4" fmla="*/ 590 w 951"/>
                <a:gd name="T5" fmla="*/ 225 h 1036"/>
                <a:gd name="T6" fmla="*/ 687 w 951"/>
                <a:gd name="T7" fmla="*/ 278 h 1036"/>
                <a:gd name="T8" fmla="*/ 736 w 951"/>
                <a:gd name="T9" fmla="*/ 257 h 1036"/>
                <a:gd name="T10" fmla="*/ 807 w 951"/>
                <a:gd name="T11" fmla="*/ 225 h 1036"/>
                <a:gd name="T12" fmla="*/ 846 w 951"/>
                <a:gd name="T13" fmla="*/ 189 h 1036"/>
                <a:gd name="T14" fmla="*/ 941 w 951"/>
                <a:gd name="T15" fmla="*/ 165 h 1036"/>
                <a:gd name="T16" fmla="*/ 936 w 951"/>
                <a:gd name="T17" fmla="*/ 189 h 1036"/>
                <a:gd name="T18" fmla="*/ 928 w 951"/>
                <a:gd name="T19" fmla="*/ 220 h 1036"/>
                <a:gd name="T20" fmla="*/ 917 w 951"/>
                <a:gd name="T21" fmla="*/ 257 h 1036"/>
                <a:gd name="T22" fmla="*/ 909 w 951"/>
                <a:gd name="T23" fmla="*/ 280 h 1036"/>
                <a:gd name="T24" fmla="*/ 901 w 951"/>
                <a:gd name="T25" fmla="*/ 315 h 1036"/>
                <a:gd name="T26" fmla="*/ 904 w 951"/>
                <a:gd name="T27" fmla="*/ 341 h 1036"/>
                <a:gd name="T28" fmla="*/ 912 w 951"/>
                <a:gd name="T29" fmla="*/ 367 h 1036"/>
                <a:gd name="T30" fmla="*/ 938 w 951"/>
                <a:gd name="T31" fmla="*/ 483 h 1036"/>
                <a:gd name="T32" fmla="*/ 951 w 951"/>
                <a:gd name="T33" fmla="*/ 519 h 1036"/>
                <a:gd name="T34" fmla="*/ 920 w 951"/>
                <a:gd name="T35" fmla="*/ 532 h 1036"/>
                <a:gd name="T36" fmla="*/ 875 w 951"/>
                <a:gd name="T37" fmla="*/ 556 h 1036"/>
                <a:gd name="T38" fmla="*/ 862 w 951"/>
                <a:gd name="T39" fmla="*/ 564 h 1036"/>
                <a:gd name="T40" fmla="*/ 823 w 951"/>
                <a:gd name="T41" fmla="*/ 588 h 1036"/>
                <a:gd name="T42" fmla="*/ 789 w 951"/>
                <a:gd name="T43" fmla="*/ 627 h 1036"/>
                <a:gd name="T44" fmla="*/ 705 w 951"/>
                <a:gd name="T45" fmla="*/ 737 h 1036"/>
                <a:gd name="T46" fmla="*/ 663 w 951"/>
                <a:gd name="T47" fmla="*/ 800 h 1036"/>
                <a:gd name="T48" fmla="*/ 639 w 951"/>
                <a:gd name="T49" fmla="*/ 839 h 1036"/>
                <a:gd name="T50" fmla="*/ 443 w 951"/>
                <a:gd name="T51" fmla="*/ 992 h 1036"/>
                <a:gd name="T52" fmla="*/ 325 w 951"/>
                <a:gd name="T53" fmla="*/ 1036 h 1036"/>
                <a:gd name="T54" fmla="*/ 299 w 951"/>
                <a:gd name="T55" fmla="*/ 992 h 1036"/>
                <a:gd name="T56" fmla="*/ 230 w 951"/>
                <a:gd name="T57" fmla="*/ 879 h 1036"/>
                <a:gd name="T58" fmla="*/ 223 w 951"/>
                <a:gd name="T59" fmla="*/ 866 h 1036"/>
                <a:gd name="T60" fmla="*/ 215 w 951"/>
                <a:gd name="T61" fmla="*/ 858 h 1036"/>
                <a:gd name="T62" fmla="*/ 209 w 951"/>
                <a:gd name="T63" fmla="*/ 850 h 1036"/>
                <a:gd name="T64" fmla="*/ 199 w 951"/>
                <a:gd name="T65" fmla="*/ 839 h 1036"/>
                <a:gd name="T66" fmla="*/ 196 w 951"/>
                <a:gd name="T67" fmla="*/ 837 h 1036"/>
                <a:gd name="T68" fmla="*/ 186 w 951"/>
                <a:gd name="T69" fmla="*/ 824 h 1036"/>
                <a:gd name="T70" fmla="*/ 146 w 951"/>
                <a:gd name="T71" fmla="*/ 803 h 1036"/>
                <a:gd name="T72" fmla="*/ 99 w 951"/>
                <a:gd name="T73" fmla="*/ 792 h 1036"/>
                <a:gd name="T74" fmla="*/ 70 w 951"/>
                <a:gd name="T75" fmla="*/ 787 h 1036"/>
                <a:gd name="T76" fmla="*/ 10 w 951"/>
                <a:gd name="T77" fmla="*/ 766 h 1036"/>
                <a:gd name="T78" fmla="*/ 13 w 951"/>
                <a:gd name="T79" fmla="*/ 745 h 1036"/>
                <a:gd name="T80" fmla="*/ 21 w 951"/>
                <a:gd name="T81" fmla="*/ 695 h 1036"/>
                <a:gd name="T82" fmla="*/ 68 w 951"/>
                <a:gd name="T83" fmla="*/ 580 h 1036"/>
                <a:gd name="T84" fmla="*/ 55 w 951"/>
                <a:gd name="T85" fmla="*/ 527 h 1036"/>
                <a:gd name="T86" fmla="*/ 29 w 951"/>
                <a:gd name="T87" fmla="*/ 459 h 1036"/>
                <a:gd name="T88" fmla="*/ 31 w 951"/>
                <a:gd name="T89" fmla="*/ 438 h 1036"/>
                <a:gd name="T90" fmla="*/ 52 w 951"/>
                <a:gd name="T91" fmla="*/ 412 h 1036"/>
                <a:gd name="T92" fmla="*/ 73 w 951"/>
                <a:gd name="T93" fmla="*/ 388 h 1036"/>
                <a:gd name="T94" fmla="*/ 34 w 951"/>
                <a:gd name="T95" fmla="*/ 328 h 1036"/>
                <a:gd name="T96" fmla="*/ 31 w 951"/>
                <a:gd name="T97" fmla="*/ 259 h 1036"/>
                <a:gd name="T98" fmla="*/ 141 w 951"/>
                <a:gd name="T99" fmla="*/ 183 h 1036"/>
                <a:gd name="T100" fmla="*/ 204 w 951"/>
                <a:gd name="T101" fmla="*/ 139 h 1036"/>
                <a:gd name="T102" fmla="*/ 330 w 951"/>
                <a:gd name="T103" fmla="*/ 47 h 1036"/>
                <a:gd name="T104" fmla="*/ 393 w 951"/>
                <a:gd name="T105" fmla="*/ 0 h 1036"/>
                <a:gd name="T106" fmla="*/ 443 w 951"/>
                <a:gd name="T107" fmla="*/ 68 h 1036"/>
                <a:gd name="T108" fmla="*/ 472 w 951"/>
                <a:gd name="T109" fmla="*/ 105 h 1036"/>
                <a:gd name="T110" fmla="*/ 485 w 951"/>
                <a:gd name="T111" fmla="*/ 123 h 1036"/>
                <a:gd name="T112" fmla="*/ 503 w 951"/>
                <a:gd name="T113" fmla="*/ 144 h 1036"/>
                <a:gd name="T114" fmla="*/ 506 w 951"/>
                <a:gd name="T115" fmla="*/ 149 h 1036"/>
                <a:gd name="T116" fmla="*/ 521 w 951"/>
                <a:gd name="T117" fmla="*/ 170 h 1036"/>
                <a:gd name="T118" fmla="*/ 548 w 951"/>
                <a:gd name="T119" fmla="*/ 196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1" h="1036">
                  <a:moveTo>
                    <a:pt x="548" y="196"/>
                  </a:moveTo>
                  <a:lnTo>
                    <a:pt x="550" y="199"/>
                  </a:lnTo>
                  <a:lnTo>
                    <a:pt x="550" y="196"/>
                  </a:lnTo>
                  <a:lnTo>
                    <a:pt x="553" y="196"/>
                  </a:lnTo>
                  <a:lnTo>
                    <a:pt x="553" y="199"/>
                  </a:lnTo>
                  <a:lnTo>
                    <a:pt x="555" y="199"/>
                  </a:lnTo>
                  <a:lnTo>
                    <a:pt x="558" y="204"/>
                  </a:lnTo>
                  <a:lnTo>
                    <a:pt x="561" y="204"/>
                  </a:lnTo>
                  <a:lnTo>
                    <a:pt x="563" y="207"/>
                  </a:lnTo>
                  <a:lnTo>
                    <a:pt x="566" y="210"/>
                  </a:lnTo>
                  <a:lnTo>
                    <a:pt x="569" y="210"/>
                  </a:lnTo>
                  <a:lnTo>
                    <a:pt x="571" y="212"/>
                  </a:lnTo>
                  <a:lnTo>
                    <a:pt x="571" y="215"/>
                  </a:lnTo>
                  <a:lnTo>
                    <a:pt x="574" y="215"/>
                  </a:lnTo>
                  <a:lnTo>
                    <a:pt x="579" y="217"/>
                  </a:lnTo>
                  <a:lnTo>
                    <a:pt x="590" y="225"/>
                  </a:lnTo>
                  <a:lnTo>
                    <a:pt x="592" y="228"/>
                  </a:lnTo>
                  <a:lnTo>
                    <a:pt x="595" y="228"/>
                  </a:lnTo>
                  <a:lnTo>
                    <a:pt x="600" y="233"/>
                  </a:lnTo>
                  <a:lnTo>
                    <a:pt x="608" y="236"/>
                  </a:lnTo>
                  <a:lnTo>
                    <a:pt x="613" y="238"/>
                  </a:lnTo>
                  <a:lnTo>
                    <a:pt x="616" y="241"/>
                  </a:lnTo>
                  <a:lnTo>
                    <a:pt x="634" y="252"/>
                  </a:lnTo>
                  <a:lnTo>
                    <a:pt x="687" y="278"/>
                  </a:lnTo>
                  <a:lnTo>
                    <a:pt x="715" y="294"/>
                  </a:lnTo>
                  <a:lnTo>
                    <a:pt x="718" y="286"/>
                  </a:lnTo>
                  <a:lnTo>
                    <a:pt x="721" y="273"/>
                  </a:lnTo>
                  <a:lnTo>
                    <a:pt x="723" y="262"/>
                  </a:lnTo>
                  <a:lnTo>
                    <a:pt x="726" y="262"/>
                  </a:lnTo>
                  <a:lnTo>
                    <a:pt x="736" y="257"/>
                  </a:lnTo>
                  <a:lnTo>
                    <a:pt x="768" y="254"/>
                  </a:lnTo>
                  <a:lnTo>
                    <a:pt x="770" y="252"/>
                  </a:lnTo>
                  <a:lnTo>
                    <a:pt x="781" y="238"/>
                  </a:lnTo>
                  <a:lnTo>
                    <a:pt x="786" y="225"/>
                  </a:lnTo>
                  <a:lnTo>
                    <a:pt x="789" y="225"/>
                  </a:lnTo>
                  <a:lnTo>
                    <a:pt x="794" y="225"/>
                  </a:lnTo>
                  <a:lnTo>
                    <a:pt x="807" y="225"/>
                  </a:lnTo>
                  <a:lnTo>
                    <a:pt x="820" y="225"/>
                  </a:lnTo>
                  <a:lnTo>
                    <a:pt x="833" y="228"/>
                  </a:lnTo>
                  <a:lnTo>
                    <a:pt x="849" y="228"/>
                  </a:lnTo>
                  <a:lnTo>
                    <a:pt x="849" y="202"/>
                  </a:lnTo>
                  <a:lnTo>
                    <a:pt x="846" y="194"/>
                  </a:lnTo>
                  <a:lnTo>
                    <a:pt x="846" y="189"/>
                  </a:lnTo>
                  <a:lnTo>
                    <a:pt x="846" y="181"/>
                  </a:lnTo>
                  <a:lnTo>
                    <a:pt x="862" y="178"/>
                  </a:lnTo>
                  <a:lnTo>
                    <a:pt x="886" y="173"/>
                  </a:lnTo>
                  <a:lnTo>
                    <a:pt x="922" y="165"/>
                  </a:lnTo>
                  <a:lnTo>
                    <a:pt x="925" y="168"/>
                  </a:lnTo>
                  <a:lnTo>
                    <a:pt x="941" y="165"/>
                  </a:lnTo>
                  <a:lnTo>
                    <a:pt x="943" y="165"/>
                  </a:lnTo>
                  <a:lnTo>
                    <a:pt x="943" y="168"/>
                  </a:lnTo>
                  <a:lnTo>
                    <a:pt x="941" y="173"/>
                  </a:lnTo>
                  <a:lnTo>
                    <a:pt x="938" y="181"/>
                  </a:lnTo>
                  <a:lnTo>
                    <a:pt x="938" y="183"/>
                  </a:lnTo>
                  <a:lnTo>
                    <a:pt x="936" y="189"/>
                  </a:lnTo>
                  <a:lnTo>
                    <a:pt x="936" y="196"/>
                  </a:lnTo>
                  <a:lnTo>
                    <a:pt x="933" y="204"/>
                  </a:lnTo>
                  <a:lnTo>
                    <a:pt x="930" y="207"/>
                  </a:lnTo>
                  <a:lnTo>
                    <a:pt x="930" y="210"/>
                  </a:lnTo>
                  <a:lnTo>
                    <a:pt x="930" y="212"/>
                  </a:lnTo>
                  <a:lnTo>
                    <a:pt x="928" y="220"/>
                  </a:lnTo>
                  <a:lnTo>
                    <a:pt x="925" y="225"/>
                  </a:lnTo>
                  <a:lnTo>
                    <a:pt x="925" y="231"/>
                  </a:lnTo>
                  <a:lnTo>
                    <a:pt x="920" y="244"/>
                  </a:lnTo>
                  <a:lnTo>
                    <a:pt x="920" y="249"/>
                  </a:lnTo>
                  <a:lnTo>
                    <a:pt x="920" y="252"/>
                  </a:lnTo>
                  <a:lnTo>
                    <a:pt x="917" y="254"/>
                  </a:lnTo>
                  <a:lnTo>
                    <a:pt x="917" y="257"/>
                  </a:lnTo>
                  <a:lnTo>
                    <a:pt x="915" y="265"/>
                  </a:lnTo>
                  <a:lnTo>
                    <a:pt x="912" y="267"/>
                  </a:lnTo>
                  <a:lnTo>
                    <a:pt x="912" y="273"/>
                  </a:lnTo>
                  <a:lnTo>
                    <a:pt x="909" y="280"/>
                  </a:lnTo>
                  <a:lnTo>
                    <a:pt x="907" y="286"/>
                  </a:lnTo>
                  <a:lnTo>
                    <a:pt x="901" y="294"/>
                  </a:lnTo>
                  <a:lnTo>
                    <a:pt x="901" y="296"/>
                  </a:lnTo>
                  <a:lnTo>
                    <a:pt x="901" y="307"/>
                  </a:lnTo>
                  <a:lnTo>
                    <a:pt x="901" y="315"/>
                  </a:lnTo>
                  <a:lnTo>
                    <a:pt x="901" y="328"/>
                  </a:lnTo>
                  <a:lnTo>
                    <a:pt x="904" y="341"/>
                  </a:lnTo>
                  <a:lnTo>
                    <a:pt x="904" y="343"/>
                  </a:lnTo>
                  <a:lnTo>
                    <a:pt x="909" y="354"/>
                  </a:lnTo>
                  <a:lnTo>
                    <a:pt x="909" y="359"/>
                  </a:lnTo>
                  <a:lnTo>
                    <a:pt x="912" y="362"/>
                  </a:lnTo>
                  <a:lnTo>
                    <a:pt x="912" y="367"/>
                  </a:lnTo>
                  <a:lnTo>
                    <a:pt x="917" y="380"/>
                  </a:lnTo>
                  <a:lnTo>
                    <a:pt x="922" y="401"/>
                  </a:lnTo>
                  <a:lnTo>
                    <a:pt x="922" y="404"/>
                  </a:lnTo>
                  <a:lnTo>
                    <a:pt x="925" y="404"/>
                  </a:lnTo>
                  <a:lnTo>
                    <a:pt x="925" y="406"/>
                  </a:lnTo>
                  <a:lnTo>
                    <a:pt x="925" y="409"/>
                  </a:lnTo>
                  <a:lnTo>
                    <a:pt x="922" y="441"/>
                  </a:lnTo>
                  <a:lnTo>
                    <a:pt x="938" y="483"/>
                  </a:lnTo>
                  <a:lnTo>
                    <a:pt x="946" y="498"/>
                  </a:lnTo>
                  <a:lnTo>
                    <a:pt x="946" y="501"/>
                  </a:lnTo>
                  <a:lnTo>
                    <a:pt x="951" y="519"/>
                  </a:lnTo>
                  <a:lnTo>
                    <a:pt x="949" y="519"/>
                  </a:lnTo>
                  <a:lnTo>
                    <a:pt x="946" y="522"/>
                  </a:lnTo>
                  <a:lnTo>
                    <a:pt x="938" y="525"/>
                  </a:lnTo>
                  <a:lnTo>
                    <a:pt x="930" y="527"/>
                  </a:lnTo>
                  <a:lnTo>
                    <a:pt x="922" y="530"/>
                  </a:lnTo>
                  <a:lnTo>
                    <a:pt x="920" y="532"/>
                  </a:lnTo>
                  <a:lnTo>
                    <a:pt x="915" y="535"/>
                  </a:lnTo>
                  <a:lnTo>
                    <a:pt x="907" y="538"/>
                  </a:lnTo>
                  <a:lnTo>
                    <a:pt x="901" y="540"/>
                  </a:lnTo>
                  <a:lnTo>
                    <a:pt x="896" y="543"/>
                  </a:lnTo>
                  <a:lnTo>
                    <a:pt x="891" y="546"/>
                  </a:lnTo>
                  <a:lnTo>
                    <a:pt x="886" y="551"/>
                  </a:lnTo>
                  <a:lnTo>
                    <a:pt x="878" y="553"/>
                  </a:lnTo>
                  <a:lnTo>
                    <a:pt x="875" y="556"/>
                  </a:lnTo>
                  <a:lnTo>
                    <a:pt x="873" y="559"/>
                  </a:lnTo>
                  <a:lnTo>
                    <a:pt x="867" y="559"/>
                  </a:lnTo>
                  <a:lnTo>
                    <a:pt x="867" y="561"/>
                  </a:lnTo>
                  <a:lnTo>
                    <a:pt x="865" y="561"/>
                  </a:lnTo>
                  <a:lnTo>
                    <a:pt x="862" y="564"/>
                  </a:lnTo>
                  <a:lnTo>
                    <a:pt x="852" y="569"/>
                  </a:lnTo>
                  <a:lnTo>
                    <a:pt x="844" y="574"/>
                  </a:lnTo>
                  <a:lnTo>
                    <a:pt x="839" y="580"/>
                  </a:lnTo>
                  <a:lnTo>
                    <a:pt x="831" y="582"/>
                  </a:lnTo>
                  <a:lnTo>
                    <a:pt x="823" y="588"/>
                  </a:lnTo>
                  <a:lnTo>
                    <a:pt x="820" y="593"/>
                  </a:lnTo>
                  <a:lnTo>
                    <a:pt x="815" y="595"/>
                  </a:lnTo>
                  <a:lnTo>
                    <a:pt x="812" y="598"/>
                  </a:lnTo>
                  <a:lnTo>
                    <a:pt x="810" y="603"/>
                  </a:lnTo>
                  <a:lnTo>
                    <a:pt x="804" y="606"/>
                  </a:lnTo>
                  <a:lnTo>
                    <a:pt x="799" y="614"/>
                  </a:lnTo>
                  <a:lnTo>
                    <a:pt x="794" y="622"/>
                  </a:lnTo>
                  <a:lnTo>
                    <a:pt x="789" y="627"/>
                  </a:lnTo>
                  <a:lnTo>
                    <a:pt x="781" y="637"/>
                  </a:lnTo>
                  <a:lnTo>
                    <a:pt x="770" y="651"/>
                  </a:lnTo>
                  <a:lnTo>
                    <a:pt x="747" y="679"/>
                  </a:lnTo>
                  <a:lnTo>
                    <a:pt x="744" y="685"/>
                  </a:lnTo>
                  <a:lnTo>
                    <a:pt x="742" y="687"/>
                  </a:lnTo>
                  <a:lnTo>
                    <a:pt x="726" y="708"/>
                  </a:lnTo>
                  <a:lnTo>
                    <a:pt x="705" y="737"/>
                  </a:lnTo>
                  <a:lnTo>
                    <a:pt x="671" y="790"/>
                  </a:lnTo>
                  <a:lnTo>
                    <a:pt x="668" y="790"/>
                  </a:lnTo>
                  <a:lnTo>
                    <a:pt x="663" y="797"/>
                  </a:lnTo>
                  <a:lnTo>
                    <a:pt x="663" y="800"/>
                  </a:lnTo>
                  <a:lnTo>
                    <a:pt x="660" y="803"/>
                  </a:lnTo>
                  <a:lnTo>
                    <a:pt x="642" y="832"/>
                  </a:lnTo>
                  <a:lnTo>
                    <a:pt x="639" y="837"/>
                  </a:lnTo>
                  <a:lnTo>
                    <a:pt x="639" y="839"/>
                  </a:lnTo>
                  <a:lnTo>
                    <a:pt x="616" y="881"/>
                  </a:lnTo>
                  <a:lnTo>
                    <a:pt x="590" y="929"/>
                  </a:lnTo>
                  <a:lnTo>
                    <a:pt x="563" y="942"/>
                  </a:lnTo>
                  <a:lnTo>
                    <a:pt x="527" y="958"/>
                  </a:lnTo>
                  <a:lnTo>
                    <a:pt x="474" y="979"/>
                  </a:lnTo>
                  <a:lnTo>
                    <a:pt x="456" y="986"/>
                  </a:lnTo>
                  <a:lnTo>
                    <a:pt x="443" y="992"/>
                  </a:lnTo>
                  <a:lnTo>
                    <a:pt x="364" y="1026"/>
                  </a:lnTo>
                  <a:lnTo>
                    <a:pt x="359" y="1028"/>
                  </a:lnTo>
                  <a:lnTo>
                    <a:pt x="354" y="1028"/>
                  </a:lnTo>
                  <a:lnTo>
                    <a:pt x="348" y="1031"/>
                  </a:lnTo>
                  <a:lnTo>
                    <a:pt x="343" y="1034"/>
                  </a:lnTo>
                  <a:lnTo>
                    <a:pt x="340" y="1034"/>
                  </a:lnTo>
                  <a:lnTo>
                    <a:pt x="335" y="1036"/>
                  </a:lnTo>
                  <a:lnTo>
                    <a:pt x="325" y="1036"/>
                  </a:lnTo>
                  <a:lnTo>
                    <a:pt x="317" y="1023"/>
                  </a:lnTo>
                  <a:lnTo>
                    <a:pt x="312" y="1013"/>
                  </a:lnTo>
                  <a:lnTo>
                    <a:pt x="309" y="1010"/>
                  </a:lnTo>
                  <a:lnTo>
                    <a:pt x="306" y="1005"/>
                  </a:lnTo>
                  <a:lnTo>
                    <a:pt x="299" y="992"/>
                  </a:lnTo>
                  <a:lnTo>
                    <a:pt x="293" y="984"/>
                  </a:lnTo>
                  <a:lnTo>
                    <a:pt x="285" y="973"/>
                  </a:lnTo>
                  <a:lnTo>
                    <a:pt x="280" y="963"/>
                  </a:lnTo>
                  <a:lnTo>
                    <a:pt x="272" y="950"/>
                  </a:lnTo>
                  <a:lnTo>
                    <a:pt x="264" y="931"/>
                  </a:lnTo>
                  <a:lnTo>
                    <a:pt x="251" y="910"/>
                  </a:lnTo>
                  <a:lnTo>
                    <a:pt x="230" y="881"/>
                  </a:lnTo>
                  <a:lnTo>
                    <a:pt x="230" y="879"/>
                  </a:lnTo>
                  <a:lnTo>
                    <a:pt x="225" y="874"/>
                  </a:lnTo>
                  <a:lnTo>
                    <a:pt x="223" y="866"/>
                  </a:lnTo>
                  <a:lnTo>
                    <a:pt x="220" y="863"/>
                  </a:lnTo>
                  <a:lnTo>
                    <a:pt x="217" y="860"/>
                  </a:lnTo>
                  <a:lnTo>
                    <a:pt x="217" y="858"/>
                  </a:lnTo>
                  <a:lnTo>
                    <a:pt x="215" y="858"/>
                  </a:lnTo>
                  <a:lnTo>
                    <a:pt x="215" y="855"/>
                  </a:lnTo>
                  <a:lnTo>
                    <a:pt x="212" y="853"/>
                  </a:lnTo>
                  <a:lnTo>
                    <a:pt x="209" y="850"/>
                  </a:lnTo>
                  <a:lnTo>
                    <a:pt x="204" y="845"/>
                  </a:lnTo>
                  <a:lnTo>
                    <a:pt x="204" y="842"/>
                  </a:lnTo>
                  <a:lnTo>
                    <a:pt x="202" y="842"/>
                  </a:lnTo>
                  <a:lnTo>
                    <a:pt x="202" y="839"/>
                  </a:lnTo>
                  <a:lnTo>
                    <a:pt x="199" y="839"/>
                  </a:lnTo>
                  <a:lnTo>
                    <a:pt x="199" y="837"/>
                  </a:lnTo>
                  <a:lnTo>
                    <a:pt x="196" y="837"/>
                  </a:lnTo>
                  <a:lnTo>
                    <a:pt x="196" y="834"/>
                  </a:lnTo>
                  <a:lnTo>
                    <a:pt x="194" y="834"/>
                  </a:lnTo>
                  <a:lnTo>
                    <a:pt x="188" y="826"/>
                  </a:lnTo>
                  <a:lnTo>
                    <a:pt x="186" y="826"/>
                  </a:lnTo>
                  <a:lnTo>
                    <a:pt x="186" y="824"/>
                  </a:lnTo>
                  <a:lnTo>
                    <a:pt x="183" y="824"/>
                  </a:lnTo>
                  <a:lnTo>
                    <a:pt x="183" y="821"/>
                  </a:lnTo>
                  <a:lnTo>
                    <a:pt x="181" y="818"/>
                  </a:lnTo>
                  <a:lnTo>
                    <a:pt x="175" y="813"/>
                  </a:lnTo>
                  <a:lnTo>
                    <a:pt x="149" y="803"/>
                  </a:lnTo>
                  <a:lnTo>
                    <a:pt x="146" y="803"/>
                  </a:lnTo>
                  <a:lnTo>
                    <a:pt x="144" y="800"/>
                  </a:lnTo>
                  <a:lnTo>
                    <a:pt x="126" y="797"/>
                  </a:lnTo>
                  <a:lnTo>
                    <a:pt x="118" y="797"/>
                  </a:lnTo>
                  <a:lnTo>
                    <a:pt x="118" y="795"/>
                  </a:lnTo>
                  <a:lnTo>
                    <a:pt x="102" y="792"/>
                  </a:lnTo>
                  <a:lnTo>
                    <a:pt x="99" y="792"/>
                  </a:lnTo>
                  <a:lnTo>
                    <a:pt x="97" y="792"/>
                  </a:lnTo>
                  <a:lnTo>
                    <a:pt x="86" y="790"/>
                  </a:lnTo>
                  <a:lnTo>
                    <a:pt x="84" y="790"/>
                  </a:lnTo>
                  <a:lnTo>
                    <a:pt x="78" y="787"/>
                  </a:lnTo>
                  <a:lnTo>
                    <a:pt x="70" y="787"/>
                  </a:lnTo>
                  <a:lnTo>
                    <a:pt x="57" y="784"/>
                  </a:lnTo>
                  <a:lnTo>
                    <a:pt x="42" y="782"/>
                  </a:lnTo>
                  <a:lnTo>
                    <a:pt x="36" y="779"/>
                  </a:lnTo>
                  <a:lnTo>
                    <a:pt x="10" y="774"/>
                  </a:lnTo>
                  <a:lnTo>
                    <a:pt x="10" y="771"/>
                  </a:lnTo>
                  <a:lnTo>
                    <a:pt x="10" y="766"/>
                  </a:lnTo>
                  <a:lnTo>
                    <a:pt x="10" y="761"/>
                  </a:lnTo>
                  <a:lnTo>
                    <a:pt x="10" y="758"/>
                  </a:lnTo>
                  <a:lnTo>
                    <a:pt x="10" y="755"/>
                  </a:lnTo>
                  <a:lnTo>
                    <a:pt x="10" y="750"/>
                  </a:lnTo>
                  <a:lnTo>
                    <a:pt x="13" y="745"/>
                  </a:lnTo>
                  <a:lnTo>
                    <a:pt x="13" y="740"/>
                  </a:lnTo>
                  <a:lnTo>
                    <a:pt x="13" y="737"/>
                  </a:lnTo>
                  <a:lnTo>
                    <a:pt x="13" y="708"/>
                  </a:lnTo>
                  <a:lnTo>
                    <a:pt x="15" y="703"/>
                  </a:lnTo>
                  <a:lnTo>
                    <a:pt x="21" y="695"/>
                  </a:lnTo>
                  <a:lnTo>
                    <a:pt x="52" y="651"/>
                  </a:lnTo>
                  <a:lnTo>
                    <a:pt x="60" y="640"/>
                  </a:lnTo>
                  <a:lnTo>
                    <a:pt x="65" y="632"/>
                  </a:lnTo>
                  <a:lnTo>
                    <a:pt x="65" y="630"/>
                  </a:lnTo>
                  <a:lnTo>
                    <a:pt x="65" y="616"/>
                  </a:lnTo>
                  <a:lnTo>
                    <a:pt x="68" y="598"/>
                  </a:lnTo>
                  <a:lnTo>
                    <a:pt x="68" y="580"/>
                  </a:lnTo>
                  <a:lnTo>
                    <a:pt x="70" y="574"/>
                  </a:lnTo>
                  <a:lnTo>
                    <a:pt x="70" y="569"/>
                  </a:lnTo>
                  <a:lnTo>
                    <a:pt x="68" y="564"/>
                  </a:lnTo>
                  <a:lnTo>
                    <a:pt x="68" y="561"/>
                  </a:lnTo>
                  <a:lnTo>
                    <a:pt x="68" y="556"/>
                  </a:lnTo>
                  <a:lnTo>
                    <a:pt x="65" y="553"/>
                  </a:lnTo>
                  <a:lnTo>
                    <a:pt x="60" y="540"/>
                  </a:lnTo>
                  <a:lnTo>
                    <a:pt x="55" y="527"/>
                  </a:lnTo>
                  <a:lnTo>
                    <a:pt x="52" y="519"/>
                  </a:lnTo>
                  <a:lnTo>
                    <a:pt x="47" y="506"/>
                  </a:lnTo>
                  <a:lnTo>
                    <a:pt x="47" y="504"/>
                  </a:lnTo>
                  <a:lnTo>
                    <a:pt x="44" y="498"/>
                  </a:lnTo>
                  <a:lnTo>
                    <a:pt x="42" y="493"/>
                  </a:lnTo>
                  <a:lnTo>
                    <a:pt x="42" y="490"/>
                  </a:lnTo>
                  <a:lnTo>
                    <a:pt x="34" y="467"/>
                  </a:lnTo>
                  <a:lnTo>
                    <a:pt x="29" y="459"/>
                  </a:lnTo>
                  <a:lnTo>
                    <a:pt x="29" y="454"/>
                  </a:lnTo>
                  <a:lnTo>
                    <a:pt x="29" y="451"/>
                  </a:lnTo>
                  <a:lnTo>
                    <a:pt x="29" y="448"/>
                  </a:lnTo>
                  <a:lnTo>
                    <a:pt x="29" y="446"/>
                  </a:lnTo>
                  <a:lnTo>
                    <a:pt x="29" y="443"/>
                  </a:lnTo>
                  <a:lnTo>
                    <a:pt x="29" y="441"/>
                  </a:lnTo>
                  <a:lnTo>
                    <a:pt x="31" y="438"/>
                  </a:lnTo>
                  <a:lnTo>
                    <a:pt x="31" y="435"/>
                  </a:lnTo>
                  <a:lnTo>
                    <a:pt x="34" y="430"/>
                  </a:lnTo>
                  <a:lnTo>
                    <a:pt x="36" y="425"/>
                  </a:lnTo>
                  <a:lnTo>
                    <a:pt x="39" y="422"/>
                  </a:lnTo>
                  <a:lnTo>
                    <a:pt x="42" y="420"/>
                  </a:lnTo>
                  <a:lnTo>
                    <a:pt x="44" y="417"/>
                  </a:lnTo>
                  <a:lnTo>
                    <a:pt x="52" y="412"/>
                  </a:lnTo>
                  <a:lnTo>
                    <a:pt x="63" y="404"/>
                  </a:lnTo>
                  <a:lnTo>
                    <a:pt x="65" y="404"/>
                  </a:lnTo>
                  <a:lnTo>
                    <a:pt x="70" y="399"/>
                  </a:lnTo>
                  <a:lnTo>
                    <a:pt x="73" y="396"/>
                  </a:lnTo>
                  <a:lnTo>
                    <a:pt x="76" y="396"/>
                  </a:lnTo>
                  <a:lnTo>
                    <a:pt x="76" y="393"/>
                  </a:lnTo>
                  <a:lnTo>
                    <a:pt x="73" y="388"/>
                  </a:lnTo>
                  <a:lnTo>
                    <a:pt x="73" y="385"/>
                  </a:lnTo>
                  <a:lnTo>
                    <a:pt x="68" y="383"/>
                  </a:lnTo>
                  <a:lnTo>
                    <a:pt x="63" y="372"/>
                  </a:lnTo>
                  <a:lnTo>
                    <a:pt x="52" y="359"/>
                  </a:lnTo>
                  <a:lnTo>
                    <a:pt x="34" y="328"/>
                  </a:lnTo>
                  <a:lnTo>
                    <a:pt x="5" y="286"/>
                  </a:lnTo>
                  <a:lnTo>
                    <a:pt x="0" y="278"/>
                  </a:lnTo>
                  <a:lnTo>
                    <a:pt x="2" y="278"/>
                  </a:lnTo>
                  <a:lnTo>
                    <a:pt x="5" y="275"/>
                  </a:lnTo>
                  <a:lnTo>
                    <a:pt x="31" y="259"/>
                  </a:lnTo>
                  <a:lnTo>
                    <a:pt x="60" y="238"/>
                  </a:lnTo>
                  <a:lnTo>
                    <a:pt x="73" y="228"/>
                  </a:lnTo>
                  <a:lnTo>
                    <a:pt x="84" y="220"/>
                  </a:lnTo>
                  <a:lnTo>
                    <a:pt x="105" y="207"/>
                  </a:lnTo>
                  <a:lnTo>
                    <a:pt x="120" y="196"/>
                  </a:lnTo>
                  <a:lnTo>
                    <a:pt x="141" y="183"/>
                  </a:lnTo>
                  <a:lnTo>
                    <a:pt x="146" y="178"/>
                  </a:lnTo>
                  <a:lnTo>
                    <a:pt x="154" y="173"/>
                  </a:lnTo>
                  <a:lnTo>
                    <a:pt x="173" y="162"/>
                  </a:lnTo>
                  <a:lnTo>
                    <a:pt x="204" y="139"/>
                  </a:lnTo>
                  <a:lnTo>
                    <a:pt x="223" y="126"/>
                  </a:lnTo>
                  <a:lnTo>
                    <a:pt x="241" y="113"/>
                  </a:lnTo>
                  <a:lnTo>
                    <a:pt x="257" y="99"/>
                  </a:lnTo>
                  <a:lnTo>
                    <a:pt x="275" y="86"/>
                  </a:lnTo>
                  <a:lnTo>
                    <a:pt x="283" y="81"/>
                  </a:lnTo>
                  <a:lnTo>
                    <a:pt x="306" y="65"/>
                  </a:lnTo>
                  <a:lnTo>
                    <a:pt x="330" y="47"/>
                  </a:lnTo>
                  <a:lnTo>
                    <a:pt x="364" y="21"/>
                  </a:lnTo>
                  <a:lnTo>
                    <a:pt x="382" y="8"/>
                  </a:lnTo>
                  <a:lnTo>
                    <a:pt x="388" y="5"/>
                  </a:lnTo>
                  <a:lnTo>
                    <a:pt x="393" y="0"/>
                  </a:lnTo>
                  <a:lnTo>
                    <a:pt x="414" y="26"/>
                  </a:lnTo>
                  <a:lnTo>
                    <a:pt x="414" y="29"/>
                  </a:lnTo>
                  <a:lnTo>
                    <a:pt x="417" y="31"/>
                  </a:lnTo>
                  <a:lnTo>
                    <a:pt x="427" y="44"/>
                  </a:lnTo>
                  <a:lnTo>
                    <a:pt x="440" y="63"/>
                  </a:lnTo>
                  <a:lnTo>
                    <a:pt x="443" y="65"/>
                  </a:lnTo>
                  <a:lnTo>
                    <a:pt x="443" y="68"/>
                  </a:lnTo>
                  <a:lnTo>
                    <a:pt x="461" y="89"/>
                  </a:lnTo>
                  <a:lnTo>
                    <a:pt x="461" y="92"/>
                  </a:lnTo>
                  <a:lnTo>
                    <a:pt x="466" y="97"/>
                  </a:lnTo>
                  <a:lnTo>
                    <a:pt x="469" y="99"/>
                  </a:lnTo>
                  <a:lnTo>
                    <a:pt x="472" y="102"/>
                  </a:lnTo>
                  <a:lnTo>
                    <a:pt x="472" y="105"/>
                  </a:lnTo>
                  <a:lnTo>
                    <a:pt x="477" y="110"/>
                  </a:lnTo>
                  <a:lnTo>
                    <a:pt x="477" y="113"/>
                  </a:lnTo>
                  <a:lnTo>
                    <a:pt x="479" y="115"/>
                  </a:lnTo>
                  <a:lnTo>
                    <a:pt x="482" y="118"/>
                  </a:lnTo>
                  <a:lnTo>
                    <a:pt x="482" y="120"/>
                  </a:lnTo>
                  <a:lnTo>
                    <a:pt x="485" y="123"/>
                  </a:lnTo>
                  <a:lnTo>
                    <a:pt x="493" y="131"/>
                  </a:lnTo>
                  <a:lnTo>
                    <a:pt x="493" y="134"/>
                  </a:lnTo>
                  <a:lnTo>
                    <a:pt x="495" y="136"/>
                  </a:lnTo>
                  <a:lnTo>
                    <a:pt x="498" y="139"/>
                  </a:lnTo>
                  <a:lnTo>
                    <a:pt x="503" y="144"/>
                  </a:lnTo>
                  <a:lnTo>
                    <a:pt x="503" y="147"/>
                  </a:lnTo>
                  <a:lnTo>
                    <a:pt x="506" y="149"/>
                  </a:lnTo>
                  <a:lnTo>
                    <a:pt x="511" y="157"/>
                  </a:lnTo>
                  <a:lnTo>
                    <a:pt x="514" y="160"/>
                  </a:lnTo>
                  <a:lnTo>
                    <a:pt x="516" y="162"/>
                  </a:lnTo>
                  <a:lnTo>
                    <a:pt x="519" y="165"/>
                  </a:lnTo>
                  <a:lnTo>
                    <a:pt x="519" y="168"/>
                  </a:lnTo>
                  <a:lnTo>
                    <a:pt x="521" y="170"/>
                  </a:lnTo>
                  <a:lnTo>
                    <a:pt x="524" y="173"/>
                  </a:lnTo>
                  <a:lnTo>
                    <a:pt x="527" y="176"/>
                  </a:lnTo>
                  <a:lnTo>
                    <a:pt x="529" y="178"/>
                  </a:lnTo>
                  <a:lnTo>
                    <a:pt x="540" y="189"/>
                  </a:lnTo>
                  <a:lnTo>
                    <a:pt x="548" y="196"/>
                  </a:lnTo>
                </a:path>
              </a:pathLst>
            </a:custGeom>
            <a:pattFill prst="dashHorz">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11" name="フリーフォーム 110"/>
            <p:cNvSpPr>
              <a:spLocks/>
            </p:cNvSpPr>
            <p:nvPr/>
          </p:nvSpPr>
          <p:spPr bwMode="auto">
            <a:xfrm>
              <a:off x="6361746" y="2243857"/>
              <a:ext cx="435887" cy="818808"/>
            </a:xfrm>
            <a:custGeom>
              <a:avLst/>
              <a:gdLst>
                <a:gd name="T0" fmla="*/ 689 w 910"/>
                <a:gd name="T1" fmla="*/ 556 h 1682"/>
                <a:gd name="T2" fmla="*/ 721 w 910"/>
                <a:gd name="T3" fmla="*/ 603 h 1682"/>
                <a:gd name="T4" fmla="*/ 763 w 910"/>
                <a:gd name="T5" fmla="*/ 666 h 1682"/>
                <a:gd name="T6" fmla="*/ 821 w 910"/>
                <a:gd name="T7" fmla="*/ 745 h 1682"/>
                <a:gd name="T8" fmla="*/ 870 w 910"/>
                <a:gd name="T9" fmla="*/ 816 h 1682"/>
                <a:gd name="T10" fmla="*/ 907 w 910"/>
                <a:gd name="T11" fmla="*/ 879 h 1682"/>
                <a:gd name="T12" fmla="*/ 810 w 910"/>
                <a:gd name="T13" fmla="*/ 992 h 1682"/>
                <a:gd name="T14" fmla="*/ 758 w 910"/>
                <a:gd name="T15" fmla="*/ 1005 h 1682"/>
                <a:gd name="T16" fmla="*/ 758 w 910"/>
                <a:gd name="T17" fmla="*/ 1049 h 1682"/>
                <a:gd name="T18" fmla="*/ 765 w 910"/>
                <a:gd name="T19" fmla="*/ 1091 h 1682"/>
                <a:gd name="T20" fmla="*/ 771 w 910"/>
                <a:gd name="T21" fmla="*/ 1133 h 1682"/>
                <a:gd name="T22" fmla="*/ 768 w 910"/>
                <a:gd name="T23" fmla="*/ 1165 h 1682"/>
                <a:gd name="T24" fmla="*/ 784 w 910"/>
                <a:gd name="T25" fmla="*/ 1209 h 1682"/>
                <a:gd name="T26" fmla="*/ 781 w 910"/>
                <a:gd name="T27" fmla="*/ 1259 h 1682"/>
                <a:gd name="T28" fmla="*/ 765 w 910"/>
                <a:gd name="T29" fmla="*/ 1356 h 1682"/>
                <a:gd name="T30" fmla="*/ 724 w 910"/>
                <a:gd name="T31" fmla="*/ 1446 h 1682"/>
                <a:gd name="T32" fmla="*/ 703 w 910"/>
                <a:gd name="T33" fmla="*/ 1480 h 1682"/>
                <a:gd name="T34" fmla="*/ 695 w 910"/>
                <a:gd name="T35" fmla="*/ 1516 h 1682"/>
                <a:gd name="T36" fmla="*/ 629 w 910"/>
                <a:gd name="T37" fmla="*/ 1537 h 1682"/>
                <a:gd name="T38" fmla="*/ 595 w 910"/>
                <a:gd name="T39" fmla="*/ 1551 h 1682"/>
                <a:gd name="T40" fmla="*/ 551 w 910"/>
                <a:gd name="T41" fmla="*/ 1572 h 1682"/>
                <a:gd name="T42" fmla="*/ 509 w 910"/>
                <a:gd name="T43" fmla="*/ 1595 h 1682"/>
                <a:gd name="T44" fmla="*/ 440 w 910"/>
                <a:gd name="T45" fmla="*/ 1635 h 1682"/>
                <a:gd name="T46" fmla="*/ 380 w 910"/>
                <a:gd name="T47" fmla="*/ 1661 h 1682"/>
                <a:gd name="T48" fmla="*/ 320 w 910"/>
                <a:gd name="T49" fmla="*/ 1679 h 1682"/>
                <a:gd name="T50" fmla="*/ 288 w 910"/>
                <a:gd name="T51" fmla="*/ 1677 h 1682"/>
                <a:gd name="T52" fmla="*/ 262 w 910"/>
                <a:gd name="T53" fmla="*/ 1663 h 1682"/>
                <a:gd name="T54" fmla="*/ 252 w 910"/>
                <a:gd name="T55" fmla="*/ 1637 h 1682"/>
                <a:gd name="T56" fmla="*/ 273 w 910"/>
                <a:gd name="T57" fmla="*/ 1606 h 1682"/>
                <a:gd name="T58" fmla="*/ 307 w 910"/>
                <a:gd name="T59" fmla="*/ 1556 h 1682"/>
                <a:gd name="T60" fmla="*/ 320 w 910"/>
                <a:gd name="T61" fmla="*/ 1506 h 1682"/>
                <a:gd name="T62" fmla="*/ 325 w 910"/>
                <a:gd name="T63" fmla="*/ 1438 h 1682"/>
                <a:gd name="T64" fmla="*/ 312 w 910"/>
                <a:gd name="T65" fmla="*/ 1385 h 1682"/>
                <a:gd name="T66" fmla="*/ 283 w 910"/>
                <a:gd name="T67" fmla="*/ 1325 h 1682"/>
                <a:gd name="T68" fmla="*/ 246 w 910"/>
                <a:gd name="T69" fmla="*/ 1264 h 1682"/>
                <a:gd name="T70" fmla="*/ 204 w 910"/>
                <a:gd name="T71" fmla="*/ 1202 h 1682"/>
                <a:gd name="T72" fmla="*/ 181 w 910"/>
                <a:gd name="T73" fmla="*/ 1157 h 1682"/>
                <a:gd name="T74" fmla="*/ 163 w 910"/>
                <a:gd name="T75" fmla="*/ 1102 h 1682"/>
                <a:gd name="T76" fmla="*/ 157 w 910"/>
                <a:gd name="T77" fmla="*/ 1057 h 1682"/>
                <a:gd name="T78" fmla="*/ 176 w 910"/>
                <a:gd name="T79" fmla="*/ 999 h 1682"/>
                <a:gd name="T80" fmla="*/ 202 w 910"/>
                <a:gd name="T81" fmla="*/ 957 h 1682"/>
                <a:gd name="T82" fmla="*/ 262 w 910"/>
                <a:gd name="T83" fmla="*/ 881 h 1682"/>
                <a:gd name="T84" fmla="*/ 286 w 910"/>
                <a:gd name="T85" fmla="*/ 805 h 1682"/>
                <a:gd name="T86" fmla="*/ 275 w 910"/>
                <a:gd name="T87" fmla="*/ 713 h 1682"/>
                <a:gd name="T88" fmla="*/ 257 w 910"/>
                <a:gd name="T89" fmla="*/ 674 h 1682"/>
                <a:gd name="T90" fmla="*/ 212 w 910"/>
                <a:gd name="T91" fmla="*/ 601 h 1682"/>
                <a:gd name="T92" fmla="*/ 121 w 910"/>
                <a:gd name="T93" fmla="*/ 540 h 1682"/>
                <a:gd name="T94" fmla="*/ 79 w 910"/>
                <a:gd name="T95" fmla="*/ 522 h 1682"/>
                <a:gd name="T96" fmla="*/ 34 w 910"/>
                <a:gd name="T97" fmla="*/ 482 h 1682"/>
                <a:gd name="T98" fmla="*/ 165 w 910"/>
                <a:gd name="T99" fmla="*/ 231 h 1682"/>
                <a:gd name="T100" fmla="*/ 225 w 910"/>
                <a:gd name="T101" fmla="*/ 139 h 1682"/>
                <a:gd name="T102" fmla="*/ 291 w 910"/>
                <a:gd name="T103" fmla="*/ 68 h 1682"/>
                <a:gd name="T104" fmla="*/ 336 w 910"/>
                <a:gd name="T105" fmla="*/ 36 h 1682"/>
                <a:gd name="T106" fmla="*/ 414 w 910"/>
                <a:gd name="T107" fmla="*/ 0 h 1682"/>
                <a:gd name="T108" fmla="*/ 464 w 910"/>
                <a:gd name="T109" fmla="*/ 112 h 1682"/>
                <a:gd name="T110" fmla="*/ 495 w 910"/>
                <a:gd name="T111" fmla="*/ 183 h 1682"/>
                <a:gd name="T112" fmla="*/ 543 w 910"/>
                <a:gd name="T113" fmla="*/ 291 h 1682"/>
                <a:gd name="T114" fmla="*/ 564 w 910"/>
                <a:gd name="T115" fmla="*/ 341 h 1682"/>
                <a:gd name="T116" fmla="*/ 592 w 910"/>
                <a:gd name="T117" fmla="*/ 401 h 1682"/>
                <a:gd name="T118" fmla="*/ 619 w 910"/>
                <a:gd name="T119" fmla="*/ 448 h 1682"/>
                <a:gd name="T120" fmla="*/ 640 w 910"/>
                <a:gd name="T121" fmla="*/ 482 h 1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10" h="1682">
                  <a:moveTo>
                    <a:pt x="648" y="496"/>
                  </a:moveTo>
                  <a:lnTo>
                    <a:pt x="653" y="501"/>
                  </a:lnTo>
                  <a:lnTo>
                    <a:pt x="653" y="503"/>
                  </a:lnTo>
                  <a:lnTo>
                    <a:pt x="661" y="514"/>
                  </a:lnTo>
                  <a:lnTo>
                    <a:pt x="666" y="524"/>
                  </a:lnTo>
                  <a:lnTo>
                    <a:pt x="669" y="524"/>
                  </a:lnTo>
                  <a:lnTo>
                    <a:pt x="669" y="527"/>
                  </a:lnTo>
                  <a:lnTo>
                    <a:pt x="674" y="535"/>
                  </a:lnTo>
                  <a:lnTo>
                    <a:pt x="684" y="548"/>
                  </a:lnTo>
                  <a:lnTo>
                    <a:pt x="689" y="556"/>
                  </a:lnTo>
                  <a:lnTo>
                    <a:pt x="692" y="561"/>
                  </a:lnTo>
                  <a:lnTo>
                    <a:pt x="697" y="569"/>
                  </a:lnTo>
                  <a:lnTo>
                    <a:pt x="700" y="572"/>
                  </a:lnTo>
                  <a:lnTo>
                    <a:pt x="700" y="574"/>
                  </a:lnTo>
                  <a:lnTo>
                    <a:pt x="703" y="574"/>
                  </a:lnTo>
                  <a:lnTo>
                    <a:pt x="703" y="577"/>
                  </a:lnTo>
                  <a:lnTo>
                    <a:pt x="705" y="582"/>
                  </a:lnTo>
                  <a:lnTo>
                    <a:pt x="710" y="587"/>
                  </a:lnTo>
                  <a:lnTo>
                    <a:pt x="713" y="593"/>
                  </a:lnTo>
                  <a:lnTo>
                    <a:pt x="721" y="603"/>
                  </a:lnTo>
                  <a:lnTo>
                    <a:pt x="721" y="606"/>
                  </a:lnTo>
                  <a:lnTo>
                    <a:pt x="726" y="614"/>
                  </a:lnTo>
                  <a:lnTo>
                    <a:pt x="729" y="614"/>
                  </a:lnTo>
                  <a:lnTo>
                    <a:pt x="734" y="622"/>
                  </a:lnTo>
                  <a:lnTo>
                    <a:pt x="737" y="629"/>
                  </a:lnTo>
                  <a:lnTo>
                    <a:pt x="739" y="629"/>
                  </a:lnTo>
                  <a:lnTo>
                    <a:pt x="739" y="632"/>
                  </a:lnTo>
                  <a:lnTo>
                    <a:pt x="742" y="635"/>
                  </a:lnTo>
                  <a:lnTo>
                    <a:pt x="752" y="650"/>
                  </a:lnTo>
                  <a:lnTo>
                    <a:pt x="763" y="666"/>
                  </a:lnTo>
                  <a:lnTo>
                    <a:pt x="765" y="671"/>
                  </a:lnTo>
                  <a:lnTo>
                    <a:pt x="768" y="674"/>
                  </a:lnTo>
                  <a:lnTo>
                    <a:pt x="771" y="677"/>
                  </a:lnTo>
                  <a:lnTo>
                    <a:pt x="781" y="692"/>
                  </a:lnTo>
                  <a:lnTo>
                    <a:pt x="781" y="695"/>
                  </a:lnTo>
                  <a:lnTo>
                    <a:pt x="797" y="716"/>
                  </a:lnTo>
                  <a:lnTo>
                    <a:pt x="800" y="719"/>
                  </a:lnTo>
                  <a:lnTo>
                    <a:pt x="802" y="719"/>
                  </a:lnTo>
                  <a:lnTo>
                    <a:pt x="810" y="732"/>
                  </a:lnTo>
                  <a:lnTo>
                    <a:pt x="821" y="745"/>
                  </a:lnTo>
                  <a:lnTo>
                    <a:pt x="828" y="755"/>
                  </a:lnTo>
                  <a:lnTo>
                    <a:pt x="831" y="758"/>
                  </a:lnTo>
                  <a:lnTo>
                    <a:pt x="836" y="768"/>
                  </a:lnTo>
                  <a:lnTo>
                    <a:pt x="842" y="776"/>
                  </a:lnTo>
                  <a:lnTo>
                    <a:pt x="847" y="784"/>
                  </a:lnTo>
                  <a:lnTo>
                    <a:pt x="849" y="787"/>
                  </a:lnTo>
                  <a:lnTo>
                    <a:pt x="852" y="789"/>
                  </a:lnTo>
                  <a:lnTo>
                    <a:pt x="855" y="795"/>
                  </a:lnTo>
                  <a:lnTo>
                    <a:pt x="862" y="805"/>
                  </a:lnTo>
                  <a:lnTo>
                    <a:pt x="870" y="816"/>
                  </a:lnTo>
                  <a:lnTo>
                    <a:pt x="876" y="826"/>
                  </a:lnTo>
                  <a:lnTo>
                    <a:pt x="886" y="842"/>
                  </a:lnTo>
                  <a:lnTo>
                    <a:pt x="891" y="847"/>
                  </a:lnTo>
                  <a:lnTo>
                    <a:pt x="894" y="852"/>
                  </a:lnTo>
                  <a:lnTo>
                    <a:pt x="902" y="860"/>
                  </a:lnTo>
                  <a:lnTo>
                    <a:pt x="904" y="866"/>
                  </a:lnTo>
                  <a:lnTo>
                    <a:pt x="904" y="868"/>
                  </a:lnTo>
                  <a:lnTo>
                    <a:pt x="910" y="873"/>
                  </a:lnTo>
                  <a:lnTo>
                    <a:pt x="907" y="876"/>
                  </a:lnTo>
                  <a:lnTo>
                    <a:pt x="907" y="879"/>
                  </a:lnTo>
                  <a:lnTo>
                    <a:pt x="904" y="881"/>
                  </a:lnTo>
                  <a:lnTo>
                    <a:pt x="891" y="897"/>
                  </a:lnTo>
                  <a:lnTo>
                    <a:pt x="878" y="913"/>
                  </a:lnTo>
                  <a:lnTo>
                    <a:pt x="870" y="926"/>
                  </a:lnTo>
                  <a:lnTo>
                    <a:pt x="842" y="957"/>
                  </a:lnTo>
                  <a:lnTo>
                    <a:pt x="831" y="968"/>
                  </a:lnTo>
                  <a:lnTo>
                    <a:pt x="818" y="981"/>
                  </a:lnTo>
                  <a:lnTo>
                    <a:pt x="815" y="986"/>
                  </a:lnTo>
                  <a:lnTo>
                    <a:pt x="813" y="989"/>
                  </a:lnTo>
                  <a:lnTo>
                    <a:pt x="810" y="992"/>
                  </a:lnTo>
                  <a:lnTo>
                    <a:pt x="807" y="992"/>
                  </a:lnTo>
                  <a:lnTo>
                    <a:pt x="794" y="994"/>
                  </a:lnTo>
                  <a:lnTo>
                    <a:pt x="773" y="992"/>
                  </a:lnTo>
                  <a:lnTo>
                    <a:pt x="760" y="992"/>
                  </a:lnTo>
                  <a:lnTo>
                    <a:pt x="752" y="989"/>
                  </a:lnTo>
                  <a:lnTo>
                    <a:pt x="755" y="994"/>
                  </a:lnTo>
                  <a:lnTo>
                    <a:pt x="755" y="997"/>
                  </a:lnTo>
                  <a:lnTo>
                    <a:pt x="758" y="999"/>
                  </a:lnTo>
                  <a:lnTo>
                    <a:pt x="758" y="1002"/>
                  </a:lnTo>
                  <a:lnTo>
                    <a:pt x="758" y="1005"/>
                  </a:lnTo>
                  <a:lnTo>
                    <a:pt x="758" y="1007"/>
                  </a:lnTo>
                  <a:lnTo>
                    <a:pt x="760" y="1007"/>
                  </a:lnTo>
                  <a:lnTo>
                    <a:pt x="760" y="1010"/>
                  </a:lnTo>
                  <a:lnTo>
                    <a:pt x="760" y="1015"/>
                  </a:lnTo>
                  <a:lnTo>
                    <a:pt x="760" y="1018"/>
                  </a:lnTo>
                  <a:lnTo>
                    <a:pt x="760" y="1023"/>
                  </a:lnTo>
                  <a:lnTo>
                    <a:pt x="760" y="1028"/>
                  </a:lnTo>
                  <a:lnTo>
                    <a:pt x="760" y="1034"/>
                  </a:lnTo>
                  <a:lnTo>
                    <a:pt x="760" y="1041"/>
                  </a:lnTo>
                  <a:lnTo>
                    <a:pt x="758" y="1049"/>
                  </a:lnTo>
                  <a:lnTo>
                    <a:pt x="758" y="1055"/>
                  </a:lnTo>
                  <a:lnTo>
                    <a:pt x="758" y="1062"/>
                  </a:lnTo>
                  <a:lnTo>
                    <a:pt x="758" y="1068"/>
                  </a:lnTo>
                  <a:lnTo>
                    <a:pt x="758" y="1070"/>
                  </a:lnTo>
                  <a:lnTo>
                    <a:pt x="758" y="1076"/>
                  </a:lnTo>
                  <a:lnTo>
                    <a:pt x="758" y="1078"/>
                  </a:lnTo>
                  <a:lnTo>
                    <a:pt x="758" y="1083"/>
                  </a:lnTo>
                  <a:lnTo>
                    <a:pt x="758" y="1086"/>
                  </a:lnTo>
                  <a:lnTo>
                    <a:pt x="760" y="1089"/>
                  </a:lnTo>
                  <a:lnTo>
                    <a:pt x="765" y="1091"/>
                  </a:lnTo>
                  <a:lnTo>
                    <a:pt x="771" y="1097"/>
                  </a:lnTo>
                  <a:lnTo>
                    <a:pt x="771" y="1099"/>
                  </a:lnTo>
                  <a:lnTo>
                    <a:pt x="771" y="1102"/>
                  </a:lnTo>
                  <a:lnTo>
                    <a:pt x="773" y="1104"/>
                  </a:lnTo>
                  <a:lnTo>
                    <a:pt x="771" y="1115"/>
                  </a:lnTo>
                  <a:lnTo>
                    <a:pt x="771" y="1123"/>
                  </a:lnTo>
                  <a:lnTo>
                    <a:pt x="771" y="1125"/>
                  </a:lnTo>
                  <a:lnTo>
                    <a:pt x="771" y="1128"/>
                  </a:lnTo>
                  <a:lnTo>
                    <a:pt x="771" y="1131"/>
                  </a:lnTo>
                  <a:lnTo>
                    <a:pt x="771" y="1133"/>
                  </a:lnTo>
                  <a:lnTo>
                    <a:pt x="771" y="1136"/>
                  </a:lnTo>
                  <a:lnTo>
                    <a:pt x="771" y="1139"/>
                  </a:lnTo>
                  <a:lnTo>
                    <a:pt x="771" y="1144"/>
                  </a:lnTo>
                  <a:lnTo>
                    <a:pt x="771" y="1146"/>
                  </a:lnTo>
                  <a:lnTo>
                    <a:pt x="768" y="1152"/>
                  </a:lnTo>
                  <a:lnTo>
                    <a:pt x="768" y="1154"/>
                  </a:lnTo>
                  <a:lnTo>
                    <a:pt x="768" y="1157"/>
                  </a:lnTo>
                  <a:lnTo>
                    <a:pt x="768" y="1160"/>
                  </a:lnTo>
                  <a:lnTo>
                    <a:pt x="768" y="1162"/>
                  </a:lnTo>
                  <a:lnTo>
                    <a:pt x="768" y="1165"/>
                  </a:lnTo>
                  <a:lnTo>
                    <a:pt x="768" y="1167"/>
                  </a:lnTo>
                  <a:lnTo>
                    <a:pt x="768" y="1170"/>
                  </a:lnTo>
                  <a:lnTo>
                    <a:pt x="768" y="1173"/>
                  </a:lnTo>
                  <a:lnTo>
                    <a:pt x="771" y="1178"/>
                  </a:lnTo>
                  <a:lnTo>
                    <a:pt x="776" y="1188"/>
                  </a:lnTo>
                  <a:lnTo>
                    <a:pt x="779" y="1194"/>
                  </a:lnTo>
                  <a:lnTo>
                    <a:pt x="781" y="1199"/>
                  </a:lnTo>
                  <a:lnTo>
                    <a:pt x="781" y="1202"/>
                  </a:lnTo>
                  <a:lnTo>
                    <a:pt x="781" y="1204"/>
                  </a:lnTo>
                  <a:lnTo>
                    <a:pt x="784" y="1209"/>
                  </a:lnTo>
                  <a:lnTo>
                    <a:pt x="784" y="1215"/>
                  </a:lnTo>
                  <a:lnTo>
                    <a:pt x="784" y="1217"/>
                  </a:lnTo>
                  <a:lnTo>
                    <a:pt x="784" y="1220"/>
                  </a:lnTo>
                  <a:lnTo>
                    <a:pt x="784" y="1223"/>
                  </a:lnTo>
                  <a:lnTo>
                    <a:pt x="786" y="1223"/>
                  </a:lnTo>
                  <a:lnTo>
                    <a:pt x="784" y="1225"/>
                  </a:lnTo>
                  <a:lnTo>
                    <a:pt x="784" y="1228"/>
                  </a:lnTo>
                  <a:lnTo>
                    <a:pt x="784" y="1238"/>
                  </a:lnTo>
                  <a:lnTo>
                    <a:pt x="784" y="1246"/>
                  </a:lnTo>
                  <a:lnTo>
                    <a:pt x="781" y="1259"/>
                  </a:lnTo>
                  <a:lnTo>
                    <a:pt x="781" y="1278"/>
                  </a:lnTo>
                  <a:lnTo>
                    <a:pt x="779" y="1291"/>
                  </a:lnTo>
                  <a:lnTo>
                    <a:pt x="776" y="1299"/>
                  </a:lnTo>
                  <a:lnTo>
                    <a:pt x="776" y="1306"/>
                  </a:lnTo>
                  <a:lnTo>
                    <a:pt x="773" y="1314"/>
                  </a:lnTo>
                  <a:lnTo>
                    <a:pt x="771" y="1322"/>
                  </a:lnTo>
                  <a:lnTo>
                    <a:pt x="768" y="1335"/>
                  </a:lnTo>
                  <a:lnTo>
                    <a:pt x="768" y="1346"/>
                  </a:lnTo>
                  <a:lnTo>
                    <a:pt x="765" y="1348"/>
                  </a:lnTo>
                  <a:lnTo>
                    <a:pt x="765" y="1356"/>
                  </a:lnTo>
                  <a:lnTo>
                    <a:pt x="763" y="1364"/>
                  </a:lnTo>
                  <a:lnTo>
                    <a:pt x="760" y="1375"/>
                  </a:lnTo>
                  <a:lnTo>
                    <a:pt x="758" y="1388"/>
                  </a:lnTo>
                  <a:lnTo>
                    <a:pt x="758" y="1390"/>
                  </a:lnTo>
                  <a:lnTo>
                    <a:pt x="755" y="1398"/>
                  </a:lnTo>
                  <a:lnTo>
                    <a:pt x="755" y="1401"/>
                  </a:lnTo>
                  <a:lnTo>
                    <a:pt x="752" y="1409"/>
                  </a:lnTo>
                  <a:lnTo>
                    <a:pt x="742" y="1446"/>
                  </a:lnTo>
                  <a:lnTo>
                    <a:pt x="739" y="1446"/>
                  </a:lnTo>
                  <a:lnTo>
                    <a:pt x="724" y="1446"/>
                  </a:lnTo>
                  <a:lnTo>
                    <a:pt x="716" y="1446"/>
                  </a:lnTo>
                  <a:lnTo>
                    <a:pt x="710" y="1446"/>
                  </a:lnTo>
                  <a:lnTo>
                    <a:pt x="703" y="1448"/>
                  </a:lnTo>
                  <a:lnTo>
                    <a:pt x="697" y="1448"/>
                  </a:lnTo>
                  <a:lnTo>
                    <a:pt x="692" y="1448"/>
                  </a:lnTo>
                  <a:lnTo>
                    <a:pt x="692" y="1451"/>
                  </a:lnTo>
                  <a:lnTo>
                    <a:pt x="695" y="1456"/>
                  </a:lnTo>
                  <a:lnTo>
                    <a:pt x="697" y="1467"/>
                  </a:lnTo>
                  <a:lnTo>
                    <a:pt x="703" y="1477"/>
                  </a:lnTo>
                  <a:lnTo>
                    <a:pt x="703" y="1480"/>
                  </a:lnTo>
                  <a:lnTo>
                    <a:pt x="703" y="1482"/>
                  </a:lnTo>
                  <a:lnTo>
                    <a:pt x="705" y="1485"/>
                  </a:lnTo>
                  <a:lnTo>
                    <a:pt x="708" y="1495"/>
                  </a:lnTo>
                  <a:lnTo>
                    <a:pt x="710" y="1501"/>
                  </a:lnTo>
                  <a:lnTo>
                    <a:pt x="713" y="1509"/>
                  </a:lnTo>
                  <a:lnTo>
                    <a:pt x="710" y="1511"/>
                  </a:lnTo>
                  <a:lnTo>
                    <a:pt x="708" y="1511"/>
                  </a:lnTo>
                  <a:lnTo>
                    <a:pt x="705" y="1511"/>
                  </a:lnTo>
                  <a:lnTo>
                    <a:pt x="703" y="1514"/>
                  </a:lnTo>
                  <a:lnTo>
                    <a:pt x="695" y="1516"/>
                  </a:lnTo>
                  <a:lnTo>
                    <a:pt x="692" y="1516"/>
                  </a:lnTo>
                  <a:lnTo>
                    <a:pt x="687" y="1519"/>
                  </a:lnTo>
                  <a:lnTo>
                    <a:pt x="682" y="1522"/>
                  </a:lnTo>
                  <a:lnTo>
                    <a:pt x="674" y="1522"/>
                  </a:lnTo>
                  <a:lnTo>
                    <a:pt x="669" y="1524"/>
                  </a:lnTo>
                  <a:lnTo>
                    <a:pt x="663" y="1527"/>
                  </a:lnTo>
                  <a:lnTo>
                    <a:pt x="653" y="1530"/>
                  </a:lnTo>
                  <a:lnTo>
                    <a:pt x="645" y="1532"/>
                  </a:lnTo>
                  <a:lnTo>
                    <a:pt x="637" y="1535"/>
                  </a:lnTo>
                  <a:lnTo>
                    <a:pt x="629" y="1537"/>
                  </a:lnTo>
                  <a:lnTo>
                    <a:pt x="624" y="1540"/>
                  </a:lnTo>
                  <a:lnTo>
                    <a:pt x="619" y="1543"/>
                  </a:lnTo>
                  <a:lnTo>
                    <a:pt x="616" y="1543"/>
                  </a:lnTo>
                  <a:lnTo>
                    <a:pt x="613" y="1545"/>
                  </a:lnTo>
                  <a:lnTo>
                    <a:pt x="608" y="1548"/>
                  </a:lnTo>
                  <a:lnTo>
                    <a:pt x="606" y="1548"/>
                  </a:lnTo>
                  <a:lnTo>
                    <a:pt x="603" y="1548"/>
                  </a:lnTo>
                  <a:lnTo>
                    <a:pt x="600" y="1551"/>
                  </a:lnTo>
                  <a:lnTo>
                    <a:pt x="598" y="1551"/>
                  </a:lnTo>
                  <a:lnTo>
                    <a:pt x="595" y="1551"/>
                  </a:lnTo>
                  <a:lnTo>
                    <a:pt x="590" y="1553"/>
                  </a:lnTo>
                  <a:lnTo>
                    <a:pt x="585" y="1556"/>
                  </a:lnTo>
                  <a:lnTo>
                    <a:pt x="579" y="1558"/>
                  </a:lnTo>
                  <a:lnTo>
                    <a:pt x="577" y="1558"/>
                  </a:lnTo>
                  <a:lnTo>
                    <a:pt x="572" y="1561"/>
                  </a:lnTo>
                  <a:lnTo>
                    <a:pt x="566" y="1564"/>
                  </a:lnTo>
                  <a:lnTo>
                    <a:pt x="561" y="1566"/>
                  </a:lnTo>
                  <a:lnTo>
                    <a:pt x="558" y="1566"/>
                  </a:lnTo>
                  <a:lnTo>
                    <a:pt x="556" y="1569"/>
                  </a:lnTo>
                  <a:lnTo>
                    <a:pt x="551" y="1572"/>
                  </a:lnTo>
                  <a:lnTo>
                    <a:pt x="548" y="1574"/>
                  </a:lnTo>
                  <a:lnTo>
                    <a:pt x="543" y="1577"/>
                  </a:lnTo>
                  <a:lnTo>
                    <a:pt x="537" y="1579"/>
                  </a:lnTo>
                  <a:lnTo>
                    <a:pt x="530" y="1582"/>
                  </a:lnTo>
                  <a:lnTo>
                    <a:pt x="524" y="1587"/>
                  </a:lnTo>
                  <a:lnTo>
                    <a:pt x="516" y="1590"/>
                  </a:lnTo>
                  <a:lnTo>
                    <a:pt x="516" y="1593"/>
                  </a:lnTo>
                  <a:lnTo>
                    <a:pt x="514" y="1593"/>
                  </a:lnTo>
                  <a:lnTo>
                    <a:pt x="511" y="1595"/>
                  </a:lnTo>
                  <a:lnTo>
                    <a:pt x="509" y="1595"/>
                  </a:lnTo>
                  <a:lnTo>
                    <a:pt x="506" y="1598"/>
                  </a:lnTo>
                  <a:lnTo>
                    <a:pt x="501" y="1600"/>
                  </a:lnTo>
                  <a:lnTo>
                    <a:pt x="493" y="1606"/>
                  </a:lnTo>
                  <a:lnTo>
                    <a:pt x="488" y="1608"/>
                  </a:lnTo>
                  <a:lnTo>
                    <a:pt x="480" y="1614"/>
                  </a:lnTo>
                  <a:lnTo>
                    <a:pt x="472" y="1616"/>
                  </a:lnTo>
                  <a:lnTo>
                    <a:pt x="464" y="1621"/>
                  </a:lnTo>
                  <a:lnTo>
                    <a:pt x="454" y="1627"/>
                  </a:lnTo>
                  <a:lnTo>
                    <a:pt x="446" y="1629"/>
                  </a:lnTo>
                  <a:lnTo>
                    <a:pt x="440" y="1635"/>
                  </a:lnTo>
                  <a:lnTo>
                    <a:pt x="430" y="1640"/>
                  </a:lnTo>
                  <a:lnTo>
                    <a:pt x="422" y="1642"/>
                  </a:lnTo>
                  <a:lnTo>
                    <a:pt x="412" y="1648"/>
                  </a:lnTo>
                  <a:lnTo>
                    <a:pt x="409" y="1648"/>
                  </a:lnTo>
                  <a:lnTo>
                    <a:pt x="404" y="1653"/>
                  </a:lnTo>
                  <a:lnTo>
                    <a:pt x="396" y="1656"/>
                  </a:lnTo>
                  <a:lnTo>
                    <a:pt x="393" y="1656"/>
                  </a:lnTo>
                  <a:lnTo>
                    <a:pt x="391" y="1658"/>
                  </a:lnTo>
                  <a:lnTo>
                    <a:pt x="388" y="1658"/>
                  </a:lnTo>
                  <a:lnTo>
                    <a:pt x="380" y="1661"/>
                  </a:lnTo>
                  <a:lnTo>
                    <a:pt x="375" y="1663"/>
                  </a:lnTo>
                  <a:lnTo>
                    <a:pt x="367" y="1666"/>
                  </a:lnTo>
                  <a:lnTo>
                    <a:pt x="362" y="1669"/>
                  </a:lnTo>
                  <a:lnTo>
                    <a:pt x="354" y="1671"/>
                  </a:lnTo>
                  <a:lnTo>
                    <a:pt x="343" y="1674"/>
                  </a:lnTo>
                  <a:lnTo>
                    <a:pt x="336" y="1677"/>
                  </a:lnTo>
                  <a:lnTo>
                    <a:pt x="330" y="1677"/>
                  </a:lnTo>
                  <a:lnTo>
                    <a:pt x="328" y="1679"/>
                  </a:lnTo>
                  <a:lnTo>
                    <a:pt x="322" y="1679"/>
                  </a:lnTo>
                  <a:lnTo>
                    <a:pt x="320" y="1679"/>
                  </a:lnTo>
                  <a:lnTo>
                    <a:pt x="315" y="1679"/>
                  </a:lnTo>
                  <a:lnTo>
                    <a:pt x="312" y="1679"/>
                  </a:lnTo>
                  <a:lnTo>
                    <a:pt x="309" y="1682"/>
                  </a:lnTo>
                  <a:lnTo>
                    <a:pt x="307" y="1682"/>
                  </a:lnTo>
                  <a:lnTo>
                    <a:pt x="304" y="1682"/>
                  </a:lnTo>
                  <a:lnTo>
                    <a:pt x="301" y="1682"/>
                  </a:lnTo>
                  <a:lnTo>
                    <a:pt x="301" y="1679"/>
                  </a:lnTo>
                  <a:lnTo>
                    <a:pt x="299" y="1679"/>
                  </a:lnTo>
                  <a:lnTo>
                    <a:pt x="296" y="1679"/>
                  </a:lnTo>
                  <a:lnTo>
                    <a:pt x="288" y="1677"/>
                  </a:lnTo>
                  <a:lnTo>
                    <a:pt x="286" y="1674"/>
                  </a:lnTo>
                  <a:lnTo>
                    <a:pt x="283" y="1674"/>
                  </a:lnTo>
                  <a:lnTo>
                    <a:pt x="281" y="1674"/>
                  </a:lnTo>
                  <a:lnTo>
                    <a:pt x="278" y="1671"/>
                  </a:lnTo>
                  <a:lnTo>
                    <a:pt x="275" y="1671"/>
                  </a:lnTo>
                  <a:lnTo>
                    <a:pt x="273" y="1671"/>
                  </a:lnTo>
                  <a:lnTo>
                    <a:pt x="270" y="1669"/>
                  </a:lnTo>
                  <a:lnTo>
                    <a:pt x="267" y="1669"/>
                  </a:lnTo>
                  <a:lnTo>
                    <a:pt x="267" y="1666"/>
                  </a:lnTo>
                  <a:lnTo>
                    <a:pt x="262" y="1663"/>
                  </a:lnTo>
                  <a:lnTo>
                    <a:pt x="260" y="1663"/>
                  </a:lnTo>
                  <a:lnTo>
                    <a:pt x="260" y="1661"/>
                  </a:lnTo>
                  <a:lnTo>
                    <a:pt x="252" y="1658"/>
                  </a:lnTo>
                  <a:lnTo>
                    <a:pt x="241" y="1650"/>
                  </a:lnTo>
                  <a:lnTo>
                    <a:pt x="244" y="1650"/>
                  </a:lnTo>
                  <a:lnTo>
                    <a:pt x="244" y="1648"/>
                  </a:lnTo>
                  <a:lnTo>
                    <a:pt x="246" y="1645"/>
                  </a:lnTo>
                  <a:lnTo>
                    <a:pt x="246" y="1642"/>
                  </a:lnTo>
                  <a:lnTo>
                    <a:pt x="249" y="1640"/>
                  </a:lnTo>
                  <a:lnTo>
                    <a:pt x="252" y="1637"/>
                  </a:lnTo>
                  <a:lnTo>
                    <a:pt x="252" y="1635"/>
                  </a:lnTo>
                  <a:lnTo>
                    <a:pt x="254" y="1629"/>
                  </a:lnTo>
                  <a:lnTo>
                    <a:pt x="257" y="1627"/>
                  </a:lnTo>
                  <a:lnTo>
                    <a:pt x="257" y="1624"/>
                  </a:lnTo>
                  <a:lnTo>
                    <a:pt x="260" y="1624"/>
                  </a:lnTo>
                  <a:lnTo>
                    <a:pt x="262" y="1621"/>
                  </a:lnTo>
                  <a:lnTo>
                    <a:pt x="262" y="1619"/>
                  </a:lnTo>
                  <a:lnTo>
                    <a:pt x="265" y="1616"/>
                  </a:lnTo>
                  <a:lnTo>
                    <a:pt x="270" y="1611"/>
                  </a:lnTo>
                  <a:lnTo>
                    <a:pt x="273" y="1606"/>
                  </a:lnTo>
                  <a:lnTo>
                    <a:pt x="278" y="1600"/>
                  </a:lnTo>
                  <a:lnTo>
                    <a:pt x="283" y="1595"/>
                  </a:lnTo>
                  <a:lnTo>
                    <a:pt x="286" y="1587"/>
                  </a:lnTo>
                  <a:lnTo>
                    <a:pt x="291" y="1582"/>
                  </a:lnTo>
                  <a:lnTo>
                    <a:pt x="294" y="1577"/>
                  </a:lnTo>
                  <a:lnTo>
                    <a:pt x="296" y="1572"/>
                  </a:lnTo>
                  <a:lnTo>
                    <a:pt x="299" y="1569"/>
                  </a:lnTo>
                  <a:lnTo>
                    <a:pt x="301" y="1566"/>
                  </a:lnTo>
                  <a:lnTo>
                    <a:pt x="304" y="1561"/>
                  </a:lnTo>
                  <a:lnTo>
                    <a:pt x="307" y="1556"/>
                  </a:lnTo>
                  <a:lnTo>
                    <a:pt x="307" y="1553"/>
                  </a:lnTo>
                  <a:lnTo>
                    <a:pt x="309" y="1551"/>
                  </a:lnTo>
                  <a:lnTo>
                    <a:pt x="309" y="1548"/>
                  </a:lnTo>
                  <a:lnTo>
                    <a:pt x="312" y="1543"/>
                  </a:lnTo>
                  <a:lnTo>
                    <a:pt x="315" y="1532"/>
                  </a:lnTo>
                  <a:lnTo>
                    <a:pt x="317" y="1527"/>
                  </a:lnTo>
                  <a:lnTo>
                    <a:pt x="317" y="1524"/>
                  </a:lnTo>
                  <a:lnTo>
                    <a:pt x="320" y="1519"/>
                  </a:lnTo>
                  <a:lnTo>
                    <a:pt x="320" y="1511"/>
                  </a:lnTo>
                  <a:lnTo>
                    <a:pt x="320" y="1506"/>
                  </a:lnTo>
                  <a:lnTo>
                    <a:pt x="322" y="1498"/>
                  </a:lnTo>
                  <a:lnTo>
                    <a:pt x="322" y="1488"/>
                  </a:lnTo>
                  <a:lnTo>
                    <a:pt x="322" y="1482"/>
                  </a:lnTo>
                  <a:lnTo>
                    <a:pt x="325" y="1474"/>
                  </a:lnTo>
                  <a:lnTo>
                    <a:pt x="325" y="1467"/>
                  </a:lnTo>
                  <a:lnTo>
                    <a:pt x="325" y="1461"/>
                  </a:lnTo>
                  <a:lnTo>
                    <a:pt x="325" y="1456"/>
                  </a:lnTo>
                  <a:lnTo>
                    <a:pt x="325" y="1448"/>
                  </a:lnTo>
                  <a:lnTo>
                    <a:pt x="325" y="1443"/>
                  </a:lnTo>
                  <a:lnTo>
                    <a:pt x="325" y="1438"/>
                  </a:lnTo>
                  <a:lnTo>
                    <a:pt x="325" y="1430"/>
                  </a:lnTo>
                  <a:lnTo>
                    <a:pt x="322" y="1427"/>
                  </a:lnTo>
                  <a:lnTo>
                    <a:pt x="322" y="1425"/>
                  </a:lnTo>
                  <a:lnTo>
                    <a:pt x="322" y="1417"/>
                  </a:lnTo>
                  <a:lnTo>
                    <a:pt x="320" y="1411"/>
                  </a:lnTo>
                  <a:lnTo>
                    <a:pt x="320" y="1409"/>
                  </a:lnTo>
                  <a:lnTo>
                    <a:pt x="320" y="1404"/>
                  </a:lnTo>
                  <a:lnTo>
                    <a:pt x="317" y="1396"/>
                  </a:lnTo>
                  <a:lnTo>
                    <a:pt x="315" y="1390"/>
                  </a:lnTo>
                  <a:lnTo>
                    <a:pt x="312" y="1385"/>
                  </a:lnTo>
                  <a:lnTo>
                    <a:pt x="312" y="1380"/>
                  </a:lnTo>
                  <a:lnTo>
                    <a:pt x="309" y="1372"/>
                  </a:lnTo>
                  <a:lnTo>
                    <a:pt x="307" y="1369"/>
                  </a:lnTo>
                  <a:lnTo>
                    <a:pt x="304" y="1364"/>
                  </a:lnTo>
                  <a:lnTo>
                    <a:pt x="301" y="1359"/>
                  </a:lnTo>
                  <a:lnTo>
                    <a:pt x="299" y="1354"/>
                  </a:lnTo>
                  <a:lnTo>
                    <a:pt x="296" y="1346"/>
                  </a:lnTo>
                  <a:lnTo>
                    <a:pt x="294" y="1341"/>
                  </a:lnTo>
                  <a:lnTo>
                    <a:pt x="288" y="1333"/>
                  </a:lnTo>
                  <a:lnTo>
                    <a:pt x="283" y="1325"/>
                  </a:lnTo>
                  <a:lnTo>
                    <a:pt x="281" y="1317"/>
                  </a:lnTo>
                  <a:lnTo>
                    <a:pt x="278" y="1312"/>
                  </a:lnTo>
                  <a:lnTo>
                    <a:pt x="273" y="1304"/>
                  </a:lnTo>
                  <a:lnTo>
                    <a:pt x="265" y="1293"/>
                  </a:lnTo>
                  <a:lnTo>
                    <a:pt x="260" y="1285"/>
                  </a:lnTo>
                  <a:lnTo>
                    <a:pt x="257" y="1280"/>
                  </a:lnTo>
                  <a:lnTo>
                    <a:pt x="254" y="1278"/>
                  </a:lnTo>
                  <a:lnTo>
                    <a:pt x="252" y="1272"/>
                  </a:lnTo>
                  <a:lnTo>
                    <a:pt x="249" y="1270"/>
                  </a:lnTo>
                  <a:lnTo>
                    <a:pt x="246" y="1264"/>
                  </a:lnTo>
                  <a:lnTo>
                    <a:pt x="241" y="1259"/>
                  </a:lnTo>
                  <a:lnTo>
                    <a:pt x="239" y="1254"/>
                  </a:lnTo>
                  <a:lnTo>
                    <a:pt x="233" y="1249"/>
                  </a:lnTo>
                  <a:lnTo>
                    <a:pt x="228" y="1241"/>
                  </a:lnTo>
                  <a:lnTo>
                    <a:pt x="225" y="1236"/>
                  </a:lnTo>
                  <a:lnTo>
                    <a:pt x="218" y="1225"/>
                  </a:lnTo>
                  <a:lnTo>
                    <a:pt x="215" y="1220"/>
                  </a:lnTo>
                  <a:lnTo>
                    <a:pt x="210" y="1215"/>
                  </a:lnTo>
                  <a:lnTo>
                    <a:pt x="207" y="1207"/>
                  </a:lnTo>
                  <a:lnTo>
                    <a:pt x="204" y="1202"/>
                  </a:lnTo>
                  <a:lnTo>
                    <a:pt x="202" y="1199"/>
                  </a:lnTo>
                  <a:lnTo>
                    <a:pt x="199" y="1194"/>
                  </a:lnTo>
                  <a:lnTo>
                    <a:pt x="197" y="1188"/>
                  </a:lnTo>
                  <a:lnTo>
                    <a:pt x="194" y="1181"/>
                  </a:lnTo>
                  <a:lnTo>
                    <a:pt x="191" y="1175"/>
                  </a:lnTo>
                  <a:lnTo>
                    <a:pt x="186" y="1167"/>
                  </a:lnTo>
                  <a:lnTo>
                    <a:pt x="184" y="1162"/>
                  </a:lnTo>
                  <a:lnTo>
                    <a:pt x="184" y="1160"/>
                  </a:lnTo>
                  <a:lnTo>
                    <a:pt x="184" y="1157"/>
                  </a:lnTo>
                  <a:lnTo>
                    <a:pt x="181" y="1157"/>
                  </a:lnTo>
                  <a:lnTo>
                    <a:pt x="181" y="1154"/>
                  </a:lnTo>
                  <a:lnTo>
                    <a:pt x="181" y="1152"/>
                  </a:lnTo>
                  <a:lnTo>
                    <a:pt x="178" y="1149"/>
                  </a:lnTo>
                  <a:lnTo>
                    <a:pt x="176" y="1146"/>
                  </a:lnTo>
                  <a:lnTo>
                    <a:pt x="176" y="1141"/>
                  </a:lnTo>
                  <a:lnTo>
                    <a:pt x="173" y="1136"/>
                  </a:lnTo>
                  <a:lnTo>
                    <a:pt x="170" y="1128"/>
                  </a:lnTo>
                  <a:lnTo>
                    <a:pt x="168" y="1120"/>
                  </a:lnTo>
                  <a:lnTo>
                    <a:pt x="163" y="1110"/>
                  </a:lnTo>
                  <a:lnTo>
                    <a:pt x="163" y="1102"/>
                  </a:lnTo>
                  <a:lnTo>
                    <a:pt x="160" y="1099"/>
                  </a:lnTo>
                  <a:lnTo>
                    <a:pt x="160" y="1094"/>
                  </a:lnTo>
                  <a:lnTo>
                    <a:pt x="160" y="1091"/>
                  </a:lnTo>
                  <a:lnTo>
                    <a:pt x="157" y="1086"/>
                  </a:lnTo>
                  <a:lnTo>
                    <a:pt x="157" y="1081"/>
                  </a:lnTo>
                  <a:lnTo>
                    <a:pt x="157" y="1078"/>
                  </a:lnTo>
                  <a:lnTo>
                    <a:pt x="157" y="1073"/>
                  </a:lnTo>
                  <a:lnTo>
                    <a:pt x="157" y="1068"/>
                  </a:lnTo>
                  <a:lnTo>
                    <a:pt x="157" y="1062"/>
                  </a:lnTo>
                  <a:lnTo>
                    <a:pt x="157" y="1057"/>
                  </a:lnTo>
                  <a:lnTo>
                    <a:pt x="157" y="1052"/>
                  </a:lnTo>
                  <a:lnTo>
                    <a:pt x="157" y="1049"/>
                  </a:lnTo>
                  <a:lnTo>
                    <a:pt x="157" y="1047"/>
                  </a:lnTo>
                  <a:lnTo>
                    <a:pt x="160" y="1044"/>
                  </a:lnTo>
                  <a:lnTo>
                    <a:pt x="160" y="1041"/>
                  </a:lnTo>
                  <a:lnTo>
                    <a:pt x="163" y="1036"/>
                  </a:lnTo>
                  <a:lnTo>
                    <a:pt x="165" y="1023"/>
                  </a:lnTo>
                  <a:lnTo>
                    <a:pt x="170" y="1007"/>
                  </a:lnTo>
                  <a:lnTo>
                    <a:pt x="173" y="1002"/>
                  </a:lnTo>
                  <a:lnTo>
                    <a:pt x="176" y="999"/>
                  </a:lnTo>
                  <a:lnTo>
                    <a:pt x="176" y="997"/>
                  </a:lnTo>
                  <a:lnTo>
                    <a:pt x="178" y="994"/>
                  </a:lnTo>
                  <a:lnTo>
                    <a:pt x="181" y="992"/>
                  </a:lnTo>
                  <a:lnTo>
                    <a:pt x="181" y="989"/>
                  </a:lnTo>
                  <a:lnTo>
                    <a:pt x="184" y="986"/>
                  </a:lnTo>
                  <a:lnTo>
                    <a:pt x="184" y="984"/>
                  </a:lnTo>
                  <a:lnTo>
                    <a:pt x="186" y="981"/>
                  </a:lnTo>
                  <a:lnTo>
                    <a:pt x="194" y="971"/>
                  </a:lnTo>
                  <a:lnTo>
                    <a:pt x="197" y="965"/>
                  </a:lnTo>
                  <a:lnTo>
                    <a:pt x="202" y="957"/>
                  </a:lnTo>
                  <a:lnTo>
                    <a:pt x="207" y="952"/>
                  </a:lnTo>
                  <a:lnTo>
                    <a:pt x="210" y="947"/>
                  </a:lnTo>
                  <a:lnTo>
                    <a:pt x="215" y="942"/>
                  </a:lnTo>
                  <a:lnTo>
                    <a:pt x="220" y="934"/>
                  </a:lnTo>
                  <a:lnTo>
                    <a:pt x="231" y="921"/>
                  </a:lnTo>
                  <a:lnTo>
                    <a:pt x="254" y="894"/>
                  </a:lnTo>
                  <a:lnTo>
                    <a:pt x="257" y="889"/>
                  </a:lnTo>
                  <a:lnTo>
                    <a:pt x="260" y="887"/>
                  </a:lnTo>
                  <a:lnTo>
                    <a:pt x="262" y="884"/>
                  </a:lnTo>
                  <a:lnTo>
                    <a:pt x="262" y="881"/>
                  </a:lnTo>
                  <a:lnTo>
                    <a:pt x="265" y="879"/>
                  </a:lnTo>
                  <a:lnTo>
                    <a:pt x="267" y="873"/>
                  </a:lnTo>
                  <a:lnTo>
                    <a:pt x="270" y="866"/>
                  </a:lnTo>
                  <a:lnTo>
                    <a:pt x="273" y="858"/>
                  </a:lnTo>
                  <a:lnTo>
                    <a:pt x="275" y="850"/>
                  </a:lnTo>
                  <a:lnTo>
                    <a:pt x="278" y="845"/>
                  </a:lnTo>
                  <a:lnTo>
                    <a:pt x="278" y="842"/>
                  </a:lnTo>
                  <a:lnTo>
                    <a:pt x="281" y="834"/>
                  </a:lnTo>
                  <a:lnTo>
                    <a:pt x="283" y="824"/>
                  </a:lnTo>
                  <a:lnTo>
                    <a:pt x="286" y="805"/>
                  </a:lnTo>
                  <a:lnTo>
                    <a:pt x="286" y="803"/>
                  </a:lnTo>
                  <a:lnTo>
                    <a:pt x="286" y="800"/>
                  </a:lnTo>
                  <a:lnTo>
                    <a:pt x="286" y="797"/>
                  </a:lnTo>
                  <a:lnTo>
                    <a:pt x="283" y="776"/>
                  </a:lnTo>
                  <a:lnTo>
                    <a:pt x="281" y="745"/>
                  </a:lnTo>
                  <a:lnTo>
                    <a:pt x="281" y="734"/>
                  </a:lnTo>
                  <a:lnTo>
                    <a:pt x="278" y="727"/>
                  </a:lnTo>
                  <a:lnTo>
                    <a:pt x="278" y="721"/>
                  </a:lnTo>
                  <a:lnTo>
                    <a:pt x="278" y="719"/>
                  </a:lnTo>
                  <a:lnTo>
                    <a:pt x="275" y="713"/>
                  </a:lnTo>
                  <a:lnTo>
                    <a:pt x="275" y="708"/>
                  </a:lnTo>
                  <a:lnTo>
                    <a:pt x="273" y="703"/>
                  </a:lnTo>
                  <a:lnTo>
                    <a:pt x="273" y="700"/>
                  </a:lnTo>
                  <a:lnTo>
                    <a:pt x="270" y="698"/>
                  </a:lnTo>
                  <a:lnTo>
                    <a:pt x="265" y="687"/>
                  </a:lnTo>
                  <a:lnTo>
                    <a:pt x="265" y="685"/>
                  </a:lnTo>
                  <a:lnTo>
                    <a:pt x="262" y="682"/>
                  </a:lnTo>
                  <a:lnTo>
                    <a:pt x="262" y="679"/>
                  </a:lnTo>
                  <a:lnTo>
                    <a:pt x="260" y="677"/>
                  </a:lnTo>
                  <a:lnTo>
                    <a:pt x="257" y="674"/>
                  </a:lnTo>
                  <a:lnTo>
                    <a:pt x="257" y="671"/>
                  </a:lnTo>
                  <a:lnTo>
                    <a:pt x="257" y="669"/>
                  </a:lnTo>
                  <a:lnTo>
                    <a:pt x="246" y="653"/>
                  </a:lnTo>
                  <a:lnTo>
                    <a:pt x="241" y="645"/>
                  </a:lnTo>
                  <a:lnTo>
                    <a:pt x="231" y="629"/>
                  </a:lnTo>
                  <a:lnTo>
                    <a:pt x="228" y="622"/>
                  </a:lnTo>
                  <a:lnTo>
                    <a:pt x="225" y="622"/>
                  </a:lnTo>
                  <a:lnTo>
                    <a:pt x="223" y="616"/>
                  </a:lnTo>
                  <a:lnTo>
                    <a:pt x="220" y="614"/>
                  </a:lnTo>
                  <a:lnTo>
                    <a:pt x="212" y="601"/>
                  </a:lnTo>
                  <a:lnTo>
                    <a:pt x="199" y="582"/>
                  </a:lnTo>
                  <a:lnTo>
                    <a:pt x="197" y="580"/>
                  </a:lnTo>
                  <a:lnTo>
                    <a:pt x="194" y="577"/>
                  </a:lnTo>
                  <a:lnTo>
                    <a:pt x="191" y="574"/>
                  </a:lnTo>
                  <a:lnTo>
                    <a:pt x="173" y="566"/>
                  </a:lnTo>
                  <a:lnTo>
                    <a:pt x="152" y="556"/>
                  </a:lnTo>
                  <a:lnTo>
                    <a:pt x="131" y="545"/>
                  </a:lnTo>
                  <a:lnTo>
                    <a:pt x="128" y="543"/>
                  </a:lnTo>
                  <a:lnTo>
                    <a:pt x="123" y="540"/>
                  </a:lnTo>
                  <a:lnTo>
                    <a:pt x="121" y="540"/>
                  </a:lnTo>
                  <a:lnTo>
                    <a:pt x="110" y="535"/>
                  </a:lnTo>
                  <a:lnTo>
                    <a:pt x="107" y="532"/>
                  </a:lnTo>
                  <a:lnTo>
                    <a:pt x="105" y="532"/>
                  </a:lnTo>
                  <a:lnTo>
                    <a:pt x="102" y="532"/>
                  </a:lnTo>
                  <a:lnTo>
                    <a:pt x="100" y="530"/>
                  </a:lnTo>
                  <a:lnTo>
                    <a:pt x="94" y="530"/>
                  </a:lnTo>
                  <a:lnTo>
                    <a:pt x="89" y="527"/>
                  </a:lnTo>
                  <a:lnTo>
                    <a:pt x="84" y="524"/>
                  </a:lnTo>
                  <a:lnTo>
                    <a:pt x="81" y="524"/>
                  </a:lnTo>
                  <a:lnTo>
                    <a:pt x="79" y="522"/>
                  </a:lnTo>
                  <a:lnTo>
                    <a:pt x="76" y="522"/>
                  </a:lnTo>
                  <a:lnTo>
                    <a:pt x="71" y="519"/>
                  </a:lnTo>
                  <a:lnTo>
                    <a:pt x="68" y="517"/>
                  </a:lnTo>
                  <a:lnTo>
                    <a:pt x="63" y="514"/>
                  </a:lnTo>
                  <a:lnTo>
                    <a:pt x="60" y="511"/>
                  </a:lnTo>
                  <a:lnTo>
                    <a:pt x="58" y="511"/>
                  </a:lnTo>
                  <a:lnTo>
                    <a:pt x="58" y="509"/>
                  </a:lnTo>
                  <a:lnTo>
                    <a:pt x="52" y="506"/>
                  </a:lnTo>
                  <a:lnTo>
                    <a:pt x="47" y="501"/>
                  </a:lnTo>
                  <a:lnTo>
                    <a:pt x="34" y="482"/>
                  </a:lnTo>
                  <a:lnTo>
                    <a:pt x="18" y="459"/>
                  </a:lnTo>
                  <a:lnTo>
                    <a:pt x="0" y="435"/>
                  </a:lnTo>
                  <a:lnTo>
                    <a:pt x="13" y="422"/>
                  </a:lnTo>
                  <a:lnTo>
                    <a:pt x="37" y="393"/>
                  </a:lnTo>
                  <a:lnTo>
                    <a:pt x="39" y="393"/>
                  </a:lnTo>
                  <a:lnTo>
                    <a:pt x="47" y="383"/>
                  </a:lnTo>
                  <a:lnTo>
                    <a:pt x="128" y="293"/>
                  </a:lnTo>
                  <a:lnTo>
                    <a:pt x="163" y="238"/>
                  </a:lnTo>
                  <a:lnTo>
                    <a:pt x="165" y="233"/>
                  </a:lnTo>
                  <a:lnTo>
                    <a:pt x="165" y="231"/>
                  </a:lnTo>
                  <a:lnTo>
                    <a:pt x="170" y="223"/>
                  </a:lnTo>
                  <a:lnTo>
                    <a:pt x="173" y="212"/>
                  </a:lnTo>
                  <a:lnTo>
                    <a:pt x="178" y="210"/>
                  </a:lnTo>
                  <a:lnTo>
                    <a:pt x="181" y="204"/>
                  </a:lnTo>
                  <a:lnTo>
                    <a:pt x="184" y="199"/>
                  </a:lnTo>
                  <a:lnTo>
                    <a:pt x="189" y="191"/>
                  </a:lnTo>
                  <a:lnTo>
                    <a:pt x="194" y="183"/>
                  </a:lnTo>
                  <a:lnTo>
                    <a:pt x="202" y="170"/>
                  </a:lnTo>
                  <a:lnTo>
                    <a:pt x="212" y="157"/>
                  </a:lnTo>
                  <a:lnTo>
                    <a:pt x="225" y="139"/>
                  </a:lnTo>
                  <a:lnTo>
                    <a:pt x="233" y="128"/>
                  </a:lnTo>
                  <a:lnTo>
                    <a:pt x="241" y="112"/>
                  </a:lnTo>
                  <a:lnTo>
                    <a:pt x="252" y="102"/>
                  </a:lnTo>
                  <a:lnTo>
                    <a:pt x="252" y="99"/>
                  </a:lnTo>
                  <a:lnTo>
                    <a:pt x="257" y="94"/>
                  </a:lnTo>
                  <a:lnTo>
                    <a:pt x="260" y="91"/>
                  </a:lnTo>
                  <a:lnTo>
                    <a:pt x="267" y="86"/>
                  </a:lnTo>
                  <a:lnTo>
                    <a:pt x="278" y="76"/>
                  </a:lnTo>
                  <a:lnTo>
                    <a:pt x="286" y="73"/>
                  </a:lnTo>
                  <a:lnTo>
                    <a:pt x="291" y="68"/>
                  </a:lnTo>
                  <a:lnTo>
                    <a:pt x="304" y="57"/>
                  </a:lnTo>
                  <a:lnTo>
                    <a:pt x="309" y="55"/>
                  </a:lnTo>
                  <a:lnTo>
                    <a:pt x="312" y="52"/>
                  </a:lnTo>
                  <a:lnTo>
                    <a:pt x="315" y="52"/>
                  </a:lnTo>
                  <a:lnTo>
                    <a:pt x="315" y="49"/>
                  </a:lnTo>
                  <a:lnTo>
                    <a:pt x="322" y="47"/>
                  </a:lnTo>
                  <a:lnTo>
                    <a:pt x="328" y="42"/>
                  </a:lnTo>
                  <a:lnTo>
                    <a:pt x="330" y="39"/>
                  </a:lnTo>
                  <a:lnTo>
                    <a:pt x="333" y="39"/>
                  </a:lnTo>
                  <a:lnTo>
                    <a:pt x="336" y="36"/>
                  </a:lnTo>
                  <a:lnTo>
                    <a:pt x="341" y="34"/>
                  </a:lnTo>
                  <a:lnTo>
                    <a:pt x="349" y="28"/>
                  </a:lnTo>
                  <a:lnTo>
                    <a:pt x="354" y="26"/>
                  </a:lnTo>
                  <a:lnTo>
                    <a:pt x="362" y="23"/>
                  </a:lnTo>
                  <a:lnTo>
                    <a:pt x="370" y="18"/>
                  </a:lnTo>
                  <a:lnTo>
                    <a:pt x="383" y="13"/>
                  </a:lnTo>
                  <a:lnTo>
                    <a:pt x="396" y="7"/>
                  </a:lnTo>
                  <a:lnTo>
                    <a:pt x="404" y="2"/>
                  </a:lnTo>
                  <a:lnTo>
                    <a:pt x="412" y="0"/>
                  </a:lnTo>
                  <a:lnTo>
                    <a:pt x="414" y="0"/>
                  </a:lnTo>
                  <a:lnTo>
                    <a:pt x="430" y="36"/>
                  </a:lnTo>
                  <a:lnTo>
                    <a:pt x="433" y="42"/>
                  </a:lnTo>
                  <a:lnTo>
                    <a:pt x="435" y="44"/>
                  </a:lnTo>
                  <a:lnTo>
                    <a:pt x="440" y="57"/>
                  </a:lnTo>
                  <a:lnTo>
                    <a:pt x="440" y="60"/>
                  </a:lnTo>
                  <a:lnTo>
                    <a:pt x="446" y="73"/>
                  </a:lnTo>
                  <a:lnTo>
                    <a:pt x="451" y="86"/>
                  </a:lnTo>
                  <a:lnTo>
                    <a:pt x="461" y="105"/>
                  </a:lnTo>
                  <a:lnTo>
                    <a:pt x="461" y="110"/>
                  </a:lnTo>
                  <a:lnTo>
                    <a:pt x="464" y="112"/>
                  </a:lnTo>
                  <a:lnTo>
                    <a:pt x="475" y="136"/>
                  </a:lnTo>
                  <a:lnTo>
                    <a:pt x="477" y="141"/>
                  </a:lnTo>
                  <a:lnTo>
                    <a:pt x="480" y="149"/>
                  </a:lnTo>
                  <a:lnTo>
                    <a:pt x="482" y="154"/>
                  </a:lnTo>
                  <a:lnTo>
                    <a:pt x="485" y="162"/>
                  </a:lnTo>
                  <a:lnTo>
                    <a:pt x="488" y="168"/>
                  </a:lnTo>
                  <a:lnTo>
                    <a:pt x="493" y="175"/>
                  </a:lnTo>
                  <a:lnTo>
                    <a:pt x="493" y="178"/>
                  </a:lnTo>
                  <a:lnTo>
                    <a:pt x="495" y="181"/>
                  </a:lnTo>
                  <a:lnTo>
                    <a:pt x="495" y="183"/>
                  </a:lnTo>
                  <a:lnTo>
                    <a:pt x="506" y="204"/>
                  </a:lnTo>
                  <a:lnTo>
                    <a:pt x="506" y="207"/>
                  </a:lnTo>
                  <a:lnTo>
                    <a:pt x="509" y="207"/>
                  </a:lnTo>
                  <a:lnTo>
                    <a:pt x="519" y="236"/>
                  </a:lnTo>
                  <a:lnTo>
                    <a:pt x="524" y="246"/>
                  </a:lnTo>
                  <a:lnTo>
                    <a:pt x="532" y="262"/>
                  </a:lnTo>
                  <a:lnTo>
                    <a:pt x="535" y="272"/>
                  </a:lnTo>
                  <a:lnTo>
                    <a:pt x="535" y="275"/>
                  </a:lnTo>
                  <a:lnTo>
                    <a:pt x="540" y="286"/>
                  </a:lnTo>
                  <a:lnTo>
                    <a:pt x="543" y="291"/>
                  </a:lnTo>
                  <a:lnTo>
                    <a:pt x="543" y="293"/>
                  </a:lnTo>
                  <a:lnTo>
                    <a:pt x="548" y="301"/>
                  </a:lnTo>
                  <a:lnTo>
                    <a:pt x="551" y="309"/>
                  </a:lnTo>
                  <a:lnTo>
                    <a:pt x="551" y="312"/>
                  </a:lnTo>
                  <a:lnTo>
                    <a:pt x="556" y="322"/>
                  </a:lnTo>
                  <a:lnTo>
                    <a:pt x="558" y="328"/>
                  </a:lnTo>
                  <a:lnTo>
                    <a:pt x="561" y="330"/>
                  </a:lnTo>
                  <a:lnTo>
                    <a:pt x="561" y="333"/>
                  </a:lnTo>
                  <a:lnTo>
                    <a:pt x="564" y="338"/>
                  </a:lnTo>
                  <a:lnTo>
                    <a:pt x="564" y="341"/>
                  </a:lnTo>
                  <a:lnTo>
                    <a:pt x="569" y="349"/>
                  </a:lnTo>
                  <a:lnTo>
                    <a:pt x="569" y="351"/>
                  </a:lnTo>
                  <a:lnTo>
                    <a:pt x="569" y="354"/>
                  </a:lnTo>
                  <a:lnTo>
                    <a:pt x="572" y="356"/>
                  </a:lnTo>
                  <a:lnTo>
                    <a:pt x="577" y="372"/>
                  </a:lnTo>
                  <a:lnTo>
                    <a:pt x="579" y="375"/>
                  </a:lnTo>
                  <a:lnTo>
                    <a:pt x="582" y="383"/>
                  </a:lnTo>
                  <a:lnTo>
                    <a:pt x="587" y="393"/>
                  </a:lnTo>
                  <a:lnTo>
                    <a:pt x="590" y="401"/>
                  </a:lnTo>
                  <a:lnTo>
                    <a:pt x="592" y="401"/>
                  </a:lnTo>
                  <a:lnTo>
                    <a:pt x="592" y="404"/>
                  </a:lnTo>
                  <a:lnTo>
                    <a:pt x="595" y="409"/>
                  </a:lnTo>
                  <a:lnTo>
                    <a:pt x="598" y="414"/>
                  </a:lnTo>
                  <a:lnTo>
                    <a:pt x="606" y="427"/>
                  </a:lnTo>
                  <a:lnTo>
                    <a:pt x="606" y="430"/>
                  </a:lnTo>
                  <a:lnTo>
                    <a:pt x="608" y="433"/>
                  </a:lnTo>
                  <a:lnTo>
                    <a:pt x="608" y="435"/>
                  </a:lnTo>
                  <a:lnTo>
                    <a:pt x="611" y="438"/>
                  </a:lnTo>
                  <a:lnTo>
                    <a:pt x="616" y="446"/>
                  </a:lnTo>
                  <a:lnTo>
                    <a:pt x="619" y="448"/>
                  </a:lnTo>
                  <a:lnTo>
                    <a:pt x="624" y="456"/>
                  </a:lnTo>
                  <a:lnTo>
                    <a:pt x="624" y="459"/>
                  </a:lnTo>
                  <a:lnTo>
                    <a:pt x="627" y="459"/>
                  </a:lnTo>
                  <a:lnTo>
                    <a:pt x="629" y="467"/>
                  </a:lnTo>
                  <a:lnTo>
                    <a:pt x="632" y="469"/>
                  </a:lnTo>
                  <a:lnTo>
                    <a:pt x="632" y="472"/>
                  </a:lnTo>
                  <a:lnTo>
                    <a:pt x="634" y="475"/>
                  </a:lnTo>
                  <a:lnTo>
                    <a:pt x="634" y="477"/>
                  </a:lnTo>
                  <a:lnTo>
                    <a:pt x="637" y="480"/>
                  </a:lnTo>
                  <a:lnTo>
                    <a:pt x="640" y="482"/>
                  </a:lnTo>
                  <a:lnTo>
                    <a:pt x="642" y="485"/>
                  </a:lnTo>
                  <a:lnTo>
                    <a:pt x="645" y="490"/>
                  </a:lnTo>
                  <a:lnTo>
                    <a:pt x="648" y="496"/>
                  </a:lnTo>
                </a:path>
              </a:pathLst>
            </a:custGeom>
            <a:pattFill prst="dashHorz">
              <a:fgClr>
                <a:schemeClr val="accent1"/>
              </a:fgClr>
              <a:bgClr>
                <a:schemeClr val="bg1"/>
              </a:bgClr>
            </a:pattFill>
            <a:ln w="9525">
              <a:solidFill>
                <a:schemeClr val="tx1"/>
              </a:solidFill>
              <a:round/>
              <a:headEnd/>
              <a:tailEnd/>
            </a:ln>
            <a:extLst/>
          </p:spPr>
          <p:txBody>
            <a:bodyPr rot="0" vert="horz" wrap="square" lIns="91440" tIns="45720" rIns="91440" bIns="45720" anchor="t" anchorCtr="0" upright="1">
              <a:noAutofit/>
            </a:bodyPr>
            <a:lstStyle/>
            <a:p>
              <a:endParaRPr lang="ja-JP" altLang="en-US" sz="1600"/>
            </a:p>
          </p:txBody>
        </p:sp>
        <p:sp>
          <p:nvSpPr>
            <p:cNvPr id="112" name="フローチャート: 結合子 64"/>
            <p:cNvSpPr/>
            <p:nvPr/>
          </p:nvSpPr>
          <p:spPr>
            <a:xfrm>
              <a:off x="5683822" y="2990221"/>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7" name="フローチャート: 結合子 69"/>
            <p:cNvSpPr/>
            <p:nvPr/>
          </p:nvSpPr>
          <p:spPr>
            <a:xfrm>
              <a:off x="6563016" y="2815888"/>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9" name="フローチャート: 結合子 71"/>
            <p:cNvSpPr/>
            <p:nvPr/>
          </p:nvSpPr>
          <p:spPr>
            <a:xfrm>
              <a:off x="6771579" y="2414787"/>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1" name="フローチャート: 結合子 73"/>
            <p:cNvSpPr/>
            <p:nvPr/>
          </p:nvSpPr>
          <p:spPr>
            <a:xfrm>
              <a:off x="6823621" y="2783741"/>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3" name="フローチャート: 結合子 75"/>
            <p:cNvSpPr/>
            <p:nvPr/>
          </p:nvSpPr>
          <p:spPr>
            <a:xfrm>
              <a:off x="7271815" y="2761671"/>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5" name="フローチャート: 結合子 77"/>
            <p:cNvSpPr/>
            <p:nvPr/>
          </p:nvSpPr>
          <p:spPr>
            <a:xfrm>
              <a:off x="6756921" y="3402972"/>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7" name="フローチャート: 結合子 69"/>
            <p:cNvSpPr/>
            <p:nvPr/>
          </p:nvSpPr>
          <p:spPr>
            <a:xfrm>
              <a:off x="6265512" y="2723296"/>
              <a:ext cx="108000" cy="108000"/>
            </a:xfrm>
            <a:prstGeom prst="flowChartConnector">
              <a:avLst/>
            </a:prstGeom>
            <a:solidFill>
              <a:schemeClr val="bg1"/>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5" name="フローチャート: 結合子 67"/>
            <p:cNvSpPr/>
            <p:nvPr/>
          </p:nvSpPr>
          <p:spPr>
            <a:xfrm>
              <a:off x="6129596" y="2917014"/>
              <a:ext cx="108000" cy="10800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cxnSp>
        <p:nvCxnSpPr>
          <p:cNvPr id="108" name="直線コネクタ 107"/>
          <p:cNvCxnSpPr>
            <a:stCxn id="115" idx="6"/>
          </p:cNvCxnSpPr>
          <p:nvPr/>
        </p:nvCxnSpPr>
        <p:spPr>
          <a:xfrm flipV="1">
            <a:off x="4799196" y="2601997"/>
            <a:ext cx="2323569" cy="174967"/>
          </a:xfrm>
          <a:prstGeom prst="line">
            <a:avLst/>
          </a:prstGeom>
          <a:ln w="28575"/>
        </p:spPr>
        <p:style>
          <a:lnRef idx="1">
            <a:schemeClr val="dk1"/>
          </a:lnRef>
          <a:fillRef idx="0">
            <a:schemeClr val="dk1"/>
          </a:fillRef>
          <a:effectRef idx="0">
            <a:schemeClr val="dk1"/>
          </a:effectRef>
          <a:fontRef idx="minor">
            <a:schemeClr val="tx1"/>
          </a:fontRef>
        </p:style>
      </p:cxnSp>
      <p:cxnSp>
        <p:nvCxnSpPr>
          <p:cNvPr id="126" name="直線コネクタ 125"/>
          <p:cNvCxnSpPr>
            <a:stCxn id="87" idx="7"/>
          </p:cNvCxnSpPr>
          <p:nvPr/>
        </p:nvCxnSpPr>
        <p:spPr>
          <a:xfrm flipV="1">
            <a:off x="4919296" y="1502817"/>
            <a:ext cx="1303397" cy="1042245"/>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2792579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366</Words>
  <PresentationFormat>A4 210 x 297 mm</PresentationFormat>
  <Paragraphs>100</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Malgun Gothic</vt:lpstr>
      <vt:lpstr>Meiryo UI</vt:lpstr>
      <vt:lpstr>ＭＳ Ｐゴシック</vt:lpstr>
      <vt:lpstr>Arial</vt:lpstr>
      <vt:lpstr>Calibri</vt:lpstr>
      <vt:lpstr>1_Office テーマ</vt:lpstr>
      <vt:lpstr>論点ペーパー附属資料Ａ　～地域自治区の事務所の名称～</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modified xsi:type="dcterms:W3CDTF">2019-10-21T01:36:12Z</dcterms:modified>
</cp:coreProperties>
</file>