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1A2D-5D9D-498D-A9FD-F19737EFB04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1E1C7-EDCD-43A3-9E8A-60D93850F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40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84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79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75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1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03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21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9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88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55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68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kumimoji="1" lang="ja-JP" altLang="en-US" sz="2400" b="1" dirty="0" smtClean="0"/>
              <a:t>　　今後の協議の進め方について（案）</a:t>
            </a:r>
            <a:endParaRPr kumimoji="1" lang="ja-JP" altLang="en-US" sz="48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2000" y="1080000"/>
            <a:ext cx="8820000" cy="4229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 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今後の協議会の運営にあたり、以下の事項を確認する。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協定書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のとりまとめに向け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今後、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１年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程度かけて協議を進める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委員間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協議を基本に進めることとし、これまでの協議の進捗状況や意見にとらわれることなく、協議を行う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97100"/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なお、委員間協議に関連して、事務局等へ事実確認が必要な場合は、必要に応じて対応）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次回（第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回）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協議会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では、協定書のとりまとめに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向けた意見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や素案に対する具体的な修正意見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をいただき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、以降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の協議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、その意見を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踏まえて進め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ること</a:t>
            </a:r>
            <a:endParaRPr lang="ja-JP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までは、総合区制度も並行して議論するとしていたが、今後は特別区制度に絞って行う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議会の代表質問で維新会派から提案の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あった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議会自身が住民と向き合う「出前協議会」について、検討していく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02000" y="28270"/>
            <a:ext cx="1080000" cy="411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902500" y="586942"/>
            <a:ext cx="1079500" cy="539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今井会長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提出資料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6672" y="1359242"/>
            <a:ext cx="4140000" cy="5112000"/>
          </a:xfrm>
          <a:prstGeom prst="roundRect">
            <a:avLst>
              <a:gd name="adj" fmla="val 328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000"/>
              </a:lnSpc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第２４回協議会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６月２１日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協議の進捗状況について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・各会派基本スタンスの表明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・今後の協議の進め方について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第２５回協議会　　　　　　８月頃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協定書作成にあたっての各会派意見表明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→協定書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のとりまとめに向けた意見や素案に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対する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具体的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な修正意見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などを提案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９月頃～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・各会派から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提案内容等について委員間協議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・協定書記載事項について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委員間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協議（複数回）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・協定書（案）の方向性を確認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→　国との事前協議を開始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・協定書（案）の提示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757353" y="1359236"/>
            <a:ext cx="4140000" cy="1080000"/>
          </a:xfrm>
          <a:prstGeom prst="roundRect">
            <a:avLst>
              <a:gd name="adj" fmla="val 3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000"/>
              </a:lnSpc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４～６月頃</a:t>
            </a:r>
            <a:endParaRPr kumimoji="1"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）とりまとめ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2531" y="704795"/>
            <a:ext cx="1800000" cy="54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/>
              <a:t>≪令和元年度≫</a:t>
            </a:r>
            <a:endParaRPr kumimoji="1" lang="ja-JP" altLang="en-US" sz="16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86012" y="701515"/>
            <a:ext cx="1800000" cy="54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/>
              <a:t>≪令和２年度≫</a:t>
            </a:r>
            <a:endParaRPr kumimoji="1" lang="ja-JP" altLang="en-US" sz="1600" b="1" dirty="0"/>
          </a:p>
        </p:txBody>
      </p:sp>
      <p:sp>
        <p:nvSpPr>
          <p:cNvPr id="15" name="角丸四角形 14"/>
          <p:cNvSpPr/>
          <p:nvPr/>
        </p:nvSpPr>
        <p:spPr>
          <a:xfrm>
            <a:off x="4757353" y="5075701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府市両議会の議決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6197836" y="2630848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4757353" y="6039242"/>
            <a:ext cx="4140000" cy="432000"/>
          </a:xfrm>
          <a:prstGeom prst="roundRect">
            <a:avLst>
              <a:gd name="adj" fmla="val 252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住民投票　　秋～冬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0800000">
            <a:off x="6216616" y="5736086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757353" y="4078498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協定書の決定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757353" y="3003870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国との協議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26" name="二等辺三角形 25"/>
          <p:cNvSpPr/>
          <p:nvPr/>
        </p:nvSpPr>
        <p:spPr>
          <a:xfrm rot="10800000">
            <a:off x="6197836" y="4771621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 rot="10800000">
            <a:off x="6197836" y="3698156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下矢印 2"/>
          <p:cNvSpPr/>
          <p:nvPr/>
        </p:nvSpPr>
        <p:spPr>
          <a:xfrm>
            <a:off x="362531" y="4384498"/>
            <a:ext cx="1620000" cy="252000"/>
          </a:xfrm>
          <a:prstGeom prst="downArrow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6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103975" y="5649535"/>
            <a:ext cx="1080000" cy="54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出前協議会の開催</a:t>
            </a:r>
            <a:endParaRPr kumimoji="1"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2531" y="4285621"/>
            <a:ext cx="2232000" cy="5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以後の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スケジュールは、提案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内容等を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提示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815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111</Words>
  <PresentationFormat>画面に合わせる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HGP創英角ｺﾞｼｯｸUB</vt:lpstr>
      <vt:lpstr>HGS創英角ｺﾞｼｯｸUB</vt:lpstr>
      <vt:lpstr>HG丸ｺﾞｼｯｸM-PRO</vt:lpstr>
      <vt:lpstr>Meiryo UI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　　今後の協議の進め方について（案）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2019-06-20T08:09:16Z</cp:lastPrinted>
  <dcterms:modified xsi:type="dcterms:W3CDTF">2019-06-20T08:09:44Z</dcterms:modified>
</cp:coreProperties>
</file>