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1" r:id="rId3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9DCA51-F65A-48CF-8747-C6C19D09E9AE}" type="datetimeFigureOut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95B9E6-8E2A-4574-88AF-147DAB436C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24592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69E450-D3E4-47A3-B5EF-E69921E15C99}" type="datetimeFigureOut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49E338-087E-41E7-B83F-E0F68C434C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0653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8663" y="511175"/>
            <a:ext cx="3402012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857FC-A8D3-4B1E-B1C5-FE88ACE180B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0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7EB65-A174-4AC2-BCB5-B0A56CF2F80B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7B9B6-95EF-4B23-8390-7745F1FF1F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700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1CB61-A3EF-401B-8401-2160405EFB2C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8DC0-BA01-4E7A-BE09-2619F76474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972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823F-3864-47BB-8259-A2BDF096806F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7D184-218A-4D97-983F-DA8E848EC8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092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B065A-1227-4FD6-92DF-6B0A68F6CBA1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A7D6F-05CA-4C6F-91C9-153205D90C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754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F3575-2F38-4502-8F74-AC826050315B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2289C-F21F-41ED-95D1-2E4FE33D21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8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0A799-32FF-45BD-9179-0F8A2E255AE0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B1F6-8AA7-42C4-BB65-40BE954415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418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BEF4E-0BA3-4D9D-A4BA-B9AB261400B3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3E4C-3902-4234-AAEF-8DF6A1A52D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081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42121-17F3-4F72-A86F-0DD63CA3BDE4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A1215-5A45-4C34-95B4-58CEAFCB78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249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EAF56-15A0-456B-9918-67F486708967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1DA4A-40DD-4DF7-BADA-3CCFDA55FF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544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A3147-4239-422B-B661-DA5AF828DA81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788F-750A-4064-A7B6-ACB1B62A61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877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5CF6C-D446-4915-9695-0799702DE5B4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9EF48-ACF1-4B33-B0BE-0D5368AB12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616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51A925-229E-4EA5-AFA9-6E2DC6FA0AEA}" type="datetime1">
              <a:rPr lang="ja-JP" altLang="en-US"/>
              <a:pPr>
                <a:defRPr/>
              </a:pPr>
              <a:t>2018/4/24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B19D89-DE83-4A47-9DEB-973E9A681A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ローチャート : 端子 7"/>
          <p:cNvSpPr>
            <a:spLocks noGrp="1"/>
          </p:cNvSpPr>
          <p:nvPr>
            <p:ph type="ctrTitle"/>
          </p:nvPr>
        </p:nvSpPr>
        <p:spPr>
          <a:xfrm>
            <a:off x="0" y="2564904"/>
            <a:ext cx="9144000" cy="1326009"/>
          </a:xfrm>
          <a:prstGeom prst="flowChartTerminator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+mn-ea"/>
              </a:rPr>
              <a:t>財政制度に係る国との調整状況について</a:t>
            </a:r>
            <a:endParaRPr lang="en-US" altLang="ja-JP" sz="3600" b="1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039267" y="299385"/>
            <a:ext cx="1998771" cy="64807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料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50725" y="76562"/>
            <a:ext cx="5529387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2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2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大都市制度（特別区設置）協議会資料</a:t>
            </a:r>
            <a:endParaRPr lang="en-US" altLang="ja-JP" sz="2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5013325"/>
            <a:ext cx="9144000" cy="172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年４月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大都市制度（特別区設置）協議会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事務局：副首都推進局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73160" y="995016"/>
            <a:ext cx="8835704" cy="5314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/>
          </a:p>
        </p:txBody>
      </p:sp>
      <p:sp>
        <p:nvSpPr>
          <p:cNvPr id="19" name="正方形/長方形 18"/>
          <p:cNvSpPr/>
          <p:nvPr/>
        </p:nvSpPr>
        <p:spPr>
          <a:xfrm>
            <a:off x="216024" y="1246451"/>
            <a:ext cx="9144000" cy="3103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62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制度に関し、以下の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とおり、総務省と調整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962401"/>
              </p:ext>
            </p:extLst>
          </p:nvPr>
        </p:nvGraphicFramePr>
        <p:xfrm>
          <a:off x="328196" y="1736905"/>
          <a:ext cx="8524817" cy="417587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51856"/>
                <a:gridCol w="1879383"/>
                <a:gridCol w="5493578"/>
              </a:tblGrid>
              <a:tr h="4125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細項目</a:t>
                      </a: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国の回答意見</a:t>
                      </a:r>
                    </a:p>
                  </a:txBody>
                  <a:tcPr marL="84406" marR="84406" marT="42203" marB="42203" anchor="ctr"/>
                </a:tc>
              </a:tr>
              <a:tr h="1881665">
                <a:tc rowSpan="2">
                  <a:txBody>
                    <a:bodyPr/>
                    <a:lstStyle/>
                    <a:p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財政制度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臨時財政対策債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（市町村算定分）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○臨時財政対策債については、現行制度どおり、他の市町村と</a:t>
                      </a:r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同様に特別区が発行する方向で検討。</a:t>
                      </a:r>
                    </a:p>
                  </a:txBody>
                  <a:tcPr marL="84406" marR="84406" marT="42203" marB="42203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8166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地下鉄関係の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交付税措置</a:t>
                      </a:r>
                    </a:p>
                  </a:txBody>
                  <a:tcPr marL="84406" marR="84406" marT="42203" marB="42203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○地下鉄に係る交付税措置を継続することについては、特別区</a:t>
                      </a:r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の設置により影響を受けるものではない。</a:t>
                      </a:r>
                    </a:p>
                  </a:txBody>
                  <a:tcPr marL="84406" marR="84406" marT="42203" marB="42203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テキスト ボックス 11"/>
          <p:cNvSpPr txBox="1">
            <a:spLocks noChangeArrowheads="1"/>
          </p:cNvSpPr>
          <p:nvPr/>
        </p:nvSpPr>
        <p:spPr bwMode="auto">
          <a:xfrm>
            <a:off x="755576" y="388999"/>
            <a:ext cx="76328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第８回協議会以降、引き続き調整中であった事項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2938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画面に合わせる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ＭＳ ゴシック</vt:lpstr>
      <vt:lpstr>メイリオ</vt:lpstr>
      <vt:lpstr>Arial</vt:lpstr>
      <vt:lpstr>Calibri</vt:lpstr>
      <vt:lpstr>Office テーマ</vt:lpstr>
      <vt:lpstr>財政制度に係る国との調整状況について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2014-01-31T07:06:58Z</dcterms:created>
  <dcterms:modified xsi:type="dcterms:W3CDTF">2018-04-24T08:39:23Z</dcterms:modified>
</cp:coreProperties>
</file>